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A669BC-6B31-44A4-B584-1818A55CF56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F373FAC-DF57-4957-95CF-22935872A983}">
      <dgm:prSet/>
      <dgm:spPr/>
      <dgm:t>
        <a:bodyPr/>
        <a:lstStyle/>
        <a:p>
          <a:r>
            <a:rPr lang="en-US"/>
            <a:t>Passenger Service</a:t>
          </a:r>
        </a:p>
      </dgm:t>
    </dgm:pt>
    <dgm:pt modelId="{AE32B0FD-6F3B-4DDF-9844-225311C3315D}" type="parTrans" cxnId="{547FD5B0-6B6A-49FF-A5C9-64446DEC9929}">
      <dgm:prSet/>
      <dgm:spPr/>
      <dgm:t>
        <a:bodyPr/>
        <a:lstStyle/>
        <a:p>
          <a:endParaRPr lang="en-US"/>
        </a:p>
      </dgm:t>
    </dgm:pt>
    <dgm:pt modelId="{E89E0FB1-90B5-4E2B-8B94-46B479314750}" type="sibTrans" cxnId="{547FD5B0-6B6A-49FF-A5C9-64446DEC9929}">
      <dgm:prSet/>
      <dgm:spPr/>
      <dgm:t>
        <a:bodyPr/>
        <a:lstStyle/>
        <a:p>
          <a:endParaRPr lang="en-US"/>
        </a:p>
      </dgm:t>
    </dgm:pt>
    <dgm:pt modelId="{53F2D7F8-F270-4346-95CE-E5F81B472484}">
      <dgm:prSet/>
      <dgm:spPr/>
      <dgm:t>
        <a:bodyPr/>
        <a:lstStyle/>
        <a:p>
          <a:r>
            <a:rPr lang="en-US"/>
            <a:t>Add Passenger</a:t>
          </a:r>
        </a:p>
      </dgm:t>
    </dgm:pt>
    <dgm:pt modelId="{91CF3493-C790-466F-9DCC-6BAD8BE9DCB9}" type="parTrans" cxnId="{9B6892DA-EFDD-45AD-BF13-CC22632A8E82}">
      <dgm:prSet/>
      <dgm:spPr/>
      <dgm:t>
        <a:bodyPr/>
        <a:lstStyle/>
        <a:p>
          <a:endParaRPr lang="en-US"/>
        </a:p>
      </dgm:t>
    </dgm:pt>
    <dgm:pt modelId="{9A33386C-2CD7-4BF5-8B3B-C9C7F3E38156}" type="sibTrans" cxnId="{9B6892DA-EFDD-45AD-BF13-CC22632A8E82}">
      <dgm:prSet/>
      <dgm:spPr/>
      <dgm:t>
        <a:bodyPr/>
        <a:lstStyle/>
        <a:p>
          <a:endParaRPr lang="en-US"/>
        </a:p>
      </dgm:t>
    </dgm:pt>
    <dgm:pt modelId="{FDF6CF3B-8AB6-44A8-9AE2-512F38D90760}">
      <dgm:prSet/>
      <dgm:spPr/>
      <dgm:t>
        <a:bodyPr/>
        <a:lstStyle/>
        <a:p>
          <a:r>
            <a:rPr lang="en-US"/>
            <a:t>Update Passenger</a:t>
          </a:r>
        </a:p>
      </dgm:t>
    </dgm:pt>
    <dgm:pt modelId="{91C5B07B-E1B5-433C-9B66-647110FD15E8}" type="parTrans" cxnId="{EFE119DC-EA20-487B-8D61-DF8D4770E99B}">
      <dgm:prSet/>
      <dgm:spPr/>
      <dgm:t>
        <a:bodyPr/>
        <a:lstStyle/>
        <a:p>
          <a:endParaRPr lang="en-US"/>
        </a:p>
      </dgm:t>
    </dgm:pt>
    <dgm:pt modelId="{95112B8E-7A9D-4554-8A64-24207F057D8C}" type="sibTrans" cxnId="{EFE119DC-EA20-487B-8D61-DF8D4770E99B}">
      <dgm:prSet/>
      <dgm:spPr/>
      <dgm:t>
        <a:bodyPr/>
        <a:lstStyle/>
        <a:p>
          <a:endParaRPr lang="en-US"/>
        </a:p>
      </dgm:t>
    </dgm:pt>
    <dgm:pt modelId="{F06457EC-614D-463D-87BE-337B8FB6CD28}">
      <dgm:prSet/>
      <dgm:spPr/>
      <dgm:t>
        <a:bodyPr/>
        <a:lstStyle/>
        <a:p>
          <a:r>
            <a:rPr lang="en-US"/>
            <a:t>Get Passengers</a:t>
          </a:r>
        </a:p>
      </dgm:t>
    </dgm:pt>
    <dgm:pt modelId="{434042BD-1BAD-43AE-872C-5CA983F1B5EF}" type="parTrans" cxnId="{5D198C6E-5981-4A27-A933-0313A9346E56}">
      <dgm:prSet/>
      <dgm:spPr/>
      <dgm:t>
        <a:bodyPr/>
        <a:lstStyle/>
        <a:p>
          <a:endParaRPr lang="en-US"/>
        </a:p>
      </dgm:t>
    </dgm:pt>
    <dgm:pt modelId="{82A9CAF1-09D5-4099-A022-2F45306986BE}" type="sibTrans" cxnId="{5D198C6E-5981-4A27-A933-0313A9346E56}">
      <dgm:prSet/>
      <dgm:spPr/>
      <dgm:t>
        <a:bodyPr/>
        <a:lstStyle/>
        <a:p>
          <a:endParaRPr lang="en-US"/>
        </a:p>
      </dgm:t>
    </dgm:pt>
    <dgm:pt modelId="{A14C00B4-D32B-4BE6-AF44-C828A04A09C8}">
      <dgm:prSet/>
      <dgm:spPr/>
      <dgm:t>
        <a:bodyPr/>
        <a:lstStyle/>
        <a:p>
          <a:r>
            <a:rPr lang="en-US"/>
            <a:t>Delete Passenger</a:t>
          </a:r>
        </a:p>
      </dgm:t>
    </dgm:pt>
    <dgm:pt modelId="{99E08634-9531-4050-B2C8-CDBEAF0F559A}" type="parTrans" cxnId="{572051F8-98D4-4809-83F0-A7574BB99893}">
      <dgm:prSet/>
      <dgm:spPr/>
      <dgm:t>
        <a:bodyPr/>
        <a:lstStyle/>
        <a:p>
          <a:endParaRPr lang="en-US"/>
        </a:p>
      </dgm:t>
    </dgm:pt>
    <dgm:pt modelId="{5CCC11C4-CD5F-4DA9-99C4-AB4474AB4218}" type="sibTrans" cxnId="{572051F8-98D4-4809-83F0-A7574BB99893}">
      <dgm:prSet/>
      <dgm:spPr/>
      <dgm:t>
        <a:bodyPr/>
        <a:lstStyle/>
        <a:p>
          <a:endParaRPr lang="en-US"/>
        </a:p>
      </dgm:t>
    </dgm:pt>
    <dgm:pt modelId="{183BAEA3-02B3-42E0-BDD2-D718C5076B6E}">
      <dgm:prSet/>
      <dgm:spPr/>
      <dgm:t>
        <a:bodyPr/>
        <a:lstStyle/>
        <a:p>
          <a:r>
            <a:rPr lang="en-US"/>
            <a:t>User Service</a:t>
          </a:r>
        </a:p>
      </dgm:t>
    </dgm:pt>
    <dgm:pt modelId="{511EB0A1-66ED-48E3-B6E4-7DDE2712340F}" type="parTrans" cxnId="{B96923DA-AF20-4412-A0D0-C547182E5526}">
      <dgm:prSet/>
      <dgm:spPr/>
      <dgm:t>
        <a:bodyPr/>
        <a:lstStyle/>
        <a:p>
          <a:endParaRPr lang="en-US"/>
        </a:p>
      </dgm:t>
    </dgm:pt>
    <dgm:pt modelId="{850E3D3C-1E27-4269-8F7B-4E98EE6179AC}" type="sibTrans" cxnId="{B96923DA-AF20-4412-A0D0-C547182E5526}">
      <dgm:prSet/>
      <dgm:spPr/>
      <dgm:t>
        <a:bodyPr/>
        <a:lstStyle/>
        <a:p>
          <a:endParaRPr lang="en-US"/>
        </a:p>
      </dgm:t>
    </dgm:pt>
    <dgm:pt modelId="{9BFEB632-5A4A-4907-9CEF-D0CED6CF7297}">
      <dgm:prSet/>
      <dgm:spPr/>
      <dgm:t>
        <a:bodyPr/>
        <a:lstStyle/>
        <a:p>
          <a:r>
            <a:rPr lang="en-US"/>
            <a:t>Register</a:t>
          </a:r>
        </a:p>
      </dgm:t>
    </dgm:pt>
    <dgm:pt modelId="{8580C112-F40A-44BB-BB0D-1028EDBB6360}" type="parTrans" cxnId="{B2015ECB-2449-45DB-82EF-309EC3568C8A}">
      <dgm:prSet/>
      <dgm:spPr/>
      <dgm:t>
        <a:bodyPr/>
        <a:lstStyle/>
        <a:p>
          <a:endParaRPr lang="en-US"/>
        </a:p>
      </dgm:t>
    </dgm:pt>
    <dgm:pt modelId="{10F6F354-E8FB-47CE-93BB-E34C8636A8D0}" type="sibTrans" cxnId="{B2015ECB-2449-45DB-82EF-309EC3568C8A}">
      <dgm:prSet/>
      <dgm:spPr/>
      <dgm:t>
        <a:bodyPr/>
        <a:lstStyle/>
        <a:p>
          <a:endParaRPr lang="en-US"/>
        </a:p>
      </dgm:t>
    </dgm:pt>
    <dgm:pt modelId="{3A3AAF6F-E3D3-433E-81E9-9C3DF48A7BB9}">
      <dgm:prSet/>
      <dgm:spPr/>
      <dgm:t>
        <a:bodyPr/>
        <a:lstStyle/>
        <a:p>
          <a:r>
            <a:rPr lang="en-US"/>
            <a:t>Login</a:t>
          </a:r>
        </a:p>
      </dgm:t>
    </dgm:pt>
    <dgm:pt modelId="{ACBAAED5-120E-42A7-86DB-089B9BE4A6F3}" type="parTrans" cxnId="{C750F177-30D7-4EB4-B409-E80AF1F9F574}">
      <dgm:prSet/>
      <dgm:spPr/>
      <dgm:t>
        <a:bodyPr/>
        <a:lstStyle/>
        <a:p>
          <a:endParaRPr lang="en-US"/>
        </a:p>
      </dgm:t>
    </dgm:pt>
    <dgm:pt modelId="{E9836558-E74C-412B-B96A-9B7A712B94C1}" type="sibTrans" cxnId="{C750F177-30D7-4EB4-B409-E80AF1F9F574}">
      <dgm:prSet/>
      <dgm:spPr/>
      <dgm:t>
        <a:bodyPr/>
        <a:lstStyle/>
        <a:p>
          <a:endParaRPr lang="en-US"/>
        </a:p>
      </dgm:t>
    </dgm:pt>
    <dgm:pt modelId="{34FD60BD-4C73-4BC8-A396-DA5C5C971912}">
      <dgm:prSet/>
      <dgm:spPr/>
      <dgm:t>
        <a:bodyPr/>
        <a:lstStyle/>
        <a:p>
          <a:r>
            <a:rPr lang="en-US"/>
            <a:t>Flight Service</a:t>
          </a:r>
        </a:p>
      </dgm:t>
    </dgm:pt>
    <dgm:pt modelId="{C181E3C2-2B83-4DFC-AD6B-75E806E60921}" type="parTrans" cxnId="{E3C3615A-2687-4FD1-A532-3A300CCED42B}">
      <dgm:prSet/>
      <dgm:spPr/>
      <dgm:t>
        <a:bodyPr/>
        <a:lstStyle/>
        <a:p>
          <a:endParaRPr lang="en-US"/>
        </a:p>
      </dgm:t>
    </dgm:pt>
    <dgm:pt modelId="{8A1EC5BC-B313-4CF3-90B4-96085DE191B7}" type="sibTrans" cxnId="{E3C3615A-2687-4FD1-A532-3A300CCED42B}">
      <dgm:prSet/>
      <dgm:spPr/>
      <dgm:t>
        <a:bodyPr/>
        <a:lstStyle/>
        <a:p>
          <a:endParaRPr lang="en-US"/>
        </a:p>
      </dgm:t>
    </dgm:pt>
    <dgm:pt modelId="{AFBACE98-2564-4359-BBE1-8AB04EA5F205}">
      <dgm:prSet/>
      <dgm:spPr/>
      <dgm:t>
        <a:bodyPr/>
        <a:lstStyle/>
        <a:p>
          <a:r>
            <a:rPr lang="en-US"/>
            <a:t>Search Flight</a:t>
          </a:r>
        </a:p>
      </dgm:t>
    </dgm:pt>
    <dgm:pt modelId="{E8AC4B2F-8CEB-44DC-ABF6-0EF6CFE1C689}" type="parTrans" cxnId="{379AD8FD-9200-43BF-BB77-E614FBDE9AB8}">
      <dgm:prSet/>
      <dgm:spPr/>
      <dgm:t>
        <a:bodyPr/>
        <a:lstStyle/>
        <a:p>
          <a:endParaRPr lang="en-US"/>
        </a:p>
      </dgm:t>
    </dgm:pt>
    <dgm:pt modelId="{DBA936F3-2313-4A5C-BFC9-27FEDF46045E}" type="sibTrans" cxnId="{379AD8FD-9200-43BF-BB77-E614FBDE9AB8}">
      <dgm:prSet/>
      <dgm:spPr/>
      <dgm:t>
        <a:bodyPr/>
        <a:lstStyle/>
        <a:p>
          <a:endParaRPr lang="en-US"/>
        </a:p>
      </dgm:t>
    </dgm:pt>
    <dgm:pt modelId="{61D9CD28-A881-4196-BB99-36961F0EED09}">
      <dgm:prSet/>
      <dgm:spPr/>
      <dgm:t>
        <a:bodyPr/>
        <a:lstStyle/>
        <a:p>
          <a:r>
            <a:rPr lang="en-US"/>
            <a:t>Book Flight Ticket</a:t>
          </a:r>
        </a:p>
      </dgm:t>
    </dgm:pt>
    <dgm:pt modelId="{DF8CAB9A-1DEC-47E0-9E0C-4396FE3AB027}" type="parTrans" cxnId="{A3D18451-67E0-4E67-ADC4-A5716283FB56}">
      <dgm:prSet/>
      <dgm:spPr/>
      <dgm:t>
        <a:bodyPr/>
        <a:lstStyle/>
        <a:p>
          <a:endParaRPr lang="en-US"/>
        </a:p>
      </dgm:t>
    </dgm:pt>
    <dgm:pt modelId="{24805B09-DC9A-4FAE-8973-A627709F677D}" type="sibTrans" cxnId="{A3D18451-67E0-4E67-ADC4-A5716283FB56}">
      <dgm:prSet/>
      <dgm:spPr/>
      <dgm:t>
        <a:bodyPr/>
        <a:lstStyle/>
        <a:p>
          <a:endParaRPr lang="en-US"/>
        </a:p>
      </dgm:t>
    </dgm:pt>
    <dgm:pt modelId="{5DCC07AF-6D05-44CD-91FC-F5FA86514BF2}">
      <dgm:prSet/>
      <dgm:spPr/>
      <dgm:t>
        <a:bodyPr/>
        <a:lstStyle/>
        <a:p>
          <a:r>
            <a:rPr lang="en-US"/>
            <a:t>Ticket Service</a:t>
          </a:r>
        </a:p>
      </dgm:t>
    </dgm:pt>
    <dgm:pt modelId="{17AFAE7D-D8D2-4786-8F27-C2AAB3DC192A}" type="parTrans" cxnId="{EB65F8E7-D407-4001-8CD2-83300668B774}">
      <dgm:prSet/>
      <dgm:spPr/>
      <dgm:t>
        <a:bodyPr/>
        <a:lstStyle/>
        <a:p>
          <a:endParaRPr lang="en-US"/>
        </a:p>
      </dgm:t>
    </dgm:pt>
    <dgm:pt modelId="{F0461BEE-8DB2-4F88-9D28-0B05C541701B}" type="sibTrans" cxnId="{EB65F8E7-D407-4001-8CD2-83300668B774}">
      <dgm:prSet/>
      <dgm:spPr/>
      <dgm:t>
        <a:bodyPr/>
        <a:lstStyle/>
        <a:p>
          <a:endParaRPr lang="en-US"/>
        </a:p>
      </dgm:t>
    </dgm:pt>
    <dgm:pt modelId="{7BFC38BD-C375-4E89-8DD3-D7323B703BE0}">
      <dgm:prSet/>
      <dgm:spPr/>
      <dgm:t>
        <a:bodyPr/>
        <a:lstStyle/>
        <a:p>
          <a:r>
            <a:rPr lang="en-US"/>
            <a:t>View Tickets</a:t>
          </a:r>
        </a:p>
      </dgm:t>
    </dgm:pt>
    <dgm:pt modelId="{436B07A8-C925-403E-B9EF-0FE345B4CC37}" type="parTrans" cxnId="{52234EB8-EBF6-4579-82B8-7194E0E4A6F2}">
      <dgm:prSet/>
      <dgm:spPr/>
      <dgm:t>
        <a:bodyPr/>
        <a:lstStyle/>
        <a:p>
          <a:endParaRPr lang="en-US"/>
        </a:p>
      </dgm:t>
    </dgm:pt>
    <dgm:pt modelId="{D41DFEB8-6981-4053-B978-474C554AA1A1}" type="sibTrans" cxnId="{52234EB8-EBF6-4579-82B8-7194E0E4A6F2}">
      <dgm:prSet/>
      <dgm:spPr/>
      <dgm:t>
        <a:bodyPr/>
        <a:lstStyle/>
        <a:p>
          <a:endParaRPr lang="en-US"/>
        </a:p>
      </dgm:t>
    </dgm:pt>
    <dgm:pt modelId="{ED9315D5-1F9E-45F8-98D1-30BFC2A26460}">
      <dgm:prSet/>
      <dgm:spPr/>
      <dgm:t>
        <a:bodyPr/>
        <a:lstStyle/>
        <a:p>
          <a:r>
            <a:rPr lang="en-US"/>
            <a:t>Cancel Ticket</a:t>
          </a:r>
        </a:p>
      </dgm:t>
    </dgm:pt>
    <dgm:pt modelId="{5FADEE8B-568A-4DF2-A79A-CDD0216BBC90}" type="parTrans" cxnId="{3A553D9F-BFBE-478D-A859-2F2B79EAE9B8}">
      <dgm:prSet/>
      <dgm:spPr/>
      <dgm:t>
        <a:bodyPr/>
        <a:lstStyle/>
        <a:p>
          <a:endParaRPr lang="en-US"/>
        </a:p>
      </dgm:t>
    </dgm:pt>
    <dgm:pt modelId="{272BDCDB-B08B-49C2-8F07-E5E4CD921A60}" type="sibTrans" cxnId="{3A553D9F-BFBE-478D-A859-2F2B79EAE9B8}">
      <dgm:prSet/>
      <dgm:spPr/>
      <dgm:t>
        <a:bodyPr/>
        <a:lstStyle/>
        <a:p>
          <a:endParaRPr lang="en-US"/>
        </a:p>
      </dgm:t>
    </dgm:pt>
    <dgm:pt modelId="{5565EC56-F0D5-4C7E-9D02-4F535482BB09}" type="pres">
      <dgm:prSet presAssocID="{9EA669BC-6B31-44A4-B584-1818A55CF56E}" presName="root" presStyleCnt="0">
        <dgm:presLayoutVars>
          <dgm:dir/>
          <dgm:resizeHandles val="exact"/>
        </dgm:presLayoutVars>
      </dgm:prSet>
      <dgm:spPr/>
    </dgm:pt>
    <dgm:pt modelId="{63D89AB4-0FB2-4FA8-BBA4-666DF682309D}" type="pres">
      <dgm:prSet presAssocID="{4F373FAC-DF57-4957-95CF-22935872A983}" presName="compNode" presStyleCnt="0"/>
      <dgm:spPr/>
    </dgm:pt>
    <dgm:pt modelId="{AB7650E5-B8BE-4E97-BD43-E06E2EEA7288}" type="pres">
      <dgm:prSet presAssocID="{4F373FAC-DF57-4957-95CF-22935872A983}" presName="bgRect" presStyleLbl="bgShp" presStyleIdx="0" presStyleCnt="4"/>
      <dgm:spPr/>
    </dgm:pt>
    <dgm:pt modelId="{B0D6284C-D079-493E-A317-A8BBB55705D4}" type="pres">
      <dgm:prSet presAssocID="{4F373FAC-DF57-4957-95CF-22935872A98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88D0837A-86AB-4278-BF3F-7F0BC7E29EAC}" type="pres">
      <dgm:prSet presAssocID="{4F373FAC-DF57-4957-95CF-22935872A983}" presName="spaceRect" presStyleCnt="0"/>
      <dgm:spPr/>
    </dgm:pt>
    <dgm:pt modelId="{3EBF7059-BE58-4343-A302-4393951C127A}" type="pres">
      <dgm:prSet presAssocID="{4F373FAC-DF57-4957-95CF-22935872A983}" presName="parTx" presStyleLbl="revTx" presStyleIdx="0" presStyleCnt="8">
        <dgm:presLayoutVars>
          <dgm:chMax val="0"/>
          <dgm:chPref val="0"/>
        </dgm:presLayoutVars>
      </dgm:prSet>
      <dgm:spPr/>
    </dgm:pt>
    <dgm:pt modelId="{6E578565-91FB-4731-A30F-73765F27B9B0}" type="pres">
      <dgm:prSet presAssocID="{4F373FAC-DF57-4957-95CF-22935872A983}" presName="desTx" presStyleLbl="revTx" presStyleIdx="1" presStyleCnt="8">
        <dgm:presLayoutVars/>
      </dgm:prSet>
      <dgm:spPr/>
    </dgm:pt>
    <dgm:pt modelId="{88606771-8D17-454E-88F4-952E768C0C6C}" type="pres">
      <dgm:prSet presAssocID="{E89E0FB1-90B5-4E2B-8B94-46B479314750}" presName="sibTrans" presStyleCnt="0"/>
      <dgm:spPr/>
    </dgm:pt>
    <dgm:pt modelId="{97679D90-5E2F-4B5C-9574-F685B1D47086}" type="pres">
      <dgm:prSet presAssocID="{183BAEA3-02B3-42E0-BDD2-D718C5076B6E}" presName="compNode" presStyleCnt="0"/>
      <dgm:spPr/>
    </dgm:pt>
    <dgm:pt modelId="{89C14A3D-2C66-486E-B612-0A6FF1330073}" type="pres">
      <dgm:prSet presAssocID="{183BAEA3-02B3-42E0-BDD2-D718C5076B6E}" presName="bgRect" presStyleLbl="bgShp" presStyleIdx="1" presStyleCnt="4"/>
      <dgm:spPr/>
    </dgm:pt>
    <dgm:pt modelId="{F7E290A9-1A19-4370-A5EC-64B5B5C6E0DA}" type="pres">
      <dgm:prSet presAssocID="{183BAEA3-02B3-42E0-BDD2-D718C5076B6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4BFBFBB-F0BD-40FC-8693-8E20997DF164}" type="pres">
      <dgm:prSet presAssocID="{183BAEA3-02B3-42E0-BDD2-D718C5076B6E}" presName="spaceRect" presStyleCnt="0"/>
      <dgm:spPr/>
    </dgm:pt>
    <dgm:pt modelId="{7B799F3C-CAC8-45A6-98F8-6F24C1D0FF73}" type="pres">
      <dgm:prSet presAssocID="{183BAEA3-02B3-42E0-BDD2-D718C5076B6E}" presName="parTx" presStyleLbl="revTx" presStyleIdx="2" presStyleCnt="8">
        <dgm:presLayoutVars>
          <dgm:chMax val="0"/>
          <dgm:chPref val="0"/>
        </dgm:presLayoutVars>
      </dgm:prSet>
      <dgm:spPr/>
    </dgm:pt>
    <dgm:pt modelId="{7D719F5A-120D-485F-B441-97B915FA0416}" type="pres">
      <dgm:prSet presAssocID="{183BAEA3-02B3-42E0-BDD2-D718C5076B6E}" presName="desTx" presStyleLbl="revTx" presStyleIdx="3" presStyleCnt="8">
        <dgm:presLayoutVars/>
      </dgm:prSet>
      <dgm:spPr/>
    </dgm:pt>
    <dgm:pt modelId="{9468C40E-BA5E-4E06-AF2E-538B2F5BBAE3}" type="pres">
      <dgm:prSet presAssocID="{850E3D3C-1E27-4269-8F7B-4E98EE6179AC}" presName="sibTrans" presStyleCnt="0"/>
      <dgm:spPr/>
    </dgm:pt>
    <dgm:pt modelId="{C87825B2-28EF-4EFF-840A-E3B5025DE6C6}" type="pres">
      <dgm:prSet presAssocID="{34FD60BD-4C73-4BC8-A396-DA5C5C971912}" presName="compNode" presStyleCnt="0"/>
      <dgm:spPr/>
    </dgm:pt>
    <dgm:pt modelId="{43B96720-6FAA-4434-BDF8-DB333502724F}" type="pres">
      <dgm:prSet presAssocID="{34FD60BD-4C73-4BC8-A396-DA5C5C971912}" presName="bgRect" presStyleLbl="bgShp" presStyleIdx="2" presStyleCnt="4"/>
      <dgm:spPr/>
    </dgm:pt>
    <dgm:pt modelId="{CDF934CF-9E74-486A-8114-73784682AAB4}" type="pres">
      <dgm:prSet presAssocID="{34FD60BD-4C73-4BC8-A396-DA5C5C97191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BFB322EE-6B01-4BD4-84D2-B0A19B903F3D}" type="pres">
      <dgm:prSet presAssocID="{34FD60BD-4C73-4BC8-A396-DA5C5C971912}" presName="spaceRect" presStyleCnt="0"/>
      <dgm:spPr/>
    </dgm:pt>
    <dgm:pt modelId="{DFECB227-1E15-4209-A189-08265C63345A}" type="pres">
      <dgm:prSet presAssocID="{34FD60BD-4C73-4BC8-A396-DA5C5C971912}" presName="parTx" presStyleLbl="revTx" presStyleIdx="4" presStyleCnt="8">
        <dgm:presLayoutVars>
          <dgm:chMax val="0"/>
          <dgm:chPref val="0"/>
        </dgm:presLayoutVars>
      </dgm:prSet>
      <dgm:spPr/>
    </dgm:pt>
    <dgm:pt modelId="{288CA93A-90BF-48B2-A902-2CF8F1B7D104}" type="pres">
      <dgm:prSet presAssocID="{34FD60BD-4C73-4BC8-A396-DA5C5C971912}" presName="desTx" presStyleLbl="revTx" presStyleIdx="5" presStyleCnt="8">
        <dgm:presLayoutVars/>
      </dgm:prSet>
      <dgm:spPr/>
    </dgm:pt>
    <dgm:pt modelId="{6CDB3752-63C8-4D71-B517-F81834FF8A51}" type="pres">
      <dgm:prSet presAssocID="{8A1EC5BC-B313-4CF3-90B4-96085DE191B7}" presName="sibTrans" presStyleCnt="0"/>
      <dgm:spPr/>
    </dgm:pt>
    <dgm:pt modelId="{14A5BFC3-3AFA-4F2D-986A-36127261BFE7}" type="pres">
      <dgm:prSet presAssocID="{5DCC07AF-6D05-44CD-91FC-F5FA86514BF2}" presName="compNode" presStyleCnt="0"/>
      <dgm:spPr/>
    </dgm:pt>
    <dgm:pt modelId="{65A46382-7235-4402-8780-1C87B9DF0021}" type="pres">
      <dgm:prSet presAssocID="{5DCC07AF-6D05-44CD-91FC-F5FA86514BF2}" presName="bgRect" presStyleLbl="bgShp" presStyleIdx="3" presStyleCnt="4"/>
      <dgm:spPr/>
    </dgm:pt>
    <dgm:pt modelId="{B40306DF-D50C-4C7A-A1D7-3CA1125209DD}" type="pres">
      <dgm:prSet presAssocID="{5DCC07AF-6D05-44CD-91FC-F5FA86514BF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5B6BDF58-6393-4754-88A9-74216EAB7601}" type="pres">
      <dgm:prSet presAssocID="{5DCC07AF-6D05-44CD-91FC-F5FA86514BF2}" presName="spaceRect" presStyleCnt="0"/>
      <dgm:spPr/>
    </dgm:pt>
    <dgm:pt modelId="{41F1DBC4-F8CC-4675-A43D-0CF32D5CDE64}" type="pres">
      <dgm:prSet presAssocID="{5DCC07AF-6D05-44CD-91FC-F5FA86514BF2}" presName="parTx" presStyleLbl="revTx" presStyleIdx="6" presStyleCnt="8">
        <dgm:presLayoutVars>
          <dgm:chMax val="0"/>
          <dgm:chPref val="0"/>
        </dgm:presLayoutVars>
      </dgm:prSet>
      <dgm:spPr/>
    </dgm:pt>
    <dgm:pt modelId="{F30C91C4-4003-48CC-9D4A-29554E9AC154}" type="pres">
      <dgm:prSet presAssocID="{5DCC07AF-6D05-44CD-91FC-F5FA86514BF2}" presName="desTx" presStyleLbl="revTx" presStyleIdx="7" presStyleCnt="8">
        <dgm:presLayoutVars/>
      </dgm:prSet>
      <dgm:spPr/>
    </dgm:pt>
  </dgm:ptLst>
  <dgm:cxnLst>
    <dgm:cxn modelId="{CC82DD07-86D0-46BA-B179-7978900A49FE}" type="presOf" srcId="{34FD60BD-4C73-4BC8-A396-DA5C5C971912}" destId="{DFECB227-1E15-4209-A189-08265C63345A}" srcOrd="0" destOrd="0" presId="urn:microsoft.com/office/officeart/2018/2/layout/IconVerticalSolidList"/>
    <dgm:cxn modelId="{D11B920B-CE11-437A-BF96-D1122D5B2356}" type="presOf" srcId="{7BFC38BD-C375-4E89-8DD3-D7323B703BE0}" destId="{F30C91C4-4003-48CC-9D4A-29554E9AC154}" srcOrd="0" destOrd="0" presId="urn:microsoft.com/office/officeart/2018/2/layout/IconVerticalSolidList"/>
    <dgm:cxn modelId="{F544120F-87D1-4D76-A0EF-AEC67DAC45BE}" type="presOf" srcId="{53F2D7F8-F270-4346-95CE-E5F81B472484}" destId="{6E578565-91FB-4731-A30F-73765F27B9B0}" srcOrd="0" destOrd="0" presId="urn:microsoft.com/office/officeart/2018/2/layout/IconVerticalSolidList"/>
    <dgm:cxn modelId="{0DF00E1B-1372-4F7A-9659-9389FBE05568}" type="presOf" srcId="{61D9CD28-A881-4196-BB99-36961F0EED09}" destId="{288CA93A-90BF-48B2-A902-2CF8F1B7D104}" srcOrd="0" destOrd="1" presId="urn:microsoft.com/office/officeart/2018/2/layout/IconVerticalSolidList"/>
    <dgm:cxn modelId="{4F89F630-E9BF-40AC-86B3-D7972CC2CE78}" type="presOf" srcId="{AFBACE98-2564-4359-BBE1-8AB04EA5F205}" destId="{288CA93A-90BF-48B2-A902-2CF8F1B7D104}" srcOrd="0" destOrd="0" presId="urn:microsoft.com/office/officeart/2018/2/layout/IconVerticalSolidList"/>
    <dgm:cxn modelId="{5D198C6E-5981-4A27-A933-0313A9346E56}" srcId="{4F373FAC-DF57-4957-95CF-22935872A983}" destId="{F06457EC-614D-463D-87BE-337B8FB6CD28}" srcOrd="2" destOrd="0" parTransId="{434042BD-1BAD-43AE-872C-5CA983F1B5EF}" sibTransId="{82A9CAF1-09D5-4099-A022-2F45306986BE}"/>
    <dgm:cxn modelId="{A3D18451-67E0-4E67-ADC4-A5716283FB56}" srcId="{34FD60BD-4C73-4BC8-A396-DA5C5C971912}" destId="{61D9CD28-A881-4196-BB99-36961F0EED09}" srcOrd="1" destOrd="0" parTransId="{DF8CAB9A-1DEC-47E0-9E0C-4396FE3AB027}" sibTransId="{24805B09-DC9A-4FAE-8973-A627709F677D}"/>
    <dgm:cxn modelId="{A7A71C73-1604-40CD-8678-BBD5D4915035}" type="presOf" srcId="{9EA669BC-6B31-44A4-B584-1818A55CF56E}" destId="{5565EC56-F0D5-4C7E-9D02-4F535482BB09}" srcOrd="0" destOrd="0" presId="urn:microsoft.com/office/officeart/2018/2/layout/IconVerticalSolidList"/>
    <dgm:cxn modelId="{02DBD355-815A-4891-A9DD-434FDD64BAF5}" type="presOf" srcId="{FDF6CF3B-8AB6-44A8-9AE2-512F38D90760}" destId="{6E578565-91FB-4731-A30F-73765F27B9B0}" srcOrd="0" destOrd="1" presId="urn:microsoft.com/office/officeart/2018/2/layout/IconVerticalSolidList"/>
    <dgm:cxn modelId="{C750F177-30D7-4EB4-B409-E80AF1F9F574}" srcId="{183BAEA3-02B3-42E0-BDD2-D718C5076B6E}" destId="{3A3AAF6F-E3D3-433E-81E9-9C3DF48A7BB9}" srcOrd="1" destOrd="0" parTransId="{ACBAAED5-120E-42A7-86DB-089B9BE4A6F3}" sibTransId="{E9836558-E74C-412B-B96A-9B7A712B94C1}"/>
    <dgm:cxn modelId="{6D302979-B583-478B-B756-2490EFC1534C}" type="presOf" srcId="{ED9315D5-1F9E-45F8-98D1-30BFC2A26460}" destId="{F30C91C4-4003-48CC-9D4A-29554E9AC154}" srcOrd="0" destOrd="1" presId="urn:microsoft.com/office/officeart/2018/2/layout/IconVerticalSolidList"/>
    <dgm:cxn modelId="{DA69045A-70D8-4D9B-86B1-E2923F5A2F24}" type="presOf" srcId="{9BFEB632-5A4A-4907-9CEF-D0CED6CF7297}" destId="{7D719F5A-120D-485F-B441-97B915FA0416}" srcOrd="0" destOrd="0" presId="urn:microsoft.com/office/officeart/2018/2/layout/IconVerticalSolidList"/>
    <dgm:cxn modelId="{E3C3615A-2687-4FD1-A532-3A300CCED42B}" srcId="{9EA669BC-6B31-44A4-B584-1818A55CF56E}" destId="{34FD60BD-4C73-4BC8-A396-DA5C5C971912}" srcOrd="2" destOrd="0" parTransId="{C181E3C2-2B83-4DFC-AD6B-75E806E60921}" sibTransId="{8A1EC5BC-B313-4CF3-90B4-96085DE191B7}"/>
    <dgm:cxn modelId="{3A553D9F-BFBE-478D-A859-2F2B79EAE9B8}" srcId="{5DCC07AF-6D05-44CD-91FC-F5FA86514BF2}" destId="{ED9315D5-1F9E-45F8-98D1-30BFC2A26460}" srcOrd="1" destOrd="0" parTransId="{5FADEE8B-568A-4DF2-A79A-CDD0216BBC90}" sibTransId="{272BDCDB-B08B-49C2-8F07-E5E4CD921A60}"/>
    <dgm:cxn modelId="{CBA201A5-9136-4D69-8E40-9EA0BA278FFA}" type="presOf" srcId="{5DCC07AF-6D05-44CD-91FC-F5FA86514BF2}" destId="{41F1DBC4-F8CC-4675-A43D-0CF32D5CDE64}" srcOrd="0" destOrd="0" presId="urn:microsoft.com/office/officeart/2018/2/layout/IconVerticalSolidList"/>
    <dgm:cxn modelId="{8EF0AFA5-5599-4C09-9E86-C224F503BFA3}" type="presOf" srcId="{A14C00B4-D32B-4BE6-AF44-C828A04A09C8}" destId="{6E578565-91FB-4731-A30F-73765F27B9B0}" srcOrd="0" destOrd="3" presId="urn:microsoft.com/office/officeart/2018/2/layout/IconVerticalSolidList"/>
    <dgm:cxn modelId="{61F311AC-2D10-4E82-91C9-B04B5B7D9E3B}" type="presOf" srcId="{4F373FAC-DF57-4957-95CF-22935872A983}" destId="{3EBF7059-BE58-4343-A302-4393951C127A}" srcOrd="0" destOrd="0" presId="urn:microsoft.com/office/officeart/2018/2/layout/IconVerticalSolidList"/>
    <dgm:cxn modelId="{547FD5B0-6B6A-49FF-A5C9-64446DEC9929}" srcId="{9EA669BC-6B31-44A4-B584-1818A55CF56E}" destId="{4F373FAC-DF57-4957-95CF-22935872A983}" srcOrd="0" destOrd="0" parTransId="{AE32B0FD-6F3B-4DDF-9844-225311C3315D}" sibTransId="{E89E0FB1-90B5-4E2B-8B94-46B479314750}"/>
    <dgm:cxn modelId="{52234EB8-EBF6-4579-82B8-7194E0E4A6F2}" srcId="{5DCC07AF-6D05-44CD-91FC-F5FA86514BF2}" destId="{7BFC38BD-C375-4E89-8DD3-D7323B703BE0}" srcOrd="0" destOrd="0" parTransId="{436B07A8-C925-403E-B9EF-0FE345B4CC37}" sibTransId="{D41DFEB8-6981-4053-B978-474C554AA1A1}"/>
    <dgm:cxn modelId="{B2015ECB-2449-45DB-82EF-309EC3568C8A}" srcId="{183BAEA3-02B3-42E0-BDD2-D718C5076B6E}" destId="{9BFEB632-5A4A-4907-9CEF-D0CED6CF7297}" srcOrd="0" destOrd="0" parTransId="{8580C112-F40A-44BB-BB0D-1028EDBB6360}" sibTransId="{10F6F354-E8FB-47CE-93BB-E34C8636A8D0}"/>
    <dgm:cxn modelId="{D56F13D2-8192-47D3-A7D8-04DB852C89DC}" type="presOf" srcId="{F06457EC-614D-463D-87BE-337B8FB6CD28}" destId="{6E578565-91FB-4731-A30F-73765F27B9B0}" srcOrd="0" destOrd="2" presId="urn:microsoft.com/office/officeart/2018/2/layout/IconVerticalSolidList"/>
    <dgm:cxn modelId="{B96923DA-AF20-4412-A0D0-C547182E5526}" srcId="{9EA669BC-6B31-44A4-B584-1818A55CF56E}" destId="{183BAEA3-02B3-42E0-BDD2-D718C5076B6E}" srcOrd="1" destOrd="0" parTransId="{511EB0A1-66ED-48E3-B6E4-7DDE2712340F}" sibTransId="{850E3D3C-1E27-4269-8F7B-4E98EE6179AC}"/>
    <dgm:cxn modelId="{9B6892DA-EFDD-45AD-BF13-CC22632A8E82}" srcId="{4F373FAC-DF57-4957-95CF-22935872A983}" destId="{53F2D7F8-F270-4346-95CE-E5F81B472484}" srcOrd="0" destOrd="0" parTransId="{91CF3493-C790-466F-9DCC-6BAD8BE9DCB9}" sibTransId="{9A33386C-2CD7-4BF5-8B3B-C9C7F3E38156}"/>
    <dgm:cxn modelId="{EFE119DC-EA20-487B-8D61-DF8D4770E99B}" srcId="{4F373FAC-DF57-4957-95CF-22935872A983}" destId="{FDF6CF3B-8AB6-44A8-9AE2-512F38D90760}" srcOrd="1" destOrd="0" parTransId="{91C5B07B-E1B5-433C-9B66-647110FD15E8}" sibTransId="{95112B8E-7A9D-4554-8A64-24207F057D8C}"/>
    <dgm:cxn modelId="{5149EEE3-24F9-4DD1-8639-4DCAC99D35A2}" type="presOf" srcId="{183BAEA3-02B3-42E0-BDD2-D718C5076B6E}" destId="{7B799F3C-CAC8-45A6-98F8-6F24C1D0FF73}" srcOrd="0" destOrd="0" presId="urn:microsoft.com/office/officeart/2018/2/layout/IconVerticalSolidList"/>
    <dgm:cxn modelId="{EB65F8E7-D407-4001-8CD2-83300668B774}" srcId="{9EA669BC-6B31-44A4-B584-1818A55CF56E}" destId="{5DCC07AF-6D05-44CD-91FC-F5FA86514BF2}" srcOrd="3" destOrd="0" parTransId="{17AFAE7D-D8D2-4786-8F27-C2AAB3DC192A}" sibTransId="{F0461BEE-8DB2-4F88-9D28-0B05C541701B}"/>
    <dgm:cxn modelId="{8B1A78EA-24B9-4A3D-86EE-AD6C7DB04271}" type="presOf" srcId="{3A3AAF6F-E3D3-433E-81E9-9C3DF48A7BB9}" destId="{7D719F5A-120D-485F-B441-97B915FA0416}" srcOrd="0" destOrd="1" presId="urn:microsoft.com/office/officeart/2018/2/layout/IconVerticalSolidList"/>
    <dgm:cxn modelId="{572051F8-98D4-4809-83F0-A7574BB99893}" srcId="{4F373FAC-DF57-4957-95CF-22935872A983}" destId="{A14C00B4-D32B-4BE6-AF44-C828A04A09C8}" srcOrd="3" destOrd="0" parTransId="{99E08634-9531-4050-B2C8-CDBEAF0F559A}" sibTransId="{5CCC11C4-CD5F-4DA9-99C4-AB4474AB4218}"/>
    <dgm:cxn modelId="{379AD8FD-9200-43BF-BB77-E614FBDE9AB8}" srcId="{34FD60BD-4C73-4BC8-A396-DA5C5C971912}" destId="{AFBACE98-2564-4359-BBE1-8AB04EA5F205}" srcOrd="0" destOrd="0" parTransId="{E8AC4B2F-8CEB-44DC-ABF6-0EF6CFE1C689}" sibTransId="{DBA936F3-2313-4A5C-BFC9-27FEDF46045E}"/>
    <dgm:cxn modelId="{85E1AECF-A3F5-4CB5-94FE-D850452C0C36}" type="presParOf" srcId="{5565EC56-F0D5-4C7E-9D02-4F535482BB09}" destId="{63D89AB4-0FB2-4FA8-BBA4-666DF682309D}" srcOrd="0" destOrd="0" presId="urn:microsoft.com/office/officeart/2018/2/layout/IconVerticalSolidList"/>
    <dgm:cxn modelId="{42A29F20-46CB-4FDB-9F37-D5E191022356}" type="presParOf" srcId="{63D89AB4-0FB2-4FA8-BBA4-666DF682309D}" destId="{AB7650E5-B8BE-4E97-BD43-E06E2EEA7288}" srcOrd="0" destOrd="0" presId="urn:microsoft.com/office/officeart/2018/2/layout/IconVerticalSolidList"/>
    <dgm:cxn modelId="{18415688-D057-45C0-BE70-9AF2AEB29CDD}" type="presParOf" srcId="{63D89AB4-0FB2-4FA8-BBA4-666DF682309D}" destId="{B0D6284C-D079-493E-A317-A8BBB55705D4}" srcOrd="1" destOrd="0" presId="urn:microsoft.com/office/officeart/2018/2/layout/IconVerticalSolidList"/>
    <dgm:cxn modelId="{E856CD4A-5EB8-4205-A712-46DD2458C63F}" type="presParOf" srcId="{63D89AB4-0FB2-4FA8-BBA4-666DF682309D}" destId="{88D0837A-86AB-4278-BF3F-7F0BC7E29EAC}" srcOrd="2" destOrd="0" presId="urn:microsoft.com/office/officeart/2018/2/layout/IconVerticalSolidList"/>
    <dgm:cxn modelId="{0BC7F10A-6B80-4A4A-9117-2D5FEA89259F}" type="presParOf" srcId="{63D89AB4-0FB2-4FA8-BBA4-666DF682309D}" destId="{3EBF7059-BE58-4343-A302-4393951C127A}" srcOrd="3" destOrd="0" presId="urn:microsoft.com/office/officeart/2018/2/layout/IconVerticalSolidList"/>
    <dgm:cxn modelId="{918C0E55-2838-4C4B-9ABB-5BD42497ADD4}" type="presParOf" srcId="{63D89AB4-0FB2-4FA8-BBA4-666DF682309D}" destId="{6E578565-91FB-4731-A30F-73765F27B9B0}" srcOrd="4" destOrd="0" presId="urn:microsoft.com/office/officeart/2018/2/layout/IconVerticalSolidList"/>
    <dgm:cxn modelId="{6E931D35-17C0-4B19-AA76-123098627ECE}" type="presParOf" srcId="{5565EC56-F0D5-4C7E-9D02-4F535482BB09}" destId="{88606771-8D17-454E-88F4-952E768C0C6C}" srcOrd="1" destOrd="0" presId="urn:microsoft.com/office/officeart/2018/2/layout/IconVerticalSolidList"/>
    <dgm:cxn modelId="{6B5D83C4-3E5A-47CF-B65B-E4E4ECA2DACA}" type="presParOf" srcId="{5565EC56-F0D5-4C7E-9D02-4F535482BB09}" destId="{97679D90-5E2F-4B5C-9574-F685B1D47086}" srcOrd="2" destOrd="0" presId="urn:microsoft.com/office/officeart/2018/2/layout/IconVerticalSolidList"/>
    <dgm:cxn modelId="{7C5A1DA3-D9BB-4D2A-9577-DE5FB98A727A}" type="presParOf" srcId="{97679D90-5E2F-4B5C-9574-F685B1D47086}" destId="{89C14A3D-2C66-486E-B612-0A6FF1330073}" srcOrd="0" destOrd="0" presId="urn:microsoft.com/office/officeart/2018/2/layout/IconVerticalSolidList"/>
    <dgm:cxn modelId="{9A901544-C730-4C99-A3EA-4F993D996C01}" type="presParOf" srcId="{97679D90-5E2F-4B5C-9574-F685B1D47086}" destId="{F7E290A9-1A19-4370-A5EC-64B5B5C6E0DA}" srcOrd="1" destOrd="0" presId="urn:microsoft.com/office/officeart/2018/2/layout/IconVerticalSolidList"/>
    <dgm:cxn modelId="{18557CD2-0884-487F-A1AB-5A9A0BF9C5B8}" type="presParOf" srcId="{97679D90-5E2F-4B5C-9574-F685B1D47086}" destId="{A4BFBFBB-F0BD-40FC-8693-8E20997DF164}" srcOrd="2" destOrd="0" presId="urn:microsoft.com/office/officeart/2018/2/layout/IconVerticalSolidList"/>
    <dgm:cxn modelId="{C44EFDF7-4BC7-439E-A644-5BF0C28F3084}" type="presParOf" srcId="{97679D90-5E2F-4B5C-9574-F685B1D47086}" destId="{7B799F3C-CAC8-45A6-98F8-6F24C1D0FF73}" srcOrd="3" destOrd="0" presId="urn:microsoft.com/office/officeart/2018/2/layout/IconVerticalSolidList"/>
    <dgm:cxn modelId="{55E7D129-A9D4-4917-82A8-9CEB1E661B60}" type="presParOf" srcId="{97679D90-5E2F-4B5C-9574-F685B1D47086}" destId="{7D719F5A-120D-485F-B441-97B915FA0416}" srcOrd="4" destOrd="0" presId="urn:microsoft.com/office/officeart/2018/2/layout/IconVerticalSolidList"/>
    <dgm:cxn modelId="{ABC04709-5809-4426-B471-DF22DDEC59D5}" type="presParOf" srcId="{5565EC56-F0D5-4C7E-9D02-4F535482BB09}" destId="{9468C40E-BA5E-4E06-AF2E-538B2F5BBAE3}" srcOrd="3" destOrd="0" presId="urn:microsoft.com/office/officeart/2018/2/layout/IconVerticalSolidList"/>
    <dgm:cxn modelId="{19535516-F9C9-4FC4-921E-98A0046A55C2}" type="presParOf" srcId="{5565EC56-F0D5-4C7E-9D02-4F535482BB09}" destId="{C87825B2-28EF-4EFF-840A-E3B5025DE6C6}" srcOrd="4" destOrd="0" presId="urn:microsoft.com/office/officeart/2018/2/layout/IconVerticalSolidList"/>
    <dgm:cxn modelId="{297BDEC9-F760-4CCA-836E-10E45FF47057}" type="presParOf" srcId="{C87825B2-28EF-4EFF-840A-E3B5025DE6C6}" destId="{43B96720-6FAA-4434-BDF8-DB333502724F}" srcOrd="0" destOrd="0" presId="urn:microsoft.com/office/officeart/2018/2/layout/IconVerticalSolidList"/>
    <dgm:cxn modelId="{DCD394F4-85B8-4487-87A6-FE64CC993290}" type="presParOf" srcId="{C87825B2-28EF-4EFF-840A-E3B5025DE6C6}" destId="{CDF934CF-9E74-486A-8114-73784682AAB4}" srcOrd="1" destOrd="0" presId="urn:microsoft.com/office/officeart/2018/2/layout/IconVerticalSolidList"/>
    <dgm:cxn modelId="{F1311593-E8CE-420F-9A57-882339DA1A8A}" type="presParOf" srcId="{C87825B2-28EF-4EFF-840A-E3B5025DE6C6}" destId="{BFB322EE-6B01-4BD4-84D2-B0A19B903F3D}" srcOrd="2" destOrd="0" presId="urn:microsoft.com/office/officeart/2018/2/layout/IconVerticalSolidList"/>
    <dgm:cxn modelId="{47870FC7-389F-4ADA-90BC-FCEDF384345E}" type="presParOf" srcId="{C87825B2-28EF-4EFF-840A-E3B5025DE6C6}" destId="{DFECB227-1E15-4209-A189-08265C63345A}" srcOrd="3" destOrd="0" presId="urn:microsoft.com/office/officeart/2018/2/layout/IconVerticalSolidList"/>
    <dgm:cxn modelId="{282FB4DE-6CCF-40DC-AB56-D4192596DD35}" type="presParOf" srcId="{C87825B2-28EF-4EFF-840A-E3B5025DE6C6}" destId="{288CA93A-90BF-48B2-A902-2CF8F1B7D104}" srcOrd="4" destOrd="0" presId="urn:microsoft.com/office/officeart/2018/2/layout/IconVerticalSolidList"/>
    <dgm:cxn modelId="{1EF27F20-8881-4B19-AEA8-6FE633AD21B4}" type="presParOf" srcId="{5565EC56-F0D5-4C7E-9D02-4F535482BB09}" destId="{6CDB3752-63C8-4D71-B517-F81834FF8A51}" srcOrd="5" destOrd="0" presId="urn:microsoft.com/office/officeart/2018/2/layout/IconVerticalSolidList"/>
    <dgm:cxn modelId="{2DF34242-508D-4B18-89BA-A8C0AD9499D1}" type="presParOf" srcId="{5565EC56-F0D5-4C7E-9D02-4F535482BB09}" destId="{14A5BFC3-3AFA-4F2D-986A-36127261BFE7}" srcOrd="6" destOrd="0" presId="urn:microsoft.com/office/officeart/2018/2/layout/IconVerticalSolidList"/>
    <dgm:cxn modelId="{8A0F08EF-DE64-48B5-9F85-F6F1BEFA035C}" type="presParOf" srcId="{14A5BFC3-3AFA-4F2D-986A-36127261BFE7}" destId="{65A46382-7235-4402-8780-1C87B9DF0021}" srcOrd="0" destOrd="0" presId="urn:microsoft.com/office/officeart/2018/2/layout/IconVerticalSolidList"/>
    <dgm:cxn modelId="{1CA8671C-602A-4BAD-B9D9-390A28D9F18F}" type="presParOf" srcId="{14A5BFC3-3AFA-4F2D-986A-36127261BFE7}" destId="{B40306DF-D50C-4C7A-A1D7-3CA1125209DD}" srcOrd="1" destOrd="0" presId="urn:microsoft.com/office/officeart/2018/2/layout/IconVerticalSolidList"/>
    <dgm:cxn modelId="{F02D602C-6FB8-40E1-9595-3A5FBB2A24B1}" type="presParOf" srcId="{14A5BFC3-3AFA-4F2D-986A-36127261BFE7}" destId="{5B6BDF58-6393-4754-88A9-74216EAB7601}" srcOrd="2" destOrd="0" presId="urn:microsoft.com/office/officeart/2018/2/layout/IconVerticalSolidList"/>
    <dgm:cxn modelId="{FFA2BCB0-A6B4-4DE8-9E25-D3130383A8FD}" type="presParOf" srcId="{14A5BFC3-3AFA-4F2D-986A-36127261BFE7}" destId="{41F1DBC4-F8CC-4675-A43D-0CF32D5CDE64}" srcOrd="3" destOrd="0" presId="urn:microsoft.com/office/officeart/2018/2/layout/IconVerticalSolidList"/>
    <dgm:cxn modelId="{393DF8AC-C1A8-4597-A328-A51892361890}" type="presParOf" srcId="{14A5BFC3-3AFA-4F2D-986A-36127261BFE7}" destId="{F30C91C4-4003-48CC-9D4A-29554E9AC15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C701E8-BC6A-4E44-AD5B-2B4E38FBFF1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DC5D12F-0786-4BC7-96F7-13DB7CEB167B}">
      <dgm:prSet/>
      <dgm:spPr/>
      <dgm:t>
        <a:bodyPr/>
        <a:lstStyle/>
        <a:p>
          <a:r>
            <a:rPr lang="en-US"/>
            <a:t>Design and Implementation of online flight Reservation System.</a:t>
          </a:r>
        </a:p>
      </dgm:t>
    </dgm:pt>
    <dgm:pt modelId="{3129E82B-56B9-4930-B8EF-9C1DC1C01DD2}" type="parTrans" cxnId="{3328EDBF-1731-4027-A3C7-4D895A24C6AD}">
      <dgm:prSet/>
      <dgm:spPr/>
      <dgm:t>
        <a:bodyPr/>
        <a:lstStyle/>
        <a:p>
          <a:endParaRPr lang="en-US"/>
        </a:p>
      </dgm:t>
    </dgm:pt>
    <dgm:pt modelId="{1945EFAC-9B48-4EBB-A31A-68381D92888D}" type="sibTrans" cxnId="{3328EDBF-1731-4027-A3C7-4D895A24C6AD}">
      <dgm:prSet/>
      <dgm:spPr/>
      <dgm:t>
        <a:bodyPr/>
        <a:lstStyle/>
        <a:p>
          <a:endParaRPr lang="en-US"/>
        </a:p>
      </dgm:t>
    </dgm:pt>
    <dgm:pt modelId="{D5D2C092-C338-4526-BB39-51AF78192D36}">
      <dgm:prSet/>
      <dgm:spPr/>
      <dgm:t>
        <a:bodyPr/>
        <a:lstStyle/>
        <a:p>
          <a:r>
            <a:rPr lang="en-US"/>
            <a:t>A customer can search for flights after entering the departure and arrival locations, which will act as filters for searching the flights</a:t>
          </a:r>
        </a:p>
      </dgm:t>
    </dgm:pt>
    <dgm:pt modelId="{63D32C2C-4EA8-4844-9A6D-9B3762CA908F}" type="parTrans" cxnId="{48C322CF-0167-4A24-B5AE-4A05929A16DF}">
      <dgm:prSet/>
      <dgm:spPr/>
      <dgm:t>
        <a:bodyPr/>
        <a:lstStyle/>
        <a:p>
          <a:endParaRPr lang="en-US"/>
        </a:p>
      </dgm:t>
    </dgm:pt>
    <dgm:pt modelId="{A469D0C1-980A-47C9-BA92-9859CFAFBFEB}" type="sibTrans" cxnId="{48C322CF-0167-4A24-B5AE-4A05929A16DF}">
      <dgm:prSet/>
      <dgm:spPr/>
      <dgm:t>
        <a:bodyPr/>
        <a:lstStyle/>
        <a:p>
          <a:endParaRPr lang="en-US"/>
        </a:p>
      </dgm:t>
    </dgm:pt>
    <dgm:pt modelId="{7B3B8F57-59F8-4A65-8ED4-3E2D1DAEB2A5}">
      <dgm:prSet/>
      <dgm:spPr/>
      <dgm:t>
        <a:bodyPr/>
        <a:lstStyle/>
        <a:p>
          <a:r>
            <a:rPr lang="en-US"/>
            <a:t>All the above-mentioned services are part of the same monolithic application.</a:t>
          </a:r>
        </a:p>
      </dgm:t>
    </dgm:pt>
    <dgm:pt modelId="{11551091-DAC9-420B-8D2E-E24A47A0C56E}" type="parTrans" cxnId="{0CE23EF1-B474-492F-9B9E-6CF494F51BE7}">
      <dgm:prSet/>
      <dgm:spPr/>
      <dgm:t>
        <a:bodyPr/>
        <a:lstStyle/>
        <a:p>
          <a:endParaRPr lang="en-US"/>
        </a:p>
      </dgm:t>
    </dgm:pt>
    <dgm:pt modelId="{FDC097F6-6F86-402D-ADA1-6AA0ADEEE2D9}" type="sibTrans" cxnId="{0CE23EF1-B474-492F-9B9E-6CF494F51BE7}">
      <dgm:prSet/>
      <dgm:spPr/>
      <dgm:t>
        <a:bodyPr/>
        <a:lstStyle/>
        <a:p>
          <a:endParaRPr lang="en-US"/>
        </a:p>
      </dgm:t>
    </dgm:pt>
    <dgm:pt modelId="{FF02834D-9652-421F-A17D-AFC98E53DA6B}">
      <dgm:prSet/>
      <dgm:spPr/>
      <dgm:t>
        <a:bodyPr/>
        <a:lstStyle/>
        <a:p>
          <a:r>
            <a:rPr lang="en-US"/>
            <a:t>The user can save the passengers who have travelled previously.</a:t>
          </a:r>
        </a:p>
      </dgm:t>
    </dgm:pt>
    <dgm:pt modelId="{AD809207-028B-4F68-9D04-B350F5B88FF6}" type="parTrans" cxnId="{990FA507-7950-4B1A-9452-5FB894B12E2C}">
      <dgm:prSet/>
      <dgm:spPr/>
      <dgm:t>
        <a:bodyPr/>
        <a:lstStyle/>
        <a:p>
          <a:endParaRPr lang="en-US"/>
        </a:p>
      </dgm:t>
    </dgm:pt>
    <dgm:pt modelId="{83CABCFF-350C-4EF3-B5F6-A927964DDF50}" type="sibTrans" cxnId="{990FA507-7950-4B1A-9452-5FB894B12E2C}">
      <dgm:prSet/>
      <dgm:spPr/>
      <dgm:t>
        <a:bodyPr/>
        <a:lstStyle/>
        <a:p>
          <a:endParaRPr lang="en-US"/>
        </a:p>
      </dgm:t>
    </dgm:pt>
    <dgm:pt modelId="{489352C2-8DF0-4F7C-A4DC-9BB5F0A9E166}">
      <dgm:prSet/>
      <dgm:spPr/>
      <dgm:t>
        <a:bodyPr/>
        <a:lstStyle/>
        <a:p>
          <a:r>
            <a:rPr lang="en-US"/>
            <a:t>There will be special page for view all the tickets previously booked.</a:t>
          </a:r>
        </a:p>
      </dgm:t>
    </dgm:pt>
    <dgm:pt modelId="{5803795D-693A-48C1-BA14-274821DE935A}" type="parTrans" cxnId="{8EE39BF4-4112-4029-B6E0-DB24511A1521}">
      <dgm:prSet/>
      <dgm:spPr/>
      <dgm:t>
        <a:bodyPr/>
        <a:lstStyle/>
        <a:p>
          <a:endParaRPr lang="en-US"/>
        </a:p>
      </dgm:t>
    </dgm:pt>
    <dgm:pt modelId="{B5180355-348E-46AF-AE05-60FED4142B74}" type="sibTrans" cxnId="{8EE39BF4-4112-4029-B6E0-DB24511A1521}">
      <dgm:prSet/>
      <dgm:spPr/>
      <dgm:t>
        <a:bodyPr/>
        <a:lstStyle/>
        <a:p>
          <a:endParaRPr lang="en-US"/>
        </a:p>
      </dgm:t>
    </dgm:pt>
    <dgm:pt modelId="{C9D5934B-0067-4545-8686-A1CE73CF88A5}" type="pres">
      <dgm:prSet presAssocID="{E1C701E8-BC6A-4E44-AD5B-2B4E38FBFF11}" presName="root" presStyleCnt="0">
        <dgm:presLayoutVars>
          <dgm:dir/>
          <dgm:resizeHandles val="exact"/>
        </dgm:presLayoutVars>
      </dgm:prSet>
      <dgm:spPr/>
    </dgm:pt>
    <dgm:pt modelId="{EA3C91C5-755B-4068-9FDB-61B826CB3744}" type="pres">
      <dgm:prSet presAssocID="{2DC5D12F-0786-4BC7-96F7-13DB7CEB167B}" presName="compNode" presStyleCnt="0"/>
      <dgm:spPr/>
    </dgm:pt>
    <dgm:pt modelId="{6508AFD9-596E-45BA-B76B-9802B96BD681}" type="pres">
      <dgm:prSet presAssocID="{2DC5D12F-0786-4BC7-96F7-13DB7CEB167B}" presName="bgRect" presStyleLbl="bgShp" presStyleIdx="0" presStyleCnt="5"/>
      <dgm:spPr/>
    </dgm:pt>
    <dgm:pt modelId="{90125B25-7D93-4C8B-A61A-E3BEDE6787B7}" type="pres">
      <dgm:prSet presAssocID="{2DC5D12F-0786-4BC7-96F7-13DB7CEB167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ign"/>
        </a:ext>
      </dgm:extLst>
    </dgm:pt>
    <dgm:pt modelId="{20954300-B0AA-4F9B-9138-8076DEDCDB9E}" type="pres">
      <dgm:prSet presAssocID="{2DC5D12F-0786-4BC7-96F7-13DB7CEB167B}" presName="spaceRect" presStyleCnt="0"/>
      <dgm:spPr/>
    </dgm:pt>
    <dgm:pt modelId="{6388EB13-D4E5-4037-9595-7D7A432DC167}" type="pres">
      <dgm:prSet presAssocID="{2DC5D12F-0786-4BC7-96F7-13DB7CEB167B}" presName="parTx" presStyleLbl="revTx" presStyleIdx="0" presStyleCnt="5">
        <dgm:presLayoutVars>
          <dgm:chMax val="0"/>
          <dgm:chPref val="0"/>
        </dgm:presLayoutVars>
      </dgm:prSet>
      <dgm:spPr/>
    </dgm:pt>
    <dgm:pt modelId="{AEE72D08-041A-4B3C-B021-1BEF3A1D8086}" type="pres">
      <dgm:prSet presAssocID="{1945EFAC-9B48-4EBB-A31A-68381D92888D}" presName="sibTrans" presStyleCnt="0"/>
      <dgm:spPr/>
    </dgm:pt>
    <dgm:pt modelId="{4582A6FA-DD72-4B84-947C-7BDE11CDCA82}" type="pres">
      <dgm:prSet presAssocID="{D5D2C092-C338-4526-BB39-51AF78192D36}" presName="compNode" presStyleCnt="0"/>
      <dgm:spPr/>
    </dgm:pt>
    <dgm:pt modelId="{049C0C4C-7E53-44C6-A53A-4D04D036B4CB}" type="pres">
      <dgm:prSet presAssocID="{D5D2C092-C338-4526-BB39-51AF78192D36}" presName="bgRect" presStyleLbl="bgShp" presStyleIdx="1" presStyleCnt="5"/>
      <dgm:spPr/>
    </dgm:pt>
    <dgm:pt modelId="{91F92F00-C410-428C-BDF8-68EEA53DDE48}" type="pres">
      <dgm:prSet presAssocID="{D5D2C092-C338-4526-BB39-51AF78192D3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arch"/>
        </a:ext>
      </dgm:extLst>
    </dgm:pt>
    <dgm:pt modelId="{C76AF39F-4B8D-4E61-9488-C6CB0C729772}" type="pres">
      <dgm:prSet presAssocID="{D5D2C092-C338-4526-BB39-51AF78192D36}" presName="spaceRect" presStyleCnt="0"/>
      <dgm:spPr/>
    </dgm:pt>
    <dgm:pt modelId="{42A9E969-54F5-46A4-8166-52961712CDC4}" type="pres">
      <dgm:prSet presAssocID="{D5D2C092-C338-4526-BB39-51AF78192D36}" presName="parTx" presStyleLbl="revTx" presStyleIdx="1" presStyleCnt="5">
        <dgm:presLayoutVars>
          <dgm:chMax val="0"/>
          <dgm:chPref val="0"/>
        </dgm:presLayoutVars>
      </dgm:prSet>
      <dgm:spPr/>
    </dgm:pt>
    <dgm:pt modelId="{02E21D0B-0F6A-4107-A526-95E69EB0DFA6}" type="pres">
      <dgm:prSet presAssocID="{A469D0C1-980A-47C9-BA92-9859CFAFBFEB}" presName="sibTrans" presStyleCnt="0"/>
      <dgm:spPr/>
    </dgm:pt>
    <dgm:pt modelId="{144D1CD9-895F-4752-AB41-710CBBD20770}" type="pres">
      <dgm:prSet presAssocID="{7B3B8F57-59F8-4A65-8ED4-3E2D1DAEB2A5}" presName="compNode" presStyleCnt="0"/>
      <dgm:spPr/>
    </dgm:pt>
    <dgm:pt modelId="{B0E92504-5FB3-4BA2-92BD-8CEF55242531}" type="pres">
      <dgm:prSet presAssocID="{7B3B8F57-59F8-4A65-8ED4-3E2D1DAEB2A5}" presName="bgRect" presStyleLbl="bgShp" presStyleIdx="2" presStyleCnt="5"/>
      <dgm:spPr/>
    </dgm:pt>
    <dgm:pt modelId="{37B97A9E-796D-46E6-A0B3-C69DFA628F6B}" type="pres">
      <dgm:prSet presAssocID="{7B3B8F57-59F8-4A65-8ED4-3E2D1DAEB2A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93AB317D-A980-41A1-8AE7-00A602B0A386}" type="pres">
      <dgm:prSet presAssocID="{7B3B8F57-59F8-4A65-8ED4-3E2D1DAEB2A5}" presName="spaceRect" presStyleCnt="0"/>
      <dgm:spPr/>
    </dgm:pt>
    <dgm:pt modelId="{4FCC0811-2DC1-4BCE-9A56-2B9158D21E1E}" type="pres">
      <dgm:prSet presAssocID="{7B3B8F57-59F8-4A65-8ED4-3E2D1DAEB2A5}" presName="parTx" presStyleLbl="revTx" presStyleIdx="2" presStyleCnt="5">
        <dgm:presLayoutVars>
          <dgm:chMax val="0"/>
          <dgm:chPref val="0"/>
        </dgm:presLayoutVars>
      </dgm:prSet>
      <dgm:spPr/>
    </dgm:pt>
    <dgm:pt modelId="{DF906AFE-9C4F-41B1-A789-27174B8A7633}" type="pres">
      <dgm:prSet presAssocID="{FDC097F6-6F86-402D-ADA1-6AA0ADEEE2D9}" presName="sibTrans" presStyleCnt="0"/>
      <dgm:spPr/>
    </dgm:pt>
    <dgm:pt modelId="{C410ADE2-9711-4E1B-9DD5-E42B732FA2BE}" type="pres">
      <dgm:prSet presAssocID="{FF02834D-9652-421F-A17D-AFC98E53DA6B}" presName="compNode" presStyleCnt="0"/>
      <dgm:spPr/>
    </dgm:pt>
    <dgm:pt modelId="{2E834424-DF24-47B4-BD2E-589D2BE56C11}" type="pres">
      <dgm:prSet presAssocID="{FF02834D-9652-421F-A17D-AFC98E53DA6B}" presName="bgRect" presStyleLbl="bgShp" presStyleIdx="3" presStyleCnt="5"/>
      <dgm:spPr/>
    </dgm:pt>
    <dgm:pt modelId="{8366465B-8896-4A4D-A4AE-9CC8D8FC981F}" type="pres">
      <dgm:prSet presAssocID="{FF02834D-9652-421F-A17D-AFC98E53DA6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FC237A6-0618-48F6-9BF3-A91B1C74F0CC}" type="pres">
      <dgm:prSet presAssocID="{FF02834D-9652-421F-A17D-AFC98E53DA6B}" presName="spaceRect" presStyleCnt="0"/>
      <dgm:spPr/>
    </dgm:pt>
    <dgm:pt modelId="{BA75B25C-C433-43BC-ABEB-7C3E4716DDDD}" type="pres">
      <dgm:prSet presAssocID="{FF02834D-9652-421F-A17D-AFC98E53DA6B}" presName="parTx" presStyleLbl="revTx" presStyleIdx="3" presStyleCnt="5">
        <dgm:presLayoutVars>
          <dgm:chMax val="0"/>
          <dgm:chPref val="0"/>
        </dgm:presLayoutVars>
      </dgm:prSet>
      <dgm:spPr/>
    </dgm:pt>
    <dgm:pt modelId="{4FF0C890-117D-429F-866C-16701FDFE1F5}" type="pres">
      <dgm:prSet presAssocID="{83CABCFF-350C-4EF3-B5F6-A927964DDF50}" presName="sibTrans" presStyleCnt="0"/>
      <dgm:spPr/>
    </dgm:pt>
    <dgm:pt modelId="{0BDDE0E5-85F8-4B9E-A4CD-1BE309D108B0}" type="pres">
      <dgm:prSet presAssocID="{489352C2-8DF0-4F7C-A4DC-9BB5F0A9E166}" presName="compNode" presStyleCnt="0"/>
      <dgm:spPr/>
    </dgm:pt>
    <dgm:pt modelId="{B30891E0-847E-43C7-858D-36B495F82C08}" type="pres">
      <dgm:prSet presAssocID="{489352C2-8DF0-4F7C-A4DC-9BB5F0A9E166}" presName="bgRect" presStyleLbl="bgShp" presStyleIdx="4" presStyleCnt="5"/>
      <dgm:spPr/>
    </dgm:pt>
    <dgm:pt modelId="{6286F8EF-0082-4C40-A2C2-63A44BADDD01}" type="pres">
      <dgm:prSet presAssocID="{489352C2-8DF0-4F7C-A4DC-9BB5F0A9E16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ploy"/>
        </a:ext>
      </dgm:extLst>
    </dgm:pt>
    <dgm:pt modelId="{4DFB1137-EA28-412A-B632-3B0F0A915BF8}" type="pres">
      <dgm:prSet presAssocID="{489352C2-8DF0-4F7C-A4DC-9BB5F0A9E166}" presName="spaceRect" presStyleCnt="0"/>
      <dgm:spPr/>
    </dgm:pt>
    <dgm:pt modelId="{7012D0AD-F421-4882-89C3-C157F356B451}" type="pres">
      <dgm:prSet presAssocID="{489352C2-8DF0-4F7C-A4DC-9BB5F0A9E16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90FA507-7950-4B1A-9452-5FB894B12E2C}" srcId="{E1C701E8-BC6A-4E44-AD5B-2B4E38FBFF11}" destId="{FF02834D-9652-421F-A17D-AFC98E53DA6B}" srcOrd="3" destOrd="0" parTransId="{AD809207-028B-4F68-9D04-B350F5B88FF6}" sibTransId="{83CABCFF-350C-4EF3-B5F6-A927964DDF50}"/>
    <dgm:cxn modelId="{8B918482-0864-441C-862A-C9F0030DD913}" type="presOf" srcId="{2DC5D12F-0786-4BC7-96F7-13DB7CEB167B}" destId="{6388EB13-D4E5-4037-9595-7D7A432DC167}" srcOrd="0" destOrd="0" presId="urn:microsoft.com/office/officeart/2018/2/layout/IconVerticalSolidList"/>
    <dgm:cxn modelId="{93DC17A7-C731-4B93-85CC-899A891D5EDB}" type="presOf" srcId="{7B3B8F57-59F8-4A65-8ED4-3E2D1DAEB2A5}" destId="{4FCC0811-2DC1-4BCE-9A56-2B9158D21E1E}" srcOrd="0" destOrd="0" presId="urn:microsoft.com/office/officeart/2018/2/layout/IconVerticalSolidList"/>
    <dgm:cxn modelId="{8A8942A9-51E1-4C1E-92B2-7C0F0570730F}" type="presOf" srcId="{D5D2C092-C338-4526-BB39-51AF78192D36}" destId="{42A9E969-54F5-46A4-8166-52961712CDC4}" srcOrd="0" destOrd="0" presId="urn:microsoft.com/office/officeart/2018/2/layout/IconVerticalSolidList"/>
    <dgm:cxn modelId="{3328EDBF-1731-4027-A3C7-4D895A24C6AD}" srcId="{E1C701E8-BC6A-4E44-AD5B-2B4E38FBFF11}" destId="{2DC5D12F-0786-4BC7-96F7-13DB7CEB167B}" srcOrd="0" destOrd="0" parTransId="{3129E82B-56B9-4930-B8EF-9C1DC1C01DD2}" sibTransId="{1945EFAC-9B48-4EBB-A31A-68381D92888D}"/>
    <dgm:cxn modelId="{04D45AC3-A1A8-440F-8E86-25E05351923E}" type="presOf" srcId="{FF02834D-9652-421F-A17D-AFC98E53DA6B}" destId="{BA75B25C-C433-43BC-ABEB-7C3E4716DDDD}" srcOrd="0" destOrd="0" presId="urn:microsoft.com/office/officeart/2018/2/layout/IconVerticalSolidList"/>
    <dgm:cxn modelId="{48C322CF-0167-4A24-B5AE-4A05929A16DF}" srcId="{E1C701E8-BC6A-4E44-AD5B-2B4E38FBFF11}" destId="{D5D2C092-C338-4526-BB39-51AF78192D36}" srcOrd="1" destOrd="0" parTransId="{63D32C2C-4EA8-4844-9A6D-9B3762CA908F}" sibTransId="{A469D0C1-980A-47C9-BA92-9859CFAFBFEB}"/>
    <dgm:cxn modelId="{5ED08FD3-9FB8-4D61-855F-EF7FF3760525}" type="presOf" srcId="{489352C2-8DF0-4F7C-A4DC-9BB5F0A9E166}" destId="{7012D0AD-F421-4882-89C3-C157F356B451}" srcOrd="0" destOrd="0" presId="urn:microsoft.com/office/officeart/2018/2/layout/IconVerticalSolidList"/>
    <dgm:cxn modelId="{CE30A3DA-E2E8-47FC-979B-16AD9C2B4D86}" type="presOf" srcId="{E1C701E8-BC6A-4E44-AD5B-2B4E38FBFF11}" destId="{C9D5934B-0067-4545-8686-A1CE73CF88A5}" srcOrd="0" destOrd="0" presId="urn:microsoft.com/office/officeart/2018/2/layout/IconVerticalSolidList"/>
    <dgm:cxn modelId="{0CE23EF1-B474-492F-9B9E-6CF494F51BE7}" srcId="{E1C701E8-BC6A-4E44-AD5B-2B4E38FBFF11}" destId="{7B3B8F57-59F8-4A65-8ED4-3E2D1DAEB2A5}" srcOrd="2" destOrd="0" parTransId="{11551091-DAC9-420B-8D2E-E24A47A0C56E}" sibTransId="{FDC097F6-6F86-402D-ADA1-6AA0ADEEE2D9}"/>
    <dgm:cxn modelId="{8EE39BF4-4112-4029-B6E0-DB24511A1521}" srcId="{E1C701E8-BC6A-4E44-AD5B-2B4E38FBFF11}" destId="{489352C2-8DF0-4F7C-A4DC-9BB5F0A9E166}" srcOrd="4" destOrd="0" parTransId="{5803795D-693A-48C1-BA14-274821DE935A}" sibTransId="{B5180355-348E-46AF-AE05-60FED4142B74}"/>
    <dgm:cxn modelId="{9C0850AD-D775-43C1-9B96-F1B0AE8C5C61}" type="presParOf" srcId="{C9D5934B-0067-4545-8686-A1CE73CF88A5}" destId="{EA3C91C5-755B-4068-9FDB-61B826CB3744}" srcOrd="0" destOrd="0" presId="urn:microsoft.com/office/officeart/2018/2/layout/IconVerticalSolidList"/>
    <dgm:cxn modelId="{17967305-05B4-49B0-9FB7-F87C4A391EE8}" type="presParOf" srcId="{EA3C91C5-755B-4068-9FDB-61B826CB3744}" destId="{6508AFD9-596E-45BA-B76B-9802B96BD681}" srcOrd="0" destOrd="0" presId="urn:microsoft.com/office/officeart/2018/2/layout/IconVerticalSolidList"/>
    <dgm:cxn modelId="{1DC5AAB0-B259-4BD9-9151-A048B21E029D}" type="presParOf" srcId="{EA3C91C5-755B-4068-9FDB-61B826CB3744}" destId="{90125B25-7D93-4C8B-A61A-E3BEDE6787B7}" srcOrd="1" destOrd="0" presId="urn:microsoft.com/office/officeart/2018/2/layout/IconVerticalSolidList"/>
    <dgm:cxn modelId="{6FC2FADE-5C8B-480E-9193-CB6B976F18BE}" type="presParOf" srcId="{EA3C91C5-755B-4068-9FDB-61B826CB3744}" destId="{20954300-B0AA-4F9B-9138-8076DEDCDB9E}" srcOrd="2" destOrd="0" presId="urn:microsoft.com/office/officeart/2018/2/layout/IconVerticalSolidList"/>
    <dgm:cxn modelId="{8EFAC711-5390-400F-A3E2-05D821CDCF97}" type="presParOf" srcId="{EA3C91C5-755B-4068-9FDB-61B826CB3744}" destId="{6388EB13-D4E5-4037-9595-7D7A432DC167}" srcOrd="3" destOrd="0" presId="urn:microsoft.com/office/officeart/2018/2/layout/IconVerticalSolidList"/>
    <dgm:cxn modelId="{34AE3CE3-4F28-4206-BA0A-D42C1A04E844}" type="presParOf" srcId="{C9D5934B-0067-4545-8686-A1CE73CF88A5}" destId="{AEE72D08-041A-4B3C-B021-1BEF3A1D8086}" srcOrd="1" destOrd="0" presId="urn:microsoft.com/office/officeart/2018/2/layout/IconVerticalSolidList"/>
    <dgm:cxn modelId="{9C61EDB9-CFBD-485E-BA4D-6BE0E73C865B}" type="presParOf" srcId="{C9D5934B-0067-4545-8686-A1CE73CF88A5}" destId="{4582A6FA-DD72-4B84-947C-7BDE11CDCA82}" srcOrd="2" destOrd="0" presId="urn:microsoft.com/office/officeart/2018/2/layout/IconVerticalSolidList"/>
    <dgm:cxn modelId="{538975AF-9D28-4F65-817D-3C9554C52A0A}" type="presParOf" srcId="{4582A6FA-DD72-4B84-947C-7BDE11CDCA82}" destId="{049C0C4C-7E53-44C6-A53A-4D04D036B4CB}" srcOrd="0" destOrd="0" presId="urn:microsoft.com/office/officeart/2018/2/layout/IconVerticalSolidList"/>
    <dgm:cxn modelId="{4138D50F-402B-4800-8012-4392954E32C2}" type="presParOf" srcId="{4582A6FA-DD72-4B84-947C-7BDE11CDCA82}" destId="{91F92F00-C410-428C-BDF8-68EEA53DDE48}" srcOrd="1" destOrd="0" presId="urn:microsoft.com/office/officeart/2018/2/layout/IconVerticalSolidList"/>
    <dgm:cxn modelId="{C5F1B334-45BB-4B5E-966D-9B011404162C}" type="presParOf" srcId="{4582A6FA-DD72-4B84-947C-7BDE11CDCA82}" destId="{C76AF39F-4B8D-4E61-9488-C6CB0C729772}" srcOrd="2" destOrd="0" presId="urn:microsoft.com/office/officeart/2018/2/layout/IconVerticalSolidList"/>
    <dgm:cxn modelId="{A60CBFC6-9829-4FF8-B36A-CEA48E34FF77}" type="presParOf" srcId="{4582A6FA-DD72-4B84-947C-7BDE11CDCA82}" destId="{42A9E969-54F5-46A4-8166-52961712CDC4}" srcOrd="3" destOrd="0" presId="urn:microsoft.com/office/officeart/2018/2/layout/IconVerticalSolidList"/>
    <dgm:cxn modelId="{A150E9D1-220A-4B77-96FB-C40A981BF5D5}" type="presParOf" srcId="{C9D5934B-0067-4545-8686-A1CE73CF88A5}" destId="{02E21D0B-0F6A-4107-A526-95E69EB0DFA6}" srcOrd="3" destOrd="0" presId="urn:microsoft.com/office/officeart/2018/2/layout/IconVerticalSolidList"/>
    <dgm:cxn modelId="{7FFCF89E-A490-4D6B-ADE0-30336E93F8BF}" type="presParOf" srcId="{C9D5934B-0067-4545-8686-A1CE73CF88A5}" destId="{144D1CD9-895F-4752-AB41-710CBBD20770}" srcOrd="4" destOrd="0" presId="urn:microsoft.com/office/officeart/2018/2/layout/IconVerticalSolidList"/>
    <dgm:cxn modelId="{512C34C2-6F3D-49AC-BDE0-57DE78DFAE81}" type="presParOf" srcId="{144D1CD9-895F-4752-AB41-710CBBD20770}" destId="{B0E92504-5FB3-4BA2-92BD-8CEF55242531}" srcOrd="0" destOrd="0" presId="urn:microsoft.com/office/officeart/2018/2/layout/IconVerticalSolidList"/>
    <dgm:cxn modelId="{4B14BA98-9899-4CD5-827E-52303FA330EE}" type="presParOf" srcId="{144D1CD9-895F-4752-AB41-710CBBD20770}" destId="{37B97A9E-796D-46E6-A0B3-C69DFA628F6B}" srcOrd="1" destOrd="0" presId="urn:microsoft.com/office/officeart/2018/2/layout/IconVerticalSolidList"/>
    <dgm:cxn modelId="{12FCF2B7-3E94-41DA-AF47-7F33285EB54C}" type="presParOf" srcId="{144D1CD9-895F-4752-AB41-710CBBD20770}" destId="{93AB317D-A980-41A1-8AE7-00A602B0A386}" srcOrd="2" destOrd="0" presId="urn:microsoft.com/office/officeart/2018/2/layout/IconVerticalSolidList"/>
    <dgm:cxn modelId="{E13565AF-7AFB-4D1E-AC1D-D33D24638531}" type="presParOf" srcId="{144D1CD9-895F-4752-AB41-710CBBD20770}" destId="{4FCC0811-2DC1-4BCE-9A56-2B9158D21E1E}" srcOrd="3" destOrd="0" presId="urn:microsoft.com/office/officeart/2018/2/layout/IconVerticalSolidList"/>
    <dgm:cxn modelId="{328902A0-932B-405C-827D-9D7A3F0B7321}" type="presParOf" srcId="{C9D5934B-0067-4545-8686-A1CE73CF88A5}" destId="{DF906AFE-9C4F-41B1-A789-27174B8A7633}" srcOrd="5" destOrd="0" presId="urn:microsoft.com/office/officeart/2018/2/layout/IconVerticalSolidList"/>
    <dgm:cxn modelId="{9500C550-683E-45A7-849A-72C4247181EE}" type="presParOf" srcId="{C9D5934B-0067-4545-8686-A1CE73CF88A5}" destId="{C410ADE2-9711-4E1B-9DD5-E42B732FA2BE}" srcOrd="6" destOrd="0" presId="urn:microsoft.com/office/officeart/2018/2/layout/IconVerticalSolidList"/>
    <dgm:cxn modelId="{1101A0DA-8F40-4AB3-B892-522545FB44D2}" type="presParOf" srcId="{C410ADE2-9711-4E1B-9DD5-E42B732FA2BE}" destId="{2E834424-DF24-47B4-BD2E-589D2BE56C11}" srcOrd="0" destOrd="0" presId="urn:microsoft.com/office/officeart/2018/2/layout/IconVerticalSolidList"/>
    <dgm:cxn modelId="{EF7740E6-4185-4404-AC53-152C02ECD682}" type="presParOf" srcId="{C410ADE2-9711-4E1B-9DD5-E42B732FA2BE}" destId="{8366465B-8896-4A4D-A4AE-9CC8D8FC981F}" srcOrd="1" destOrd="0" presId="urn:microsoft.com/office/officeart/2018/2/layout/IconVerticalSolidList"/>
    <dgm:cxn modelId="{5BB4E138-1A7E-4EF5-A50E-226293D8F830}" type="presParOf" srcId="{C410ADE2-9711-4E1B-9DD5-E42B732FA2BE}" destId="{EFC237A6-0618-48F6-9BF3-A91B1C74F0CC}" srcOrd="2" destOrd="0" presId="urn:microsoft.com/office/officeart/2018/2/layout/IconVerticalSolidList"/>
    <dgm:cxn modelId="{423E6114-4C4A-4D23-857B-FFB47537776A}" type="presParOf" srcId="{C410ADE2-9711-4E1B-9DD5-E42B732FA2BE}" destId="{BA75B25C-C433-43BC-ABEB-7C3E4716DDDD}" srcOrd="3" destOrd="0" presId="urn:microsoft.com/office/officeart/2018/2/layout/IconVerticalSolidList"/>
    <dgm:cxn modelId="{1066AE51-9129-4DA5-902D-1D9BBB04F864}" type="presParOf" srcId="{C9D5934B-0067-4545-8686-A1CE73CF88A5}" destId="{4FF0C890-117D-429F-866C-16701FDFE1F5}" srcOrd="7" destOrd="0" presId="urn:microsoft.com/office/officeart/2018/2/layout/IconVerticalSolidList"/>
    <dgm:cxn modelId="{14003A75-476A-4EA4-89E8-C7F4A014531E}" type="presParOf" srcId="{C9D5934B-0067-4545-8686-A1CE73CF88A5}" destId="{0BDDE0E5-85F8-4B9E-A4CD-1BE309D108B0}" srcOrd="8" destOrd="0" presId="urn:microsoft.com/office/officeart/2018/2/layout/IconVerticalSolidList"/>
    <dgm:cxn modelId="{3C8BD4A4-49F7-48B3-A6A0-67B2DFE41A7B}" type="presParOf" srcId="{0BDDE0E5-85F8-4B9E-A4CD-1BE309D108B0}" destId="{B30891E0-847E-43C7-858D-36B495F82C08}" srcOrd="0" destOrd="0" presId="urn:microsoft.com/office/officeart/2018/2/layout/IconVerticalSolidList"/>
    <dgm:cxn modelId="{87E72056-E27D-46F8-84A6-EB0FE687CC08}" type="presParOf" srcId="{0BDDE0E5-85F8-4B9E-A4CD-1BE309D108B0}" destId="{6286F8EF-0082-4C40-A2C2-63A44BADDD01}" srcOrd="1" destOrd="0" presId="urn:microsoft.com/office/officeart/2018/2/layout/IconVerticalSolidList"/>
    <dgm:cxn modelId="{0DB8FAFE-5BCF-432A-BB3B-8707F97AF8CD}" type="presParOf" srcId="{0BDDE0E5-85F8-4B9E-A4CD-1BE309D108B0}" destId="{4DFB1137-EA28-412A-B632-3B0F0A915BF8}" srcOrd="2" destOrd="0" presId="urn:microsoft.com/office/officeart/2018/2/layout/IconVerticalSolidList"/>
    <dgm:cxn modelId="{2B72743F-549D-4930-9917-A029FE9DD26E}" type="presParOf" srcId="{0BDDE0E5-85F8-4B9E-A4CD-1BE309D108B0}" destId="{7012D0AD-F421-4882-89C3-C157F356B45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2837D3-92D2-41BB-AFD7-B7E384E67FC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9CA4453-0324-440E-B56A-302339FF8863}">
      <dgm:prSet/>
      <dgm:spPr/>
      <dgm:t>
        <a:bodyPr/>
        <a:lstStyle/>
        <a:p>
          <a:r>
            <a:rPr lang="en-US"/>
            <a:t>Providing the facility to link back account to initiate and refund transactions in booking and cancelling tickets.</a:t>
          </a:r>
        </a:p>
      </dgm:t>
    </dgm:pt>
    <dgm:pt modelId="{D55344EC-F56A-4FA0-8126-469BD4685F15}" type="parTrans" cxnId="{A8E6D203-A611-471E-93E2-9F541562457D}">
      <dgm:prSet/>
      <dgm:spPr/>
      <dgm:t>
        <a:bodyPr/>
        <a:lstStyle/>
        <a:p>
          <a:endParaRPr lang="en-US"/>
        </a:p>
      </dgm:t>
    </dgm:pt>
    <dgm:pt modelId="{DCB2D7CC-A3A5-4321-A3BE-EC8AC8149A00}" type="sibTrans" cxnId="{A8E6D203-A611-471E-93E2-9F541562457D}">
      <dgm:prSet/>
      <dgm:spPr/>
      <dgm:t>
        <a:bodyPr/>
        <a:lstStyle/>
        <a:p>
          <a:endParaRPr lang="en-US"/>
        </a:p>
      </dgm:t>
    </dgm:pt>
    <dgm:pt modelId="{7528CD31-A34B-4816-96FE-549C2D761B43}">
      <dgm:prSet/>
      <dgm:spPr/>
      <dgm:t>
        <a:bodyPr/>
        <a:lstStyle/>
        <a:p>
          <a:r>
            <a:rPr lang="en-US"/>
            <a:t>Sending SMS and E-mail post confirmation of booking to the customer’s phone and e-mail id.</a:t>
          </a:r>
        </a:p>
      </dgm:t>
    </dgm:pt>
    <dgm:pt modelId="{2FDD5252-CCD0-413E-B8C4-4D5E814AE20A}" type="parTrans" cxnId="{E33993DE-558A-4D11-B494-B205FF40D462}">
      <dgm:prSet/>
      <dgm:spPr/>
      <dgm:t>
        <a:bodyPr/>
        <a:lstStyle/>
        <a:p>
          <a:endParaRPr lang="en-US"/>
        </a:p>
      </dgm:t>
    </dgm:pt>
    <dgm:pt modelId="{DC400E9A-E387-4E14-BB83-0DE8551EB827}" type="sibTrans" cxnId="{E33993DE-558A-4D11-B494-B205FF40D462}">
      <dgm:prSet/>
      <dgm:spPr/>
      <dgm:t>
        <a:bodyPr/>
        <a:lstStyle/>
        <a:p>
          <a:endParaRPr lang="en-US"/>
        </a:p>
      </dgm:t>
    </dgm:pt>
    <dgm:pt modelId="{DB1DEB5E-7836-4F19-8177-86741A10F2BC}">
      <dgm:prSet/>
      <dgm:spPr/>
      <dgm:t>
        <a:bodyPr/>
        <a:lstStyle/>
        <a:p>
          <a:r>
            <a:rPr lang="en-US"/>
            <a:t>Actual transaction of money to and from the user’s bank account.</a:t>
          </a:r>
        </a:p>
      </dgm:t>
    </dgm:pt>
    <dgm:pt modelId="{281236D2-9682-4F8C-ADC3-A3924CA44DE3}" type="parTrans" cxnId="{DD98A9FC-51AF-4645-AFC7-9F42C3615422}">
      <dgm:prSet/>
      <dgm:spPr/>
      <dgm:t>
        <a:bodyPr/>
        <a:lstStyle/>
        <a:p>
          <a:endParaRPr lang="en-US"/>
        </a:p>
      </dgm:t>
    </dgm:pt>
    <dgm:pt modelId="{7D3F7947-723A-44F0-9C69-12029086F4CC}" type="sibTrans" cxnId="{DD98A9FC-51AF-4645-AFC7-9F42C3615422}">
      <dgm:prSet/>
      <dgm:spPr/>
      <dgm:t>
        <a:bodyPr/>
        <a:lstStyle/>
        <a:p>
          <a:endParaRPr lang="en-US"/>
        </a:p>
      </dgm:t>
    </dgm:pt>
    <dgm:pt modelId="{C6917F76-5C48-4672-9DE4-A549A09877CF}">
      <dgm:prSet/>
      <dgm:spPr/>
      <dgm:t>
        <a:bodyPr/>
        <a:lstStyle/>
        <a:p>
          <a:r>
            <a:rPr lang="en-US"/>
            <a:t>Adding various Payment options such as Paytm, Mobikwik etc.</a:t>
          </a:r>
        </a:p>
      </dgm:t>
    </dgm:pt>
    <dgm:pt modelId="{66830A28-617E-49D0-AC7E-6DCE0682E476}" type="parTrans" cxnId="{12B06747-3B1F-4A36-BF75-03F5D89464E3}">
      <dgm:prSet/>
      <dgm:spPr/>
      <dgm:t>
        <a:bodyPr/>
        <a:lstStyle/>
        <a:p>
          <a:endParaRPr lang="en-US"/>
        </a:p>
      </dgm:t>
    </dgm:pt>
    <dgm:pt modelId="{DE451807-7CB7-4FD0-8A53-4BA94D7B57C8}" type="sibTrans" cxnId="{12B06747-3B1F-4A36-BF75-03F5D89464E3}">
      <dgm:prSet/>
      <dgm:spPr/>
      <dgm:t>
        <a:bodyPr/>
        <a:lstStyle/>
        <a:p>
          <a:endParaRPr lang="en-US"/>
        </a:p>
      </dgm:t>
    </dgm:pt>
    <dgm:pt modelId="{D211D7B0-5E73-440E-B8BB-2715C6BEA041}" type="pres">
      <dgm:prSet presAssocID="{1A2837D3-92D2-41BB-AFD7-B7E384E67FCD}" presName="root" presStyleCnt="0">
        <dgm:presLayoutVars>
          <dgm:dir/>
          <dgm:resizeHandles val="exact"/>
        </dgm:presLayoutVars>
      </dgm:prSet>
      <dgm:spPr/>
    </dgm:pt>
    <dgm:pt modelId="{74C76C83-E1B1-49D6-99EC-3FE1789E56AF}" type="pres">
      <dgm:prSet presAssocID="{D9CA4453-0324-440E-B56A-302339FF8863}" presName="compNode" presStyleCnt="0"/>
      <dgm:spPr/>
    </dgm:pt>
    <dgm:pt modelId="{50F12DEB-8273-4BA6-B02F-57BD5C99B7C6}" type="pres">
      <dgm:prSet presAssocID="{D9CA4453-0324-440E-B56A-302339FF8863}" presName="bgRect" presStyleLbl="bgShp" presStyleIdx="0" presStyleCnt="4"/>
      <dgm:spPr/>
    </dgm:pt>
    <dgm:pt modelId="{8DE73433-8345-43F3-91CE-FFB8D6861E32}" type="pres">
      <dgm:prSet presAssocID="{D9CA4453-0324-440E-B56A-302339FF886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848CE5C3-E685-46A8-BB47-853A5E970F85}" type="pres">
      <dgm:prSet presAssocID="{D9CA4453-0324-440E-B56A-302339FF8863}" presName="spaceRect" presStyleCnt="0"/>
      <dgm:spPr/>
    </dgm:pt>
    <dgm:pt modelId="{2D4CC800-2D6C-4F23-A0D3-FE983261CA3D}" type="pres">
      <dgm:prSet presAssocID="{D9CA4453-0324-440E-B56A-302339FF8863}" presName="parTx" presStyleLbl="revTx" presStyleIdx="0" presStyleCnt="4">
        <dgm:presLayoutVars>
          <dgm:chMax val="0"/>
          <dgm:chPref val="0"/>
        </dgm:presLayoutVars>
      </dgm:prSet>
      <dgm:spPr/>
    </dgm:pt>
    <dgm:pt modelId="{E625B190-ECD6-40B4-824A-6DEDFC6D8FF3}" type="pres">
      <dgm:prSet presAssocID="{DCB2D7CC-A3A5-4321-A3BE-EC8AC8149A00}" presName="sibTrans" presStyleCnt="0"/>
      <dgm:spPr/>
    </dgm:pt>
    <dgm:pt modelId="{FDDEEC8C-1093-4637-AD8C-9110EEED3915}" type="pres">
      <dgm:prSet presAssocID="{7528CD31-A34B-4816-96FE-549C2D761B43}" presName="compNode" presStyleCnt="0"/>
      <dgm:spPr/>
    </dgm:pt>
    <dgm:pt modelId="{559FA550-396A-424C-A070-F01CD9546FE4}" type="pres">
      <dgm:prSet presAssocID="{7528CD31-A34B-4816-96FE-549C2D761B43}" presName="bgRect" presStyleLbl="bgShp" presStyleIdx="1" presStyleCnt="4"/>
      <dgm:spPr/>
    </dgm:pt>
    <dgm:pt modelId="{EB62E979-F168-4920-98EE-50EFD3670082}" type="pres">
      <dgm:prSet presAssocID="{7528CD31-A34B-4816-96FE-549C2D761B4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7001AB1A-2B18-4F97-A0CD-21ED80C8AD9E}" type="pres">
      <dgm:prSet presAssocID="{7528CD31-A34B-4816-96FE-549C2D761B43}" presName="spaceRect" presStyleCnt="0"/>
      <dgm:spPr/>
    </dgm:pt>
    <dgm:pt modelId="{35CC6D04-EDB1-4EFF-A90A-0581DFD02444}" type="pres">
      <dgm:prSet presAssocID="{7528CD31-A34B-4816-96FE-549C2D761B43}" presName="parTx" presStyleLbl="revTx" presStyleIdx="1" presStyleCnt="4">
        <dgm:presLayoutVars>
          <dgm:chMax val="0"/>
          <dgm:chPref val="0"/>
        </dgm:presLayoutVars>
      </dgm:prSet>
      <dgm:spPr/>
    </dgm:pt>
    <dgm:pt modelId="{1B029600-92C7-48CC-8799-3D0A68BFCB8F}" type="pres">
      <dgm:prSet presAssocID="{DC400E9A-E387-4E14-BB83-0DE8551EB827}" presName="sibTrans" presStyleCnt="0"/>
      <dgm:spPr/>
    </dgm:pt>
    <dgm:pt modelId="{112D113C-8764-429A-AA8A-ACAC804CBBFD}" type="pres">
      <dgm:prSet presAssocID="{DB1DEB5E-7836-4F19-8177-86741A10F2BC}" presName="compNode" presStyleCnt="0"/>
      <dgm:spPr/>
    </dgm:pt>
    <dgm:pt modelId="{72466AEB-5AC6-4319-8E44-50103F5CC662}" type="pres">
      <dgm:prSet presAssocID="{DB1DEB5E-7836-4F19-8177-86741A10F2BC}" presName="bgRect" presStyleLbl="bgShp" presStyleIdx="2" presStyleCnt="4"/>
      <dgm:spPr/>
    </dgm:pt>
    <dgm:pt modelId="{EC82BFE6-4B1A-4CFA-A1E1-434E161ECB51}" type="pres">
      <dgm:prSet presAssocID="{DB1DEB5E-7836-4F19-8177-86741A10F2B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E33904D3-BEEC-4887-85B0-1F3919B47024}" type="pres">
      <dgm:prSet presAssocID="{DB1DEB5E-7836-4F19-8177-86741A10F2BC}" presName="spaceRect" presStyleCnt="0"/>
      <dgm:spPr/>
    </dgm:pt>
    <dgm:pt modelId="{89F813D1-4F7F-43B2-BD68-074B7CF3D35E}" type="pres">
      <dgm:prSet presAssocID="{DB1DEB5E-7836-4F19-8177-86741A10F2BC}" presName="parTx" presStyleLbl="revTx" presStyleIdx="2" presStyleCnt="4">
        <dgm:presLayoutVars>
          <dgm:chMax val="0"/>
          <dgm:chPref val="0"/>
        </dgm:presLayoutVars>
      </dgm:prSet>
      <dgm:spPr/>
    </dgm:pt>
    <dgm:pt modelId="{A5192A13-D35B-40A2-BDBF-3F95B7C5A6EA}" type="pres">
      <dgm:prSet presAssocID="{7D3F7947-723A-44F0-9C69-12029086F4CC}" presName="sibTrans" presStyleCnt="0"/>
      <dgm:spPr/>
    </dgm:pt>
    <dgm:pt modelId="{EEA5DE5D-C11F-4C3C-86D5-76A00BF15610}" type="pres">
      <dgm:prSet presAssocID="{C6917F76-5C48-4672-9DE4-A549A09877CF}" presName="compNode" presStyleCnt="0"/>
      <dgm:spPr/>
    </dgm:pt>
    <dgm:pt modelId="{43A0F5A4-3124-4B78-B44F-07661B9CA525}" type="pres">
      <dgm:prSet presAssocID="{C6917F76-5C48-4672-9DE4-A549A09877CF}" presName="bgRect" presStyleLbl="bgShp" presStyleIdx="3" presStyleCnt="4"/>
      <dgm:spPr/>
    </dgm:pt>
    <dgm:pt modelId="{1D9B976A-DA49-48BC-A422-4F9F5B98EEAA}" type="pres">
      <dgm:prSet presAssocID="{C6917F76-5C48-4672-9DE4-A549A09877C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D381C606-80B7-434C-918D-031A1DEFC49A}" type="pres">
      <dgm:prSet presAssocID="{C6917F76-5C48-4672-9DE4-A549A09877CF}" presName="spaceRect" presStyleCnt="0"/>
      <dgm:spPr/>
    </dgm:pt>
    <dgm:pt modelId="{A75EB5C7-1EF8-4792-B365-D173ED188701}" type="pres">
      <dgm:prSet presAssocID="{C6917F76-5C48-4672-9DE4-A549A09877C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8E6D203-A611-471E-93E2-9F541562457D}" srcId="{1A2837D3-92D2-41BB-AFD7-B7E384E67FCD}" destId="{D9CA4453-0324-440E-B56A-302339FF8863}" srcOrd="0" destOrd="0" parTransId="{D55344EC-F56A-4FA0-8126-469BD4685F15}" sibTransId="{DCB2D7CC-A3A5-4321-A3BE-EC8AC8149A00}"/>
    <dgm:cxn modelId="{8C9C6960-FFC3-4891-A90A-A936298C1F28}" type="presOf" srcId="{7528CD31-A34B-4816-96FE-549C2D761B43}" destId="{35CC6D04-EDB1-4EFF-A90A-0581DFD02444}" srcOrd="0" destOrd="0" presId="urn:microsoft.com/office/officeart/2018/2/layout/IconVerticalSolidList"/>
    <dgm:cxn modelId="{12B06747-3B1F-4A36-BF75-03F5D89464E3}" srcId="{1A2837D3-92D2-41BB-AFD7-B7E384E67FCD}" destId="{C6917F76-5C48-4672-9DE4-A549A09877CF}" srcOrd="3" destOrd="0" parTransId="{66830A28-617E-49D0-AC7E-6DCE0682E476}" sibTransId="{DE451807-7CB7-4FD0-8A53-4BA94D7B57C8}"/>
    <dgm:cxn modelId="{D97C9472-54AC-4295-9C6C-403A349C10D8}" type="presOf" srcId="{1A2837D3-92D2-41BB-AFD7-B7E384E67FCD}" destId="{D211D7B0-5E73-440E-B8BB-2715C6BEA041}" srcOrd="0" destOrd="0" presId="urn:microsoft.com/office/officeart/2018/2/layout/IconVerticalSolidList"/>
    <dgm:cxn modelId="{88EAD9C1-5C90-449F-8B5E-383B67A66373}" type="presOf" srcId="{C6917F76-5C48-4672-9DE4-A549A09877CF}" destId="{A75EB5C7-1EF8-4792-B365-D173ED188701}" srcOrd="0" destOrd="0" presId="urn:microsoft.com/office/officeart/2018/2/layout/IconVerticalSolidList"/>
    <dgm:cxn modelId="{AE452DD8-C29C-4888-AEF9-7288CAD3EE0B}" type="presOf" srcId="{DB1DEB5E-7836-4F19-8177-86741A10F2BC}" destId="{89F813D1-4F7F-43B2-BD68-074B7CF3D35E}" srcOrd="0" destOrd="0" presId="urn:microsoft.com/office/officeart/2018/2/layout/IconVerticalSolidList"/>
    <dgm:cxn modelId="{E33993DE-558A-4D11-B494-B205FF40D462}" srcId="{1A2837D3-92D2-41BB-AFD7-B7E384E67FCD}" destId="{7528CD31-A34B-4816-96FE-549C2D761B43}" srcOrd="1" destOrd="0" parTransId="{2FDD5252-CCD0-413E-B8C4-4D5E814AE20A}" sibTransId="{DC400E9A-E387-4E14-BB83-0DE8551EB827}"/>
    <dgm:cxn modelId="{1C22D6F5-7438-4B1E-AD13-73E4D142B174}" type="presOf" srcId="{D9CA4453-0324-440E-B56A-302339FF8863}" destId="{2D4CC800-2D6C-4F23-A0D3-FE983261CA3D}" srcOrd="0" destOrd="0" presId="urn:microsoft.com/office/officeart/2018/2/layout/IconVerticalSolidList"/>
    <dgm:cxn modelId="{DD98A9FC-51AF-4645-AFC7-9F42C3615422}" srcId="{1A2837D3-92D2-41BB-AFD7-B7E384E67FCD}" destId="{DB1DEB5E-7836-4F19-8177-86741A10F2BC}" srcOrd="2" destOrd="0" parTransId="{281236D2-9682-4F8C-ADC3-A3924CA44DE3}" sibTransId="{7D3F7947-723A-44F0-9C69-12029086F4CC}"/>
    <dgm:cxn modelId="{6A82A77A-188A-4EB8-A9DB-B191BC0557AB}" type="presParOf" srcId="{D211D7B0-5E73-440E-B8BB-2715C6BEA041}" destId="{74C76C83-E1B1-49D6-99EC-3FE1789E56AF}" srcOrd="0" destOrd="0" presId="urn:microsoft.com/office/officeart/2018/2/layout/IconVerticalSolidList"/>
    <dgm:cxn modelId="{A14C11E5-96FB-4B3C-A2F5-05D236E4F309}" type="presParOf" srcId="{74C76C83-E1B1-49D6-99EC-3FE1789E56AF}" destId="{50F12DEB-8273-4BA6-B02F-57BD5C99B7C6}" srcOrd="0" destOrd="0" presId="urn:microsoft.com/office/officeart/2018/2/layout/IconVerticalSolidList"/>
    <dgm:cxn modelId="{598E2891-3BDB-44DC-BAB1-4D7FFAFF739B}" type="presParOf" srcId="{74C76C83-E1B1-49D6-99EC-3FE1789E56AF}" destId="{8DE73433-8345-43F3-91CE-FFB8D6861E32}" srcOrd="1" destOrd="0" presId="urn:microsoft.com/office/officeart/2018/2/layout/IconVerticalSolidList"/>
    <dgm:cxn modelId="{B9C2289F-C734-4127-8004-0C21E12CBCB1}" type="presParOf" srcId="{74C76C83-E1B1-49D6-99EC-3FE1789E56AF}" destId="{848CE5C3-E685-46A8-BB47-853A5E970F85}" srcOrd="2" destOrd="0" presId="urn:microsoft.com/office/officeart/2018/2/layout/IconVerticalSolidList"/>
    <dgm:cxn modelId="{F9EB1A6B-CC91-4064-AD7E-FE8640F433B2}" type="presParOf" srcId="{74C76C83-E1B1-49D6-99EC-3FE1789E56AF}" destId="{2D4CC800-2D6C-4F23-A0D3-FE983261CA3D}" srcOrd="3" destOrd="0" presId="urn:microsoft.com/office/officeart/2018/2/layout/IconVerticalSolidList"/>
    <dgm:cxn modelId="{6E62F497-D633-468D-A4D9-64486990F8CE}" type="presParOf" srcId="{D211D7B0-5E73-440E-B8BB-2715C6BEA041}" destId="{E625B190-ECD6-40B4-824A-6DEDFC6D8FF3}" srcOrd="1" destOrd="0" presId="urn:microsoft.com/office/officeart/2018/2/layout/IconVerticalSolidList"/>
    <dgm:cxn modelId="{E8933E03-2EA3-4759-BB4C-8F15FE4524CB}" type="presParOf" srcId="{D211D7B0-5E73-440E-B8BB-2715C6BEA041}" destId="{FDDEEC8C-1093-4637-AD8C-9110EEED3915}" srcOrd="2" destOrd="0" presId="urn:microsoft.com/office/officeart/2018/2/layout/IconVerticalSolidList"/>
    <dgm:cxn modelId="{73CD7B28-C180-4A9E-9C29-DA99FD39718D}" type="presParOf" srcId="{FDDEEC8C-1093-4637-AD8C-9110EEED3915}" destId="{559FA550-396A-424C-A070-F01CD9546FE4}" srcOrd="0" destOrd="0" presId="urn:microsoft.com/office/officeart/2018/2/layout/IconVerticalSolidList"/>
    <dgm:cxn modelId="{16D0DD9D-FAF3-4AA4-9CDC-FC8CE894E7B8}" type="presParOf" srcId="{FDDEEC8C-1093-4637-AD8C-9110EEED3915}" destId="{EB62E979-F168-4920-98EE-50EFD3670082}" srcOrd="1" destOrd="0" presId="urn:microsoft.com/office/officeart/2018/2/layout/IconVerticalSolidList"/>
    <dgm:cxn modelId="{0BF3E8C5-30CC-4444-B1F8-52D2707A30F6}" type="presParOf" srcId="{FDDEEC8C-1093-4637-AD8C-9110EEED3915}" destId="{7001AB1A-2B18-4F97-A0CD-21ED80C8AD9E}" srcOrd="2" destOrd="0" presId="urn:microsoft.com/office/officeart/2018/2/layout/IconVerticalSolidList"/>
    <dgm:cxn modelId="{C0F1EFC7-B07E-4281-BAEE-F49F0D089A0A}" type="presParOf" srcId="{FDDEEC8C-1093-4637-AD8C-9110EEED3915}" destId="{35CC6D04-EDB1-4EFF-A90A-0581DFD02444}" srcOrd="3" destOrd="0" presId="urn:microsoft.com/office/officeart/2018/2/layout/IconVerticalSolidList"/>
    <dgm:cxn modelId="{F7D1539A-8B4C-4FE3-AE21-C5A375874005}" type="presParOf" srcId="{D211D7B0-5E73-440E-B8BB-2715C6BEA041}" destId="{1B029600-92C7-48CC-8799-3D0A68BFCB8F}" srcOrd="3" destOrd="0" presId="urn:microsoft.com/office/officeart/2018/2/layout/IconVerticalSolidList"/>
    <dgm:cxn modelId="{7AEBD3A5-BF79-47DE-AE2B-7102D697349E}" type="presParOf" srcId="{D211D7B0-5E73-440E-B8BB-2715C6BEA041}" destId="{112D113C-8764-429A-AA8A-ACAC804CBBFD}" srcOrd="4" destOrd="0" presId="urn:microsoft.com/office/officeart/2018/2/layout/IconVerticalSolidList"/>
    <dgm:cxn modelId="{DD355B2A-808E-420C-9464-DD27C42A659B}" type="presParOf" srcId="{112D113C-8764-429A-AA8A-ACAC804CBBFD}" destId="{72466AEB-5AC6-4319-8E44-50103F5CC662}" srcOrd="0" destOrd="0" presId="urn:microsoft.com/office/officeart/2018/2/layout/IconVerticalSolidList"/>
    <dgm:cxn modelId="{2BEE22F4-C46D-428A-8BD3-4CDB44DF985C}" type="presParOf" srcId="{112D113C-8764-429A-AA8A-ACAC804CBBFD}" destId="{EC82BFE6-4B1A-4CFA-A1E1-434E161ECB51}" srcOrd="1" destOrd="0" presId="urn:microsoft.com/office/officeart/2018/2/layout/IconVerticalSolidList"/>
    <dgm:cxn modelId="{77D6BB6E-C071-4B65-93BD-1A61AFBDD295}" type="presParOf" srcId="{112D113C-8764-429A-AA8A-ACAC804CBBFD}" destId="{E33904D3-BEEC-4887-85B0-1F3919B47024}" srcOrd="2" destOrd="0" presId="urn:microsoft.com/office/officeart/2018/2/layout/IconVerticalSolidList"/>
    <dgm:cxn modelId="{1F1C3AC8-635A-42C6-AD4F-D267DFBC2F3A}" type="presParOf" srcId="{112D113C-8764-429A-AA8A-ACAC804CBBFD}" destId="{89F813D1-4F7F-43B2-BD68-074B7CF3D35E}" srcOrd="3" destOrd="0" presId="urn:microsoft.com/office/officeart/2018/2/layout/IconVerticalSolidList"/>
    <dgm:cxn modelId="{8F4C3762-1714-4CA7-A0BF-930C016B60F3}" type="presParOf" srcId="{D211D7B0-5E73-440E-B8BB-2715C6BEA041}" destId="{A5192A13-D35B-40A2-BDBF-3F95B7C5A6EA}" srcOrd="5" destOrd="0" presId="urn:microsoft.com/office/officeart/2018/2/layout/IconVerticalSolidList"/>
    <dgm:cxn modelId="{14499A59-2409-4645-870F-ABE4D887E16E}" type="presParOf" srcId="{D211D7B0-5E73-440E-B8BB-2715C6BEA041}" destId="{EEA5DE5D-C11F-4C3C-86D5-76A00BF15610}" srcOrd="6" destOrd="0" presId="urn:microsoft.com/office/officeart/2018/2/layout/IconVerticalSolidList"/>
    <dgm:cxn modelId="{C3B285C7-6EB0-41FE-9DED-8A226557C203}" type="presParOf" srcId="{EEA5DE5D-C11F-4C3C-86D5-76A00BF15610}" destId="{43A0F5A4-3124-4B78-B44F-07661B9CA525}" srcOrd="0" destOrd="0" presId="urn:microsoft.com/office/officeart/2018/2/layout/IconVerticalSolidList"/>
    <dgm:cxn modelId="{422AD801-EC79-4B89-A017-478B6B72DF12}" type="presParOf" srcId="{EEA5DE5D-C11F-4C3C-86D5-76A00BF15610}" destId="{1D9B976A-DA49-48BC-A422-4F9F5B98EEAA}" srcOrd="1" destOrd="0" presId="urn:microsoft.com/office/officeart/2018/2/layout/IconVerticalSolidList"/>
    <dgm:cxn modelId="{B304A282-F0A9-479F-867F-2D64E68204F0}" type="presParOf" srcId="{EEA5DE5D-C11F-4C3C-86D5-76A00BF15610}" destId="{D381C606-80B7-434C-918D-031A1DEFC49A}" srcOrd="2" destOrd="0" presId="urn:microsoft.com/office/officeart/2018/2/layout/IconVerticalSolidList"/>
    <dgm:cxn modelId="{ABC7C024-21E1-4541-BBAA-5651E1DC1514}" type="presParOf" srcId="{EEA5DE5D-C11F-4C3C-86D5-76A00BF15610}" destId="{A75EB5C7-1EF8-4792-B365-D173ED1887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44D474-E4AA-45DB-9736-007C1A8469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D453FA1-9B4C-40DE-B7D6-478C9EF83CBF}">
      <dgm:prSet/>
      <dgm:spPr/>
      <dgm:t>
        <a:bodyPr/>
        <a:lstStyle/>
        <a:p>
          <a:r>
            <a:rPr lang="en-US"/>
            <a:t>Social Media Integration</a:t>
          </a:r>
        </a:p>
      </dgm:t>
    </dgm:pt>
    <dgm:pt modelId="{017499D6-EE3C-43AC-96E7-7CDE16BFF28B}" type="parTrans" cxnId="{D7196D13-8ACF-4038-9300-17B9A7EC3BA0}">
      <dgm:prSet/>
      <dgm:spPr/>
      <dgm:t>
        <a:bodyPr/>
        <a:lstStyle/>
        <a:p>
          <a:endParaRPr lang="en-US"/>
        </a:p>
      </dgm:t>
    </dgm:pt>
    <dgm:pt modelId="{6D71B98C-AEFA-4954-A8C6-CA1F0ECC465E}" type="sibTrans" cxnId="{D7196D13-8ACF-4038-9300-17B9A7EC3BA0}">
      <dgm:prSet/>
      <dgm:spPr/>
      <dgm:t>
        <a:bodyPr/>
        <a:lstStyle/>
        <a:p>
          <a:endParaRPr lang="en-US"/>
        </a:p>
      </dgm:t>
    </dgm:pt>
    <dgm:pt modelId="{1DC14F64-DE4A-4F01-AA38-D920E1DF9FB0}">
      <dgm:prSet/>
      <dgm:spPr/>
      <dgm:t>
        <a:bodyPr/>
        <a:lstStyle/>
        <a:p>
          <a:r>
            <a:rPr lang="en-US"/>
            <a:t>OAuth2 Based Login</a:t>
          </a:r>
        </a:p>
      </dgm:t>
    </dgm:pt>
    <dgm:pt modelId="{1FF1D573-ECEA-4480-A731-7713F58BAFB0}" type="parTrans" cxnId="{3D2AC4EB-321D-476E-B736-DC43A2DB0555}">
      <dgm:prSet/>
      <dgm:spPr/>
      <dgm:t>
        <a:bodyPr/>
        <a:lstStyle/>
        <a:p>
          <a:endParaRPr lang="en-US"/>
        </a:p>
      </dgm:t>
    </dgm:pt>
    <dgm:pt modelId="{DB75E938-8C33-4D21-A27E-D272AF17432C}" type="sibTrans" cxnId="{3D2AC4EB-321D-476E-B736-DC43A2DB0555}">
      <dgm:prSet/>
      <dgm:spPr/>
      <dgm:t>
        <a:bodyPr/>
        <a:lstStyle/>
        <a:p>
          <a:endParaRPr lang="en-US"/>
        </a:p>
      </dgm:t>
    </dgm:pt>
    <dgm:pt modelId="{16FDBF88-628C-47D7-8753-14505C3877CE}">
      <dgm:prSet/>
      <dgm:spPr/>
      <dgm:t>
        <a:bodyPr/>
        <a:lstStyle/>
        <a:p>
          <a:r>
            <a:rPr lang="en-US"/>
            <a:t>Deploy Backend Server on Amazon Web Services EC2.</a:t>
          </a:r>
        </a:p>
      </dgm:t>
    </dgm:pt>
    <dgm:pt modelId="{A0015C43-3883-40A5-84E1-16AF9BA923AF}" type="parTrans" cxnId="{71F568AD-04F7-412B-978C-9F0E215435E5}">
      <dgm:prSet/>
      <dgm:spPr/>
      <dgm:t>
        <a:bodyPr/>
        <a:lstStyle/>
        <a:p>
          <a:endParaRPr lang="en-US"/>
        </a:p>
      </dgm:t>
    </dgm:pt>
    <dgm:pt modelId="{45DA988A-1A08-4C08-8DB3-F823C67B0C76}" type="sibTrans" cxnId="{71F568AD-04F7-412B-978C-9F0E215435E5}">
      <dgm:prSet/>
      <dgm:spPr/>
      <dgm:t>
        <a:bodyPr/>
        <a:lstStyle/>
        <a:p>
          <a:endParaRPr lang="en-US"/>
        </a:p>
      </dgm:t>
    </dgm:pt>
    <dgm:pt modelId="{556E494F-A43E-4122-98B8-D85530BF67B8}">
      <dgm:prSet/>
      <dgm:spPr/>
      <dgm:t>
        <a:bodyPr/>
        <a:lstStyle/>
        <a:p>
          <a:r>
            <a:rPr lang="en-US"/>
            <a:t>Deploy Frontend to Heroku.</a:t>
          </a:r>
        </a:p>
      </dgm:t>
    </dgm:pt>
    <dgm:pt modelId="{A6B65D9E-D5D2-4F85-80B1-036DD9D6932A}" type="parTrans" cxnId="{0D8E20C2-1BB3-467C-8218-E27538621AC7}">
      <dgm:prSet/>
      <dgm:spPr/>
      <dgm:t>
        <a:bodyPr/>
        <a:lstStyle/>
        <a:p>
          <a:endParaRPr lang="en-US"/>
        </a:p>
      </dgm:t>
    </dgm:pt>
    <dgm:pt modelId="{5EC7079A-D13E-4E5D-9F30-10AA1203A8BE}" type="sibTrans" cxnId="{0D8E20C2-1BB3-467C-8218-E27538621AC7}">
      <dgm:prSet/>
      <dgm:spPr/>
      <dgm:t>
        <a:bodyPr/>
        <a:lstStyle/>
        <a:p>
          <a:endParaRPr lang="en-US"/>
        </a:p>
      </dgm:t>
    </dgm:pt>
    <dgm:pt modelId="{7A2FC83C-6B4D-4050-8BE5-7BD6F57E439D}" type="pres">
      <dgm:prSet presAssocID="{B944D474-E4AA-45DB-9736-007C1A846988}" presName="root" presStyleCnt="0">
        <dgm:presLayoutVars>
          <dgm:dir/>
          <dgm:resizeHandles val="exact"/>
        </dgm:presLayoutVars>
      </dgm:prSet>
      <dgm:spPr/>
    </dgm:pt>
    <dgm:pt modelId="{9BDE58D2-BA4D-46B4-89F4-1D3A1516E910}" type="pres">
      <dgm:prSet presAssocID="{5D453FA1-9B4C-40DE-B7D6-478C9EF83CBF}" presName="compNode" presStyleCnt="0"/>
      <dgm:spPr/>
    </dgm:pt>
    <dgm:pt modelId="{C66FFB4D-530B-47CB-9DCF-5BF4F1C37294}" type="pres">
      <dgm:prSet presAssocID="{5D453FA1-9B4C-40DE-B7D6-478C9EF83CBF}" presName="bgRect" presStyleLbl="bgShp" presStyleIdx="0" presStyleCnt="4"/>
      <dgm:spPr/>
    </dgm:pt>
    <dgm:pt modelId="{7D9793DB-D25B-4AE6-B2C2-E988A726617D}" type="pres">
      <dgm:prSet presAssocID="{5D453FA1-9B4C-40DE-B7D6-478C9EF83CB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8829D52C-86AC-431D-86BF-73B41153ED39}" type="pres">
      <dgm:prSet presAssocID="{5D453FA1-9B4C-40DE-B7D6-478C9EF83CBF}" presName="spaceRect" presStyleCnt="0"/>
      <dgm:spPr/>
    </dgm:pt>
    <dgm:pt modelId="{7B440B7B-881F-4403-A2D8-F73765A3587F}" type="pres">
      <dgm:prSet presAssocID="{5D453FA1-9B4C-40DE-B7D6-478C9EF83CBF}" presName="parTx" presStyleLbl="revTx" presStyleIdx="0" presStyleCnt="4">
        <dgm:presLayoutVars>
          <dgm:chMax val="0"/>
          <dgm:chPref val="0"/>
        </dgm:presLayoutVars>
      </dgm:prSet>
      <dgm:spPr/>
    </dgm:pt>
    <dgm:pt modelId="{4B58149F-2D83-4225-9576-C94303E00AEC}" type="pres">
      <dgm:prSet presAssocID="{6D71B98C-AEFA-4954-A8C6-CA1F0ECC465E}" presName="sibTrans" presStyleCnt="0"/>
      <dgm:spPr/>
    </dgm:pt>
    <dgm:pt modelId="{23FD99A5-C8CE-4C53-AD43-3BB878ACE4B7}" type="pres">
      <dgm:prSet presAssocID="{1DC14F64-DE4A-4F01-AA38-D920E1DF9FB0}" presName="compNode" presStyleCnt="0"/>
      <dgm:spPr/>
    </dgm:pt>
    <dgm:pt modelId="{21B974F5-3FBA-4F60-972C-A0923D3E5F32}" type="pres">
      <dgm:prSet presAssocID="{1DC14F64-DE4A-4F01-AA38-D920E1DF9FB0}" presName="bgRect" presStyleLbl="bgShp" presStyleIdx="1" presStyleCnt="4"/>
      <dgm:spPr/>
    </dgm:pt>
    <dgm:pt modelId="{4F0E5163-905A-4F1E-9C11-03B40EB7B01B}" type="pres">
      <dgm:prSet presAssocID="{1DC14F64-DE4A-4F01-AA38-D920E1DF9FB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0715B7AE-00B3-4AAB-9B27-0AE6319FBD73}" type="pres">
      <dgm:prSet presAssocID="{1DC14F64-DE4A-4F01-AA38-D920E1DF9FB0}" presName="spaceRect" presStyleCnt="0"/>
      <dgm:spPr/>
    </dgm:pt>
    <dgm:pt modelId="{3AB37938-F106-4AA8-AE09-E16F0C491977}" type="pres">
      <dgm:prSet presAssocID="{1DC14F64-DE4A-4F01-AA38-D920E1DF9FB0}" presName="parTx" presStyleLbl="revTx" presStyleIdx="1" presStyleCnt="4">
        <dgm:presLayoutVars>
          <dgm:chMax val="0"/>
          <dgm:chPref val="0"/>
        </dgm:presLayoutVars>
      </dgm:prSet>
      <dgm:spPr/>
    </dgm:pt>
    <dgm:pt modelId="{B5ED8EC0-2A00-4C50-9C28-8F8F3F8726E6}" type="pres">
      <dgm:prSet presAssocID="{DB75E938-8C33-4D21-A27E-D272AF17432C}" presName="sibTrans" presStyleCnt="0"/>
      <dgm:spPr/>
    </dgm:pt>
    <dgm:pt modelId="{860E633E-EB51-4E82-AA65-98CFD199036C}" type="pres">
      <dgm:prSet presAssocID="{16FDBF88-628C-47D7-8753-14505C3877CE}" presName="compNode" presStyleCnt="0"/>
      <dgm:spPr/>
    </dgm:pt>
    <dgm:pt modelId="{C415A9F1-D200-4F15-8C2B-B38A5BE84C0B}" type="pres">
      <dgm:prSet presAssocID="{16FDBF88-628C-47D7-8753-14505C3877CE}" presName="bgRect" presStyleLbl="bgShp" presStyleIdx="2" presStyleCnt="4"/>
      <dgm:spPr/>
    </dgm:pt>
    <dgm:pt modelId="{F3F8BCDD-5DB9-43C3-9436-35AD4EEF1AFB}" type="pres">
      <dgm:prSet presAssocID="{16FDBF88-628C-47D7-8753-14505C3877C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BD94BF47-B336-4693-BCC3-6E7436CB0774}" type="pres">
      <dgm:prSet presAssocID="{16FDBF88-628C-47D7-8753-14505C3877CE}" presName="spaceRect" presStyleCnt="0"/>
      <dgm:spPr/>
    </dgm:pt>
    <dgm:pt modelId="{7D96726E-D543-44B0-9A09-D2BA2ED0CBE7}" type="pres">
      <dgm:prSet presAssocID="{16FDBF88-628C-47D7-8753-14505C3877CE}" presName="parTx" presStyleLbl="revTx" presStyleIdx="2" presStyleCnt="4">
        <dgm:presLayoutVars>
          <dgm:chMax val="0"/>
          <dgm:chPref val="0"/>
        </dgm:presLayoutVars>
      </dgm:prSet>
      <dgm:spPr/>
    </dgm:pt>
    <dgm:pt modelId="{E1131426-0578-4192-807F-A31AED48E9A2}" type="pres">
      <dgm:prSet presAssocID="{45DA988A-1A08-4C08-8DB3-F823C67B0C76}" presName="sibTrans" presStyleCnt="0"/>
      <dgm:spPr/>
    </dgm:pt>
    <dgm:pt modelId="{1B569CFE-3919-4E08-9A15-B7F0FA90B8C2}" type="pres">
      <dgm:prSet presAssocID="{556E494F-A43E-4122-98B8-D85530BF67B8}" presName="compNode" presStyleCnt="0"/>
      <dgm:spPr/>
    </dgm:pt>
    <dgm:pt modelId="{212D84D4-A44E-40E0-AB39-CB15C11A716D}" type="pres">
      <dgm:prSet presAssocID="{556E494F-A43E-4122-98B8-D85530BF67B8}" presName="bgRect" presStyleLbl="bgShp" presStyleIdx="3" presStyleCnt="4"/>
      <dgm:spPr/>
    </dgm:pt>
    <dgm:pt modelId="{74231AD5-5E68-411E-B5B5-4775CEA32BAB}" type="pres">
      <dgm:prSet presAssocID="{556E494F-A43E-4122-98B8-D85530BF67B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B6AC8448-D4D9-4641-BEDE-898B89CD1E6D}" type="pres">
      <dgm:prSet presAssocID="{556E494F-A43E-4122-98B8-D85530BF67B8}" presName="spaceRect" presStyleCnt="0"/>
      <dgm:spPr/>
    </dgm:pt>
    <dgm:pt modelId="{D5C4CBE1-18DB-486C-A46E-669302141865}" type="pres">
      <dgm:prSet presAssocID="{556E494F-A43E-4122-98B8-D85530BF67B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5A8A202-32D0-4756-B13B-70C0DAA7FD7D}" type="presOf" srcId="{16FDBF88-628C-47D7-8753-14505C3877CE}" destId="{7D96726E-D543-44B0-9A09-D2BA2ED0CBE7}" srcOrd="0" destOrd="0" presId="urn:microsoft.com/office/officeart/2018/2/layout/IconVerticalSolidList"/>
    <dgm:cxn modelId="{5831DC08-8575-4FAD-8199-FF469AFB2926}" type="presOf" srcId="{B944D474-E4AA-45DB-9736-007C1A846988}" destId="{7A2FC83C-6B4D-4050-8BE5-7BD6F57E439D}" srcOrd="0" destOrd="0" presId="urn:microsoft.com/office/officeart/2018/2/layout/IconVerticalSolidList"/>
    <dgm:cxn modelId="{D7196D13-8ACF-4038-9300-17B9A7EC3BA0}" srcId="{B944D474-E4AA-45DB-9736-007C1A846988}" destId="{5D453FA1-9B4C-40DE-B7D6-478C9EF83CBF}" srcOrd="0" destOrd="0" parTransId="{017499D6-EE3C-43AC-96E7-7CDE16BFF28B}" sibTransId="{6D71B98C-AEFA-4954-A8C6-CA1F0ECC465E}"/>
    <dgm:cxn modelId="{112A7C29-E77B-412B-B367-05CA274D6355}" type="presOf" srcId="{5D453FA1-9B4C-40DE-B7D6-478C9EF83CBF}" destId="{7B440B7B-881F-4403-A2D8-F73765A3587F}" srcOrd="0" destOrd="0" presId="urn:microsoft.com/office/officeart/2018/2/layout/IconVerticalSolidList"/>
    <dgm:cxn modelId="{2E735F88-B7BB-4CFC-BD4E-3147D6014D20}" type="presOf" srcId="{1DC14F64-DE4A-4F01-AA38-D920E1DF9FB0}" destId="{3AB37938-F106-4AA8-AE09-E16F0C491977}" srcOrd="0" destOrd="0" presId="urn:microsoft.com/office/officeart/2018/2/layout/IconVerticalSolidList"/>
    <dgm:cxn modelId="{71F568AD-04F7-412B-978C-9F0E215435E5}" srcId="{B944D474-E4AA-45DB-9736-007C1A846988}" destId="{16FDBF88-628C-47D7-8753-14505C3877CE}" srcOrd="2" destOrd="0" parTransId="{A0015C43-3883-40A5-84E1-16AF9BA923AF}" sibTransId="{45DA988A-1A08-4C08-8DB3-F823C67B0C76}"/>
    <dgm:cxn modelId="{0D8E20C2-1BB3-467C-8218-E27538621AC7}" srcId="{B944D474-E4AA-45DB-9736-007C1A846988}" destId="{556E494F-A43E-4122-98B8-D85530BF67B8}" srcOrd="3" destOrd="0" parTransId="{A6B65D9E-D5D2-4F85-80B1-036DD9D6932A}" sibTransId="{5EC7079A-D13E-4E5D-9F30-10AA1203A8BE}"/>
    <dgm:cxn modelId="{3D2AC4EB-321D-476E-B736-DC43A2DB0555}" srcId="{B944D474-E4AA-45DB-9736-007C1A846988}" destId="{1DC14F64-DE4A-4F01-AA38-D920E1DF9FB0}" srcOrd="1" destOrd="0" parTransId="{1FF1D573-ECEA-4480-A731-7713F58BAFB0}" sibTransId="{DB75E938-8C33-4D21-A27E-D272AF17432C}"/>
    <dgm:cxn modelId="{9DFF25FB-3195-4DEF-9289-9B6371AAB532}" type="presOf" srcId="{556E494F-A43E-4122-98B8-D85530BF67B8}" destId="{D5C4CBE1-18DB-486C-A46E-669302141865}" srcOrd="0" destOrd="0" presId="urn:microsoft.com/office/officeart/2018/2/layout/IconVerticalSolidList"/>
    <dgm:cxn modelId="{7FBEB20B-ADC8-41D9-A3A2-968B1A432A11}" type="presParOf" srcId="{7A2FC83C-6B4D-4050-8BE5-7BD6F57E439D}" destId="{9BDE58D2-BA4D-46B4-89F4-1D3A1516E910}" srcOrd="0" destOrd="0" presId="urn:microsoft.com/office/officeart/2018/2/layout/IconVerticalSolidList"/>
    <dgm:cxn modelId="{93A6CDB8-A09D-499F-96BB-5D0CDFC063F7}" type="presParOf" srcId="{9BDE58D2-BA4D-46B4-89F4-1D3A1516E910}" destId="{C66FFB4D-530B-47CB-9DCF-5BF4F1C37294}" srcOrd="0" destOrd="0" presId="urn:microsoft.com/office/officeart/2018/2/layout/IconVerticalSolidList"/>
    <dgm:cxn modelId="{81C2CAA5-712B-4F08-B93D-4B6D1B5BCDCC}" type="presParOf" srcId="{9BDE58D2-BA4D-46B4-89F4-1D3A1516E910}" destId="{7D9793DB-D25B-4AE6-B2C2-E988A726617D}" srcOrd="1" destOrd="0" presId="urn:microsoft.com/office/officeart/2018/2/layout/IconVerticalSolidList"/>
    <dgm:cxn modelId="{9BFF6D8C-8121-441B-A60C-5BFF28CAA67D}" type="presParOf" srcId="{9BDE58D2-BA4D-46B4-89F4-1D3A1516E910}" destId="{8829D52C-86AC-431D-86BF-73B41153ED39}" srcOrd="2" destOrd="0" presId="urn:microsoft.com/office/officeart/2018/2/layout/IconVerticalSolidList"/>
    <dgm:cxn modelId="{49B6C372-CB59-4B4A-B44D-7DA8131948BC}" type="presParOf" srcId="{9BDE58D2-BA4D-46B4-89F4-1D3A1516E910}" destId="{7B440B7B-881F-4403-A2D8-F73765A3587F}" srcOrd="3" destOrd="0" presId="urn:microsoft.com/office/officeart/2018/2/layout/IconVerticalSolidList"/>
    <dgm:cxn modelId="{0E120D1D-D506-4A79-97E2-FD16895C60E2}" type="presParOf" srcId="{7A2FC83C-6B4D-4050-8BE5-7BD6F57E439D}" destId="{4B58149F-2D83-4225-9576-C94303E00AEC}" srcOrd="1" destOrd="0" presId="urn:microsoft.com/office/officeart/2018/2/layout/IconVerticalSolidList"/>
    <dgm:cxn modelId="{8EA424C3-66E8-487F-B978-732D54510E05}" type="presParOf" srcId="{7A2FC83C-6B4D-4050-8BE5-7BD6F57E439D}" destId="{23FD99A5-C8CE-4C53-AD43-3BB878ACE4B7}" srcOrd="2" destOrd="0" presId="urn:microsoft.com/office/officeart/2018/2/layout/IconVerticalSolidList"/>
    <dgm:cxn modelId="{536CEA95-DB27-4DDA-B6C9-611A0E3B2408}" type="presParOf" srcId="{23FD99A5-C8CE-4C53-AD43-3BB878ACE4B7}" destId="{21B974F5-3FBA-4F60-972C-A0923D3E5F32}" srcOrd="0" destOrd="0" presId="urn:microsoft.com/office/officeart/2018/2/layout/IconVerticalSolidList"/>
    <dgm:cxn modelId="{29BE4EF6-936B-4FE3-A4FA-1709E7F5A79D}" type="presParOf" srcId="{23FD99A5-C8CE-4C53-AD43-3BB878ACE4B7}" destId="{4F0E5163-905A-4F1E-9C11-03B40EB7B01B}" srcOrd="1" destOrd="0" presId="urn:microsoft.com/office/officeart/2018/2/layout/IconVerticalSolidList"/>
    <dgm:cxn modelId="{51F87665-7DCF-43CF-8697-AD809AC667F1}" type="presParOf" srcId="{23FD99A5-C8CE-4C53-AD43-3BB878ACE4B7}" destId="{0715B7AE-00B3-4AAB-9B27-0AE6319FBD73}" srcOrd="2" destOrd="0" presId="urn:microsoft.com/office/officeart/2018/2/layout/IconVerticalSolidList"/>
    <dgm:cxn modelId="{467D20D7-6C5C-4201-B805-54195E19F428}" type="presParOf" srcId="{23FD99A5-C8CE-4C53-AD43-3BB878ACE4B7}" destId="{3AB37938-F106-4AA8-AE09-E16F0C491977}" srcOrd="3" destOrd="0" presId="urn:microsoft.com/office/officeart/2018/2/layout/IconVerticalSolidList"/>
    <dgm:cxn modelId="{4A014873-CB41-4016-AFCC-E7C3439267A5}" type="presParOf" srcId="{7A2FC83C-6B4D-4050-8BE5-7BD6F57E439D}" destId="{B5ED8EC0-2A00-4C50-9C28-8F8F3F8726E6}" srcOrd="3" destOrd="0" presId="urn:microsoft.com/office/officeart/2018/2/layout/IconVerticalSolidList"/>
    <dgm:cxn modelId="{4F39A53F-37FF-4060-99AC-37FCB5028CF6}" type="presParOf" srcId="{7A2FC83C-6B4D-4050-8BE5-7BD6F57E439D}" destId="{860E633E-EB51-4E82-AA65-98CFD199036C}" srcOrd="4" destOrd="0" presId="urn:microsoft.com/office/officeart/2018/2/layout/IconVerticalSolidList"/>
    <dgm:cxn modelId="{DAABD7F8-8F7B-4248-A320-B618B74D159D}" type="presParOf" srcId="{860E633E-EB51-4E82-AA65-98CFD199036C}" destId="{C415A9F1-D200-4F15-8C2B-B38A5BE84C0B}" srcOrd="0" destOrd="0" presId="urn:microsoft.com/office/officeart/2018/2/layout/IconVerticalSolidList"/>
    <dgm:cxn modelId="{795959E4-9A6C-4042-AE0F-147672FB16BF}" type="presParOf" srcId="{860E633E-EB51-4E82-AA65-98CFD199036C}" destId="{F3F8BCDD-5DB9-43C3-9436-35AD4EEF1AFB}" srcOrd="1" destOrd="0" presId="urn:microsoft.com/office/officeart/2018/2/layout/IconVerticalSolidList"/>
    <dgm:cxn modelId="{F0701244-26BC-4245-93CE-6A004A91A116}" type="presParOf" srcId="{860E633E-EB51-4E82-AA65-98CFD199036C}" destId="{BD94BF47-B336-4693-BCC3-6E7436CB0774}" srcOrd="2" destOrd="0" presId="urn:microsoft.com/office/officeart/2018/2/layout/IconVerticalSolidList"/>
    <dgm:cxn modelId="{CDBD5384-7DFE-4C31-A495-916D34FBEAE4}" type="presParOf" srcId="{860E633E-EB51-4E82-AA65-98CFD199036C}" destId="{7D96726E-D543-44B0-9A09-D2BA2ED0CBE7}" srcOrd="3" destOrd="0" presId="urn:microsoft.com/office/officeart/2018/2/layout/IconVerticalSolidList"/>
    <dgm:cxn modelId="{1769FDDB-1DE0-4F1B-A0C3-A3A58EA38F71}" type="presParOf" srcId="{7A2FC83C-6B4D-4050-8BE5-7BD6F57E439D}" destId="{E1131426-0578-4192-807F-A31AED48E9A2}" srcOrd="5" destOrd="0" presId="urn:microsoft.com/office/officeart/2018/2/layout/IconVerticalSolidList"/>
    <dgm:cxn modelId="{8B8E9A2A-3BA6-4DF4-8830-122CF89125DC}" type="presParOf" srcId="{7A2FC83C-6B4D-4050-8BE5-7BD6F57E439D}" destId="{1B569CFE-3919-4E08-9A15-B7F0FA90B8C2}" srcOrd="6" destOrd="0" presId="urn:microsoft.com/office/officeart/2018/2/layout/IconVerticalSolidList"/>
    <dgm:cxn modelId="{04355666-6847-4981-8FB6-84472CC30CFD}" type="presParOf" srcId="{1B569CFE-3919-4E08-9A15-B7F0FA90B8C2}" destId="{212D84D4-A44E-40E0-AB39-CB15C11A716D}" srcOrd="0" destOrd="0" presId="urn:microsoft.com/office/officeart/2018/2/layout/IconVerticalSolidList"/>
    <dgm:cxn modelId="{63A79D49-A79D-4B30-8F9F-6A54D441A4ED}" type="presParOf" srcId="{1B569CFE-3919-4E08-9A15-B7F0FA90B8C2}" destId="{74231AD5-5E68-411E-B5B5-4775CEA32BAB}" srcOrd="1" destOrd="0" presId="urn:microsoft.com/office/officeart/2018/2/layout/IconVerticalSolidList"/>
    <dgm:cxn modelId="{DA474DBE-39C4-478F-BEE2-55077E0970FD}" type="presParOf" srcId="{1B569CFE-3919-4E08-9A15-B7F0FA90B8C2}" destId="{B6AC8448-D4D9-4641-BEDE-898B89CD1E6D}" srcOrd="2" destOrd="0" presId="urn:microsoft.com/office/officeart/2018/2/layout/IconVerticalSolidList"/>
    <dgm:cxn modelId="{9FC8327B-3356-46AD-BFEB-A6DDF27FCAA4}" type="presParOf" srcId="{1B569CFE-3919-4E08-9A15-B7F0FA90B8C2}" destId="{D5C4CBE1-18DB-486C-A46E-6693021418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650E5-B8BE-4E97-BD43-E06E2EEA7288}">
      <dsp:nvSpPr>
        <dsp:cNvPr id="0" name=""/>
        <dsp:cNvSpPr/>
      </dsp:nvSpPr>
      <dsp:spPr>
        <a:xfrm>
          <a:off x="0" y="2001"/>
          <a:ext cx="6692813" cy="1014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D6284C-D079-493E-A317-A8BBB55705D4}">
      <dsp:nvSpPr>
        <dsp:cNvPr id="0" name=""/>
        <dsp:cNvSpPr/>
      </dsp:nvSpPr>
      <dsp:spPr>
        <a:xfrm>
          <a:off x="306906" y="230279"/>
          <a:ext cx="558011" cy="5580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F7059-BE58-4343-A302-4393951C127A}">
      <dsp:nvSpPr>
        <dsp:cNvPr id="0" name=""/>
        <dsp:cNvSpPr/>
      </dsp:nvSpPr>
      <dsp:spPr>
        <a:xfrm>
          <a:off x="1171823" y="2001"/>
          <a:ext cx="3011766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Passenger Service</a:t>
          </a:r>
        </a:p>
      </dsp:txBody>
      <dsp:txXfrm>
        <a:off x="1171823" y="2001"/>
        <a:ext cx="3011766" cy="1014565"/>
      </dsp:txXfrm>
    </dsp:sp>
    <dsp:sp modelId="{6E578565-91FB-4731-A30F-73765F27B9B0}">
      <dsp:nvSpPr>
        <dsp:cNvPr id="0" name=""/>
        <dsp:cNvSpPr/>
      </dsp:nvSpPr>
      <dsp:spPr>
        <a:xfrm>
          <a:off x="4183589" y="2001"/>
          <a:ext cx="2509224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Add Passenger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Update Passenger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Get Passengers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Delete Passenger</a:t>
          </a:r>
        </a:p>
      </dsp:txBody>
      <dsp:txXfrm>
        <a:off x="4183589" y="2001"/>
        <a:ext cx="2509224" cy="1014565"/>
      </dsp:txXfrm>
    </dsp:sp>
    <dsp:sp modelId="{89C14A3D-2C66-486E-B612-0A6FF1330073}">
      <dsp:nvSpPr>
        <dsp:cNvPr id="0" name=""/>
        <dsp:cNvSpPr/>
      </dsp:nvSpPr>
      <dsp:spPr>
        <a:xfrm>
          <a:off x="0" y="1270208"/>
          <a:ext cx="6692813" cy="1014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E290A9-1A19-4370-A5EC-64B5B5C6E0DA}">
      <dsp:nvSpPr>
        <dsp:cNvPr id="0" name=""/>
        <dsp:cNvSpPr/>
      </dsp:nvSpPr>
      <dsp:spPr>
        <a:xfrm>
          <a:off x="306906" y="1498486"/>
          <a:ext cx="558011" cy="5580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99F3C-CAC8-45A6-98F8-6F24C1D0FF73}">
      <dsp:nvSpPr>
        <dsp:cNvPr id="0" name=""/>
        <dsp:cNvSpPr/>
      </dsp:nvSpPr>
      <dsp:spPr>
        <a:xfrm>
          <a:off x="1171823" y="1270208"/>
          <a:ext cx="3011766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User Service</a:t>
          </a:r>
        </a:p>
      </dsp:txBody>
      <dsp:txXfrm>
        <a:off x="1171823" y="1270208"/>
        <a:ext cx="3011766" cy="1014565"/>
      </dsp:txXfrm>
    </dsp:sp>
    <dsp:sp modelId="{7D719F5A-120D-485F-B441-97B915FA0416}">
      <dsp:nvSpPr>
        <dsp:cNvPr id="0" name=""/>
        <dsp:cNvSpPr/>
      </dsp:nvSpPr>
      <dsp:spPr>
        <a:xfrm>
          <a:off x="4183589" y="1270208"/>
          <a:ext cx="2509224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Register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Login</a:t>
          </a:r>
        </a:p>
      </dsp:txBody>
      <dsp:txXfrm>
        <a:off x="4183589" y="1270208"/>
        <a:ext cx="2509224" cy="1014565"/>
      </dsp:txXfrm>
    </dsp:sp>
    <dsp:sp modelId="{43B96720-6FAA-4434-BDF8-DB333502724F}">
      <dsp:nvSpPr>
        <dsp:cNvPr id="0" name=""/>
        <dsp:cNvSpPr/>
      </dsp:nvSpPr>
      <dsp:spPr>
        <a:xfrm>
          <a:off x="0" y="2538415"/>
          <a:ext cx="6692813" cy="1014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F934CF-9E74-486A-8114-73784682AAB4}">
      <dsp:nvSpPr>
        <dsp:cNvPr id="0" name=""/>
        <dsp:cNvSpPr/>
      </dsp:nvSpPr>
      <dsp:spPr>
        <a:xfrm>
          <a:off x="306906" y="2766692"/>
          <a:ext cx="558011" cy="5580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CB227-1E15-4209-A189-08265C63345A}">
      <dsp:nvSpPr>
        <dsp:cNvPr id="0" name=""/>
        <dsp:cNvSpPr/>
      </dsp:nvSpPr>
      <dsp:spPr>
        <a:xfrm>
          <a:off x="1171823" y="2538415"/>
          <a:ext cx="3011766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Flight Service</a:t>
          </a:r>
        </a:p>
      </dsp:txBody>
      <dsp:txXfrm>
        <a:off x="1171823" y="2538415"/>
        <a:ext cx="3011766" cy="1014565"/>
      </dsp:txXfrm>
    </dsp:sp>
    <dsp:sp modelId="{288CA93A-90BF-48B2-A902-2CF8F1B7D104}">
      <dsp:nvSpPr>
        <dsp:cNvPr id="0" name=""/>
        <dsp:cNvSpPr/>
      </dsp:nvSpPr>
      <dsp:spPr>
        <a:xfrm>
          <a:off x="4183589" y="2538415"/>
          <a:ext cx="2509224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Search Flight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Book Flight Ticket</a:t>
          </a:r>
        </a:p>
      </dsp:txBody>
      <dsp:txXfrm>
        <a:off x="4183589" y="2538415"/>
        <a:ext cx="2509224" cy="1014565"/>
      </dsp:txXfrm>
    </dsp:sp>
    <dsp:sp modelId="{65A46382-7235-4402-8780-1C87B9DF0021}">
      <dsp:nvSpPr>
        <dsp:cNvPr id="0" name=""/>
        <dsp:cNvSpPr/>
      </dsp:nvSpPr>
      <dsp:spPr>
        <a:xfrm>
          <a:off x="0" y="3806622"/>
          <a:ext cx="6692813" cy="1014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0306DF-D50C-4C7A-A1D7-3CA1125209DD}">
      <dsp:nvSpPr>
        <dsp:cNvPr id="0" name=""/>
        <dsp:cNvSpPr/>
      </dsp:nvSpPr>
      <dsp:spPr>
        <a:xfrm>
          <a:off x="306906" y="4034899"/>
          <a:ext cx="558011" cy="5580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1DBC4-F8CC-4675-A43D-0CF32D5CDE64}">
      <dsp:nvSpPr>
        <dsp:cNvPr id="0" name=""/>
        <dsp:cNvSpPr/>
      </dsp:nvSpPr>
      <dsp:spPr>
        <a:xfrm>
          <a:off x="1171823" y="3806622"/>
          <a:ext cx="3011766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Ticket Service</a:t>
          </a:r>
        </a:p>
      </dsp:txBody>
      <dsp:txXfrm>
        <a:off x="1171823" y="3806622"/>
        <a:ext cx="3011766" cy="1014565"/>
      </dsp:txXfrm>
    </dsp:sp>
    <dsp:sp modelId="{F30C91C4-4003-48CC-9D4A-29554E9AC154}">
      <dsp:nvSpPr>
        <dsp:cNvPr id="0" name=""/>
        <dsp:cNvSpPr/>
      </dsp:nvSpPr>
      <dsp:spPr>
        <a:xfrm>
          <a:off x="4183589" y="3806622"/>
          <a:ext cx="2509224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View Tickets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Cancel Ticket</a:t>
          </a:r>
        </a:p>
      </dsp:txBody>
      <dsp:txXfrm>
        <a:off x="4183589" y="3806622"/>
        <a:ext cx="2509224" cy="10145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08AFD9-596E-45BA-B76B-9802B96BD681}">
      <dsp:nvSpPr>
        <dsp:cNvPr id="0" name=""/>
        <dsp:cNvSpPr/>
      </dsp:nvSpPr>
      <dsp:spPr>
        <a:xfrm>
          <a:off x="0" y="3768"/>
          <a:ext cx="6692813" cy="8026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125B25-7D93-4C8B-A61A-E3BEDE6787B7}">
      <dsp:nvSpPr>
        <dsp:cNvPr id="0" name=""/>
        <dsp:cNvSpPr/>
      </dsp:nvSpPr>
      <dsp:spPr>
        <a:xfrm>
          <a:off x="242789" y="184355"/>
          <a:ext cx="441434" cy="4414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8EB13-D4E5-4037-9595-7D7A432DC167}">
      <dsp:nvSpPr>
        <dsp:cNvPr id="0" name=""/>
        <dsp:cNvSpPr/>
      </dsp:nvSpPr>
      <dsp:spPr>
        <a:xfrm>
          <a:off x="927013" y="3768"/>
          <a:ext cx="5765800" cy="80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43" tIns="84943" rIns="84943" bIns="8494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Design and Implementation of online flight Reservation System.</a:t>
          </a:r>
        </a:p>
      </dsp:txBody>
      <dsp:txXfrm>
        <a:off x="927013" y="3768"/>
        <a:ext cx="5765800" cy="802608"/>
      </dsp:txXfrm>
    </dsp:sp>
    <dsp:sp modelId="{049C0C4C-7E53-44C6-A53A-4D04D036B4CB}">
      <dsp:nvSpPr>
        <dsp:cNvPr id="0" name=""/>
        <dsp:cNvSpPr/>
      </dsp:nvSpPr>
      <dsp:spPr>
        <a:xfrm>
          <a:off x="0" y="1007029"/>
          <a:ext cx="6692813" cy="8026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92F00-C410-428C-BDF8-68EEA53DDE48}">
      <dsp:nvSpPr>
        <dsp:cNvPr id="0" name=""/>
        <dsp:cNvSpPr/>
      </dsp:nvSpPr>
      <dsp:spPr>
        <a:xfrm>
          <a:off x="242789" y="1187616"/>
          <a:ext cx="441434" cy="4414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9E969-54F5-46A4-8166-52961712CDC4}">
      <dsp:nvSpPr>
        <dsp:cNvPr id="0" name=""/>
        <dsp:cNvSpPr/>
      </dsp:nvSpPr>
      <dsp:spPr>
        <a:xfrm>
          <a:off x="927013" y="1007029"/>
          <a:ext cx="5765800" cy="80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43" tIns="84943" rIns="84943" bIns="8494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 customer can search for flights after entering the departure and arrival locations, which will act as filters for searching the flights</a:t>
          </a:r>
        </a:p>
      </dsp:txBody>
      <dsp:txXfrm>
        <a:off x="927013" y="1007029"/>
        <a:ext cx="5765800" cy="802608"/>
      </dsp:txXfrm>
    </dsp:sp>
    <dsp:sp modelId="{B0E92504-5FB3-4BA2-92BD-8CEF55242531}">
      <dsp:nvSpPr>
        <dsp:cNvPr id="0" name=""/>
        <dsp:cNvSpPr/>
      </dsp:nvSpPr>
      <dsp:spPr>
        <a:xfrm>
          <a:off x="0" y="2010290"/>
          <a:ext cx="6692813" cy="8026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B97A9E-796D-46E6-A0B3-C69DFA628F6B}">
      <dsp:nvSpPr>
        <dsp:cNvPr id="0" name=""/>
        <dsp:cNvSpPr/>
      </dsp:nvSpPr>
      <dsp:spPr>
        <a:xfrm>
          <a:off x="242789" y="2190877"/>
          <a:ext cx="441434" cy="4414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C0811-2DC1-4BCE-9A56-2B9158D21E1E}">
      <dsp:nvSpPr>
        <dsp:cNvPr id="0" name=""/>
        <dsp:cNvSpPr/>
      </dsp:nvSpPr>
      <dsp:spPr>
        <a:xfrm>
          <a:off x="927013" y="2010290"/>
          <a:ext cx="5765800" cy="80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43" tIns="84943" rIns="84943" bIns="8494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All the above-mentioned services are part of the same monolithic application.</a:t>
          </a:r>
        </a:p>
      </dsp:txBody>
      <dsp:txXfrm>
        <a:off x="927013" y="2010290"/>
        <a:ext cx="5765800" cy="802608"/>
      </dsp:txXfrm>
    </dsp:sp>
    <dsp:sp modelId="{2E834424-DF24-47B4-BD2E-589D2BE56C11}">
      <dsp:nvSpPr>
        <dsp:cNvPr id="0" name=""/>
        <dsp:cNvSpPr/>
      </dsp:nvSpPr>
      <dsp:spPr>
        <a:xfrm>
          <a:off x="0" y="3013551"/>
          <a:ext cx="6692813" cy="8026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66465B-8896-4A4D-A4AE-9CC8D8FC981F}">
      <dsp:nvSpPr>
        <dsp:cNvPr id="0" name=""/>
        <dsp:cNvSpPr/>
      </dsp:nvSpPr>
      <dsp:spPr>
        <a:xfrm>
          <a:off x="242789" y="3194138"/>
          <a:ext cx="441434" cy="4414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5B25C-C433-43BC-ABEB-7C3E4716DDDD}">
      <dsp:nvSpPr>
        <dsp:cNvPr id="0" name=""/>
        <dsp:cNvSpPr/>
      </dsp:nvSpPr>
      <dsp:spPr>
        <a:xfrm>
          <a:off x="927013" y="3013551"/>
          <a:ext cx="5765800" cy="80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43" tIns="84943" rIns="84943" bIns="8494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user can save the passengers who have travelled previously.</a:t>
          </a:r>
        </a:p>
      </dsp:txBody>
      <dsp:txXfrm>
        <a:off x="927013" y="3013551"/>
        <a:ext cx="5765800" cy="802608"/>
      </dsp:txXfrm>
    </dsp:sp>
    <dsp:sp modelId="{B30891E0-847E-43C7-858D-36B495F82C08}">
      <dsp:nvSpPr>
        <dsp:cNvPr id="0" name=""/>
        <dsp:cNvSpPr/>
      </dsp:nvSpPr>
      <dsp:spPr>
        <a:xfrm>
          <a:off x="0" y="4016812"/>
          <a:ext cx="6692813" cy="80260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6F8EF-0082-4C40-A2C2-63A44BADDD01}">
      <dsp:nvSpPr>
        <dsp:cNvPr id="0" name=""/>
        <dsp:cNvSpPr/>
      </dsp:nvSpPr>
      <dsp:spPr>
        <a:xfrm>
          <a:off x="242789" y="4197399"/>
          <a:ext cx="441434" cy="4414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2D0AD-F421-4882-89C3-C157F356B451}">
      <dsp:nvSpPr>
        <dsp:cNvPr id="0" name=""/>
        <dsp:cNvSpPr/>
      </dsp:nvSpPr>
      <dsp:spPr>
        <a:xfrm>
          <a:off x="927013" y="4016812"/>
          <a:ext cx="5765800" cy="80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43" tIns="84943" rIns="84943" bIns="8494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There will be special page for view all the tickets previously booked.</a:t>
          </a:r>
        </a:p>
      </dsp:txBody>
      <dsp:txXfrm>
        <a:off x="927013" y="4016812"/>
        <a:ext cx="5765800" cy="8026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12DEB-8273-4BA6-B02F-57BD5C99B7C6}">
      <dsp:nvSpPr>
        <dsp:cNvPr id="0" name=""/>
        <dsp:cNvSpPr/>
      </dsp:nvSpPr>
      <dsp:spPr>
        <a:xfrm>
          <a:off x="0" y="2001"/>
          <a:ext cx="6692813" cy="10145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73433-8345-43F3-91CE-FFB8D6861E32}">
      <dsp:nvSpPr>
        <dsp:cNvPr id="0" name=""/>
        <dsp:cNvSpPr/>
      </dsp:nvSpPr>
      <dsp:spPr>
        <a:xfrm>
          <a:off x="306906" y="230279"/>
          <a:ext cx="558011" cy="5580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CC800-2D6C-4F23-A0D3-FE983261CA3D}">
      <dsp:nvSpPr>
        <dsp:cNvPr id="0" name=""/>
        <dsp:cNvSpPr/>
      </dsp:nvSpPr>
      <dsp:spPr>
        <a:xfrm>
          <a:off x="1171823" y="2001"/>
          <a:ext cx="5520990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Providing the facility to link back account to initiate and refund transactions in booking and cancelling tickets.</a:t>
          </a:r>
        </a:p>
      </dsp:txBody>
      <dsp:txXfrm>
        <a:off x="1171823" y="2001"/>
        <a:ext cx="5520990" cy="1014565"/>
      </dsp:txXfrm>
    </dsp:sp>
    <dsp:sp modelId="{559FA550-396A-424C-A070-F01CD9546FE4}">
      <dsp:nvSpPr>
        <dsp:cNvPr id="0" name=""/>
        <dsp:cNvSpPr/>
      </dsp:nvSpPr>
      <dsp:spPr>
        <a:xfrm>
          <a:off x="0" y="1270208"/>
          <a:ext cx="6692813" cy="10145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62E979-F168-4920-98EE-50EFD3670082}">
      <dsp:nvSpPr>
        <dsp:cNvPr id="0" name=""/>
        <dsp:cNvSpPr/>
      </dsp:nvSpPr>
      <dsp:spPr>
        <a:xfrm>
          <a:off x="306906" y="1498486"/>
          <a:ext cx="558011" cy="5580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C6D04-EDB1-4EFF-A90A-0581DFD02444}">
      <dsp:nvSpPr>
        <dsp:cNvPr id="0" name=""/>
        <dsp:cNvSpPr/>
      </dsp:nvSpPr>
      <dsp:spPr>
        <a:xfrm>
          <a:off x="1171823" y="1270208"/>
          <a:ext cx="5520990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Sending SMS and E-mail post confirmation of booking to the customer’s phone and e-mail id.</a:t>
          </a:r>
        </a:p>
      </dsp:txBody>
      <dsp:txXfrm>
        <a:off x="1171823" y="1270208"/>
        <a:ext cx="5520990" cy="1014565"/>
      </dsp:txXfrm>
    </dsp:sp>
    <dsp:sp modelId="{72466AEB-5AC6-4319-8E44-50103F5CC662}">
      <dsp:nvSpPr>
        <dsp:cNvPr id="0" name=""/>
        <dsp:cNvSpPr/>
      </dsp:nvSpPr>
      <dsp:spPr>
        <a:xfrm>
          <a:off x="0" y="2538415"/>
          <a:ext cx="6692813" cy="10145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2BFE6-4B1A-4CFA-A1E1-434E161ECB51}">
      <dsp:nvSpPr>
        <dsp:cNvPr id="0" name=""/>
        <dsp:cNvSpPr/>
      </dsp:nvSpPr>
      <dsp:spPr>
        <a:xfrm>
          <a:off x="306906" y="2766692"/>
          <a:ext cx="558011" cy="5580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F813D1-4F7F-43B2-BD68-074B7CF3D35E}">
      <dsp:nvSpPr>
        <dsp:cNvPr id="0" name=""/>
        <dsp:cNvSpPr/>
      </dsp:nvSpPr>
      <dsp:spPr>
        <a:xfrm>
          <a:off x="1171823" y="2538415"/>
          <a:ext cx="5520990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Actual transaction of money to and from the user’s bank account.</a:t>
          </a:r>
        </a:p>
      </dsp:txBody>
      <dsp:txXfrm>
        <a:off x="1171823" y="2538415"/>
        <a:ext cx="5520990" cy="1014565"/>
      </dsp:txXfrm>
    </dsp:sp>
    <dsp:sp modelId="{43A0F5A4-3124-4B78-B44F-07661B9CA525}">
      <dsp:nvSpPr>
        <dsp:cNvPr id="0" name=""/>
        <dsp:cNvSpPr/>
      </dsp:nvSpPr>
      <dsp:spPr>
        <a:xfrm>
          <a:off x="0" y="3806622"/>
          <a:ext cx="6692813" cy="10145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9B976A-DA49-48BC-A422-4F9F5B98EEAA}">
      <dsp:nvSpPr>
        <dsp:cNvPr id="0" name=""/>
        <dsp:cNvSpPr/>
      </dsp:nvSpPr>
      <dsp:spPr>
        <a:xfrm>
          <a:off x="306906" y="4034899"/>
          <a:ext cx="558011" cy="5580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EB5C7-1EF8-4792-B365-D173ED188701}">
      <dsp:nvSpPr>
        <dsp:cNvPr id="0" name=""/>
        <dsp:cNvSpPr/>
      </dsp:nvSpPr>
      <dsp:spPr>
        <a:xfrm>
          <a:off x="1171823" y="3806622"/>
          <a:ext cx="5520990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Adding various Payment options such as Paytm, Mobikwik etc.</a:t>
          </a:r>
        </a:p>
      </dsp:txBody>
      <dsp:txXfrm>
        <a:off x="1171823" y="3806622"/>
        <a:ext cx="5520990" cy="10145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6FFB4D-530B-47CB-9DCF-5BF4F1C37294}">
      <dsp:nvSpPr>
        <dsp:cNvPr id="0" name=""/>
        <dsp:cNvSpPr/>
      </dsp:nvSpPr>
      <dsp:spPr>
        <a:xfrm>
          <a:off x="0" y="2001"/>
          <a:ext cx="6692813" cy="1014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9793DB-D25B-4AE6-B2C2-E988A726617D}">
      <dsp:nvSpPr>
        <dsp:cNvPr id="0" name=""/>
        <dsp:cNvSpPr/>
      </dsp:nvSpPr>
      <dsp:spPr>
        <a:xfrm>
          <a:off x="306906" y="230279"/>
          <a:ext cx="558011" cy="5580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40B7B-881F-4403-A2D8-F73765A3587F}">
      <dsp:nvSpPr>
        <dsp:cNvPr id="0" name=""/>
        <dsp:cNvSpPr/>
      </dsp:nvSpPr>
      <dsp:spPr>
        <a:xfrm>
          <a:off x="1171823" y="2001"/>
          <a:ext cx="5520990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Social Media Integration</a:t>
          </a:r>
        </a:p>
      </dsp:txBody>
      <dsp:txXfrm>
        <a:off x="1171823" y="2001"/>
        <a:ext cx="5520990" cy="1014565"/>
      </dsp:txXfrm>
    </dsp:sp>
    <dsp:sp modelId="{21B974F5-3FBA-4F60-972C-A0923D3E5F32}">
      <dsp:nvSpPr>
        <dsp:cNvPr id="0" name=""/>
        <dsp:cNvSpPr/>
      </dsp:nvSpPr>
      <dsp:spPr>
        <a:xfrm>
          <a:off x="0" y="1270208"/>
          <a:ext cx="6692813" cy="1014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E5163-905A-4F1E-9C11-03B40EB7B01B}">
      <dsp:nvSpPr>
        <dsp:cNvPr id="0" name=""/>
        <dsp:cNvSpPr/>
      </dsp:nvSpPr>
      <dsp:spPr>
        <a:xfrm>
          <a:off x="306906" y="1498486"/>
          <a:ext cx="558011" cy="5580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B37938-F106-4AA8-AE09-E16F0C491977}">
      <dsp:nvSpPr>
        <dsp:cNvPr id="0" name=""/>
        <dsp:cNvSpPr/>
      </dsp:nvSpPr>
      <dsp:spPr>
        <a:xfrm>
          <a:off x="1171823" y="1270208"/>
          <a:ext cx="5520990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OAuth2 Based Login</a:t>
          </a:r>
        </a:p>
      </dsp:txBody>
      <dsp:txXfrm>
        <a:off x="1171823" y="1270208"/>
        <a:ext cx="5520990" cy="1014565"/>
      </dsp:txXfrm>
    </dsp:sp>
    <dsp:sp modelId="{C415A9F1-D200-4F15-8C2B-B38A5BE84C0B}">
      <dsp:nvSpPr>
        <dsp:cNvPr id="0" name=""/>
        <dsp:cNvSpPr/>
      </dsp:nvSpPr>
      <dsp:spPr>
        <a:xfrm>
          <a:off x="0" y="2538415"/>
          <a:ext cx="6692813" cy="1014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F8BCDD-5DB9-43C3-9436-35AD4EEF1AFB}">
      <dsp:nvSpPr>
        <dsp:cNvPr id="0" name=""/>
        <dsp:cNvSpPr/>
      </dsp:nvSpPr>
      <dsp:spPr>
        <a:xfrm>
          <a:off x="306906" y="2766692"/>
          <a:ext cx="558011" cy="5580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6726E-D543-44B0-9A09-D2BA2ED0CBE7}">
      <dsp:nvSpPr>
        <dsp:cNvPr id="0" name=""/>
        <dsp:cNvSpPr/>
      </dsp:nvSpPr>
      <dsp:spPr>
        <a:xfrm>
          <a:off x="1171823" y="2538415"/>
          <a:ext cx="5520990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Deploy Backend Server on Amazon Web Services EC2.</a:t>
          </a:r>
        </a:p>
      </dsp:txBody>
      <dsp:txXfrm>
        <a:off x="1171823" y="2538415"/>
        <a:ext cx="5520990" cy="1014565"/>
      </dsp:txXfrm>
    </dsp:sp>
    <dsp:sp modelId="{212D84D4-A44E-40E0-AB39-CB15C11A716D}">
      <dsp:nvSpPr>
        <dsp:cNvPr id="0" name=""/>
        <dsp:cNvSpPr/>
      </dsp:nvSpPr>
      <dsp:spPr>
        <a:xfrm>
          <a:off x="0" y="3806622"/>
          <a:ext cx="6692813" cy="1014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231AD5-5E68-411E-B5B5-4775CEA32BAB}">
      <dsp:nvSpPr>
        <dsp:cNvPr id="0" name=""/>
        <dsp:cNvSpPr/>
      </dsp:nvSpPr>
      <dsp:spPr>
        <a:xfrm>
          <a:off x="306906" y="4034899"/>
          <a:ext cx="558011" cy="5580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4CBE1-18DB-486C-A46E-669302141865}">
      <dsp:nvSpPr>
        <dsp:cNvPr id="0" name=""/>
        <dsp:cNvSpPr/>
      </dsp:nvSpPr>
      <dsp:spPr>
        <a:xfrm>
          <a:off x="1171823" y="3806622"/>
          <a:ext cx="5520990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Deploy Frontend to Heroku.</a:t>
          </a:r>
        </a:p>
      </dsp:txBody>
      <dsp:txXfrm>
        <a:off x="1171823" y="3806622"/>
        <a:ext cx="5520990" cy="1014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6542-2256-4C41-900D-6D807653C628}" type="datetimeFigureOut">
              <a:rPr lang="te-IN" smtClean="0"/>
              <a:t>03-05-20</a:t>
            </a:fld>
            <a:endParaRPr lang="te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DB79-4A81-4F6A-854B-4E71423BBD8B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216569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6542-2256-4C41-900D-6D807653C628}" type="datetimeFigureOut">
              <a:rPr lang="te-IN" smtClean="0"/>
              <a:t>03-05-20</a:t>
            </a:fld>
            <a:endParaRPr lang="te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DB79-4A81-4F6A-854B-4E71423BBD8B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137749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6542-2256-4C41-900D-6D807653C628}" type="datetimeFigureOut">
              <a:rPr lang="te-IN" smtClean="0"/>
              <a:t>03-05-20</a:t>
            </a:fld>
            <a:endParaRPr lang="te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DB79-4A81-4F6A-854B-4E71423BBD8B}" type="slidenum">
              <a:rPr lang="te-IN" smtClean="0"/>
              <a:t>‹#›</a:t>
            </a:fld>
            <a:endParaRPr lang="te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1562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6542-2256-4C41-900D-6D807653C628}" type="datetimeFigureOut">
              <a:rPr lang="te-IN" smtClean="0"/>
              <a:t>03-05-20</a:t>
            </a:fld>
            <a:endParaRPr lang="te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DB79-4A81-4F6A-854B-4E71423BBD8B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3218707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6542-2256-4C41-900D-6D807653C628}" type="datetimeFigureOut">
              <a:rPr lang="te-IN" smtClean="0"/>
              <a:t>03-05-20</a:t>
            </a:fld>
            <a:endParaRPr lang="te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DB79-4A81-4F6A-854B-4E71423BBD8B}" type="slidenum">
              <a:rPr lang="te-IN" smtClean="0"/>
              <a:t>‹#›</a:t>
            </a:fld>
            <a:endParaRPr lang="te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9274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6542-2256-4C41-900D-6D807653C628}" type="datetimeFigureOut">
              <a:rPr lang="te-IN" smtClean="0"/>
              <a:t>03-05-20</a:t>
            </a:fld>
            <a:endParaRPr lang="te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DB79-4A81-4F6A-854B-4E71423BBD8B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3853667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6542-2256-4C41-900D-6D807653C628}" type="datetimeFigureOut">
              <a:rPr lang="te-IN" smtClean="0"/>
              <a:t>03-05-20</a:t>
            </a:fld>
            <a:endParaRPr lang="te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DB79-4A81-4F6A-854B-4E71423BBD8B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1700609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6542-2256-4C41-900D-6D807653C628}" type="datetimeFigureOut">
              <a:rPr lang="te-IN" smtClean="0"/>
              <a:t>03-05-20</a:t>
            </a:fld>
            <a:endParaRPr lang="te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DB79-4A81-4F6A-854B-4E71423BBD8B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120971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6542-2256-4C41-900D-6D807653C628}" type="datetimeFigureOut">
              <a:rPr lang="te-IN" smtClean="0"/>
              <a:t>03-05-20</a:t>
            </a:fld>
            <a:endParaRPr lang="te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DB79-4A81-4F6A-854B-4E71423BBD8B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160179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6542-2256-4C41-900D-6D807653C628}" type="datetimeFigureOut">
              <a:rPr lang="te-IN" smtClean="0"/>
              <a:t>03-05-20</a:t>
            </a:fld>
            <a:endParaRPr lang="te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DB79-4A81-4F6A-854B-4E71423BBD8B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1718322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6542-2256-4C41-900D-6D807653C628}" type="datetimeFigureOut">
              <a:rPr lang="te-IN" smtClean="0"/>
              <a:t>03-05-20</a:t>
            </a:fld>
            <a:endParaRPr lang="te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DB79-4A81-4F6A-854B-4E71423BBD8B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15174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6542-2256-4C41-900D-6D807653C628}" type="datetimeFigureOut">
              <a:rPr lang="te-IN" smtClean="0"/>
              <a:t>03-05-20</a:t>
            </a:fld>
            <a:endParaRPr lang="te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DB79-4A81-4F6A-854B-4E71423BBD8B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135563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6542-2256-4C41-900D-6D807653C628}" type="datetimeFigureOut">
              <a:rPr lang="te-IN" smtClean="0"/>
              <a:t>03-05-20</a:t>
            </a:fld>
            <a:endParaRPr lang="te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DB79-4A81-4F6A-854B-4E71423BBD8B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114181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6542-2256-4C41-900D-6D807653C628}" type="datetimeFigureOut">
              <a:rPr lang="te-IN" smtClean="0"/>
              <a:t>03-05-20</a:t>
            </a:fld>
            <a:endParaRPr lang="te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DB79-4A81-4F6A-854B-4E71423BBD8B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331427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6542-2256-4C41-900D-6D807653C628}" type="datetimeFigureOut">
              <a:rPr lang="te-IN" smtClean="0"/>
              <a:t>03-05-20</a:t>
            </a:fld>
            <a:endParaRPr lang="te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DB79-4A81-4F6A-854B-4E71423BBD8B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189584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DB79-4A81-4F6A-854B-4E71423BBD8B}" type="slidenum">
              <a:rPr lang="te-IN" smtClean="0"/>
              <a:t>‹#›</a:t>
            </a:fld>
            <a:endParaRPr lang="te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6542-2256-4C41-900D-6D807653C628}" type="datetimeFigureOut">
              <a:rPr lang="te-IN" smtClean="0"/>
              <a:t>03-05-20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368071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A6542-2256-4C41-900D-6D807653C628}" type="datetimeFigureOut">
              <a:rPr lang="te-IN" smtClean="0"/>
              <a:t>03-05-20</a:t>
            </a:fld>
            <a:endParaRPr lang="te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e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3ADB79-4A81-4F6A-854B-4E71423BBD8B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366999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F93F-8AED-46D4-8D99-05C283E2D2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Flight Reservation System</a:t>
            </a:r>
            <a:endParaRPr lang="te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F0981-992D-452A-AB55-117C3B04A5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Developed by :</a:t>
            </a:r>
          </a:p>
          <a:p>
            <a:r>
              <a:rPr lang="en-US" dirty="0"/>
              <a:t>N Venkata Seshaiah</a:t>
            </a:r>
            <a:endParaRPr lang="te-IN" dirty="0"/>
          </a:p>
        </p:txBody>
      </p:sp>
    </p:spTree>
    <p:extLst>
      <p:ext uri="{BB962C8B-B14F-4D97-AF65-F5344CB8AC3E}">
        <p14:creationId xmlns:p14="http://schemas.microsoft.com/office/powerpoint/2010/main" val="90447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7B1EC-B36B-4ACC-98C5-7A81C0325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  <a:endParaRPr lang="te-IN" b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5F8BF-4092-4C95-9CE6-63FC4860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Flight Reservation System is Web App to facilitate easy and smooth flight ticket booking experience.</a:t>
            </a:r>
          </a:p>
          <a:p>
            <a:r>
              <a:rPr lang="en-US">
                <a:solidFill>
                  <a:srgbClr val="FFFFFF"/>
                </a:solidFill>
              </a:rPr>
              <a:t>The application is made to meet the needs of Flight Reservation for 1 actor.</a:t>
            </a:r>
          </a:p>
          <a:p>
            <a:r>
              <a:rPr lang="en-US">
                <a:solidFill>
                  <a:srgbClr val="FFFFFF"/>
                </a:solidFill>
              </a:rPr>
              <a:t>Customer : 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Register into the system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Login into the system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Search for Flight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Book Flight Ticket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View Tickets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Cancel Ticket.</a:t>
            </a:r>
          </a:p>
        </p:txBody>
      </p:sp>
    </p:spTree>
    <p:extLst>
      <p:ext uri="{BB962C8B-B14F-4D97-AF65-F5344CB8AC3E}">
        <p14:creationId xmlns:p14="http://schemas.microsoft.com/office/powerpoint/2010/main" val="3352005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8049AD-9827-49E8-8BF5-32E175C8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AA99CFD-13BA-4D43-8274-E720ACDBE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11">
              <a:extLst>
                <a:ext uri="{FF2B5EF4-FFF2-40B4-BE49-F238E27FC236}">
                  <a16:creationId xmlns:a16="http://schemas.microsoft.com/office/drawing/2014/main" id="{946D58D6-64B0-4752-8159-24114F47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16801F7-F15E-4355-8767-26487BA8B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14FF0578-E224-4225-8396-B99D4881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4642C0E0-9644-41F1-8CF3-33779AA8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F77D9D3-628A-4607-B307-91AAA560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600759E-C22E-4F3D-8569-0DE8F1D49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9A4E951D-EAB0-4F6B-84AE-B5B25684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953BEA8-1B45-419E-BACD-49DB8888B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2B7FA08-1FF3-4AED-B4E9-587D81D6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00E3C0-8629-4A08-8BA7-DEACAD5D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 Stack</a:t>
            </a:r>
            <a:endParaRPr lang="te-I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2FFE40BC-16DA-48C0-B563-4C34835C6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4732"/>
            <a:ext cx="9691158" cy="4226630"/>
          </a:xfrm>
        </p:spPr>
        <p:txBody>
          <a:bodyPr numCol="2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Presentation Layer 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NodeJS 10.16.3(</a:t>
            </a:r>
            <a:r>
              <a:rPr lang="en-US" sz="1800" dirty="0" err="1"/>
              <a:t>Javascript</a:t>
            </a:r>
            <a:r>
              <a:rPr lang="en-US" sz="1800" dirty="0"/>
              <a:t> Runtime Environment)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Angular 8.1.1 (Framework to develop webapps)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Visual Studio Code 1.44.2 (to develop frontend)</a:t>
            </a:r>
          </a:p>
          <a:p>
            <a:pPr>
              <a:lnSpc>
                <a:spcPct val="90000"/>
              </a:lnSpc>
            </a:pPr>
            <a:r>
              <a:rPr lang="en-US" dirty="0"/>
              <a:t>Business Layer: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Java 8 (base programming language)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Postman 7.23.0 (For running RESTful Service)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Spring framework( for creating webservices)</a:t>
            </a:r>
          </a:p>
          <a:p>
            <a:pPr lvl="1">
              <a:lnSpc>
                <a:spcPct val="90000"/>
              </a:lnSpc>
            </a:pPr>
            <a:r>
              <a:rPr lang="en-US" sz="1800" dirty="0" err="1"/>
              <a:t>SpringBoot</a:t>
            </a:r>
            <a:r>
              <a:rPr lang="en-US" sz="1800" dirty="0"/>
              <a:t> 2.2.6 (auto configuring)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dirty="0"/>
              <a:t>Persistence Layer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Hibernate 2.2.6 (JPA Implementation)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Spring Data 2.2.6 (performing repository)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Oracle 11g (database storage)</a:t>
            </a:r>
          </a:p>
          <a:p>
            <a:pPr>
              <a:lnSpc>
                <a:spcPct val="90000"/>
              </a:lnSpc>
            </a:pPr>
            <a:r>
              <a:rPr lang="en-US" dirty="0"/>
              <a:t>Cross Cutting Concern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Spring Security 2.2.6 &amp; JWT 0.9.1 (access restriction)</a:t>
            </a:r>
          </a:p>
          <a:p>
            <a:pPr>
              <a:lnSpc>
                <a:spcPct val="90000"/>
              </a:lnSpc>
            </a:pPr>
            <a:r>
              <a:rPr lang="en-US" dirty="0"/>
              <a:t>Hardware and Software Requirements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Windows 10, RAM 2GB, I.E. 7+ or Google Chrome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8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1800" dirty="0"/>
          </a:p>
          <a:p>
            <a:pPr lvl="1">
              <a:lnSpc>
                <a:spcPct val="90000"/>
              </a:lnSpc>
            </a:pPr>
            <a:endParaRPr lang="te-IN" sz="1800" dirty="0"/>
          </a:p>
        </p:txBody>
      </p:sp>
    </p:spTree>
    <p:extLst>
      <p:ext uri="{BB962C8B-B14F-4D97-AF65-F5344CB8AC3E}">
        <p14:creationId xmlns:p14="http://schemas.microsoft.com/office/powerpoint/2010/main" val="1298260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3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8EA323-32D3-4D6B-8626-5EC5DDD1B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 b="1">
                <a:solidFill>
                  <a:schemeClr val="accent1">
                    <a:lumMod val="75000"/>
                  </a:schemeClr>
                </a:solidFill>
              </a:rPr>
              <a:t>Services</a:t>
            </a:r>
            <a:endParaRPr lang="te-IN" sz="4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879630-0EF4-4C9E-9193-A7A905BAD2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024100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069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B2CA01-8A99-409D-8C2F-A093C4A5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 of the Project</a:t>
            </a:r>
            <a:endParaRPr lang="te-IN" sz="4400" b="1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01D77F-2593-4AE8-AB5A-DEA215AB05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652856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143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2969B7-CB4E-4431-8C7F-7BADC46B1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Outside Scope of the Project</a:t>
            </a:r>
            <a:endParaRPr lang="te-IN" sz="4400" b="1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A67571-93E3-4E70-AE93-8988050845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5940164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3985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275339-757D-491E-9C69-3D643A535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 b="1">
                <a:solidFill>
                  <a:schemeClr val="accent1">
                    <a:lumMod val="75000"/>
                  </a:schemeClr>
                </a:solidFill>
              </a:rPr>
              <a:t>Future Work</a:t>
            </a:r>
            <a:endParaRPr lang="te-IN" sz="4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069365-7E6E-4125-BEAF-E599792372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82713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5168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74AC329-D69B-4BA2-A1DF-36A29B14D69A}"/>
              </a:ext>
            </a:extLst>
          </p:cNvPr>
          <p:cNvSpPr txBox="1"/>
          <p:nvPr/>
        </p:nvSpPr>
        <p:spPr>
          <a:xfrm>
            <a:off x="4974337" y="1265314"/>
            <a:ext cx="4299666" cy="3249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B290B741-7140-4E8B-AF6B-A44C46286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876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Flight Reservation System</vt:lpstr>
      <vt:lpstr>Objective</vt:lpstr>
      <vt:lpstr>Technology Stack</vt:lpstr>
      <vt:lpstr>Services</vt:lpstr>
      <vt:lpstr>Scope of the Project</vt:lpstr>
      <vt:lpstr>Outside Scope of the Project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Reservation System</dc:title>
  <dc:creator>Windows User</dc:creator>
  <cp:lastModifiedBy>Windows User</cp:lastModifiedBy>
  <cp:revision>1</cp:revision>
  <dcterms:created xsi:type="dcterms:W3CDTF">2020-05-03T17:13:15Z</dcterms:created>
  <dcterms:modified xsi:type="dcterms:W3CDTF">2020-05-03T17:14:11Z</dcterms:modified>
</cp:coreProperties>
</file>