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304" r:id="rId7"/>
    <p:sldId id="305" r:id="rId8"/>
    <p:sldId id="261" r:id="rId9"/>
    <p:sldId id="262" r:id="rId10"/>
    <p:sldId id="306" r:id="rId11"/>
    <p:sldId id="308" r:id="rId12"/>
    <p:sldId id="311" r:id="rId13"/>
    <p:sldId id="309" r:id="rId14"/>
  </p:sldIdLst>
  <p:sldSz cx="9144000" cy="5143500" type="screen16x9"/>
  <p:notesSz cx="6858000" cy="9144000"/>
  <p:embeddedFontLst>
    <p:embeddedFont>
      <p:font typeface="Roboto Slab Regular" panose="020B0604020202020204" charset="0"/>
      <p:regular r:id="rId16"/>
      <p:bold r:id="rId17"/>
    </p:embeddedFont>
    <p:embeddedFont>
      <p:font typeface="Nunito Sans SemiBold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  <p:embeddedFont>
      <p:font typeface="Nunito Sans ExtraBold" panose="020B060402020202020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88C068-B08B-4E88-A8D1-F96BF000105F}">
  <a:tblStyle styleId="{F588C068-B08B-4E88-A8D1-F96BF00010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395" autoAdjust="0"/>
  </p:normalViewPr>
  <p:slideViewPr>
    <p:cSldViewPr snapToGrid="0">
      <p:cViewPr varScale="1">
        <p:scale>
          <a:sx n="152" d="100"/>
          <a:sy n="152" d="100"/>
        </p:scale>
        <p:origin x="11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332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99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57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23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quada One"/>
              <a:buNone/>
              <a:defRPr sz="1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3_Diapositiva de título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3475"/>
            <a:ext cx="9144000" cy="5136600"/>
          </a:xfrm>
          <a:prstGeom prst="rect">
            <a:avLst/>
          </a:prstGeom>
          <a:solidFill>
            <a:srgbClr val="85CBCF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Squada One"/>
              <a:buNone/>
              <a:defRPr sz="3300" b="1" i="0" u="none" strike="noStrike" cap="none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  <p:sldLayoutId id="2147483659" r:id="rId8"/>
    <p:sldLayoutId id="2147483663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 smtClean="0"/>
              <a:t>Demo Project</a:t>
            </a:r>
            <a:endParaRPr b="0" dirty="0"/>
          </a:p>
        </p:txBody>
      </p:sp>
      <p:sp>
        <p:nvSpPr>
          <p:cNvPr id="316" name="Google Shape;316;p30"/>
          <p:cNvSpPr txBox="1">
            <a:spLocks noGrp="1"/>
          </p:cNvSpPr>
          <p:nvPr>
            <p:ph type="subTitle" idx="1"/>
          </p:nvPr>
        </p:nvSpPr>
        <p:spPr>
          <a:xfrm>
            <a:off x="2728325" y="2812500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Go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simple REST API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393852" y="2707332"/>
            <a:ext cx="1160342" cy="29639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33;p32"/>
          <p:cNvSpPr txBox="1">
            <a:spLocks noGrp="1"/>
          </p:cNvSpPr>
          <p:nvPr>
            <p:ph type="ctrTitle"/>
          </p:nvPr>
        </p:nvSpPr>
        <p:spPr>
          <a:xfrm>
            <a:off x="337871" y="393145"/>
            <a:ext cx="3843143" cy="723054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>
                <a:latin typeface="+mj-lt"/>
              </a:rPr>
              <a:t>Success Login</a:t>
            </a:r>
            <a:endParaRPr sz="2800" b="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71" y="2069716"/>
            <a:ext cx="2676525" cy="1571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650" y="1750628"/>
            <a:ext cx="3810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4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996649" y="2410051"/>
            <a:ext cx="478159" cy="29639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33;p32"/>
          <p:cNvSpPr txBox="1">
            <a:spLocks noGrp="1"/>
          </p:cNvSpPr>
          <p:nvPr>
            <p:ph type="ctrTitle"/>
          </p:nvPr>
        </p:nvSpPr>
        <p:spPr>
          <a:xfrm>
            <a:off x="631665" y="380760"/>
            <a:ext cx="3843143" cy="723054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>
                <a:latin typeface="+mj-lt"/>
              </a:rPr>
              <a:t>GET:</a:t>
            </a:r>
            <a:endParaRPr sz="2800" b="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84" y="393145"/>
            <a:ext cx="4029075" cy="4626596"/>
          </a:xfrm>
          <a:prstGeom prst="rect">
            <a:avLst/>
          </a:prstGeom>
        </p:spPr>
      </p:pic>
      <p:sp>
        <p:nvSpPr>
          <p:cNvPr id="9" name="Google Shape;316;p30"/>
          <p:cNvSpPr txBox="1">
            <a:spLocks/>
          </p:cNvSpPr>
          <p:nvPr/>
        </p:nvSpPr>
        <p:spPr>
          <a:xfrm>
            <a:off x="742076" y="828154"/>
            <a:ext cx="3622319" cy="36771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dirty="0" smtClean="0"/>
              <a:t>All user can get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8" y="2001034"/>
            <a:ext cx="34543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4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107007" y="2558245"/>
            <a:ext cx="478159" cy="29639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33;p32"/>
          <p:cNvSpPr txBox="1">
            <a:spLocks noGrp="1"/>
          </p:cNvSpPr>
          <p:nvPr>
            <p:ph type="ctrTitle"/>
          </p:nvPr>
        </p:nvSpPr>
        <p:spPr>
          <a:xfrm>
            <a:off x="175019" y="229411"/>
            <a:ext cx="4299789" cy="723054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latin typeface="+mj-lt"/>
              </a:rPr>
              <a:t>POST:</a:t>
            </a:r>
            <a:endParaRPr sz="2400" b="0" dirty="0">
              <a:latin typeface="+mj-lt"/>
            </a:endParaRPr>
          </a:p>
        </p:txBody>
      </p:sp>
      <p:sp>
        <p:nvSpPr>
          <p:cNvPr id="9" name="Google Shape;316;p30"/>
          <p:cNvSpPr txBox="1">
            <a:spLocks/>
          </p:cNvSpPr>
          <p:nvPr/>
        </p:nvSpPr>
        <p:spPr>
          <a:xfrm>
            <a:off x="285430" y="676805"/>
            <a:ext cx="3622319" cy="36771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dirty="0" smtClean="0"/>
              <a:t>All user can post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90" y="1888557"/>
            <a:ext cx="3298253" cy="1635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431" y="1825379"/>
            <a:ext cx="3829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763320" y="1615469"/>
            <a:ext cx="478159" cy="29639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33;p32"/>
          <p:cNvSpPr txBox="1">
            <a:spLocks noGrp="1"/>
          </p:cNvSpPr>
          <p:nvPr>
            <p:ph type="ctrTitle"/>
          </p:nvPr>
        </p:nvSpPr>
        <p:spPr>
          <a:xfrm>
            <a:off x="83593" y="219865"/>
            <a:ext cx="4868391" cy="723054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>
                <a:latin typeface="+mj-lt"/>
              </a:rPr>
              <a:t>DELETE:</a:t>
            </a:r>
            <a:endParaRPr sz="2800" b="0" dirty="0">
              <a:latin typeface="+mj-lt"/>
            </a:endParaRPr>
          </a:p>
        </p:txBody>
      </p:sp>
      <p:sp>
        <p:nvSpPr>
          <p:cNvPr id="9" name="Google Shape;316;p30"/>
          <p:cNvSpPr txBox="1">
            <a:spLocks/>
          </p:cNvSpPr>
          <p:nvPr/>
        </p:nvSpPr>
        <p:spPr>
          <a:xfrm>
            <a:off x="327493" y="650384"/>
            <a:ext cx="3622319" cy="36771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n-US" dirty="0" smtClean="0"/>
              <a:t>Only Admin account can delete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8662" y="88613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User account token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78" y="1349327"/>
            <a:ext cx="2200275" cy="828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16" y="1180501"/>
            <a:ext cx="3162005" cy="113347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2528789" y="1013228"/>
            <a:ext cx="769357" cy="76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65" y="3380422"/>
            <a:ext cx="3155556" cy="942975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3763320" y="3703713"/>
            <a:ext cx="478159" cy="29639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751" y="3509009"/>
            <a:ext cx="2201502" cy="685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20673" y="2945555"/>
            <a:ext cx="185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Admin account token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35023" y="3088433"/>
            <a:ext cx="785650" cy="733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3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flipH="1">
            <a:off x="748940" y="436599"/>
            <a:ext cx="6451500" cy="561600"/>
          </a:xfrm>
        </p:spPr>
        <p:txBody>
          <a:bodyPr/>
          <a:lstStyle/>
          <a:p>
            <a:r>
              <a:rPr lang="en-US" sz="2800" dirty="0" smtClean="0"/>
              <a:t>Entity Relationship Diagram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80" y="1655117"/>
            <a:ext cx="7486650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 smtClean="0"/>
              <a:t>Route</a:t>
            </a:r>
            <a:r>
              <a:rPr lang="es-ES" dirty="0" smtClean="0"/>
              <a:t> </a:t>
            </a:r>
            <a:r>
              <a:rPr lang="es-ES" dirty="0" err="1" smtClean="0"/>
              <a:t>config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 smtClean="0"/>
              <a:t>Connect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 smtClean="0"/>
              <a:t>Login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token</a:t>
            </a:r>
            <a:endParaRPr dirty="0"/>
          </a:p>
        </p:txBody>
      </p:sp>
      <p:sp>
        <p:nvSpPr>
          <p:cNvPr id="333" name="Google Shape;333;p32"/>
          <p:cNvSpPr txBox="1">
            <a:spLocks noGrp="1"/>
          </p:cNvSpPr>
          <p:nvPr>
            <p:ph type="ctrTitle"/>
          </p:nvPr>
        </p:nvSpPr>
        <p:spPr>
          <a:xfrm>
            <a:off x="337873" y="393145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TABLE OF CONTENTS</a:t>
            </a:r>
            <a:endParaRPr b="0" dirty="0"/>
          </a:p>
        </p:txBody>
      </p:sp>
      <p:sp>
        <p:nvSpPr>
          <p:cNvPr id="334" name="Google Shape;334;p32"/>
          <p:cNvSpPr txBox="1">
            <a:spLocks noGrp="1"/>
          </p:cNvSpPr>
          <p:nvPr>
            <p:ph type="title" idx="7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01</a:t>
            </a:r>
            <a:endParaRPr b="0"/>
          </a:p>
        </p:txBody>
      </p:sp>
      <p:sp>
        <p:nvSpPr>
          <p:cNvPr id="335" name="Google Shape;335;p32"/>
          <p:cNvSpPr txBox="1">
            <a:spLocks noGrp="1"/>
          </p:cNvSpPr>
          <p:nvPr>
            <p:ph type="title" idx="8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02</a:t>
            </a:r>
            <a:endParaRPr b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title" idx="9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 idx="15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04</a:t>
            </a:r>
            <a:endParaRPr b="0" dirty="0"/>
          </a:p>
        </p:txBody>
      </p:sp>
      <p:sp>
        <p:nvSpPr>
          <p:cNvPr id="339" name="Google Shape;339;p32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/>
              <a:t>CRUD simple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5"/>
          <p:cNvSpPr>
            <a:spLocks noGrp="1"/>
          </p:cNvSpPr>
          <p:nvPr>
            <p:ph type="subTitle" idx="1"/>
          </p:nvPr>
        </p:nvSpPr>
        <p:spPr>
          <a:xfrm flipH="1">
            <a:off x="0" y="0"/>
            <a:ext cx="6451500" cy="561600"/>
          </a:xfrm>
        </p:spPr>
        <p:txBody>
          <a:bodyPr/>
          <a:lstStyle/>
          <a:p>
            <a:r>
              <a:rPr lang="en-US" sz="2800" dirty="0" smtClean="0"/>
              <a:t>Route </a:t>
            </a:r>
            <a:r>
              <a:rPr lang="en-US" sz="2800" dirty="0" err="1" smtClean="0"/>
              <a:t>config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3" y="561600"/>
            <a:ext cx="7983538" cy="4372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5"/>
          <p:cNvSpPr>
            <a:spLocks noGrp="1"/>
          </p:cNvSpPr>
          <p:nvPr>
            <p:ph type="subTitle" idx="1"/>
          </p:nvPr>
        </p:nvSpPr>
        <p:spPr>
          <a:xfrm flipH="1">
            <a:off x="0" y="0"/>
            <a:ext cx="6451500" cy="561600"/>
          </a:xfrm>
        </p:spPr>
        <p:txBody>
          <a:bodyPr/>
          <a:lstStyle/>
          <a:p>
            <a:r>
              <a:rPr lang="en-US" sz="2800" dirty="0" smtClean="0"/>
              <a:t>Connect to Database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561599"/>
            <a:ext cx="8286750" cy="436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86" y="1116199"/>
            <a:ext cx="3305175" cy="30289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529242" y="2461587"/>
            <a:ext cx="1160342" cy="37837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Google Shape;333;p32"/>
          <p:cNvSpPr txBox="1">
            <a:spLocks noGrp="1"/>
          </p:cNvSpPr>
          <p:nvPr>
            <p:ph type="ctrTitle"/>
          </p:nvPr>
        </p:nvSpPr>
        <p:spPr>
          <a:xfrm>
            <a:off x="337871" y="393145"/>
            <a:ext cx="3843143" cy="723054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>
                <a:latin typeface="+mj-lt"/>
              </a:rPr>
              <a:t>Fail Validate Register</a:t>
            </a:r>
            <a:endParaRPr sz="2800" b="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66" y="1864962"/>
            <a:ext cx="20097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1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3333750" y="2461587"/>
            <a:ext cx="1160342" cy="37837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Google Shape;333;p32"/>
          <p:cNvSpPr txBox="1">
            <a:spLocks noGrp="1"/>
          </p:cNvSpPr>
          <p:nvPr>
            <p:ph type="ctrTitle"/>
          </p:nvPr>
        </p:nvSpPr>
        <p:spPr>
          <a:xfrm>
            <a:off x="337871" y="393145"/>
            <a:ext cx="3843143" cy="723054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>
                <a:latin typeface="+mj-lt"/>
              </a:rPr>
              <a:t>Success Register</a:t>
            </a:r>
            <a:endParaRPr sz="2800" b="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8" y="1831623"/>
            <a:ext cx="2324100" cy="1638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94" y="1682441"/>
            <a:ext cx="4086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8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66" y="1925824"/>
            <a:ext cx="217170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686" y="1116199"/>
            <a:ext cx="3305175" cy="30289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95438" y="2461589"/>
            <a:ext cx="1160342" cy="37837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Google Shape;333;p32"/>
          <p:cNvSpPr txBox="1">
            <a:spLocks noGrp="1"/>
          </p:cNvSpPr>
          <p:nvPr>
            <p:ph type="ctrTitle"/>
          </p:nvPr>
        </p:nvSpPr>
        <p:spPr>
          <a:xfrm>
            <a:off x="337871" y="393145"/>
            <a:ext cx="3843143" cy="723054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>
                <a:latin typeface="+mj-lt"/>
              </a:rPr>
              <a:t>Fail Validate Login</a:t>
            </a:r>
            <a:endParaRPr sz="2800" b="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9" y="1884143"/>
            <a:ext cx="2114550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000" y="2184180"/>
            <a:ext cx="3238500" cy="8382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165716" y="2377440"/>
            <a:ext cx="1160342" cy="29639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33;p32"/>
          <p:cNvSpPr txBox="1">
            <a:spLocks noGrp="1"/>
          </p:cNvSpPr>
          <p:nvPr>
            <p:ph type="ctrTitle"/>
          </p:nvPr>
        </p:nvSpPr>
        <p:spPr>
          <a:xfrm>
            <a:off x="337871" y="393145"/>
            <a:ext cx="3843143" cy="723054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>
                <a:latin typeface="+mj-lt"/>
              </a:rPr>
              <a:t>Incorrect Account</a:t>
            </a:r>
            <a:endParaRPr sz="2800" b="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47C80"/>
      </a:dk1>
      <a:lt1>
        <a:srgbClr val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69</Words>
  <Application>Microsoft Office PowerPoint</Application>
  <PresentationFormat>On-screen Show (16:9)</PresentationFormat>
  <Paragraphs>27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 Slab Regular</vt:lpstr>
      <vt:lpstr>Nunito Sans SemiBold</vt:lpstr>
      <vt:lpstr>Calibri</vt:lpstr>
      <vt:lpstr>Squada One</vt:lpstr>
      <vt:lpstr>Nunito Sans Black</vt:lpstr>
      <vt:lpstr>Arial</vt:lpstr>
      <vt:lpstr>Nunito Sans ExtraBold</vt:lpstr>
      <vt:lpstr>Elegant waves by slidesgo</vt:lpstr>
      <vt:lpstr>Demo Project</vt:lpstr>
      <vt:lpstr>PowerPoint Presentation</vt:lpstr>
      <vt:lpstr>TABLE OF CONTENTS</vt:lpstr>
      <vt:lpstr>PowerPoint Presentation</vt:lpstr>
      <vt:lpstr>PowerPoint Presentation</vt:lpstr>
      <vt:lpstr>Fail Validate Register</vt:lpstr>
      <vt:lpstr>Success Register</vt:lpstr>
      <vt:lpstr>Fail Validate Login</vt:lpstr>
      <vt:lpstr>Incorrect Account</vt:lpstr>
      <vt:lpstr>Success Login</vt:lpstr>
      <vt:lpstr>GET:</vt:lpstr>
      <vt:lpstr>POST:</vt:lpstr>
      <vt:lpstr>DELETE: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Project</dc:title>
  <cp:lastModifiedBy>Toan Nguyen Van</cp:lastModifiedBy>
  <cp:revision>12</cp:revision>
  <dcterms:modified xsi:type="dcterms:W3CDTF">2020-10-29T10:05:08Z</dcterms:modified>
</cp:coreProperties>
</file>