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0" r:id="rId7"/>
    <p:sldId id="269" r:id="rId8"/>
    <p:sldId id="270" r:id="rId9"/>
    <p:sldId id="271" r:id="rId10"/>
    <p:sldId id="272" r:id="rId11"/>
    <p:sldId id="274" r:id="rId12"/>
    <p:sldId id="27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4" d="100"/>
          <a:sy n="84" d="100"/>
        </p:scale>
        <p:origin x="96" y="1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462066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47376" y="2855631"/>
            <a:ext cx="1435971" cy="1169551"/>
            <a:chOff x="3147376" y="2902286"/>
            <a:chExt cx="1435971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PJ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47376" y="3764060"/>
              <a:ext cx="1435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Project of Team 5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004" y="1414374"/>
            <a:ext cx="6102996" cy="1616252"/>
          </a:xfrm>
        </p:spPr>
        <p:txBody>
          <a:bodyPr>
            <a:normAutofit/>
          </a:bodyPr>
          <a:lstStyle/>
          <a:p>
            <a:r>
              <a:rPr lang="vi-VN" sz="4200" b="0" dirty="0" smtClean="0"/>
              <a:t>Project name-RentAPlace</a:t>
            </a:r>
            <a:endParaRPr lang="en-US" sz="4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Make by 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174596" y="2855631"/>
            <a:ext cx="1423210" cy="1127820"/>
            <a:chOff x="3174596" y="2902286"/>
            <a:chExt cx="1423210" cy="11278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PJ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174596" y="3722329"/>
              <a:ext cx="1423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40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Project of team 5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vi-VN" dirty="0" smtClean="0"/>
              <a:t>Nguyen Viet Thang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vi-VN" dirty="0"/>
              <a:t>n</a:t>
            </a:r>
            <a:r>
              <a:rPr lang="vi-VN" dirty="0" smtClean="0"/>
              <a:t>guyen.thang@hcl.com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62" y="1012001"/>
            <a:ext cx="7342622" cy="1215566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vi-VN" b="0" dirty="0" smtClean="0"/>
              <a:t>the member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2227567"/>
            <a:ext cx="7342631" cy="608895"/>
          </a:xfrm>
        </p:spPr>
        <p:txBody>
          <a:bodyPr/>
          <a:lstStyle/>
          <a:p>
            <a:r>
              <a:rPr lang="vi-VN" dirty="0" smtClean="0"/>
              <a:t>There are 4 people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17268"/>
            <a:ext cx="6719814" cy="2958275"/>
          </a:xfrm>
        </p:spPr>
        <p:txBody>
          <a:bodyPr>
            <a:normAutofit/>
          </a:bodyPr>
          <a:lstStyle/>
          <a:p>
            <a:pPr lvl="0"/>
            <a:r>
              <a:rPr lang="vi-VN" dirty="0" smtClean="0"/>
              <a:t>Nguyen Viet Thang     Sap ID: 52020237</a:t>
            </a:r>
            <a:endParaRPr lang="en-US" dirty="0" smtClean="0"/>
          </a:p>
          <a:p>
            <a:pPr lvl="0"/>
            <a:r>
              <a:rPr lang="vi-VN" dirty="0" smtClean="0"/>
              <a:t>Chu Van Quyet           Sap ID: 52020317</a:t>
            </a:r>
            <a:endParaRPr lang="en-US" dirty="0" smtClean="0"/>
          </a:p>
          <a:p>
            <a:pPr lvl="0"/>
            <a:r>
              <a:rPr lang="vi-VN" dirty="0" smtClean="0"/>
              <a:t>Sandeep                    Sap ID: 52023297</a:t>
            </a:r>
            <a:endParaRPr lang="en-US" dirty="0"/>
          </a:p>
          <a:p>
            <a:pPr lvl="0"/>
            <a:r>
              <a:rPr lang="vi-VN" dirty="0" smtClean="0"/>
              <a:t>Chaithanya                Sap ID: 52020105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336792" y="0"/>
            <a:ext cx="5855208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vi-VN" dirty="0" smtClean="0"/>
              <a:t>HCL Technologies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335853"/>
            <a:ext cx="7342622" cy="1215566"/>
          </a:xfrm>
        </p:spPr>
        <p:txBody>
          <a:bodyPr/>
          <a:lstStyle/>
          <a:p>
            <a:r>
              <a:rPr lang="vi-VN" dirty="0"/>
              <a:t>Content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160276"/>
            <a:ext cx="4942829" cy="2958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dirty="0" smtClean="0"/>
              <a:t>1. What is our project?</a:t>
            </a:r>
            <a:endParaRPr lang="en-US" dirty="0" smtClean="0"/>
          </a:p>
          <a:p>
            <a:pPr marL="0" lvl="0" indent="0">
              <a:buNone/>
            </a:pPr>
            <a:r>
              <a:rPr lang="vi-VN" dirty="0" smtClean="0"/>
              <a:t>2. What are the functions?</a:t>
            </a:r>
          </a:p>
          <a:p>
            <a:pPr marL="0" lvl="0" indent="0">
              <a:buNone/>
            </a:pPr>
            <a:r>
              <a:rPr lang="vi-VN" dirty="0" smtClean="0"/>
              <a:t>3. What to use?</a:t>
            </a:r>
          </a:p>
          <a:p>
            <a:pPr marL="0" lvl="0" indent="0">
              <a:buNone/>
            </a:pPr>
            <a:r>
              <a:rPr lang="vi-VN" dirty="0" smtClean="0"/>
              <a:t>4. Demo </a:t>
            </a:r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>
          <a:xfrm>
            <a:off x="6556248" y="1435100"/>
            <a:ext cx="5635750" cy="5422900"/>
          </a:xfr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vi-VN" dirty="0" smtClean="0"/>
              <a:t>HCL Technologies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/>
              <a:t>1</a:t>
            </a:r>
            <a:r>
              <a:rPr lang="vi-VN" dirty="0" smtClean="0"/>
              <a:t>. </a:t>
            </a:r>
            <a:r>
              <a:rPr lang="vi-VN" dirty="0"/>
              <a:t>What is our project?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240599"/>
            <a:ext cx="547529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/>
              <a:t>RentAPlace</a:t>
            </a:r>
            <a:r>
              <a:rPr lang="en-US" dirty="0"/>
              <a:t> is an online store to rent the home for short and long-time </a:t>
            </a:r>
            <a:r>
              <a:rPr lang="en-US" dirty="0" smtClean="0"/>
              <a:t>duration</a:t>
            </a:r>
            <a:endParaRPr lang="vi-VN" dirty="0" smtClean="0"/>
          </a:p>
          <a:p>
            <a:pPr>
              <a:buClr>
                <a:schemeClr val="accent2"/>
              </a:buClr>
            </a:pPr>
            <a:r>
              <a:rPr lang="vi-VN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are 2 users on the application </a:t>
            </a:r>
            <a:r>
              <a:rPr lang="en-US" dirty="0" smtClean="0"/>
              <a:t>:</a:t>
            </a:r>
            <a:endParaRPr lang="vi-VN" dirty="0" smtClean="0"/>
          </a:p>
          <a:p>
            <a:pPr marL="0" indent="0">
              <a:buClr>
                <a:schemeClr val="accent2"/>
              </a:buClr>
              <a:buNone/>
            </a:pPr>
            <a:r>
              <a:rPr lang="vi-VN" dirty="0"/>
              <a:t>	</a:t>
            </a:r>
            <a:r>
              <a:rPr lang="en-US" dirty="0" smtClean="0"/>
              <a:t>1.User</a:t>
            </a:r>
            <a:endParaRPr lang="vi-VN" dirty="0" smtClean="0"/>
          </a:p>
          <a:p>
            <a:pPr marL="0" indent="0">
              <a:buClr>
                <a:schemeClr val="accent2"/>
              </a:buClr>
              <a:buNone/>
            </a:pPr>
            <a:r>
              <a:rPr lang="vi-VN" dirty="0"/>
              <a:t>	</a:t>
            </a:r>
            <a:r>
              <a:rPr lang="en-US" dirty="0" smtClean="0"/>
              <a:t>2.Owner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vi-VN" dirty="0" smtClean="0"/>
              <a:t>HCL Techlonogies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8" y="1648777"/>
            <a:ext cx="3452359" cy="35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 smtClean="0"/>
              <a:t>2. </a:t>
            </a:r>
            <a:r>
              <a:rPr lang="vi-VN" dirty="0"/>
              <a:t>What </a:t>
            </a:r>
            <a:r>
              <a:rPr lang="vi-VN" dirty="0" smtClean="0"/>
              <a:t>are the functions?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240599"/>
            <a:ext cx="6938190" cy="3232149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1.</a:t>
            </a:r>
            <a:r>
              <a:rPr lang="vi-VN" dirty="0" smtClean="0"/>
              <a:t>User: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+ login, register, log out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+ view the top-rated properties in different categories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+ Find relevant information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/>
              <a:t>	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vi-VN" dirty="0" smtClean="0"/>
              <a:t>HCL Techlonogies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8" y="1648777"/>
            <a:ext cx="3452359" cy="35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94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/>
              <a:t>2</a:t>
            </a:r>
            <a:r>
              <a:rPr lang="vi-VN" dirty="0" smtClean="0"/>
              <a:t>. </a:t>
            </a:r>
            <a:r>
              <a:rPr lang="vi-VN" dirty="0"/>
              <a:t>What are the functions?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240599"/>
            <a:ext cx="5475290" cy="3232149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2. Owner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+ </a:t>
            </a:r>
            <a:r>
              <a:rPr lang="vi-VN" dirty="0"/>
              <a:t>login, register, log out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+ </a:t>
            </a:r>
            <a:r>
              <a:rPr lang="en-US" dirty="0"/>
              <a:t>add properties on the </a:t>
            </a:r>
            <a:r>
              <a:rPr lang="en-US" dirty="0" smtClean="0"/>
              <a:t>platform</a:t>
            </a:r>
            <a:endParaRPr lang="vi-VN" dirty="0" smtClean="0"/>
          </a:p>
          <a:p>
            <a:pPr marL="0" indent="0">
              <a:buClr>
                <a:schemeClr val="accent2"/>
              </a:buClr>
              <a:buNone/>
            </a:pPr>
            <a:r>
              <a:rPr lang="vi-VN" dirty="0" smtClean="0"/>
              <a:t>+ </a:t>
            </a:r>
            <a:r>
              <a:rPr lang="en-US" dirty="0"/>
              <a:t>update delete and get </a:t>
            </a:r>
            <a:r>
              <a:rPr lang="en-US" dirty="0" smtClean="0"/>
              <a:t>attributes</a:t>
            </a:r>
            <a:endParaRPr lang="vi-VN" dirty="0" smtClean="0"/>
          </a:p>
          <a:p>
            <a:pPr marL="0" indent="0">
              <a:buClr>
                <a:schemeClr val="accent2"/>
              </a:buClr>
              <a:buNone/>
            </a:pPr>
            <a:r>
              <a:rPr lang="vi-VN" dirty="0"/>
              <a:t>+ view user </a:t>
            </a:r>
            <a:r>
              <a:rPr lang="vi-VN" dirty="0" smtClean="0"/>
              <a:t>messages and reply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vi-VN" dirty="0" smtClean="0"/>
              <a:t>HCL Techlonogies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8" y="1648777"/>
            <a:ext cx="3452359" cy="35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3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 smtClean="0"/>
              <a:t>4. Demo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874839"/>
            <a:ext cx="547529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vi-VN" dirty="0" smtClean="0"/>
              <a:t>Login page: 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vi-VN" dirty="0" smtClean="0"/>
              <a:t>HCL Techlonogies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79" y="2339404"/>
            <a:ext cx="10070592" cy="43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22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 smtClean="0"/>
              <a:t>4. Demo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874839"/>
            <a:ext cx="547529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vi-VN" dirty="0" smtClean="0"/>
              <a:t>Register page: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vi-VN" dirty="0" smtClean="0"/>
              <a:t>HCL Techlonogies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2340865"/>
            <a:ext cx="9500616" cy="44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49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 smtClean="0"/>
              <a:t>4. Demo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874839"/>
            <a:ext cx="547529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vi-VN" dirty="0" smtClean="0"/>
              <a:t>Home page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vi-VN" dirty="0" smtClean="0"/>
              <a:t>HCL Techlonogies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71af3243-3dd4-4a8d-8c0d-dd76da1f02a5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214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Tahoma</vt:lpstr>
      <vt:lpstr>Times New Roman</vt:lpstr>
      <vt:lpstr>Office Theme</vt:lpstr>
      <vt:lpstr>Project name-RentAPlace</vt:lpstr>
      <vt:lpstr>About the member</vt:lpstr>
      <vt:lpstr>Content</vt:lpstr>
      <vt:lpstr>1. What is our project?</vt:lpstr>
      <vt:lpstr>2. What are the functions?</vt:lpstr>
      <vt:lpstr>2. What are the functions?</vt:lpstr>
      <vt:lpstr>4. Demo</vt:lpstr>
      <vt:lpstr>4. Demo</vt:lpstr>
      <vt:lpstr>4. Demo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2022-03-16T14:37:05Z</dcterms:created>
  <dcterms:modified xsi:type="dcterms:W3CDTF">2022-03-16T16:00:06Z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