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Lst>
  <p:notesMasterIdLst>
    <p:notesMasterId r:id="rId13"/>
  </p:notesMasterIdLst>
  <p:sldIdLst>
    <p:sldId id="256" r:id="rId3"/>
    <p:sldId id="257" r:id="rId4"/>
    <p:sldId id="258" r:id="rId5"/>
    <p:sldId id="259" r:id="rId6"/>
    <p:sldId id="260" r:id="rId7"/>
    <p:sldId id="337" r:id="rId8"/>
    <p:sldId id="262" r:id="rId9"/>
    <p:sldId id="333" r:id="rId10"/>
    <p:sldId id="340" r:id="rId11"/>
    <p:sldId id="279" r:id="rId12"/>
  </p:sldIdLst>
  <p:sldSz cx="9144000" cy="5143500" type="screen16x9"/>
  <p:notesSz cx="6858000" cy="9144000"/>
  <p:embeddedFontLst>
    <p:embeddedFont>
      <p:font typeface="Proxima Nova" panose="020B0604020202020204" charset="0"/>
      <p:regular r:id="rId14"/>
    </p:embeddedFont>
    <p:embeddedFont>
      <p:font typeface="Proxima Nova Semibold" panose="020B0604020202020204" charset="0"/>
      <p:regular r:id="rId15"/>
    </p:embeddedFont>
    <p:embeddedFont>
      <p:font typeface="Roboto Black" panose="020B0604020202020204" charset="0"/>
      <p:bold r:id="rId16"/>
      <p:boldItalic r:id="rId17"/>
    </p:embeddedFont>
    <p:embeddedFont>
      <p:font typeface="Roboto Light"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de5f8131e0_0_7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de5f8131e0_0_7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panose="02000000000000000000"/>
              <a:buNone/>
              <a:defRPr sz="30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panose="02000000000000000000"/>
              <a:buNone/>
              <a:defRPr sz="3000" b="0">
                <a:solidFill>
                  <a:srgbClr val="0E2A47"/>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2pPr>
            <a:lvl3pPr lvl="2"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3pPr>
            <a:lvl4pPr lvl="3"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4pPr>
            <a:lvl5pPr lvl="4"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5pPr>
            <a:lvl6pPr lvl="5"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6pPr>
            <a:lvl7pPr lvl="6"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7pPr>
            <a:lvl8pPr lvl="7"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8pPr>
            <a:lvl9pPr lvl="8"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panose="02000000000000000000"/>
              <a:buNone/>
              <a:defRPr sz="3000" b="0">
                <a:solidFill>
                  <a:srgbClr val="161234"/>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11/7/2022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panose="02000000000000000000"/>
              <a:buNone/>
              <a:defRPr sz="36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2pPr>
            <a:lvl3pPr lvl="2"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3pPr>
            <a:lvl4pPr lvl="3"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4pPr>
            <a:lvl5pPr lvl="4"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5pPr>
            <a:lvl6pPr lvl="5"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6pPr>
            <a:lvl7pPr lvl="6"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7pPr>
            <a:lvl8pPr lvl="7"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8pPr>
            <a:lvl9pPr lvl="8"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3pPr>
            <a:lvl4pPr lvl="3"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4pPr>
            <a:lvl5pPr lvl="4"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5pPr>
            <a:lvl6pPr lvl="5"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6pPr>
            <a:lvl7pPr lvl="6"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7pPr>
            <a:lvl8pPr lvl="7"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8pPr>
            <a:lvl9pPr lvl="8"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panose="02000000000000000000"/>
              <a:buNone/>
              <a:defRPr sz="280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2pPr>
            <a:lvl3pPr lvl="2">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3pPr>
            <a:lvl4pPr lvl="3">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4pPr>
            <a:lvl5pPr lvl="4">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5pPr>
            <a:lvl6pPr lvl="5">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6pPr>
            <a:lvl7pPr lvl="6">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7pPr>
            <a:lvl8pPr lvl="7">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8pPr>
            <a:lvl9pPr lvl="8">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lvl="1"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lvl="2"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lvl="3"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lvl="4"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lvl="5"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lvl="6"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lvl="7"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lvl="8" indent="-317500">
              <a:lnSpc>
                <a:spcPct val="115000"/>
              </a:lnSpc>
              <a:spcBef>
                <a:spcPts val="1600"/>
              </a:spcBef>
              <a:spcAft>
                <a:spcPts val="160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1pPr>
            <a:lvl2pPr lvl="1"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2pPr>
            <a:lvl3pPr lvl="2"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3pPr>
            <a:lvl4pPr lvl="3"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4pPr>
            <a:lvl5pPr lvl="4"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5pPr>
            <a:lvl6pPr lvl="5"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6pPr>
            <a:lvl7pPr lvl="6"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7pPr>
            <a:lvl8pPr lvl="7"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8pPr>
            <a:lvl9pPr lvl="8"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9pPr>
          </a:lstStyle>
          <a:p>
            <a:endParaRPr/>
          </a:p>
        </p:txBody>
      </p:sp>
      <p:sp>
        <p:nvSpPr>
          <p:cNvPr id="103" name="Google Shape;103;p2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1pPr>
            <a:lvl2pPr marL="914400" lvl="1"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2pPr>
            <a:lvl3pPr marL="1371600" lvl="2"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3pPr>
            <a:lvl4pPr marL="1828800" lvl="3"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4pPr>
            <a:lvl5pPr marL="2286000" lvl="4"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5pPr>
            <a:lvl6pPr marL="2743200" lvl="5"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6pPr>
            <a:lvl7pPr marL="3200400" lvl="6"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7pPr>
            <a:lvl8pPr marL="3657600" lvl="7"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8pPr>
            <a:lvl9pPr marL="4114800" lvl="8"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Box 2"/>
          <p:cNvSpPr txBox="1"/>
          <p:nvPr/>
        </p:nvSpPr>
        <p:spPr>
          <a:xfrm>
            <a:off x="4498975" y="88265"/>
            <a:ext cx="4624070" cy="306705"/>
          </a:xfrm>
          <a:prstGeom prst="rect">
            <a:avLst/>
          </a:prstGeom>
          <a:noFill/>
        </p:spPr>
        <p:txBody>
          <a:bodyPr wrap="square" rtlCol="0">
            <a:spAutoFit/>
          </a:bodyPr>
          <a:lstStyle/>
          <a:p>
            <a:r>
              <a:rPr lang="vi-VN" altLang="en-US" b="1">
                <a:gradFill>
                  <a:gsLst>
                    <a:gs pos="0">
                      <a:srgbClr val="FECF40"/>
                    </a:gs>
                    <a:gs pos="100000">
                      <a:srgbClr val="846C21"/>
                    </a:gs>
                  </a:gsLst>
                  <a:lin scaled="0"/>
                </a:gradFill>
                <a:latin typeface="Times New Roman" panose="02020603050405020304" charset="0"/>
                <a:cs typeface="Times New Roman" panose="02020603050405020304" charset="0"/>
              </a:rPr>
              <a:t>BÁO CÁO HỌC PHẦN QUẢN TRỊ DỮ LIỆU (CT467)</a:t>
            </a:r>
          </a:p>
        </p:txBody>
      </p:sp>
      <p:sp>
        <p:nvSpPr>
          <p:cNvPr id="6" name="Text Box 5"/>
          <p:cNvSpPr txBox="1"/>
          <p:nvPr/>
        </p:nvSpPr>
        <p:spPr>
          <a:xfrm>
            <a:off x="4498975" y="730885"/>
            <a:ext cx="4458335" cy="1014730"/>
          </a:xfrm>
          <a:prstGeom prst="rect">
            <a:avLst/>
          </a:prstGeom>
          <a:noFill/>
        </p:spPr>
        <p:txBody>
          <a:bodyPr wrap="square" rtlCol="0">
            <a:spAutoFit/>
          </a:bodyPr>
          <a:lstStyle/>
          <a:p>
            <a:r>
              <a:rPr lang="vi-VN" altLang="en-US" sz="3000" b="1">
                <a:gradFill>
                  <a:gsLst>
                    <a:gs pos="0">
                      <a:srgbClr val="FECF40"/>
                    </a:gs>
                    <a:gs pos="100000">
                      <a:srgbClr val="846C21"/>
                    </a:gs>
                  </a:gsLst>
                  <a:lin scaled="0"/>
                </a:gradFill>
                <a:latin typeface="Times New Roman" panose="02020603050405020304" charset="0"/>
                <a:cs typeface="Times New Roman" panose="02020603050405020304" charset="0"/>
              </a:rPr>
              <a:t>ỨNG DỤNG</a:t>
            </a:r>
          </a:p>
          <a:p>
            <a:r>
              <a:rPr lang="vi-VN" altLang="en-US" sz="3000" b="1">
                <a:gradFill>
                  <a:gsLst>
                    <a:gs pos="0">
                      <a:srgbClr val="FECF40"/>
                    </a:gs>
                    <a:gs pos="100000">
                      <a:srgbClr val="846C21"/>
                    </a:gs>
                  </a:gsLst>
                  <a:lin scaled="0"/>
                </a:gradFill>
                <a:latin typeface="Times New Roman" panose="02020603050405020304" charset="0"/>
                <a:cs typeface="Times New Roman" panose="02020603050405020304" charset="0"/>
              </a:rPr>
              <a:t>BOOK TOUR DU LỊCH</a:t>
            </a:r>
          </a:p>
        </p:txBody>
      </p:sp>
      <p:sp>
        <p:nvSpPr>
          <p:cNvPr id="4" name="Text Box 3"/>
          <p:cNvSpPr txBox="1"/>
          <p:nvPr/>
        </p:nvSpPr>
        <p:spPr>
          <a:xfrm>
            <a:off x="5147944" y="2196465"/>
            <a:ext cx="3445529" cy="369332"/>
          </a:xfrm>
          <a:prstGeom prst="rect">
            <a:avLst/>
          </a:prstGeom>
          <a:noFill/>
        </p:spPr>
        <p:txBody>
          <a:bodyPr wrap="square" rtlCol="0">
            <a:spAutoFit/>
          </a:bodyPr>
          <a:lstStyle/>
          <a:p>
            <a:r>
              <a:rPr lang="en-US" sz="1800" b="1">
                <a:gradFill>
                  <a:gsLst>
                    <a:gs pos="0">
                      <a:srgbClr val="FECF40"/>
                    </a:gs>
                    <a:gs pos="100000">
                      <a:srgbClr val="846C21"/>
                    </a:gs>
                  </a:gsLst>
                  <a:lin scaled="0"/>
                </a:gradFill>
                <a:latin typeface="Times New Roman" panose="02020603050405020304" charset="0"/>
                <a:cs typeface="Times New Roman" panose="02020603050405020304" charset="0"/>
              </a:rPr>
              <a:t>NH</a:t>
            </a:r>
            <a:r>
              <a:rPr lang="vi-VN" altLang="en-US" sz="1800" b="1">
                <a:gradFill>
                  <a:gsLst>
                    <a:gs pos="0">
                      <a:srgbClr val="FECF40"/>
                    </a:gs>
                    <a:gs pos="100000">
                      <a:srgbClr val="846C21"/>
                    </a:gs>
                  </a:gsLst>
                  <a:lin scaled="0"/>
                </a:gradFill>
                <a:latin typeface="Times New Roman" panose="02020603050405020304" charset="0"/>
                <a:cs typeface="Times New Roman" panose="02020603050405020304" charset="0"/>
              </a:rPr>
              <a:t>ÓM HỌC PHẦN: </a:t>
            </a:r>
            <a:r>
              <a:rPr lang="en-US" altLang="en-US" sz="1800" b="1">
                <a:gradFill>
                  <a:gsLst>
                    <a:gs pos="0">
                      <a:srgbClr val="FECF40"/>
                    </a:gs>
                    <a:gs pos="100000">
                      <a:srgbClr val="846C21"/>
                    </a:gs>
                  </a:gsLst>
                  <a:lin scaled="0"/>
                </a:gradFill>
                <a:latin typeface="Times New Roman" panose="02020603050405020304" charset="0"/>
                <a:cs typeface="Times New Roman" panose="02020603050405020304" charset="0"/>
              </a:rPr>
              <a:t>CT467</a:t>
            </a:r>
            <a:r>
              <a:rPr lang="vi-VN" altLang="en-US" sz="1800" b="1">
                <a:gradFill>
                  <a:gsLst>
                    <a:gs pos="0">
                      <a:srgbClr val="FECF40"/>
                    </a:gs>
                    <a:gs pos="100000">
                      <a:srgbClr val="846C21"/>
                    </a:gs>
                  </a:gsLst>
                  <a:lin scaled="0"/>
                </a:gradFill>
                <a:latin typeface="Times New Roman" panose="02020603050405020304" charset="0"/>
                <a:cs typeface="Times New Roman" panose="02020603050405020304" charset="0"/>
              </a:rPr>
              <a:t>04</a:t>
            </a:r>
          </a:p>
        </p:txBody>
      </p:sp>
      <p:sp>
        <p:nvSpPr>
          <p:cNvPr id="2" name="Text Box 1"/>
          <p:cNvSpPr txBox="1"/>
          <p:nvPr/>
        </p:nvSpPr>
        <p:spPr>
          <a:xfrm>
            <a:off x="5141807" y="2854960"/>
            <a:ext cx="2835063" cy="368300"/>
          </a:xfrm>
          <a:prstGeom prst="rect">
            <a:avLst/>
          </a:prstGeom>
          <a:noFill/>
        </p:spPr>
        <p:txBody>
          <a:bodyPr wrap="square" rtlCol="0">
            <a:spAutoFit/>
          </a:bodyPr>
          <a:lstStyle/>
          <a:p>
            <a:r>
              <a:rPr lang="vi-VN" altLang="en-US" sz="1800" b="1">
                <a:gradFill>
                  <a:gsLst>
                    <a:gs pos="0">
                      <a:srgbClr val="FECF40"/>
                    </a:gs>
                    <a:gs pos="100000">
                      <a:srgbClr val="846C21"/>
                    </a:gs>
                  </a:gsLst>
                  <a:lin scaled="0"/>
                </a:gradFill>
                <a:latin typeface="Times New Roman" panose="02020603050405020304" charset="0"/>
                <a:cs typeface="Times New Roman" panose="02020603050405020304" charset="0"/>
              </a:rPr>
              <a:t>NHÓM THỰC HIỆN: 06</a:t>
            </a:r>
          </a:p>
        </p:txBody>
      </p:sp>
      <p:sp>
        <p:nvSpPr>
          <p:cNvPr id="7" name="Text Box 6"/>
          <p:cNvSpPr txBox="1"/>
          <p:nvPr/>
        </p:nvSpPr>
        <p:spPr>
          <a:xfrm>
            <a:off x="6083618" y="4203065"/>
            <a:ext cx="1287780" cy="645160"/>
          </a:xfrm>
          <a:prstGeom prst="rect">
            <a:avLst/>
          </a:prstGeom>
          <a:noFill/>
        </p:spPr>
        <p:txBody>
          <a:bodyPr wrap="none" rtlCol="0">
            <a:spAutoFit/>
          </a:bodyPr>
          <a:lstStyle/>
          <a:p>
            <a:pPr algn="ctr"/>
            <a:r>
              <a:rPr lang="vi-VN" altLang="en-US" sz="1800" b="1">
                <a:gradFill>
                  <a:gsLst>
                    <a:gs pos="0">
                      <a:srgbClr val="FECF40"/>
                    </a:gs>
                    <a:gs pos="100000">
                      <a:srgbClr val="846C21"/>
                    </a:gs>
                  </a:gsLst>
                  <a:lin scaled="0"/>
                </a:gradFill>
                <a:latin typeface="Times New Roman" panose="02020603050405020304" charset="0"/>
                <a:cs typeface="Times New Roman" panose="02020603050405020304" charset="0"/>
              </a:rPr>
              <a:t>Học Kỳ 1</a:t>
            </a:r>
          </a:p>
          <a:p>
            <a:r>
              <a:rPr lang="vi-VN" altLang="en-US" sz="1800" b="1">
                <a:gradFill>
                  <a:gsLst>
                    <a:gs pos="0">
                      <a:srgbClr val="FECF40"/>
                    </a:gs>
                    <a:gs pos="100000">
                      <a:srgbClr val="846C21"/>
                    </a:gs>
                  </a:gsLst>
                  <a:lin scaled="0"/>
                </a:gradFill>
                <a:latin typeface="Times New Roman" panose="02020603050405020304" charset="0"/>
                <a:cs typeface="Times New Roman" panose="02020603050405020304" charset="0"/>
              </a:rPr>
              <a:t>2022 - 2023</a:t>
            </a:r>
          </a:p>
        </p:txBody>
      </p:sp>
      <p:grpSp>
        <p:nvGrpSpPr>
          <p:cNvPr id="7257" name="Google Shape;7257;p55"/>
          <p:cNvGrpSpPr/>
          <p:nvPr/>
        </p:nvGrpSpPr>
        <p:grpSpPr>
          <a:xfrm>
            <a:off x="4683003" y="2198184"/>
            <a:ext cx="353645" cy="355557"/>
            <a:chOff x="-33286325" y="3944800"/>
            <a:chExt cx="291450" cy="293025"/>
          </a:xfrm>
        </p:grpSpPr>
        <p:sp>
          <p:nvSpPr>
            <p:cNvPr id="7258" name="Google Shape;7258;p55"/>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55"/>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55"/>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55"/>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257;p55"/>
          <p:cNvGrpSpPr/>
          <p:nvPr/>
        </p:nvGrpSpPr>
        <p:grpSpPr>
          <a:xfrm>
            <a:off x="4677288" y="2861124"/>
            <a:ext cx="353645" cy="355557"/>
            <a:chOff x="-33286325" y="3944800"/>
            <a:chExt cx="291450" cy="293025"/>
          </a:xfrm>
        </p:grpSpPr>
        <p:sp>
          <p:nvSpPr>
            <p:cNvPr id="5" name="Google Shape;7258;p55"/>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59;p55"/>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60;p55"/>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61;p55"/>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15"/>
        <p:cNvGrpSpPr/>
        <p:nvPr/>
      </p:nvGrpSpPr>
      <p:grpSpPr>
        <a:xfrm>
          <a:off x="0" y="0"/>
          <a:ext cx="0" cy="0"/>
          <a:chOff x="0" y="0"/>
          <a:chExt cx="0" cy="0"/>
        </a:xfrm>
      </p:grpSpPr>
      <p:sp>
        <p:nvSpPr>
          <p:cNvPr id="143" name="Text Box 142"/>
          <p:cNvSpPr txBox="1"/>
          <p:nvPr/>
        </p:nvSpPr>
        <p:spPr>
          <a:xfrm>
            <a:off x="558165" y="1347470"/>
            <a:ext cx="8075295" cy="553085"/>
          </a:xfrm>
          <a:prstGeom prst="rect">
            <a:avLst/>
          </a:prstGeom>
          <a:noFill/>
        </p:spPr>
        <p:txBody>
          <a:bodyPr wrap="none" rtlCol="0">
            <a:spAutoFit/>
          </a:bodyPr>
          <a:lstStyle/>
          <a:p>
            <a:r>
              <a:rPr lang="vi-VN" altLang="en-US" sz="3000" b="1">
                <a:gradFill>
                  <a:gsLst>
                    <a:gs pos="0">
                      <a:srgbClr val="FECF40"/>
                    </a:gs>
                    <a:gs pos="100000">
                      <a:srgbClr val="846C21"/>
                    </a:gs>
                  </a:gsLst>
                  <a:lin scaled="0"/>
                </a:gradFill>
                <a:latin typeface="Times New Roman" panose="02020603050405020304" charset="0"/>
                <a:cs typeface="Times New Roman" panose="02020603050405020304" charset="0"/>
              </a:rPr>
              <a:t>CẢM ƠN CÔ VÀ CÁC BẠN ĐÃ LẮNG NGHE!</a:t>
            </a:r>
          </a:p>
        </p:txBody>
      </p:sp>
      <p:grpSp>
        <p:nvGrpSpPr>
          <p:cNvPr id="4752" name="Google Shape;4752;p48"/>
          <p:cNvGrpSpPr/>
          <p:nvPr/>
        </p:nvGrpSpPr>
        <p:grpSpPr>
          <a:xfrm>
            <a:off x="2630170" y="2454275"/>
            <a:ext cx="3656330" cy="1833880"/>
            <a:chOff x="724986" y="3605478"/>
            <a:chExt cx="1368681" cy="682918"/>
          </a:xfrm>
          <a:solidFill>
            <a:schemeClr val="bg1">
              <a:lumMod val="50000"/>
            </a:schemeClr>
          </a:solidFill>
        </p:grpSpPr>
        <p:grpSp>
          <p:nvGrpSpPr>
            <p:cNvPr id="4753" name="Google Shape;4753;p48"/>
            <p:cNvGrpSpPr/>
            <p:nvPr/>
          </p:nvGrpSpPr>
          <p:grpSpPr>
            <a:xfrm>
              <a:off x="1289102" y="3823629"/>
              <a:ext cx="240442" cy="250435"/>
              <a:chOff x="-165066" y="3843615"/>
              <a:chExt cx="221259" cy="230455"/>
            </a:xfrm>
            <a:grpFill/>
          </p:grpSpPr>
          <p:sp>
            <p:nvSpPr>
              <p:cNvPr id="4754" name="Google Shape;4754;p48"/>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8"/>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8"/>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8"/>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8"/>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8"/>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8"/>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8"/>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48"/>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48"/>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8"/>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8"/>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8"/>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8"/>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8"/>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8"/>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8"/>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8"/>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8"/>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8"/>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4" name="Google Shape;4774;p48"/>
            <p:cNvGrpSpPr/>
            <p:nvPr/>
          </p:nvGrpSpPr>
          <p:grpSpPr>
            <a:xfrm>
              <a:off x="724986" y="3605478"/>
              <a:ext cx="1368681" cy="682918"/>
              <a:chOff x="724986" y="3605478"/>
              <a:chExt cx="1368681" cy="682918"/>
            </a:xfrm>
            <a:grpFill/>
          </p:grpSpPr>
          <p:grpSp>
            <p:nvGrpSpPr>
              <p:cNvPr id="4775" name="Google Shape;4775;p48"/>
              <p:cNvGrpSpPr/>
              <p:nvPr/>
            </p:nvGrpSpPr>
            <p:grpSpPr>
              <a:xfrm>
                <a:off x="1498221" y="4047614"/>
                <a:ext cx="529172" cy="240783"/>
                <a:chOff x="1498221" y="4047614"/>
                <a:chExt cx="529172" cy="240783"/>
              </a:xfrm>
              <a:grpFill/>
            </p:grpSpPr>
            <p:grpSp>
              <p:nvGrpSpPr>
                <p:cNvPr id="4776" name="Google Shape;4776;p48"/>
                <p:cNvGrpSpPr/>
                <p:nvPr/>
              </p:nvGrpSpPr>
              <p:grpSpPr>
                <a:xfrm>
                  <a:off x="1826655" y="4224370"/>
                  <a:ext cx="200738" cy="25631"/>
                  <a:chOff x="1826655" y="4224370"/>
                  <a:chExt cx="200738" cy="25631"/>
                </a:xfrm>
                <a:grpFill/>
              </p:grpSpPr>
              <p:sp>
                <p:nvSpPr>
                  <p:cNvPr id="4777" name="Google Shape;4777;p48"/>
                  <p:cNvSpPr/>
                  <p:nvPr/>
                </p:nvSpPr>
                <p:spPr>
                  <a:xfrm>
                    <a:off x="1826655" y="4238011"/>
                    <a:ext cx="175094" cy="5"/>
                  </a:xfrm>
                  <a:custGeom>
                    <a:avLst/>
                    <a:gdLst/>
                    <a:ahLst/>
                    <a:cxnLst/>
                    <a:rect l="l" t="t" r="r" b="b"/>
                    <a:pathLst>
                      <a:path w="36535" h="1" fill="none" extrusionOk="0">
                        <a:moveTo>
                          <a:pt x="1" y="0"/>
                        </a:moveTo>
                        <a:lnTo>
                          <a:pt x="36535" y="0"/>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8"/>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9" name="Google Shape;4779;p48"/>
                <p:cNvGrpSpPr/>
                <p:nvPr/>
              </p:nvGrpSpPr>
              <p:grpSpPr>
                <a:xfrm>
                  <a:off x="1498221" y="4047614"/>
                  <a:ext cx="328444" cy="240783"/>
                  <a:chOff x="1498221" y="4047614"/>
                  <a:chExt cx="328444" cy="240783"/>
                </a:xfrm>
                <a:grpFill/>
              </p:grpSpPr>
              <p:sp>
                <p:nvSpPr>
                  <p:cNvPr id="4780" name="Google Shape;4780;p48"/>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1" name="Google Shape;4781;p48"/>
                  <p:cNvGrpSpPr/>
                  <p:nvPr/>
                </p:nvGrpSpPr>
                <p:grpSpPr>
                  <a:xfrm>
                    <a:off x="1498221" y="4047614"/>
                    <a:ext cx="150566" cy="190416"/>
                    <a:chOff x="1498221" y="4047614"/>
                    <a:chExt cx="150566" cy="190416"/>
                  </a:xfrm>
                  <a:grpFill/>
                </p:grpSpPr>
                <p:sp>
                  <p:nvSpPr>
                    <p:cNvPr id="4782" name="Google Shape;4782;p48"/>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8"/>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784" name="Google Shape;4784;p48"/>
              <p:cNvGrpSpPr/>
              <p:nvPr/>
            </p:nvGrpSpPr>
            <p:grpSpPr>
              <a:xfrm>
                <a:off x="1560718" y="3800594"/>
                <a:ext cx="532948" cy="302090"/>
                <a:chOff x="1560718" y="3800594"/>
                <a:chExt cx="532948" cy="302090"/>
              </a:xfrm>
              <a:grpFill/>
            </p:grpSpPr>
            <p:grpSp>
              <p:nvGrpSpPr>
                <p:cNvPr id="4785" name="Google Shape;4785;p48"/>
                <p:cNvGrpSpPr/>
                <p:nvPr/>
              </p:nvGrpSpPr>
              <p:grpSpPr>
                <a:xfrm>
                  <a:off x="1912179" y="3827344"/>
                  <a:ext cx="181487" cy="25631"/>
                  <a:chOff x="1912179" y="3827344"/>
                  <a:chExt cx="181487" cy="25631"/>
                </a:xfrm>
                <a:grpFill/>
              </p:grpSpPr>
              <p:sp>
                <p:nvSpPr>
                  <p:cNvPr id="4786" name="Google Shape;4786;p48"/>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8"/>
                  <p:cNvSpPr/>
                  <p:nvPr/>
                </p:nvSpPr>
                <p:spPr>
                  <a:xfrm>
                    <a:off x="1912179" y="3842838"/>
                    <a:ext cx="156825" cy="5"/>
                  </a:xfrm>
                  <a:custGeom>
                    <a:avLst/>
                    <a:gdLst/>
                    <a:ahLst/>
                    <a:cxnLst/>
                    <a:rect l="l" t="t" r="r" b="b"/>
                    <a:pathLst>
                      <a:path w="32723" h="1" fill="none" extrusionOk="0">
                        <a:moveTo>
                          <a:pt x="1" y="1"/>
                        </a:moveTo>
                        <a:lnTo>
                          <a:pt x="32723"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8" name="Google Shape;4788;p48"/>
                <p:cNvGrpSpPr/>
                <p:nvPr/>
              </p:nvGrpSpPr>
              <p:grpSpPr>
                <a:xfrm>
                  <a:off x="1912179" y="4044505"/>
                  <a:ext cx="181487" cy="25622"/>
                  <a:chOff x="1912179" y="4044506"/>
                  <a:chExt cx="181487" cy="25622"/>
                </a:xfrm>
                <a:grpFill/>
              </p:grpSpPr>
              <p:sp>
                <p:nvSpPr>
                  <p:cNvPr id="4789" name="Google Shape;4789;p48"/>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8"/>
                  <p:cNvSpPr/>
                  <p:nvPr/>
                </p:nvSpPr>
                <p:spPr>
                  <a:xfrm>
                    <a:off x="1912179" y="4059966"/>
                    <a:ext cx="156825" cy="5"/>
                  </a:xfrm>
                  <a:custGeom>
                    <a:avLst/>
                    <a:gdLst/>
                    <a:ahLst/>
                    <a:cxnLst/>
                    <a:rect l="l" t="t" r="r" b="b"/>
                    <a:pathLst>
                      <a:path w="32723" h="1" fill="none" extrusionOk="0">
                        <a:moveTo>
                          <a:pt x="32723" y="1"/>
                        </a:moveTo>
                        <a:lnTo>
                          <a:pt x="1"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1" name="Google Shape;4791;p48"/>
                <p:cNvGrpSpPr/>
                <p:nvPr/>
              </p:nvGrpSpPr>
              <p:grpSpPr>
                <a:xfrm>
                  <a:off x="1560718" y="3800594"/>
                  <a:ext cx="351472" cy="302090"/>
                  <a:chOff x="1560718" y="3800594"/>
                  <a:chExt cx="351472" cy="302090"/>
                </a:xfrm>
                <a:grpFill/>
              </p:grpSpPr>
              <p:grpSp>
                <p:nvGrpSpPr>
                  <p:cNvPr id="4792" name="Google Shape;4792;p48"/>
                  <p:cNvGrpSpPr/>
                  <p:nvPr/>
                </p:nvGrpSpPr>
                <p:grpSpPr>
                  <a:xfrm>
                    <a:off x="1560718" y="3842857"/>
                    <a:ext cx="173586" cy="217131"/>
                    <a:chOff x="1560718" y="3842857"/>
                    <a:chExt cx="173586" cy="217131"/>
                  </a:xfrm>
                  <a:grpFill/>
                </p:grpSpPr>
                <p:sp>
                  <p:nvSpPr>
                    <p:cNvPr id="4793" name="Google Shape;4793;p48"/>
                    <p:cNvSpPr/>
                    <p:nvPr/>
                  </p:nvSpPr>
                  <p:spPr>
                    <a:xfrm>
                      <a:off x="1560718" y="3951414"/>
                      <a:ext cx="84343" cy="5"/>
                    </a:xfrm>
                    <a:custGeom>
                      <a:avLst/>
                      <a:gdLst/>
                      <a:ahLst/>
                      <a:cxnLst/>
                      <a:rect l="l" t="t" r="r" b="b"/>
                      <a:pathLst>
                        <a:path w="17599" h="1" fill="none" extrusionOk="0">
                          <a:moveTo>
                            <a:pt x="1" y="0"/>
                          </a:moveTo>
                          <a:lnTo>
                            <a:pt x="17598" y="0"/>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8"/>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8"/>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6" name="Google Shape;4796;p48"/>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8"/>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8" name="Google Shape;4798;p48"/>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9" name="Google Shape;4799;p48"/>
              <p:cNvGrpSpPr/>
              <p:nvPr/>
            </p:nvGrpSpPr>
            <p:grpSpPr>
              <a:xfrm>
                <a:off x="785350" y="3605478"/>
                <a:ext cx="535311" cy="249245"/>
                <a:chOff x="785350" y="3605478"/>
                <a:chExt cx="535311" cy="249245"/>
              </a:xfrm>
              <a:grpFill/>
            </p:grpSpPr>
            <p:grpSp>
              <p:nvGrpSpPr>
                <p:cNvPr id="4800" name="Google Shape;4800;p48"/>
                <p:cNvGrpSpPr/>
                <p:nvPr/>
              </p:nvGrpSpPr>
              <p:grpSpPr>
                <a:xfrm>
                  <a:off x="785350" y="3605478"/>
                  <a:ext cx="376191" cy="102736"/>
                  <a:chOff x="785350" y="3605478"/>
                  <a:chExt cx="376191" cy="102736"/>
                </a:xfrm>
                <a:grpFill/>
              </p:grpSpPr>
              <p:sp>
                <p:nvSpPr>
                  <p:cNvPr id="4801" name="Google Shape;4801;p48"/>
                  <p:cNvSpPr/>
                  <p:nvPr/>
                </p:nvSpPr>
                <p:spPr>
                  <a:xfrm>
                    <a:off x="808023" y="3655851"/>
                    <a:ext cx="175636" cy="5"/>
                  </a:xfrm>
                  <a:custGeom>
                    <a:avLst/>
                    <a:gdLst/>
                    <a:ahLst/>
                    <a:cxnLst/>
                    <a:rect l="l" t="t" r="r" b="b"/>
                    <a:pathLst>
                      <a:path w="36648" h="1" fill="none" extrusionOk="0">
                        <a:moveTo>
                          <a:pt x="36648" y="1"/>
                        </a:moveTo>
                        <a:lnTo>
                          <a:pt x="1"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8"/>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8"/>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4" name="Google Shape;4804;p48"/>
                <p:cNvGrpSpPr/>
                <p:nvPr/>
              </p:nvGrpSpPr>
              <p:grpSpPr>
                <a:xfrm>
                  <a:off x="1161530" y="3655851"/>
                  <a:ext cx="159131" cy="198872"/>
                  <a:chOff x="1161530" y="3655851"/>
                  <a:chExt cx="159131" cy="198872"/>
                </a:xfrm>
                <a:grpFill/>
              </p:grpSpPr>
              <p:sp>
                <p:nvSpPr>
                  <p:cNvPr id="4805" name="Google Shape;4805;p48"/>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8"/>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7" name="Google Shape;4807;p48"/>
              <p:cNvGrpSpPr/>
              <p:nvPr/>
            </p:nvGrpSpPr>
            <p:grpSpPr>
              <a:xfrm>
                <a:off x="785350" y="4047614"/>
                <a:ext cx="535311" cy="240783"/>
                <a:chOff x="785350" y="4047614"/>
                <a:chExt cx="535311" cy="240783"/>
              </a:xfrm>
              <a:grpFill/>
            </p:grpSpPr>
            <p:grpSp>
              <p:nvGrpSpPr>
                <p:cNvPr id="4808" name="Google Shape;4808;p48"/>
                <p:cNvGrpSpPr/>
                <p:nvPr/>
              </p:nvGrpSpPr>
              <p:grpSpPr>
                <a:xfrm>
                  <a:off x="1161636" y="4047614"/>
                  <a:ext cx="159025" cy="190415"/>
                  <a:chOff x="1161636" y="4047614"/>
                  <a:chExt cx="159025" cy="190415"/>
                </a:xfrm>
                <a:grpFill/>
              </p:grpSpPr>
              <p:sp>
                <p:nvSpPr>
                  <p:cNvPr id="4809" name="Google Shape;4809;p48"/>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8"/>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1" name="Google Shape;4811;p48"/>
                <p:cNvGrpSpPr/>
                <p:nvPr/>
              </p:nvGrpSpPr>
              <p:grpSpPr>
                <a:xfrm>
                  <a:off x="785350" y="4185661"/>
                  <a:ext cx="376191" cy="102736"/>
                  <a:chOff x="785350" y="4185661"/>
                  <a:chExt cx="376191" cy="102736"/>
                </a:xfrm>
                <a:grpFill/>
              </p:grpSpPr>
              <p:sp>
                <p:nvSpPr>
                  <p:cNvPr id="4812" name="Google Shape;4812;p48"/>
                  <p:cNvSpPr/>
                  <p:nvPr/>
                </p:nvSpPr>
                <p:spPr>
                  <a:xfrm>
                    <a:off x="808023" y="4238011"/>
                    <a:ext cx="175636" cy="5"/>
                  </a:xfrm>
                  <a:custGeom>
                    <a:avLst/>
                    <a:gdLst/>
                    <a:ahLst/>
                    <a:cxnLst/>
                    <a:rect l="l" t="t" r="r" b="b"/>
                    <a:pathLst>
                      <a:path w="36648" h="1" fill="none" extrusionOk="0">
                        <a:moveTo>
                          <a:pt x="36648" y="0"/>
                        </a:moveTo>
                        <a:lnTo>
                          <a:pt x="1" y="0"/>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8"/>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8"/>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5" name="Google Shape;4815;p48"/>
              <p:cNvGrpSpPr/>
              <p:nvPr/>
            </p:nvGrpSpPr>
            <p:grpSpPr>
              <a:xfrm>
                <a:off x="1501054" y="3605478"/>
                <a:ext cx="526340" cy="249240"/>
                <a:chOff x="1501054" y="3605478"/>
                <a:chExt cx="526340" cy="249240"/>
              </a:xfrm>
              <a:grpFill/>
            </p:grpSpPr>
            <p:grpSp>
              <p:nvGrpSpPr>
                <p:cNvPr id="4816" name="Google Shape;4816;p48"/>
                <p:cNvGrpSpPr/>
                <p:nvPr/>
              </p:nvGrpSpPr>
              <p:grpSpPr>
                <a:xfrm>
                  <a:off x="1834208" y="3643867"/>
                  <a:ext cx="193185" cy="25622"/>
                  <a:chOff x="1834208" y="3643867"/>
                  <a:chExt cx="193185" cy="25622"/>
                </a:xfrm>
                <a:grpFill/>
              </p:grpSpPr>
              <p:sp>
                <p:nvSpPr>
                  <p:cNvPr id="4817" name="Google Shape;4817;p48"/>
                  <p:cNvSpPr/>
                  <p:nvPr/>
                </p:nvSpPr>
                <p:spPr>
                  <a:xfrm>
                    <a:off x="1834208" y="3655851"/>
                    <a:ext cx="167541" cy="5"/>
                  </a:xfrm>
                  <a:custGeom>
                    <a:avLst/>
                    <a:gdLst/>
                    <a:ahLst/>
                    <a:cxnLst/>
                    <a:rect l="l" t="t" r="r" b="b"/>
                    <a:pathLst>
                      <a:path w="34959" h="1" fill="none" extrusionOk="0">
                        <a:moveTo>
                          <a:pt x="1" y="1"/>
                        </a:moveTo>
                        <a:lnTo>
                          <a:pt x="34959"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8"/>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9" name="Google Shape;4819;p48"/>
                <p:cNvGrpSpPr/>
                <p:nvPr/>
              </p:nvGrpSpPr>
              <p:grpSpPr>
                <a:xfrm>
                  <a:off x="1501054" y="3605478"/>
                  <a:ext cx="333165" cy="249240"/>
                  <a:chOff x="1501054" y="3605478"/>
                  <a:chExt cx="333165" cy="249240"/>
                </a:xfrm>
                <a:grpFill/>
              </p:grpSpPr>
              <p:sp>
                <p:nvSpPr>
                  <p:cNvPr id="4820" name="Google Shape;4820;p48"/>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1" name="Google Shape;4821;p48"/>
                  <p:cNvGrpSpPr/>
                  <p:nvPr/>
                </p:nvGrpSpPr>
                <p:grpSpPr>
                  <a:xfrm>
                    <a:off x="1501054" y="3655851"/>
                    <a:ext cx="155286" cy="198867"/>
                    <a:chOff x="1501054" y="3655851"/>
                    <a:chExt cx="155286" cy="198867"/>
                  </a:xfrm>
                  <a:grpFill/>
                </p:grpSpPr>
                <p:sp>
                  <p:nvSpPr>
                    <p:cNvPr id="4822" name="Google Shape;4822;p48"/>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8"/>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824" name="Google Shape;4824;p48"/>
              <p:cNvGrpSpPr/>
              <p:nvPr/>
            </p:nvGrpSpPr>
            <p:grpSpPr>
              <a:xfrm>
                <a:off x="724986" y="3800594"/>
                <a:ext cx="532950" cy="302090"/>
                <a:chOff x="724986" y="3800594"/>
                <a:chExt cx="532950" cy="302090"/>
              </a:xfrm>
              <a:grpFill/>
            </p:grpSpPr>
            <p:grpSp>
              <p:nvGrpSpPr>
                <p:cNvPr id="4825" name="Google Shape;4825;p48"/>
                <p:cNvGrpSpPr/>
                <p:nvPr/>
              </p:nvGrpSpPr>
              <p:grpSpPr>
                <a:xfrm>
                  <a:off x="724986" y="4044367"/>
                  <a:ext cx="181314" cy="25626"/>
                  <a:chOff x="724986" y="4044367"/>
                  <a:chExt cx="181314" cy="25626"/>
                </a:xfrm>
                <a:grpFill/>
              </p:grpSpPr>
              <p:sp>
                <p:nvSpPr>
                  <p:cNvPr id="4826" name="Google Shape;4826;p48"/>
                  <p:cNvSpPr/>
                  <p:nvPr/>
                </p:nvSpPr>
                <p:spPr>
                  <a:xfrm>
                    <a:off x="746695" y="4059966"/>
                    <a:ext cx="159605" cy="5"/>
                  </a:xfrm>
                  <a:custGeom>
                    <a:avLst/>
                    <a:gdLst/>
                    <a:ahLst/>
                    <a:cxnLst/>
                    <a:rect l="l" t="t" r="r" b="b"/>
                    <a:pathLst>
                      <a:path w="33303" h="1" fill="none" extrusionOk="0">
                        <a:moveTo>
                          <a:pt x="1" y="1"/>
                        </a:moveTo>
                        <a:lnTo>
                          <a:pt x="33303"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8"/>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8" name="Google Shape;4828;p48"/>
                <p:cNvGrpSpPr/>
                <p:nvPr/>
              </p:nvGrpSpPr>
              <p:grpSpPr>
                <a:xfrm>
                  <a:off x="906290" y="3800594"/>
                  <a:ext cx="351646" cy="302090"/>
                  <a:chOff x="906290" y="3800594"/>
                  <a:chExt cx="351646" cy="302090"/>
                </a:xfrm>
                <a:grpFill/>
              </p:grpSpPr>
              <p:grpSp>
                <p:nvGrpSpPr>
                  <p:cNvPr id="4829" name="Google Shape;4829;p48"/>
                  <p:cNvGrpSpPr/>
                  <p:nvPr/>
                </p:nvGrpSpPr>
                <p:grpSpPr>
                  <a:xfrm>
                    <a:off x="1084172" y="3842857"/>
                    <a:ext cx="173764" cy="217131"/>
                    <a:chOff x="1084172" y="3842857"/>
                    <a:chExt cx="173764" cy="217131"/>
                  </a:xfrm>
                  <a:grpFill/>
                </p:grpSpPr>
                <p:grpSp>
                  <p:nvGrpSpPr>
                    <p:cNvPr id="4830" name="Google Shape;4830;p48"/>
                    <p:cNvGrpSpPr/>
                    <p:nvPr/>
                  </p:nvGrpSpPr>
                  <p:grpSpPr>
                    <a:xfrm>
                      <a:off x="1156862" y="3936509"/>
                      <a:ext cx="101073" cy="25622"/>
                      <a:chOff x="1156862" y="3936509"/>
                      <a:chExt cx="101073" cy="25622"/>
                    </a:xfrm>
                    <a:grpFill/>
                  </p:grpSpPr>
                  <p:sp>
                    <p:nvSpPr>
                      <p:cNvPr id="4831" name="Google Shape;4831;p48"/>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48"/>
                      <p:cNvSpPr/>
                      <p:nvPr/>
                    </p:nvSpPr>
                    <p:spPr>
                      <a:xfrm>
                        <a:off x="1173592" y="3951414"/>
                        <a:ext cx="84343" cy="5"/>
                      </a:xfrm>
                      <a:custGeom>
                        <a:avLst/>
                        <a:gdLst/>
                        <a:ahLst/>
                        <a:cxnLst/>
                        <a:rect l="l" t="t" r="r" b="b"/>
                        <a:pathLst>
                          <a:path w="17599" h="1" fill="none" extrusionOk="0">
                            <a:moveTo>
                              <a:pt x="17598" y="0"/>
                            </a:moveTo>
                            <a:lnTo>
                              <a:pt x="1" y="0"/>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3" name="Google Shape;4833;p48"/>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4" name="Google Shape;4834;p48"/>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48"/>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6" name="Google Shape;4836;p48"/>
                <p:cNvGrpSpPr/>
                <p:nvPr/>
              </p:nvGrpSpPr>
              <p:grpSpPr>
                <a:xfrm>
                  <a:off x="724986" y="3830189"/>
                  <a:ext cx="189533" cy="25626"/>
                  <a:chOff x="724986" y="3830189"/>
                  <a:chExt cx="189533" cy="25626"/>
                </a:xfrm>
                <a:grpFill/>
              </p:grpSpPr>
              <p:sp>
                <p:nvSpPr>
                  <p:cNvPr id="4837" name="Google Shape;4837;p48"/>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48"/>
                  <p:cNvSpPr/>
                  <p:nvPr/>
                </p:nvSpPr>
                <p:spPr>
                  <a:xfrm>
                    <a:off x="746695" y="3842838"/>
                    <a:ext cx="167824" cy="5"/>
                  </a:xfrm>
                  <a:custGeom>
                    <a:avLst/>
                    <a:gdLst/>
                    <a:ahLst/>
                    <a:cxnLst/>
                    <a:rect l="l" t="t" r="r" b="b"/>
                    <a:pathLst>
                      <a:path w="35018" h="1" fill="none" extrusionOk="0">
                        <a:moveTo>
                          <a:pt x="35017" y="1"/>
                        </a:moveTo>
                        <a:lnTo>
                          <a:pt x="1"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361" name="Google Shape;1361;p46"/>
          <p:cNvGrpSpPr/>
          <p:nvPr/>
        </p:nvGrpSpPr>
        <p:grpSpPr>
          <a:xfrm>
            <a:off x="758190" y="2705735"/>
            <a:ext cx="1247140" cy="1186180"/>
            <a:chOff x="4906800" y="1507500"/>
            <a:chExt cx="70350" cy="71075"/>
          </a:xfrm>
        </p:grpSpPr>
        <p:sp>
          <p:nvSpPr>
            <p:cNvPr id="1362" name="Google Shape;1362;p46"/>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46"/>
          <p:cNvGrpSpPr/>
          <p:nvPr/>
        </p:nvGrpSpPr>
        <p:grpSpPr>
          <a:xfrm>
            <a:off x="7117080" y="2766060"/>
            <a:ext cx="1175385" cy="1125855"/>
            <a:chOff x="1825800" y="1651625"/>
            <a:chExt cx="568125" cy="591775"/>
          </a:xfrm>
        </p:grpSpPr>
        <p:sp>
          <p:nvSpPr>
            <p:cNvPr id="1656" name="Google Shape;1656;p46"/>
            <p:cNvSpPr/>
            <p:nvPr/>
          </p:nvSpPr>
          <p:spPr>
            <a:xfrm>
              <a:off x="1898925" y="1777225"/>
              <a:ext cx="370875" cy="370500"/>
            </a:xfrm>
            <a:custGeom>
              <a:avLst/>
              <a:gdLst/>
              <a:ahLst/>
              <a:cxnLst/>
              <a:rect l="l" t="t" r="r" b="b"/>
              <a:pathLst>
                <a:path w="14835" h="14820" extrusionOk="0">
                  <a:moveTo>
                    <a:pt x="7417" y="0"/>
                  </a:moveTo>
                  <a:cubicBezTo>
                    <a:pt x="3338" y="0"/>
                    <a:pt x="23" y="3300"/>
                    <a:pt x="9" y="7382"/>
                  </a:cubicBezTo>
                  <a:cubicBezTo>
                    <a:pt x="1" y="9347"/>
                    <a:pt x="774" y="11235"/>
                    <a:pt x="2160" y="12630"/>
                  </a:cubicBezTo>
                  <a:cubicBezTo>
                    <a:pt x="3543" y="14025"/>
                    <a:pt x="5425" y="14811"/>
                    <a:pt x="7391" y="14819"/>
                  </a:cubicBezTo>
                  <a:cubicBezTo>
                    <a:pt x="7399" y="14819"/>
                    <a:pt x="7407" y="14819"/>
                    <a:pt x="7415" y="14819"/>
                  </a:cubicBezTo>
                  <a:cubicBezTo>
                    <a:pt x="9371" y="14819"/>
                    <a:pt x="11248" y="14046"/>
                    <a:pt x="12637" y="12668"/>
                  </a:cubicBezTo>
                  <a:cubicBezTo>
                    <a:pt x="14032" y="11283"/>
                    <a:pt x="14820" y="9402"/>
                    <a:pt x="14826" y="7437"/>
                  </a:cubicBezTo>
                  <a:cubicBezTo>
                    <a:pt x="14834" y="5472"/>
                    <a:pt x="14061" y="3584"/>
                    <a:pt x="12675" y="2189"/>
                  </a:cubicBezTo>
                  <a:cubicBezTo>
                    <a:pt x="11292" y="795"/>
                    <a:pt x="9410" y="8"/>
                    <a:pt x="7444" y="0"/>
                  </a:cubicBezTo>
                  <a:cubicBezTo>
                    <a:pt x="7435" y="0"/>
                    <a:pt x="7426" y="0"/>
                    <a:pt x="741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6"/>
            <p:cNvSpPr/>
            <p:nvPr/>
          </p:nvSpPr>
          <p:spPr>
            <a:xfrm>
              <a:off x="2121325"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6"/>
            <p:cNvSpPr/>
            <p:nvPr/>
          </p:nvSpPr>
          <p:spPr>
            <a:xfrm>
              <a:off x="1825800" y="198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6"/>
            <p:cNvSpPr/>
            <p:nvPr/>
          </p:nvSpPr>
          <p:spPr>
            <a:xfrm>
              <a:off x="2121325" y="198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6"/>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1956875" y="1835225"/>
              <a:ext cx="254975" cy="254475"/>
            </a:xfrm>
            <a:custGeom>
              <a:avLst/>
              <a:gdLst/>
              <a:ahLst/>
              <a:cxnLst/>
              <a:rect l="l" t="t" r="r" b="b"/>
              <a:pathLst>
                <a:path w="10199" h="10179" extrusionOk="0">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7" name="Google Shape;407;p28"/>
          <p:cNvCxnSpPr/>
          <p:nvPr/>
        </p:nvCxnSpPr>
        <p:spPr>
          <a:xfrm>
            <a:off x="2070100" y="1894840"/>
            <a:ext cx="5003800" cy="5715"/>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tLang="en-US" b="1">
                <a:gradFill>
                  <a:gsLst>
                    <a:gs pos="0">
                      <a:srgbClr val="FECF40"/>
                    </a:gs>
                    <a:gs pos="100000">
                      <a:srgbClr val="846C21"/>
                    </a:gs>
                  </a:gsLst>
                  <a:lin scaled="0"/>
                </a:gradFill>
                <a:latin typeface="Times New Roman" panose="02020603050405020304" charset="0"/>
                <a:cs typeface="Times New Roman" panose="02020603050405020304" charset="0"/>
              </a:rPr>
              <a:t>PHÂN CÔNG CÔNG VIỆC</a:t>
            </a:r>
          </a:p>
        </p:txBody>
      </p:sp>
      <p:sp>
        <p:nvSpPr>
          <p:cNvPr id="226" name="Google Shape;226;p23"/>
          <p:cNvSpPr txBox="1">
            <a:spLocks noGrp="1"/>
          </p:cNvSpPr>
          <p:nvPr>
            <p:ph type="title" idx="8"/>
          </p:nvPr>
        </p:nvSpPr>
        <p:spPr>
          <a:xfrm>
            <a:off x="1115695" y="1613535"/>
            <a:ext cx="7341870" cy="46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600" b="1">
                <a:solidFill>
                  <a:schemeClr val="bg1"/>
                </a:solidFill>
                <a:latin typeface="Times New Roman" panose="02020603050405020304" charset="0"/>
                <a:cs typeface="Times New Roman" panose="02020603050405020304" charset="0"/>
              </a:rPr>
              <a:t>Nguyễn Văn Trưởng: Gói Tour, Slide</a:t>
            </a: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8" name="Text Box 17"/>
          <p:cNvSpPr txBox="1"/>
          <p:nvPr/>
        </p:nvSpPr>
        <p:spPr>
          <a:xfrm>
            <a:off x="1121410" y="2386330"/>
            <a:ext cx="6819900" cy="583565"/>
          </a:xfrm>
          <a:prstGeom prst="rect">
            <a:avLst/>
          </a:prstGeom>
          <a:noFill/>
        </p:spPr>
        <p:txBody>
          <a:bodyPr wrap="square" rtlCol="0">
            <a:spAutoFit/>
          </a:bodyPr>
          <a:lstStyle/>
          <a:p>
            <a:r>
              <a:rPr lang="vi-VN" altLang="en-US" sz="1600" b="1">
                <a:solidFill>
                  <a:schemeClr val="bg1"/>
                </a:solidFill>
                <a:latin typeface="Times New Roman" panose="02020603050405020304" charset="0"/>
                <a:cs typeface="Times New Roman" panose="02020603050405020304" charset="0"/>
              </a:rPr>
              <a:t>Hứa Thái Hưng: Đăng Nhập, Đăng Ký, Quên Mật Khẩu</a:t>
            </a:r>
          </a:p>
          <a:p>
            <a:endParaRPr lang="vi-VN" altLang="en-US" sz="1600" b="1">
              <a:solidFill>
                <a:schemeClr val="bg1"/>
              </a:solidFill>
              <a:latin typeface="Times New Roman" panose="02020603050405020304" charset="0"/>
              <a:cs typeface="Times New Roman" panose="02020603050405020304" charset="0"/>
            </a:endParaRPr>
          </a:p>
        </p:txBody>
      </p:sp>
      <p:sp>
        <p:nvSpPr>
          <p:cNvPr id="19" name="Google Shape;247;p23"/>
          <p:cNvSpPr/>
          <p:nvPr/>
        </p:nvSpPr>
        <p:spPr>
          <a:xfrm>
            <a:off x="573405" y="2385060"/>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Text Box 22"/>
          <p:cNvSpPr txBox="1"/>
          <p:nvPr/>
        </p:nvSpPr>
        <p:spPr>
          <a:xfrm>
            <a:off x="1115695" y="3091180"/>
            <a:ext cx="5495290" cy="583565"/>
          </a:xfrm>
          <a:prstGeom prst="rect">
            <a:avLst/>
          </a:prstGeom>
          <a:noFill/>
        </p:spPr>
        <p:txBody>
          <a:bodyPr wrap="none" rtlCol="0">
            <a:spAutoFit/>
          </a:bodyPr>
          <a:lstStyle/>
          <a:p>
            <a:pPr algn="l"/>
            <a:r>
              <a:rPr lang="vi-VN" sz="1600" b="1">
                <a:solidFill>
                  <a:schemeClr val="bg1"/>
                </a:solidFill>
                <a:latin typeface="Times New Roman" panose="02020603050405020304" charset="0"/>
                <a:cs typeface="Times New Roman" panose="02020603050405020304" charset="0"/>
              </a:rPr>
              <a:t>Tô Thanh Trọng: Khách Hàng, Điểm Tham Quan, </a:t>
            </a:r>
            <a:r>
              <a:rPr lang="vi-VN" altLang="en-US" sz="1600" b="1">
                <a:solidFill>
                  <a:schemeClr val="bg1"/>
                </a:solidFill>
                <a:latin typeface="Times New Roman" panose="02020603050405020304" charset="0"/>
                <a:cs typeface="Times New Roman" panose="02020603050405020304" charset="0"/>
                <a:sym typeface="+mn-ea"/>
              </a:rPr>
              <a:t>Thống Kê</a:t>
            </a:r>
            <a:endParaRPr lang="vi-VN" altLang="en-US" sz="1600" b="1">
              <a:solidFill>
                <a:schemeClr val="bg1"/>
              </a:solidFill>
              <a:latin typeface="Times New Roman" panose="02020603050405020304" charset="0"/>
              <a:cs typeface="Times New Roman" panose="02020603050405020304" charset="0"/>
            </a:endParaRPr>
          </a:p>
          <a:p>
            <a:endParaRPr lang="vi-VN" sz="1600" b="1">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121410" y="3811270"/>
            <a:ext cx="3903345" cy="337185"/>
          </a:xfrm>
          <a:prstGeom prst="rect">
            <a:avLst/>
          </a:prstGeom>
          <a:noFill/>
        </p:spPr>
        <p:txBody>
          <a:bodyPr wrap="none" rtlCol="0">
            <a:spAutoFit/>
          </a:bodyPr>
          <a:lstStyle/>
          <a:p>
            <a:pPr algn="l"/>
            <a:r>
              <a:rPr lang="vi-VN" altLang="en-US" sz="1600" b="1">
                <a:solidFill>
                  <a:schemeClr val="bg1"/>
                </a:solidFill>
                <a:latin typeface="Times New Roman" panose="02020603050405020304" charset="0"/>
                <a:cs typeface="Times New Roman" panose="02020603050405020304" charset="0"/>
              </a:rPr>
              <a:t>Trần Anh Văn: Class Diagram</a:t>
            </a:r>
            <a:r>
              <a:rPr lang="vi-VN" altLang="en-US" sz="1600" b="1">
                <a:solidFill>
                  <a:schemeClr val="bg1"/>
                </a:solidFill>
                <a:latin typeface="Times New Roman" panose="02020603050405020304" charset="0"/>
                <a:cs typeface="Times New Roman" panose="02020603050405020304" charset="0"/>
                <a:sym typeface="+mn-ea"/>
              </a:rPr>
              <a:t>, Giới Thiệu</a:t>
            </a:r>
            <a:endParaRPr lang="vi-VN" altLang="en-US" sz="1600" b="1">
              <a:solidFill>
                <a:schemeClr val="bg1"/>
              </a:solidFill>
              <a:latin typeface="Times New Roman" panose="02020603050405020304" charset="0"/>
              <a:cs typeface="Times New Roman" panose="02020603050405020304" charset="0"/>
            </a:endParaRPr>
          </a:p>
        </p:txBody>
      </p:sp>
      <p:sp>
        <p:nvSpPr>
          <p:cNvPr id="25" name="Google Shape;247;p23"/>
          <p:cNvSpPr/>
          <p:nvPr/>
        </p:nvSpPr>
        <p:spPr>
          <a:xfrm>
            <a:off x="573405" y="1693545"/>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7;p23"/>
          <p:cNvSpPr/>
          <p:nvPr/>
        </p:nvSpPr>
        <p:spPr>
          <a:xfrm>
            <a:off x="573405" y="3075940"/>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7;p23"/>
          <p:cNvSpPr/>
          <p:nvPr/>
        </p:nvSpPr>
        <p:spPr>
          <a:xfrm>
            <a:off x="573405" y="3796030"/>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7;p23"/>
          <p:cNvSpPr/>
          <p:nvPr/>
        </p:nvSpPr>
        <p:spPr>
          <a:xfrm>
            <a:off x="573405" y="4444365"/>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Text Box 28"/>
          <p:cNvSpPr txBox="1"/>
          <p:nvPr/>
        </p:nvSpPr>
        <p:spPr>
          <a:xfrm>
            <a:off x="4620260" y="3947795"/>
            <a:ext cx="309880" cy="306705"/>
          </a:xfrm>
          <a:prstGeom prst="rect">
            <a:avLst/>
          </a:prstGeom>
          <a:noFill/>
        </p:spPr>
        <p:txBody>
          <a:bodyPr wrap="none" rtlCol="0">
            <a:spAutoFit/>
          </a:bodyPr>
          <a:lstStyle/>
          <a:p>
            <a:endParaRPr lang="en-US"/>
          </a:p>
        </p:txBody>
      </p:sp>
      <p:sp>
        <p:nvSpPr>
          <p:cNvPr id="2" name="Text Box 1"/>
          <p:cNvSpPr txBox="1"/>
          <p:nvPr/>
        </p:nvSpPr>
        <p:spPr>
          <a:xfrm>
            <a:off x="1121410" y="4467225"/>
            <a:ext cx="4095115" cy="337185"/>
          </a:xfrm>
          <a:prstGeom prst="rect">
            <a:avLst/>
          </a:prstGeom>
          <a:noFill/>
        </p:spPr>
        <p:txBody>
          <a:bodyPr wrap="none" rtlCol="0">
            <a:spAutoFit/>
          </a:bodyPr>
          <a:lstStyle/>
          <a:p>
            <a:r>
              <a:rPr lang="vi-VN" altLang="en-US" sz="1600" b="1">
                <a:solidFill>
                  <a:schemeClr val="bg1"/>
                </a:solidFill>
                <a:latin typeface="Times New Roman" panose="02020603050405020304" charset="0"/>
                <a:cs typeface="Times New Roman" panose="02020603050405020304" charset="0"/>
              </a:rPr>
              <a:t>Nguyễn Việt Thắng: Khách Sạn, Bảng CSDL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251460" y="267335"/>
            <a:ext cx="6762750" cy="6064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000" b="1">
                <a:gradFill>
                  <a:gsLst>
                    <a:gs pos="0">
                      <a:srgbClr val="FECF40"/>
                    </a:gs>
                    <a:gs pos="100000">
                      <a:srgbClr val="846C21"/>
                    </a:gs>
                  </a:gsLst>
                  <a:lin scaled="0"/>
                </a:gradFill>
                <a:latin typeface="Times New Roman" panose="02020603050405020304" charset="0"/>
                <a:cs typeface="Times New Roman" panose="02020603050405020304" charset="0"/>
              </a:rPr>
              <a:t>GIỚI THIỆU SƠ LƯỢC VỀ PROJECT</a:t>
            </a:r>
          </a:p>
        </p:txBody>
      </p:sp>
      <p:sp>
        <p:nvSpPr>
          <p:cNvPr id="263" name="Google Shape;263;p24"/>
          <p:cNvSpPr txBox="1">
            <a:spLocks noGrp="1"/>
          </p:cNvSpPr>
          <p:nvPr>
            <p:ph type="subTitle" idx="1"/>
          </p:nvPr>
        </p:nvSpPr>
        <p:spPr>
          <a:xfrm>
            <a:off x="539115" y="1210310"/>
            <a:ext cx="6259830" cy="33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a:t>
            </a:r>
            <a:r>
              <a:rPr lang="vi-VN">
                <a:gradFill>
                  <a:gsLst>
                    <a:gs pos="0">
                      <a:srgbClr val="FECF40"/>
                    </a:gs>
                    <a:gs pos="100000">
                      <a:srgbClr val="846C21"/>
                    </a:gs>
                  </a:gsLst>
                  <a:lin scaled="0"/>
                </a:gradFill>
              </a:rPr>
              <a:t> </a:t>
            </a:r>
            <a:r>
              <a:rPr lang="vi-VN" sz="1600">
                <a:solidFill>
                  <a:schemeClr val="bg1"/>
                </a:solidFill>
                <a:latin typeface="Times New Roman" panose="02020603050405020304" charset="0"/>
                <a:cs typeface="Times New Roman" panose="02020603050405020304" charset="0"/>
              </a:rPr>
              <a:t>Ngày nay, ứng dụng công nghệ thông tin và việc tin học hóa được xem là một trong những yếu tố mang tính quyết định trong hoạt động của các chính phủ, tổ chức, cũng như của các công ty và các cá nhân.</a:t>
            </a:r>
          </a:p>
          <a:p>
            <a:pPr marL="0" lvl="0" indent="0" algn="l" rtl="0">
              <a:spcBef>
                <a:spcPts val="0"/>
              </a:spcBef>
              <a:spcAft>
                <a:spcPts val="0"/>
              </a:spcAft>
              <a:buNone/>
            </a:pPr>
            <a:endParaRPr lang="vi-VN" sz="1600">
              <a:solidFill>
                <a:schemeClr val="bg1"/>
              </a:solidFill>
              <a:latin typeface="Times New Roman" panose="02020603050405020304" charset="0"/>
              <a:cs typeface="Times New Roman" panose="02020603050405020304" charset="0"/>
            </a:endParaRPr>
          </a:p>
          <a:p>
            <a:pPr marL="0" lvl="0" indent="0" algn="l" rtl="0">
              <a:spcBef>
                <a:spcPts val="0"/>
              </a:spcBef>
              <a:spcAft>
                <a:spcPts val="0"/>
              </a:spcAft>
              <a:buNone/>
            </a:pPr>
            <a:r>
              <a:rPr lang="vi-VN" sz="1600">
                <a:solidFill>
                  <a:schemeClr val="bg1"/>
                </a:solidFill>
                <a:latin typeface="Times New Roman" panose="02020603050405020304" charset="0"/>
                <a:cs typeface="Times New Roman" panose="02020603050405020304" charset="0"/>
              </a:rPr>
              <a:t>  Với một vài thao tác đơn giản, chúng ta có thể dễ dàng tiếp cận và trở thành chủ của một website giới thiệu về bất cứ gì chúng ta quan tâm.</a:t>
            </a:r>
          </a:p>
          <a:p>
            <a:pPr marL="0" lvl="0" indent="0" algn="l" rtl="0">
              <a:spcBef>
                <a:spcPts val="0"/>
              </a:spcBef>
              <a:spcAft>
                <a:spcPts val="0"/>
              </a:spcAft>
              <a:buNone/>
            </a:pPr>
            <a:endParaRPr lang="vi-VN" sz="1600">
              <a:solidFill>
                <a:schemeClr val="bg1"/>
              </a:solidFill>
              <a:latin typeface="Times New Roman" panose="02020603050405020304" charset="0"/>
              <a:cs typeface="Times New Roman" panose="02020603050405020304" charset="0"/>
            </a:endParaRPr>
          </a:p>
          <a:p>
            <a:pPr marL="0" lvl="0" indent="0" algn="l" rtl="0">
              <a:spcBef>
                <a:spcPts val="0"/>
              </a:spcBef>
              <a:spcAft>
                <a:spcPts val="0"/>
              </a:spcAft>
              <a:buNone/>
            </a:pPr>
            <a:r>
              <a:rPr lang="vi-VN" sz="1600">
                <a:solidFill>
                  <a:schemeClr val="bg1"/>
                </a:solidFill>
                <a:latin typeface="Times New Roman" panose="02020603050405020304" charset="0"/>
                <a:cs typeface="Times New Roman" panose="02020603050405020304" charset="0"/>
              </a:rPr>
              <a:t>  Hoạt động của một công ty du lịch có quy mô khá lớn sẽ càng được tăng cường và mở rộng nếu xây dựng được một website tốt.</a:t>
            </a:r>
          </a:p>
          <a:p>
            <a:pPr marL="0" lvl="0" indent="0" algn="l" rtl="0">
              <a:spcBef>
                <a:spcPts val="0"/>
              </a:spcBef>
              <a:spcAft>
                <a:spcPts val="0"/>
              </a:spcAft>
              <a:buNone/>
            </a:pPr>
            <a:endParaRPr lang="vi-VN" sz="1600">
              <a:solidFill>
                <a:schemeClr val="bg1"/>
              </a:solidFill>
              <a:latin typeface="Times New Roman" panose="02020603050405020304" charset="0"/>
              <a:cs typeface="Times New Roman" panose="02020603050405020304" charset="0"/>
            </a:endParaRPr>
          </a:p>
          <a:p>
            <a:pPr marL="0" lvl="0" indent="0" algn="l" rtl="0">
              <a:spcBef>
                <a:spcPts val="0"/>
              </a:spcBef>
              <a:spcAft>
                <a:spcPts val="0"/>
              </a:spcAft>
              <a:buNone/>
            </a:pPr>
            <a:r>
              <a:rPr lang="vi-VN" sz="1600">
                <a:solidFill>
                  <a:schemeClr val="bg1"/>
                </a:solidFill>
                <a:latin typeface="Times New Roman" panose="02020603050405020304" charset="0"/>
                <a:cs typeface="Times New Roman" panose="02020603050405020304" charset="0"/>
              </a:rPr>
              <a:t>   Bắt nguồn với ý tưởng này, cùng với những kiến thức được học từ học phần Quản Trị Dữ Liệu và sự tìm tòi học hỏi thêm, chúng em đã cho ra Project “</a:t>
            </a:r>
            <a:r>
              <a:rPr lang="vi-VN" sz="1600">
                <a:gradFill>
                  <a:gsLst>
                    <a:gs pos="0">
                      <a:srgbClr val="FECF40"/>
                    </a:gs>
                    <a:gs pos="100000">
                      <a:srgbClr val="846C21"/>
                    </a:gs>
                  </a:gsLst>
                  <a:lin scaled="0"/>
                </a:gradFill>
                <a:latin typeface="Times New Roman" panose="02020603050405020304" charset="0"/>
                <a:cs typeface="Times New Roman" panose="02020603050405020304" charset="0"/>
              </a:rPr>
              <a:t>ỨNG DỤNG BOOK TOUR DU LỊCH</a:t>
            </a:r>
            <a:r>
              <a:rPr lang="vi-VN" sz="1600">
                <a:solidFill>
                  <a:schemeClr val="bg1"/>
                </a:solidFill>
                <a:latin typeface="Times New Roman" panose="02020603050405020304" charset="0"/>
                <a:cs typeface="Times New Roman" panose="02020603050405020304" charset="0"/>
              </a:rPr>
              <a:t>”.</a:t>
            </a:r>
          </a:p>
        </p:txBody>
      </p:sp>
      <p:cxnSp>
        <p:nvCxnSpPr>
          <p:cNvPr id="264" name="Google Shape;264;p24"/>
          <p:cNvCxnSpPr/>
          <p:nvPr/>
        </p:nvCxnSpPr>
        <p:spPr>
          <a:xfrm>
            <a:off x="215265" y="843915"/>
            <a:ext cx="6805295"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6660151" y="2860272"/>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46"/>
          <p:cNvSpPr/>
          <p:nvPr/>
        </p:nvSpPr>
        <p:spPr>
          <a:xfrm>
            <a:off x="467269" y="134766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438;p46"/>
          <p:cNvSpPr/>
          <p:nvPr/>
        </p:nvSpPr>
        <p:spPr>
          <a:xfrm>
            <a:off x="467269" y="235604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438;p46"/>
          <p:cNvSpPr/>
          <p:nvPr/>
        </p:nvSpPr>
        <p:spPr>
          <a:xfrm>
            <a:off x="467269" y="378225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8;p46"/>
          <p:cNvSpPr/>
          <p:nvPr/>
        </p:nvSpPr>
        <p:spPr>
          <a:xfrm>
            <a:off x="467269" y="3069151"/>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3397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tLang="en-US" sz="3000" b="1">
                <a:gradFill>
                  <a:gsLst>
                    <a:gs pos="0">
                      <a:srgbClr val="FECF40"/>
                    </a:gs>
                    <a:gs pos="100000">
                      <a:srgbClr val="846C21"/>
                    </a:gs>
                  </a:gsLst>
                  <a:lin scaled="0"/>
                </a:gradFill>
                <a:latin typeface="Times New Roman" panose="02020603050405020304" charset="0"/>
                <a:cs typeface="Times New Roman" panose="02020603050405020304" charset="0"/>
              </a:rPr>
              <a:t>MÔ TẢ CÁC CHỨC NĂNG DỰ ÁN</a:t>
            </a:r>
          </a:p>
        </p:txBody>
      </p:sp>
      <p:sp>
        <p:nvSpPr>
          <p:cNvPr id="282" name="Google Shape;282;p25"/>
          <p:cNvSpPr/>
          <p:nvPr/>
        </p:nvSpPr>
        <p:spPr>
          <a:xfrm>
            <a:off x="953455" y="192993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3851910" y="1923415"/>
            <a:ext cx="995045" cy="830580"/>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7020560" y="1923415"/>
            <a:ext cx="1002665" cy="836930"/>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1287690" y="2078975"/>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945955"/>
            <a:ext cx="8520600" cy="0"/>
          </a:xfrm>
          <a:prstGeom prst="straightConnector1">
            <a:avLst/>
          </a:prstGeom>
          <a:noFill/>
          <a:ln w="9525" cap="flat" cmpd="sng">
            <a:solidFill>
              <a:schemeClr val="accent1"/>
            </a:solidFill>
            <a:prstDash val="solid"/>
            <a:round/>
            <a:headEnd type="none" w="med" len="med"/>
            <a:tailEnd type="none" w="med" len="med"/>
          </a:ln>
        </p:spPr>
      </p:cxnSp>
      <p:sp>
        <p:nvSpPr>
          <p:cNvPr id="3" name="Text Box 2"/>
          <p:cNvSpPr txBox="1"/>
          <p:nvPr/>
        </p:nvSpPr>
        <p:spPr>
          <a:xfrm>
            <a:off x="827405" y="2956560"/>
            <a:ext cx="1741805" cy="829945"/>
          </a:xfrm>
          <a:prstGeom prst="rect">
            <a:avLst/>
          </a:prstGeom>
          <a:noFill/>
        </p:spPr>
        <p:txBody>
          <a:bodyPr wrap="none" rtlCol="0">
            <a:spAutoFit/>
          </a:bodyPr>
          <a:lstStyle/>
          <a:p>
            <a:pPr algn="l"/>
            <a:r>
              <a:rPr lang="vi-VN" altLang="en-US" sz="1600">
                <a:solidFill>
                  <a:schemeClr val="bg1"/>
                </a:solidFill>
                <a:latin typeface="Times New Roman" panose="02020603050405020304" charset="0"/>
                <a:cs typeface="Times New Roman" panose="02020603050405020304" charset="0"/>
              </a:rPr>
              <a:t>✔</a:t>
            </a:r>
            <a:r>
              <a:rPr lang="vi-VN" altLang="en-US" sz="1600" b="1">
                <a:solidFill>
                  <a:schemeClr val="bg1"/>
                </a:solidFill>
                <a:latin typeface="Times New Roman" panose="02020603050405020304" charset="0"/>
                <a:cs typeface="Times New Roman" panose="02020603050405020304" charset="0"/>
              </a:rPr>
              <a:t>Đăng ký</a:t>
            </a:r>
          </a:p>
          <a:p>
            <a:pPr algn="l"/>
            <a:r>
              <a:rPr lang="vi-VN" altLang="en-US" sz="1600">
                <a:solidFill>
                  <a:schemeClr val="bg1"/>
                </a:solidFill>
                <a:latin typeface="Times New Roman" panose="02020603050405020304" charset="0"/>
                <a:cs typeface="Times New Roman" panose="02020603050405020304" charset="0"/>
              </a:rPr>
              <a:t>✔</a:t>
            </a:r>
            <a:r>
              <a:rPr lang="vi-VN" altLang="en-US" sz="1600" b="1">
                <a:solidFill>
                  <a:schemeClr val="bg1"/>
                </a:solidFill>
                <a:latin typeface="Times New Roman" panose="02020603050405020304" charset="0"/>
                <a:cs typeface="Times New Roman" panose="02020603050405020304" charset="0"/>
              </a:rPr>
              <a:t>Đăng nhập</a:t>
            </a:r>
          </a:p>
          <a:p>
            <a:pPr algn="l"/>
            <a:r>
              <a:rPr lang="vi-VN" altLang="en-US" sz="1600">
                <a:solidFill>
                  <a:schemeClr val="bg1"/>
                </a:solidFill>
                <a:latin typeface="Times New Roman" panose="02020603050405020304" charset="0"/>
                <a:cs typeface="Times New Roman" panose="02020603050405020304" charset="0"/>
                <a:sym typeface="+mn-ea"/>
              </a:rPr>
              <a:t>✔</a:t>
            </a:r>
            <a:r>
              <a:rPr lang="vi-VN" altLang="en-US" sz="1600" b="1">
                <a:solidFill>
                  <a:schemeClr val="bg1"/>
                </a:solidFill>
                <a:latin typeface="Times New Roman" panose="02020603050405020304" charset="0"/>
                <a:cs typeface="Times New Roman" panose="02020603050405020304" charset="0"/>
                <a:sym typeface="+mn-ea"/>
              </a:rPr>
              <a:t>Quên mật khẩu</a:t>
            </a:r>
          </a:p>
        </p:txBody>
      </p:sp>
      <p:sp>
        <p:nvSpPr>
          <p:cNvPr id="4" name="Text Box 3"/>
          <p:cNvSpPr txBox="1"/>
          <p:nvPr/>
        </p:nvSpPr>
        <p:spPr>
          <a:xfrm>
            <a:off x="3039110" y="2956560"/>
            <a:ext cx="2620645" cy="1076325"/>
          </a:xfrm>
          <a:prstGeom prst="rect">
            <a:avLst/>
          </a:prstGeom>
          <a:noFill/>
        </p:spPr>
        <p:txBody>
          <a:bodyPr wrap="none" rtlCol="0">
            <a:spAutoFit/>
          </a:bodyPr>
          <a:lstStyle/>
          <a:p>
            <a:pPr algn="ctr"/>
            <a:r>
              <a:rPr lang="vi-VN" altLang="en-US" sz="1600" b="1">
                <a:solidFill>
                  <a:schemeClr val="bg1"/>
                </a:solidFill>
                <a:latin typeface="Times New Roman" panose="02020603050405020304" charset="0"/>
                <a:cs typeface="Times New Roman" panose="02020603050405020304" charset="0"/>
              </a:rPr>
              <a:t>Khách Hàng</a:t>
            </a:r>
          </a:p>
          <a:p>
            <a:pPr algn="ctr"/>
            <a:r>
              <a:rPr lang="vi-VN" altLang="en-US" sz="1600">
                <a:solidFill>
                  <a:schemeClr val="bg1"/>
                </a:solidFill>
                <a:latin typeface="Times New Roman" panose="02020603050405020304" charset="0"/>
                <a:cs typeface="Times New Roman" panose="02020603050405020304" charset="0"/>
              </a:rPr>
              <a:t>✔</a:t>
            </a:r>
            <a:r>
              <a:rPr lang="en-US" altLang="vi-VN" sz="1600">
                <a:solidFill>
                  <a:schemeClr val="bg1"/>
                </a:solidFill>
                <a:latin typeface="Times New Roman" panose="02020603050405020304" charset="0"/>
                <a:cs typeface="Times New Roman" panose="02020603050405020304" charset="0"/>
              </a:rPr>
              <a:t>Th</a:t>
            </a:r>
            <a:r>
              <a:rPr lang="vi-VN" altLang="en-US" sz="1600">
                <a:solidFill>
                  <a:schemeClr val="bg1"/>
                </a:solidFill>
                <a:latin typeface="Times New Roman" panose="02020603050405020304" charset="0"/>
                <a:cs typeface="Times New Roman" panose="02020603050405020304" charset="0"/>
              </a:rPr>
              <a:t>êm thông tin khách hàng</a:t>
            </a:r>
          </a:p>
          <a:p>
            <a:pPr algn="ctr"/>
            <a:r>
              <a:rPr lang="vi-VN" altLang="en-US" sz="1600">
                <a:solidFill>
                  <a:schemeClr val="bg1"/>
                </a:solidFill>
                <a:latin typeface="Times New Roman" panose="02020603050405020304" charset="0"/>
                <a:cs typeface="Times New Roman" panose="02020603050405020304" charset="0"/>
              </a:rPr>
              <a:t>✔Sửa</a:t>
            </a:r>
            <a:r>
              <a:rPr lang="vi-VN" altLang="en-US" sz="1600">
                <a:solidFill>
                  <a:schemeClr val="bg1"/>
                </a:solidFill>
                <a:latin typeface="Times New Roman" panose="02020603050405020304" charset="0"/>
                <a:cs typeface="Times New Roman" panose="02020603050405020304" charset="0"/>
                <a:sym typeface="+mn-ea"/>
              </a:rPr>
              <a:t> thông tin khách hàng</a:t>
            </a:r>
            <a:endParaRPr lang="vi-VN" altLang="en-US" sz="1600">
              <a:solidFill>
                <a:schemeClr val="bg1"/>
              </a:solidFill>
              <a:latin typeface="Times New Roman" panose="02020603050405020304" charset="0"/>
              <a:cs typeface="Times New Roman" panose="02020603050405020304" charset="0"/>
            </a:endParaRPr>
          </a:p>
          <a:p>
            <a:pPr algn="ctr"/>
            <a:r>
              <a:rPr lang="vi-VN" altLang="en-US" sz="1600">
                <a:solidFill>
                  <a:schemeClr val="bg1"/>
                </a:solidFill>
                <a:latin typeface="Times New Roman" panose="02020603050405020304" charset="0"/>
                <a:cs typeface="Times New Roman" panose="02020603050405020304" charset="0"/>
              </a:rPr>
              <a:t>✔Xóa</a:t>
            </a:r>
            <a:r>
              <a:rPr lang="vi-VN" altLang="en-US" sz="1600">
                <a:solidFill>
                  <a:schemeClr val="bg1"/>
                </a:solidFill>
                <a:latin typeface="Times New Roman" panose="02020603050405020304" charset="0"/>
                <a:cs typeface="Times New Roman" panose="02020603050405020304" charset="0"/>
                <a:sym typeface="+mn-ea"/>
              </a:rPr>
              <a:t> thông tin khách hàng</a:t>
            </a:r>
          </a:p>
        </p:txBody>
      </p:sp>
      <p:sp>
        <p:nvSpPr>
          <p:cNvPr id="5" name="Text Box 4"/>
          <p:cNvSpPr txBox="1"/>
          <p:nvPr/>
        </p:nvSpPr>
        <p:spPr>
          <a:xfrm>
            <a:off x="6149658" y="2956560"/>
            <a:ext cx="2790825" cy="1076325"/>
          </a:xfrm>
          <a:prstGeom prst="rect">
            <a:avLst/>
          </a:prstGeom>
          <a:noFill/>
        </p:spPr>
        <p:txBody>
          <a:bodyPr wrap="none" rtlCol="0">
            <a:spAutoFit/>
          </a:bodyPr>
          <a:lstStyle/>
          <a:p>
            <a:pPr algn="ctr"/>
            <a:r>
              <a:rPr lang="vi-VN" altLang="en-US" sz="1600" b="1">
                <a:solidFill>
                  <a:schemeClr val="bg1"/>
                </a:solidFill>
                <a:latin typeface="Times New Roman" panose="02020603050405020304" charset="0"/>
                <a:cs typeface="Times New Roman" panose="02020603050405020304" charset="0"/>
              </a:rPr>
              <a:t>Gói Tour</a:t>
            </a:r>
          </a:p>
          <a:p>
            <a:pPr algn="ctr"/>
            <a:r>
              <a:rPr lang="vi-VN" altLang="en-US" sz="1600">
                <a:solidFill>
                  <a:schemeClr val="bg1"/>
                </a:solidFill>
                <a:latin typeface="Times New Roman" panose="02020603050405020304" charset="0"/>
                <a:cs typeface="Times New Roman" panose="02020603050405020304" charset="0"/>
              </a:rPr>
              <a:t>✔Xem gói tour</a:t>
            </a:r>
          </a:p>
          <a:p>
            <a:pPr algn="ctr"/>
            <a:r>
              <a:rPr lang="vi-VN" altLang="en-US" sz="1600">
                <a:solidFill>
                  <a:schemeClr val="bg1"/>
                </a:solidFill>
                <a:latin typeface="Times New Roman" panose="02020603050405020304" charset="0"/>
                <a:cs typeface="Times New Roman" panose="02020603050405020304" charset="0"/>
              </a:rPr>
              <a:t>✔Đặt gói tour</a:t>
            </a:r>
          </a:p>
          <a:p>
            <a:pPr algn="ctr"/>
            <a:r>
              <a:rPr lang="vi-VN" altLang="en-US" sz="1600">
                <a:solidFill>
                  <a:schemeClr val="bg1"/>
                </a:solidFill>
                <a:latin typeface="Times New Roman" panose="02020603050405020304" charset="0"/>
                <a:cs typeface="Times New Roman" panose="02020603050405020304" charset="0"/>
              </a:rPr>
              <a:t>✔Xem thông tin gói tour đã đặt</a:t>
            </a:r>
          </a:p>
        </p:txBody>
      </p:sp>
      <p:sp>
        <p:nvSpPr>
          <p:cNvPr id="15" name="Text Box 14"/>
          <p:cNvSpPr txBox="1"/>
          <p:nvPr/>
        </p:nvSpPr>
        <p:spPr>
          <a:xfrm>
            <a:off x="2342515" y="4084955"/>
            <a:ext cx="309880" cy="306705"/>
          </a:xfrm>
          <a:prstGeom prst="rect">
            <a:avLst/>
          </a:prstGeom>
          <a:noFill/>
        </p:spPr>
        <p:txBody>
          <a:bodyPr wrap="none" rtlCol="0">
            <a:spAutoFit/>
          </a:bodyPr>
          <a:lstStyle/>
          <a:p>
            <a:endParaRPr lang="en-US"/>
          </a:p>
        </p:txBody>
      </p:sp>
      <p:grpSp>
        <p:nvGrpSpPr>
          <p:cNvPr id="6698" name="Google Shape;6698;p54"/>
          <p:cNvGrpSpPr/>
          <p:nvPr/>
        </p:nvGrpSpPr>
        <p:grpSpPr>
          <a:xfrm>
            <a:off x="4164899" y="2099721"/>
            <a:ext cx="368186" cy="364224"/>
            <a:chOff x="-64406125" y="3362225"/>
            <a:chExt cx="318225" cy="314800"/>
          </a:xfrm>
          <a:solidFill>
            <a:schemeClr val="accent2"/>
          </a:solidFill>
        </p:grpSpPr>
        <p:sp>
          <p:nvSpPr>
            <p:cNvPr id="6699" name="Google Shape;6699;p54"/>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54"/>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4" name="Google Shape;8464;p57"/>
          <p:cNvGrpSpPr/>
          <p:nvPr/>
        </p:nvGrpSpPr>
        <p:grpSpPr>
          <a:xfrm>
            <a:off x="7295553" y="2040973"/>
            <a:ext cx="450470" cy="446998"/>
            <a:chOff x="-15688425" y="3707725"/>
            <a:chExt cx="304825" cy="302475"/>
          </a:xfrm>
          <a:solidFill>
            <a:schemeClr val="accent2"/>
          </a:solidFill>
        </p:grpSpPr>
        <p:sp>
          <p:nvSpPr>
            <p:cNvPr id="8465" name="Google Shape;8465;p57"/>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57"/>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57"/>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57"/>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57"/>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57"/>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cxnSp>
        <p:nvCxnSpPr>
          <p:cNvPr id="298" name="Google Shape;298;p26"/>
          <p:cNvCxnSpPr/>
          <p:nvPr/>
        </p:nvCxnSpPr>
        <p:spPr>
          <a:xfrm>
            <a:off x="647700" y="987425"/>
            <a:ext cx="7848600" cy="0"/>
          </a:xfrm>
          <a:prstGeom prst="straightConnector1">
            <a:avLst/>
          </a:prstGeom>
          <a:noFill/>
          <a:ln w="9525" cap="flat" cmpd="sng">
            <a:solidFill>
              <a:schemeClr val="accent1"/>
            </a:solidFill>
            <a:prstDash val="solid"/>
            <a:round/>
            <a:headEnd type="none" w="med" len="med"/>
            <a:tailEnd type="none" w="med" len="med"/>
          </a:ln>
        </p:spPr>
      </p:cxnSp>
      <p:sp>
        <p:nvSpPr>
          <p:cNvPr id="2" name="Text Box 1"/>
          <p:cNvSpPr txBox="1"/>
          <p:nvPr/>
        </p:nvSpPr>
        <p:spPr>
          <a:xfrm>
            <a:off x="127635" y="2787650"/>
            <a:ext cx="2540000" cy="1322070"/>
          </a:xfrm>
          <a:prstGeom prst="rect">
            <a:avLst/>
          </a:prstGeom>
          <a:noFill/>
        </p:spPr>
        <p:txBody>
          <a:bodyPr wrap="square" rtlCol="0" anchor="t">
            <a:spAutoFit/>
          </a:bodyPr>
          <a:lstStyle/>
          <a:p>
            <a:pPr algn="ctr"/>
            <a:r>
              <a:rPr lang="vi-VN" altLang="en-US" sz="1600" b="1">
                <a:solidFill>
                  <a:schemeClr val="bg1"/>
                </a:solidFill>
                <a:latin typeface="Times New Roman" panose="02020603050405020304" charset="0"/>
                <a:cs typeface="Times New Roman" panose="02020603050405020304" charset="0"/>
                <a:sym typeface="+mn-ea"/>
              </a:rPr>
              <a:t>Khách Sạn</a:t>
            </a:r>
            <a:endParaRPr lang="vi-VN" altLang="en-US" sz="1600" b="1">
              <a:solidFill>
                <a:schemeClr val="bg1"/>
              </a:solidFill>
              <a:latin typeface="Times New Roman" panose="02020603050405020304" charset="0"/>
              <a:cs typeface="Times New Roman" panose="02020603050405020304" charset="0"/>
            </a:endParaRPr>
          </a:p>
          <a:p>
            <a:pPr algn="ctr"/>
            <a:r>
              <a:rPr lang="vi-VN" altLang="en-US" sz="1600">
                <a:solidFill>
                  <a:schemeClr val="bg1"/>
                </a:solidFill>
                <a:latin typeface="Times New Roman" panose="02020603050405020304" charset="0"/>
                <a:cs typeface="Times New Roman" panose="02020603050405020304" charset="0"/>
                <a:sym typeface="+mn-ea"/>
              </a:rPr>
              <a:t>✔Đặt phòng khách sạn</a:t>
            </a:r>
            <a:endParaRPr lang="vi-VN" altLang="en-US" sz="1600">
              <a:solidFill>
                <a:schemeClr val="bg1"/>
              </a:solidFill>
              <a:latin typeface="Times New Roman" panose="02020603050405020304" charset="0"/>
              <a:cs typeface="Times New Roman" panose="02020603050405020304" charset="0"/>
            </a:endParaRPr>
          </a:p>
          <a:p>
            <a:pPr algn="ctr"/>
            <a:r>
              <a:rPr lang="vi-VN" altLang="en-US" sz="1600">
                <a:solidFill>
                  <a:schemeClr val="bg1"/>
                </a:solidFill>
                <a:latin typeface="Times New Roman" panose="02020603050405020304" charset="0"/>
                <a:cs typeface="Times New Roman" panose="02020603050405020304" charset="0"/>
                <a:sym typeface="+mn-ea"/>
              </a:rPr>
              <a:t>✔Giới thiệu khách sạn</a:t>
            </a:r>
            <a:endParaRPr lang="vi-VN" altLang="en-US" sz="1600">
              <a:solidFill>
                <a:schemeClr val="bg1"/>
              </a:solidFill>
              <a:latin typeface="Times New Roman" panose="02020603050405020304" charset="0"/>
              <a:cs typeface="Times New Roman" panose="02020603050405020304" charset="0"/>
            </a:endParaRPr>
          </a:p>
          <a:p>
            <a:pPr algn="ctr"/>
            <a:r>
              <a:rPr lang="vi-VN" altLang="en-US" sz="1600">
                <a:solidFill>
                  <a:schemeClr val="bg1"/>
                </a:solidFill>
                <a:latin typeface="Times New Roman" panose="02020603050405020304" charset="0"/>
                <a:cs typeface="Times New Roman" panose="02020603050405020304" charset="0"/>
                <a:sym typeface="+mn-ea"/>
              </a:rPr>
              <a:t>✔Xem thông tin phòng khách sạn đã đặt</a:t>
            </a:r>
          </a:p>
        </p:txBody>
      </p:sp>
      <p:sp>
        <p:nvSpPr>
          <p:cNvPr id="5" name="Text Box 4"/>
          <p:cNvSpPr txBox="1"/>
          <p:nvPr/>
        </p:nvSpPr>
        <p:spPr>
          <a:xfrm>
            <a:off x="1061085" y="434340"/>
            <a:ext cx="7021195" cy="553085"/>
          </a:xfrm>
          <a:prstGeom prst="rect">
            <a:avLst/>
          </a:prstGeom>
          <a:noFill/>
        </p:spPr>
        <p:txBody>
          <a:bodyPr wrap="none" rtlCol="0">
            <a:spAutoFit/>
          </a:bodyPr>
          <a:lstStyle/>
          <a:p>
            <a:pPr algn="l"/>
            <a:r>
              <a:rPr lang="vi-VN" altLang="en-US" sz="3000" b="1">
                <a:gradFill>
                  <a:gsLst>
                    <a:gs pos="0">
                      <a:srgbClr val="FECF40"/>
                    </a:gs>
                    <a:gs pos="100000">
                      <a:srgbClr val="846C21"/>
                    </a:gs>
                  </a:gsLst>
                  <a:lin scaled="0"/>
                </a:gradFill>
                <a:latin typeface="Times New Roman" panose="02020603050405020304" charset="0"/>
                <a:cs typeface="Times New Roman" panose="02020603050405020304" charset="0"/>
                <a:sym typeface="+mn-ea"/>
              </a:rPr>
              <a:t>MÔ TẢ CÁC CHỨC NĂNG DỰ ÁN (TT)</a:t>
            </a:r>
          </a:p>
        </p:txBody>
      </p:sp>
      <p:sp>
        <p:nvSpPr>
          <p:cNvPr id="284" name="Google Shape;284;p25"/>
          <p:cNvSpPr/>
          <p:nvPr/>
        </p:nvSpPr>
        <p:spPr>
          <a:xfrm>
            <a:off x="5219700" y="1779905"/>
            <a:ext cx="995045" cy="830580"/>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4;p25"/>
          <p:cNvSpPr/>
          <p:nvPr/>
        </p:nvSpPr>
        <p:spPr>
          <a:xfrm>
            <a:off x="900430" y="1779905"/>
            <a:ext cx="995045" cy="830580"/>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p25"/>
          <p:cNvSpPr/>
          <p:nvPr/>
        </p:nvSpPr>
        <p:spPr>
          <a:xfrm>
            <a:off x="3060065" y="1779905"/>
            <a:ext cx="995045" cy="830580"/>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4;p25"/>
          <p:cNvSpPr/>
          <p:nvPr/>
        </p:nvSpPr>
        <p:spPr>
          <a:xfrm>
            <a:off x="7236460" y="1779905"/>
            <a:ext cx="995045" cy="830580"/>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 Box 9"/>
          <p:cNvSpPr txBox="1"/>
          <p:nvPr/>
        </p:nvSpPr>
        <p:spPr>
          <a:xfrm>
            <a:off x="2771775" y="2787650"/>
            <a:ext cx="1752600" cy="553085"/>
          </a:xfrm>
          <a:prstGeom prst="rect">
            <a:avLst/>
          </a:prstGeom>
          <a:noFill/>
        </p:spPr>
        <p:txBody>
          <a:bodyPr wrap="none" rtlCol="0">
            <a:spAutoFit/>
          </a:bodyPr>
          <a:lstStyle/>
          <a:p>
            <a:pPr algn="l"/>
            <a:r>
              <a:rPr lang="vi-VN" altLang="en-US" sz="1600" b="1">
                <a:solidFill>
                  <a:schemeClr val="bg1"/>
                </a:solidFill>
                <a:latin typeface="Times New Roman" panose="02020603050405020304" charset="0"/>
                <a:cs typeface="Times New Roman" panose="02020603050405020304" charset="0"/>
              </a:rPr>
              <a:t>Điểm Tham Quan</a:t>
            </a:r>
            <a:endParaRPr lang="vi-VN" altLang="en-US" b="1">
              <a:solidFill>
                <a:schemeClr val="bg1"/>
              </a:solidFill>
            </a:endParaRPr>
          </a:p>
          <a:p>
            <a:pPr algn="l"/>
            <a:endParaRPr lang="vi-VN" altLang="en-US" b="1">
              <a:solidFill>
                <a:schemeClr val="bg1"/>
              </a:solidFill>
            </a:endParaRPr>
          </a:p>
        </p:txBody>
      </p:sp>
      <p:sp>
        <p:nvSpPr>
          <p:cNvPr id="12" name="Text Box 11"/>
          <p:cNvSpPr txBox="1"/>
          <p:nvPr/>
        </p:nvSpPr>
        <p:spPr>
          <a:xfrm>
            <a:off x="5213985" y="2787650"/>
            <a:ext cx="1046480" cy="583565"/>
          </a:xfrm>
          <a:prstGeom prst="rect">
            <a:avLst/>
          </a:prstGeom>
          <a:noFill/>
        </p:spPr>
        <p:txBody>
          <a:bodyPr wrap="none" rtlCol="0">
            <a:spAutoFit/>
          </a:bodyPr>
          <a:lstStyle/>
          <a:p>
            <a:pPr algn="l"/>
            <a:r>
              <a:rPr lang="vi-VN" altLang="en-US" sz="1600" b="1">
                <a:solidFill>
                  <a:schemeClr val="bg1"/>
                </a:solidFill>
                <a:latin typeface="Times New Roman" panose="02020603050405020304" charset="0"/>
                <a:cs typeface="Times New Roman" panose="02020603050405020304" charset="0"/>
              </a:rPr>
              <a:t>Thống Kê</a:t>
            </a:r>
          </a:p>
          <a:p>
            <a:pPr algn="l"/>
            <a:endParaRPr lang="vi-VN" altLang="en-US" sz="1600" b="1">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7197090" y="2787650"/>
            <a:ext cx="1125220" cy="583565"/>
          </a:xfrm>
          <a:prstGeom prst="rect">
            <a:avLst/>
          </a:prstGeom>
          <a:noFill/>
        </p:spPr>
        <p:txBody>
          <a:bodyPr wrap="none" rtlCol="0">
            <a:spAutoFit/>
          </a:bodyPr>
          <a:lstStyle/>
          <a:p>
            <a:pPr algn="l"/>
            <a:r>
              <a:rPr lang="vi-VN" altLang="en-US" sz="1600" b="1">
                <a:solidFill>
                  <a:schemeClr val="bg1"/>
                </a:solidFill>
                <a:latin typeface="Times New Roman" panose="02020603050405020304" charset="0"/>
                <a:cs typeface="Times New Roman" panose="02020603050405020304" charset="0"/>
              </a:rPr>
              <a:t>Giới Thiệu</a:t>
            </a:r>
          </a:p>
          <a:p>
            <a:pPr algn="l"/>
            <a:endParaRPr lang="vi-VN" altLang="en-US" sz="1600" b="1">
              <a:solidFill>
                <a:schemeClr val="bg1"/>
              </a:solidFill>
              <a:latin typeface="Times New Roman" panose="02020603050405020304" charset="0"/>
              <a:cs typeface="Times New Roman" panose="02020603050405020304" charset="0"/>
            </a:endParaRPr>
          </a:p>
        </p:txBody>
      </p:sp>
      <p:grpSp>
        <p:nvGrpSpPr>
          <p:cNvPr id="8092" name="Google Shape;8092;p56"/>
          <p:cNvGrpSpPr/>
          <p:nvPr/>
        </p:nvGrpSpPr>
        <p:grpSpPr>
          <a:xfrm>
            <a:off x="1220286" y="1921619"/>
            <a:ext cx="355416" cy="355652"/>
            <a:chOff x="-10391650" y="3180600"/>
            <a:chExt cx="352875" cy="353075"/>
          </a:xfrm>
          <a:solidFill>
            <a:schemeClr val="accent2"/>
          </a:solidFill>
        </p:grpSpPr>
        <p:sp>
          <p:nvSpPr>
            <p:cNvPr id="8093" name="Google Shape;8093;p56"/>
            <p:cNvSpPr/>
            <p:nvPr/>
          </p:nvSpPr>
          <p:spPr>
            <a:xfrm>
              <a:off x="-10390875" y="3263500"/>
              <a:ext cx="352100" cy="42550"/>
            </a:xfrm>
            <a:custGeom>
              <a:avLst/>
              <a:gdLst/>
              <a:ahLst/>
              <a:cxnLst/>
              <a:rect l="l" t="t" r="r" b="b"/>
              <a:pathLst>
                <a:path w="14084" h="1702" extrusionOk="0">
                  <a:moveTo>
                    <a:pt x="820" y="1"/>
                  </a:moveTo>
                  <a:cubicBezTo>
                    <a:pt x="347" y="1"/>
                    <a:pt x="1" y="379"/>
                    <a:pt x="1" y="851"/>
                  </a:cubicBezTo>
                  <a:lnTo>
                    <a:pt x="1" y="1261"/>
                  </a:lnTo>
                  <a:cubicBezTo>
                    <a:pt x="1" y="1513"/>
                    <a:pt x="190" y="1702"/>
                    <a:pt x="410" y="1702"/>
                  </a:cubicBezTo>
                  <a:lnTo>
                    <a:pt x="13674" y="1702"/>
                  </a:lnTo>
                  <a:cubicBezTo>
                    <a:pt x="13894" y="1702"/>
                    <a:pt x="14083" y="1513"/>
                    <a:pt x="14083" y="1261"/>
                  </a:cubicBezTo>
                  <a:lnTo>
                    <a:pt x="14083" y="851"/>
                  </a:lnTo>
                  <a:cubicBezTo>
                    <a:pt x="14083" y="410"/>
                    <a:pt x="13705" y="1"/>
                    <a:pt x="132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56"/>
            <p:cNvSpPr/>
            <p:nvPr/>
          </p:nvSpPr>
          <p:spPr>
            <a:xfrm>
              <a:off x="-10391650" y="3451750"/>
              <a:ext cx="352875" cy="81925"/>
            </a:xfrm>
            <a:custGeom>
              <a:avLst/>
              <a:gdLst/>
              <a:ahLst/>
              <a:cxnLst/>
              <a:rect l="l" t="t" r="r" b="b"/>
              <a:pathLst>
                <a:path w="14115" h="3277" extrusionOk="0">
                  <a:moveTo>
                    <a:pt x="2079" y="0"/>
                  </a:moveTo>
                  <a:cubicBezTo>
                    <a:pt x="1418" y="0"/>
                    <a:pt x="819" y="536"/>
                    <a:pt x="819" y="1229"/>
                  </a:cubicBezTo>
                  <a:lnTo>
                    <a:pt x="819" y="1607"/>
                  </a:lnTo>
                  <a:cubicBezTo>
                    <a:pt x="347" y="1607"/>
                    <a:pt x="0" y="1954"/>
                    <a:pt x="0" y="2458"/>
                  </a:cubicBezTo>
                  <a:lnTo>
                    <a:pt x="0" y="2867"/>
                  </a:lnTo>
                  <a:cubicBezTo>
                    <a:pt x="0" y="3119"/>
                    <a:pt x="189" y="3277"/>
                    <a:pt x="378" y="3277"/>
                  </a:cubicBezTo>
                  <a:lnTo>
                    <a:pt x="13642" y="3277"/>
                  </a:lnTo>
                  <a:cubicBezTo>
                    <a:pt x="13894" y="3277"/>
                    <a:pt x="14083" y="3088"/>
                    <a:pt x="14083" y="2867"/>
                  </a:cubicBezTo>
                  <a:lnTo>
                    <a:pt x="14083" y="2458"/>
                  </a:lnTo>
                  <a:cubicBezTo>
                    <a:pt x="14114" y="1954"/>
                    <a:pt x="13736" y="1607"/>
                    <a:pt x="13295" y="1607"/>
                  </a:cubicBezTo>
                  <a:lnTo>
                    <a:pt x="13295" y="1229"/>
                  </a:lnTo>
                  <a:cubicBezTo>
                    <a:pt x="13295" y="567"/>
                    <a:pt x="12760" y="0"/>
                    <a:pt x="12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56"/>
            <p:cNvSpPr/>
            <p:nvPr/>
          </p:nvSpPr>
          <p:spPr>
            <a:xfrm>
              <a:off x="-10327075" y="3180600"/>
              <a:ext cx="223700" cy="62450"/>
            </a:xfrm>
            <a:custGeom>
              <a:avLst/>
              <a:gdLst/>
              <a:ahLst/>
              <a:cxnLst/>
              <a:rect l="l" t="t" r="r" b="b"/>
              <a:pathLst>
                <a:path w="8948" h="2498" extrusionOk="0">
                  <a:moveTo>
                    <a:pt x="4490" y="1"/>
                  </a:moveTo>
                  <a:cubicBezTo>
                    <a:pt x="4419" y="1"/>
                    <a:pt x="4348" y="24"/>
                    <a:pt x="4285" y="72"/>
                  </a:cubicBezTo>
                  <a:lnTo>
                    <a:pt x="0" y="2498"/>
                  </a:lnTo>
                  <a:lnTo>
                    <a:pt x="8948" y="2498"/>
                  </a:lnTo>
                  <a:lnTo>
                    <a:pt x="4695" y="72"/>
                  </a:lnTo>
                  <a:cubicBezTo>
                    <a:pt x="4632" y="24"/>
                    <a:pt x="4561" y="1"/>
                    <a:pt x="44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56"/>
            <p:cNvSpPr/>
            <p:nvPr/>
          </p:nvSpPr>
          <p:spPr>
            <a:xfrm>
              <a:off x="-10245950" y="3325725"/>
              <a:ext cx="61450" cy="104775"/>
            </a:xfrm>
            <a:custGeom>
              <a:avLst/>
              <a:gdLst/>
              <a:ahLst/>
              <a:cxnLst/>
              <a:rect l="l" t="t" r="r" b="b"/>
              <a:pathLst>
                <a:path w="2458" h="4191" extrusionOk="0">
                  <a:moveTo>
                    <a:pt x="0" y="1"/>
                  </a:moveTo>
                  <a:lnTo>
                    <a:pt x="0" y="4191"/>
                  </a:lnTo>
                  <a:lnTo>
                    <a:pt x="2458" y="4191"/>
                  </a:lnTo>
                  <a:lnTo>
                    <a:pt x="24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56"/>
            <p:cNvSpPr/>
            <p:nvPr/>
          </p:nvSpPr>
          <p:spPr>
            <a:xfrm>
              <a:off x="-10142775" y="3325725"/>
              <a:ext cx="63025" cy="104775"/>
            </a:xfrm>
            <a:custGeom>
              <a:avLst/>
              <a:gdLst/>
              <a:ahLst/>
              <a:cxnLst/>
              <a:rect l="l" t="t" r="r" b="b"/>
              <a:pathLst>
                <a:path w="2521" h="4191" extrusionOk="0">
                  <a:moveTo>
                    <a:pt x="1" y="1"/>
                  </a:moveTo>
                  <a:lnTo>
                    <a:pt x="1" y="4191"/>
                  </a:lnTo>
                  <a:lnTo>
                    <a:pt x="2521" y="4191"/>
                  </a:lnTo>
                  <a:lnTo>
                    <a:pt x="252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56"/>
            <p:cNvSpPr/>
            <p:nvPr/>
          </p:nvSpPr>
          <p:spPr>
            <a:xfrm>
              <a:off x="-10350700" y="3325725"/>
              <a:ext cx="62250" cy="104775"/>
            </a:xfrm>
            <a:custGeom>
              <a:avLst/>
              <a:gdLst/>
              <a:ahLst/>
              <a:cxnLst/>
              <a:rect l="l" t="t" r="r" b="b"/>
              <a:pathLst>
                <a:path w="2490" h="4191" extrusionOk="0">
                  <a:moveTo>
                    <a:pt x="0" y="1"/>
                  </a:moveTo>
                  <a:lnTo>
                    <a:pt x="0" y="4191"/>
                  </a:lnTo>
                  <a:lnTo>
                    <a:pt x="2489" y="4191"/>
                  </a:lnTo>
                  <a:lnTo>
                    <a:pt x="24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1" name="Google Shape;8221;p56"/>
          <p:cNvGrpSpPr/>
          <p:nvPr/>
        </p:nvGrpSpPr>
        <p:grpSpPr>
          <a:xfrm>
            <a:off x="3380250" y="1963529"/>
            <a:ext cx="356221" cy="356257"/>
            <a:chOff x="-9523700" y="3614000"/>
            <a:chExt cx="353675" cy="353675"/>
          </a:xfrm>
          <a:solidFill>
            <a:schemeClr val="accent2"/>
          </a:solidFill>
        </p:grpSpPr>
        <p:sp>
          <p:nvSpPr>
            <p:cNvPr id="8222" name="Google Shape;8222;p56"/>
            <p:cNvSpPr/>
            <p:nvPr/>
          </p:nvSpPr>
          <p:spPr>
            <a:xfrm>
              <a:off x="-95237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828" y="1198"/>
                    <a:pt x="2489" y="1198"/>
                  </a:cubicBezTo>
                  <a:close/>
                  <a:moveTo>
                    <a:pt x="2489" y="1"/>
                  </a:moveTo>
                  <a:cubicBezTo>
                    <a:pt x="1103" y="1"/>
                    <a:pt x="1" y="1103"/>
                    <a:pt x="1" y="2458"/>
                  </a:cubicBezTo>
                  <a:cubicBezTo>
                    <a:pt x="1" y="3844"/>
                    <a:pt x="1135" y="4947"/>
                    <a:pt x="2489" y="4947"/>
                  </a:cubicBezTo>
                  <a:cubicBezTo>
                    <a:pt x="3876" y="4947"/>
                    <a:pt x="4978" y="3844"/>
                    <a:pt x="4978" y="2458"/>
                  </a:cubicBezTo>
                  <a:cubicBezTo>
                    <a:pt x="4978" y="1103"/>
                    <a:pt x="3876" y="1"/>
                    <a:pt x="2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56"/>
            <p:cNvSpPr/>
            <p:nvPr/>
          </p:nvSpPr>
          <p:spPr>
            <a:xfrm>
              <a:off x="-9515825" y="3656525"/>
              <a:ext cx="116600" cy="195350"/>
            </a:xfrm>
            <a:custGeom>
              <a:avLst/>
              <a:gdLst/>
              <a:ahLst/>
              <a:cxnLst/>
              <a:rect l="l" t="t" r="r" b="b"/>
              <a:pathLst>
                <a:path w="4664" h="7814" extrusionOk="0">
                  <a:moveTo>
                    <a:pt x="2994" y="1"/>
                  </a:moveTo>
                  <a:cubicBezTo>
                    <a:pt x="2206" y="1"/>
                    <a:pt x="1513" y="536"/>
                    <a:pt x="1387" y="1324"/>
                  </a:cubicBezTo>
                  <a:lnTo>
                    <a:pt x="1" y="7499"/>
                  </a:lnTo>
                  <a:cubicBezTo>
                    <a:pt x="599" y="6963"/>
                    <a:pt x="1355" y="6648"/>
                    <a:pt x="2174" y="6648"/>
                  </a:cubicBezTo>
                  <a:cubicBezTo>
                    <a:pt x="3151" y="6648"/>
                    <a:pt x="4065" y="7089"/>
                    <a:pt x="4663" y="7814"/>
                  </a:cubicBezTo>
                  <a:lnTo>
                    <a:pt x="4663" y="1639"/>
                  </a:lnTo>
                  <a:cubicBezTo>
                    <a:pt x="4663" y="757"/>
                    <a:pt x="3907" y="1"/>
                    <a:pt x="29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56"/>
            <p:cNvSpPr/>
            <p:nvPr/>
          </p:nvSpPr>
          <p:spPr>
            <a:xfrm>
              <a:off x="-9481175" y="3614000"/>
              <a:ext cx="80375" cy="37050"/>
            </a:xfrm>
            <a:custGeom>
              <a:avLst/>
              <a:gdLst/>
              <a:ahLst/>
              <a:cxnLst/>
              <a:rect l="l" t="t" r="r" b="b"/>
              <a:pathLst>
                <a:path w="3215" h="1482" extrusionOk="0">
                  <a:moveTo>
                    <a:pt x="1608" y="0"/>
                  </a:moveTo>
                  <a:cubicBezTo>
                    <a:pt x="788" y="63"/>
                    <a:pt x="127" y="693"/>
                    <a:pt x="1" y="1481"/>
                  </a:cubicBezTo>
                  <a:cubicBezTo>
                    <a:pt x="442" y="1072"/>
                    <a:pt x="1009" y="851"/>
                    <a:pt x="1608" y="851"/>
                  </a:cubicBezTo>
                  <a:cubicBezTo>
                    <a:pt x="2238" y="851"/>
                    <a:pt x="2805" y="1072"/>
                    <a:pt x="3214" y="1481"/>
                  </a:cubicBezTo>
                  <a:cubicBezTo>
                    <a:pt x="3120" y="630"/>
                    <a:pt x="2427" y="0"/>
                    <a:pt x="1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56"/>
            <p:cNvSpPr/>
            <p:nvPr/>
          </p:nvSpPr>
          <p:spPr>
            <a:xfrm>
              <a:off x="-92945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796" y="1198"/>
                    <a:pt x="2489" y="1198"/>
                  </a:cubicBezTo>
                  <a:close/>
                  <a:moveTo>
                    <a:pt x="2489" y="1"/>
                  </a:moveTo>
                  <a:cubicBezTo>
                    <a:pt x="1103" y="1"/>
                    <a:pt x="0" y="1103"/>
                    <a:pt x="0" y="2458"/>
                  </a:cubicBezTo>
                  <a:cubicBezTo>
                    <a:pt x="0" y="3844"/>
                    <a:pt x="1103" y="4947"/>
                    <a:pt x="2489" y="4947"/>
                  </a:cubicBezTo>
                  <a:cubicBezTo>
                    <a:pt x="3876" y="4947"/>
                    <a:pt x="4978" y="3844"/>
                    <a:pt x="4978" y="2458"/>
                  </a:cubicBezTo>
                  <a:cubicBezTo>
                    <a:pt x="4978" y="1103"/>
                    <a:pt x="3876" y="1"/>
                    <a:pt x="2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56"/>
            <p:cNvSpPr/>
            <p:nvPr/>
          </p:nvSpPr>
          <p:spPr>
            <a:xfrm>
              <a:off x="-9294500" y="3656525"/>
              <a:ext cx="116600" cy="195350"/>
            </a:xfrm>
            <a:custGeom>
              <a:avLst/>
              <a:gdLst/>
              <a:ahLst/>
              <a:cxnLst/>
              <a:rect l="l" t="t" r="r" b="b"/>
              <a:pathLst>
                <a:path w="4664" h="7814" extrusionOk="0">
                  <a:moveTo>
                    <a:pt x="1670" y="1"/>
                  </a:moveTo>
                  <a:cubicBezTo>
                    <a:pt x="757" y="1"/>
                    <a:pt x="0" y="757"/>
                    <a:pt x="0" y="1639"/>
                  </a:cubicBezTo>
                  <a:lnTo>
                    <a:pt x="0" y="7814"/>
                  </a:lnTo>
                  <a:cubicBezTo>
                    <a:pt x="599" y="7089"/>
                    <a:pt x="1513" y="6648"/>
                    <a:pt x="2489" y="6648"/>
                  </a:cubicBezTo>
                  <a:cubicBezTo>
                    <a:pt x="3308" y="6648"/>
                    <a:pt x="4065" y="6963"/>
                    <a:pt x="4663" y="7499"/>
                  </a:cubicBezTo>
                  <a:lnTo>
                    <a:pt x="3277" y="1324"/>
                  </a:lnTo>
                  <a:cubicBezTo>
                    <a:pt x="3119" y="536"/>
                    <a:pt x="2458"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56"/>
            <p:cNvSpPr/>
            <p:nvPr/>
          </p:nvSpPr>
          <p:spPr>
            <a:xfrm>
              <a:off x="-9294500" y="3615575"/>
              <a:ext cx="81150" cy="36250"/>
            </a:xfrm>
            <a:custGeom>
              <a:avLst/>
              <a:gdLst/>
              <a:ahLst/>
              <a:cxnLst/>
              <a:rect l="l" t="t" r="r" b="b"/>
              <a:pathLst>
                <a:path w="3246" h="1450" extrusionOk="0">
                  <a:moveTo>
                    <a:pt x="1639" y="0"/>
                  </a:moveTo>
                  <a:cubicBezTo>
                    <a:pt x="788" y="0"/>
                    <a:pt x="126" y="630"/>
                    <a:pt x="0" y="1450"/>
                  </a:cubicBezTo>
                  <a:cubicBezTo>
                    <a:pt x="442" y="1040"/>
                    <a:pt x="1040" y="820"/>
                    <a:pt x="1639" y="820"/>
                  </a:cubicBezTo>
                  <a:cubicBezTo>
                    <a:pt x="2269" y="820"/>
                    <a:pt x="2804" y="1040"/>
                    <a:pt x="3245" y="1450"/>
                  </a:cubicBezTo>
                  <a:cubicBezTo>
                    <a:pt x="3119" y="599"/>
                    <a:pt x="2458" y="0"/>
                    <a:pt x="16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56"/>
            <p:cNvSpPr/>
            <p:nvPr/>
          </p:nvSpPr>
          <p:spPr>
            <a:xfrm>
              <a:off x="-9378775" y="3822725"/>
              <a:ext cx="63025" cy="41750"/>
            </a:xfrm>
            <a:custGeom>
              <a:avLst/>
              <a:gdLst/>
              <a:ahLst/>
              <a:cxnLst/>
              <a:rect l="l" t="t" r="r" b="b"/>
              <a:pathLst>
                <a:path w="2521" h="1670" extrusionOk="0">
                  <a:moveTo>
                    <a:pt x="0" y="0"/>
                  </a:moveTo>
                  <a:lnTo>
                    <a:pt x="0" y="1670"/>
                  </a:lnTo>
                  <a:lnTo>
                    <a:pt x="2521" y="1670"/>
                  </a:lnTo>
                  <a:lnTo>
                    <a:pt x="25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56"/>
            <p:cNvSpPr/>
            <p:nvPr/>
          </p:nvSpPr>
          <p:spPr>
            <a:xfrm>
              <a:off x="-9336250" y="3739225"/>
              <a:ext cx="21300" cy="63050"/>
            </a:xfrm>
            <a:custGeom>
              <a:avLst/>
              <a:gdLst/>
              <a:ahLst/>
              <a:cxnLst/>
              <a:rect l="l" t="t" r="r" b="b"/>
              <a:pathLst>
                <a:path w="852" h="2522" extrusionOk="0">
                  <a:moveTo>
                    <a:pt x="1" y="1"/>
                  </a:moveTo>
                  <a:lnTo>
                    <a:pt x="1" y="2521"/>
                  </a:lnTo>
                  <a:lnTo>
                    <a:pt x="851" y="2521"/>
                  </a:lnTo>
                  <a:lnTo>
                    <a:pt x="8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56"/>
            <p:cNvSpPr/>
            <p:nvPr/>
          </p:nvSpPr>
          <p:spPr>
            <a:xfrm>
              <a:off x="-9378775" y="3739225"/>
              <a:ext cx="20500" cy="63050"/>
            </a:xfrm>
            <a:custGeom>
              <a:avLst/>
              <a:gdLst/>
              <a:ahLst/>
              <a:cxnLst/>
              <a:rect l="l" t="t" r="r" b="b"/>
              <a:pathLst>
                <a:path w="820" h="2522" extrusionOk="0">
                  <a:moveTo>
                    <a:pt x="0" y="1"/>
                  </a:moveTo>
                  <a:lnTo>
                    <a:pt x="0" y="2521"/>
                  </a:lnTo>
                  <a:lnTo>
                    <a:pt x="820" y="2521"/>
                  </a:lnTo>
                  <a:lnTo>
                    <a:pt x="8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3" name="Google Shape;6753;p54"/>
          <p:cNvGrpSpPr/>
          <p:nvPr/>
        </p:nvGrpSpPr>
        <p:grpSpPr>
          <a:xfrm>
            <a:off x="5530244" y="1945402"/>
            <a:ext cx="368186" cy="366364"/>
            <a:chOff x="-62151950" y="4111775"/>
            <a:chExt cx="318225" cy="316650"/>
          </a:xfrm>
          <a:solidFill>
            <a:schemeClr val="accent2"/>
          </a:solidFill>
        </p:grpSpPr>
        <p:sp>
          <p:nvSpPr>
            <p:cNvPr id="6754" name="Google Shape;6754;p54"/>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54"/>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54"/>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54"/>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0" name="Google Shape;7960;p56"/>
          <p:cNvGrpSpPr/>
          <p:nvPr/>
        </p:nvGrpSpPr>
        <p:grpSpPr>
          <a:xfrm>
            <a:off x="7590879" y="1965579"/>
            <a:ext cx="312375" cy="357123"/>
            <a:chOff x="-47505300" y="3200500"/>
            <a:chExt cx="263875" cy="301675"/>
          </a:xfrm>
          <a:solidFill>
            <a:schemeClr val="accent2"/>
          </a:solidFill>
        </p:grpSpPr>
        <p:sp>
          <p:nvSpPr>
            <p:cNvPr id="7961" name="Google Shape;7961;p56"/>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56"/>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56"/>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56"/>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56"/>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56"/>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56"/>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56"/>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56"/>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56"/>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56"/>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56"/>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56"/>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684" y="339725"/>
            <a:ext cx="4717711" cy="606425"/>
          </a:xfrm>
        </p:spPr>
        <p:txBody>
          <a:bodyPr/>
          <a:lstStyle/>
          <a:p>
            <a:r>
              <a:rPr lang="en-US" altLang="en-US" b="1">
                <a:gradFill>
                  <a:gsLst>
                    <a:gs pos="0">
                      <a:srgbClr val="FECF40"/>
                    </a:gs>
                    <a:gs pos="100000">
                      <a:srgbClr val="846C21"/>
                    </a:gs>
                  </a:gsLst>
                  <a:lin scaled="0"/>
                </a:gradFill>
                <a:latin typeface="Times New Roman" panose="02020603050405020304" charset="0"/>
                <a:cs typeface="Times New Roman" panose="02020603050405020304" charset="0"/>
              </a:rPr>
              <a:t>MÔ TẢ CSDL TỔNG THỂ</a:t>
            </a:r>
            <a:endParaRPr lang="vi-VN" altLang="en-US" b="1">
              <a:gradFill>
                <a:gsLst>
                  <a:gs pos="0">
                    <a:srgbClr val="FECF40"/>
                  </a:gs>
                  <a:gs pos="100000">
                    <a:srgbClr val="846C21"/>
                  </a:gs>
                </a:gsLst>
                <a:lin scaled="0"/>
              </a:gradFill>
              <a:latin typeface="Times New Roman" panose="02020603050405020304" charset="0"/>
              <a:cs typeface="Times New Roman" panose="02020603050405020304" charset="0"/>
            </a:endParaRPr>
          </a:p>
        </p:txBody>
      </p:sp>
      <p:cxnSp>
        <p:nvCxnSpPr>
          <p:cNvPr id="407" name="Google Shape;407;p28"/>
          <p:cNvCxnSpPr>
            <a:cxnSpLocks/>
          </p:cNvCxnSpPr>
          <p:nvPr/>
        </p:nvCxnSpPr>
        <p:spPr>
          <a:xfrm>
            <a:off x="611505" y="915670"/>
            <a:ext cx="4945779"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p:cNvPicPr>
            <a:picLocks noChangeAspect="1"/>
          </p:cNvPicPr>
          <p:nvPr/>
        </p:nvPicPr>
        <p:blipFill>
          <a:blip r:embed="rId2"/>
          <a:stretch>
            <a:fillRect/>
          </a:stretch>
        </p:blipFill>
        <p:spPr>
          <a:xfrm>
            <a:off x="1522095" y="1131570"/>
            <a:ext cx="6236335" cy="3765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cxnSp>
        <p:nvCxnSpPr>
          <p:cNvPr id="407" name="Google Shape;407;p28"/>
          <p:cNvCxnSpPr/>
          <p:nvPr/>
        </p:nvCxnSpPr>
        <p:spPr>
          <a:xfrm>
            <a:off x="1270" y="915670"/>
            <a:ext cx="5003800" cy="5715"/>
          </a:xfrm>
          <a:prstGeom prst="straightConnector1">
            <a:avLst/>
          </a:prstGeom>
          <a:noFill/>
          <a:ln w="9525" cap="flat" cmpd="sng">
            <a:solidFill>
              <a:schemeClr val="accent1"/>
            </a:solidFill>
            <a:prstDash val="solid"/>
            <a:round/>
            <a:headEnd type="none" w="med" len="med"/>
            <a:tailEnd type="none" w="med" len="med"/>
          </a:ln>
        </p:spPr>
      </p:cxnSp>
      <p:sp>
        <p:nvSpPr>
          <p:cNvPr id="3" name="Text Box 2"/>
          <p:cNvSpPr txBox="1"/>
          <p:nvPr/>
        </p:nvSpPr>
        <p:spPr>
          <a:xfrm>
            <a:off x="539750" y="339725"/>
            <a:ext cx="3058160" cy="553085"/>
          </a:xfrm>
          <a:prstGeom prst="rect">
            <a:avLst/>
          </a:prstGeom>
          <a:noFill/>
        </p:spPr>
        <p:txBody>
          <a:bodyPr wrap="square" rtlCol="0">
            <a:spAutoFit/>
          </a:bodyPr>
          <a:lstStyle/>
          <a:p>
            <a:pPr algn="l"/>
            <a:r>
              <a:rPr lang="vi-VN" altLang="en-US" sz="3000" b="1">
                <a:gradFill>
                  <a:gsLst>
                    <a:gs pos="0">
                      <a:srgbClr val="FECF40"/>
                    </a:gs>
                    <a:gs pos="100000">
                      <a:srgbClr val="846C21"/>
                    </a:gs>
                  </a:gsLst>
                  <a:lin scaled="0"/>
                </a:gradFill>
                <a:latin typeface="Times New Roman" panose="02020603050405020304" charset="0"/>
                <a:cs typeface="Times New Roman" panose="02020603050405020304" charset="0"/>
                <a:sym typeface="+mn-ea"/>
              </a:rPr>
              <a:t>CƠ SỞ DỮ LIỆU</a:t>
            </a:r>
          </a:p>
        </p:txBody>
      </p:sp>
      <p:pic>
        <p:nvPicPr>
          <p:cNvPr id="10" name="Picture 9"/>
          <p:cNvPicPr>
            <a:picLocks noChangeAspect="1"/>
          </p:cNvPicPr>
          <p:nvPr/>
        </p:nvPicPr>
        <p:blipFill>
          <a:blip r:embed="rId3"/>
          <a:stretch>
            <a:fillRect/>
          </a:stretch>
        </p:blipFill>
        <p:spPr>
          <a:xfrm>
            <a:off x="685800" y="1499235"/>
            <a:ext cx="5402580" cy="640715"/>
          </a:xfrm>
          <a:prstGeom prst="rect">
            <a:avLst/>
          </a:prstGeom>
        </p:spPr>
      </p:pic>
      <p:sp>
        <p:nvSpPr>
          <p:cNvPr id="11" name="Text Box 10"/>
          <p:cNvSpPr txBox="1"/>
          <p:nvPr/>
        </p:nvSpPr>
        <p:spPr>
          <a:xfrm>
            <a:off x="611505" y="1154430"/>
            <a:ext cx="1085850" cy="398780"/>
          </a:xfrm>
          <a:prstGeom prst="rect">
            <a:avLst/>
          </a:prstGeom>
          <a:noFill/>
        </p:spPr>
        <p:txBody>
          <a:bodyPr wrap="none" rtlCol="0">
            <a:spAutoFit/>
          </a:bodyPr>
          <a:lstStyle/>
          <a:p>
            <a:r>
              <a:rPr lang="vi-VN" altLang="en-US" sz="2000" b="1">
                <a:solidFill>
                  <a:schemeClr val="bg1"/>
                </a:solidFill>
                <a:latin typeface="Times New Roman" panose="02020603050405020304" charset="0"/>
                <a:cs typeface="Times New Roman" panose="02020603050405020304" charset="0"/>
              </a:rPr>
              <a:t>Account</a:t>
            </a:r>
          </a:p>
        </p:txBody>
      </p:sp>
      <p:pic>
        <p:nvPicPr>
          <p:cNvPr id="15" name="Picture 14"/>
          <p:cNvPicPr>
            <a:picLocks noChangeAspect="1"/>
          </p:cNvPicPr>
          <p:nvPr/>
        </p:nvPicPr>
        <p:blipFill>
          <a:blip r:embed="rId4"/>
          <a:stretch>
            <a:fillRect/>
          </a:stretch>
        </p:blipFill>
        <p:spPr>
          <a:xfrm>
            <a:off x="685800" y="2717800"/>
            <a:ext cx="6713220" cy="609600"/>
          </a:xfrm>
          <a:prstGeom prst="rect">
            <a:avLst/>
          </a:prstGeom>
        </p:spPr>
      </p:pic>
      <p:sp>
        <p:nvSpPr>
          <p:cNvPr id="16" name="Text Box 15"/>
          <p:cNvSpPr txBox="1"/>
          <p:nvPr/>
        </p:nvSpPr>
        <p:spPr>
          <a:xfrm>
            <a:off x="685800" y="3484245"/>
            <a:ext cx="1382395" cy="398780"/>
          </a:xfrm>
          <a:prstGeom prst="rect">
            <a:avLst/>
          </a:prstGeom>
          <a:noFill/>
        </p:spPr>
        <p:txBody>
          <a:bodyPr wrap="none" rtlCol="0">
            <a:spAutoFit/>
          </a:bodyPr>
          <a:lstStyle/>
          <a:p>
            <a:r>
              <a:rPr lang="vi-VN" altLang="en-US" sz="2000" b="1">
                <a:solidFill>
                  <a:schemeClr val="bg1"/>
                </a:solidFill>
                <a:latin typeface="Times New Roman" panose="02020603050405020304" charset="0"/>
                <a:cs typeface="Times New Roman" panose="02020603050405020304" charset="0"/>
              </a:rPr>
              <a:t>Bookhotels</a:t>
            </a:r>
          </a:p>
        </p:txBody>
      </p:sp>
      <p:sp>
        <p:nvSpPr>
          <p:cNvPr id="17" name="Text Box 16"/>
          <p:cNvSpPr txBox="1"/>
          <p:nvPr/>
        </p:nvSpPr>
        <p:spPr>
          <a:xfrm>
            <a:off x="685800" y="2341880"/>
            <a:ext cx="1636395" cy="398780"/>
          </a:xfrm>
          <a:prstGeom prst="rect">
            <a:avLst/>
          </a:prstGeom>
          <a:noFill/>
        </p:spPr>
        <p:txBody>
          <a:bodyPr wrap="none" rtlCol="0">
            <a:spAutoFit/>
          </a:bodyPr>
          <a:lstStyle/>
          <a:p>
            <a:r>
              <a:rPr lang="vi-VN" altLang="en-US" sz="2000" b="1">
                <a:solidFill>
                  <a:schemeClr val="bg1"/>
                </a:solidFill>
                <a:latin typeface="Times New Roman" panose="02020603050405020304" charset="0"/>
                <a:cs typeface="Times New Roman" panose="02020603050405020304" charset="0"/>
              </a:rPr>
              <a:t>Bookpackage</a:t>
            </a:r>
          </a:p>
        </p:txBody>
      </p:sp>
      <p:sp>
        <p:nvSpPr>
          <p:cNvPr id="25" name="Google Shape;247;p23"/>
          <p:cNvSpPr/>
          <p:nvPr/>
        </p:nvSpPr>
        <p:spPr>
          <a:xfrm>
            <a:off x="323850" y="1177290"/>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7;p23"/>
          <p:cNvSpPr/>
          <p:nvPr/>
        </p:nvSpPr>
        <p:spPr>
          <a:xfrm>
            <a:off x="323850" y="2418080"/>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7;p23"/>
          <p:cNvSpPr/>
          <p:nvPr/>
        </p:nvSpPr>
        <p:spPr>
          <a:xfrm>
            <a:off x="321945" y="3507740"/>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5"/>
          <a:stretch>
            <a:fillRect/>
          </a:stretch>
        </p:blipFill>
        <p:spPr>
          <a:xfrm>
            <a:off x="683260" y="3887470"/>
            <a:ext cx="8082280" cy="570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cxnSp>
        <p:nvCxnSpPr>
          <p:cNvPr id="407" name="Google Shape;407;p28"/>
          <p:cNvCxnSpPr/>
          <p:nvPr/>
        </p:nvCxnSpPr>
        <p:spPr>
          <a:xfrm>
            <a:off x="395605" y="915670"/>
            <a:ext cx="4609465" cy="5715"/>
          </a:xfrm>
          <a:prstGeom prst="straightConnector1">
            <a:avLst/>
          </a:prstGeom>
          <a:noFill/>
          <a:ln w="9525" cap="flat" cmpd="sng">
            <a:solidFill>
              <a:schemeClr val="accent1"/>
            </a:solidFill>
            <a:prstDash val="solid"/>
            <a:round/>
            <a:headEnd type="none" w="med" len="med"/>
            <a:tailEnd type="none" w="med" len="med"/>
          </a:ln>
        </p:spPr>
      </p:cxnSp>
      <p:sp>
        <p:nvSpPr>
          <p:cNvPr id="3" name="Text Box 2"/>
          <p:cNvSpPr txBox="1"/>
          <p:nvPr/>
        </p:nvSpPr>
        <p:spPr>
          <a:xfrm>
            <a:off x="539750" y="339725"/>
            <a:ext cx="4108450" cy="553085"/>
          </a:xfrm>
          <a:prstGeom prst="rect">
            <a:avLst/>
          </a:prstGeom>
          <a:noFill/>
        </p:spPr>
        <p:txBody>
          <a:bodyPr wrap="square" rtlCol="0">
            <a:spAutoFit/>
          </a:bodyPr>
          <a:lstStyle/>
          <a:p>
            <a:pPr algn="l"/>
            <a:r>
              <a:rPr lang="vi-VN" altLang="en-US" sz="3000" b="1">
                <a:gradFill>
                  <a:gsLst>
                    <a:gs pos="0">
                      <a:srgbClr val="FECF40"/>
                    </a:gs>
                    <a:gs pos="100000">
                      <a:srgbClr val="846C21"/>
                    </a:gs>
                  </a:gsLst>
                  <a:lin scaled="0"/>
                </a:gradFill>
                <a:latin typeface="Times New Roman" panose="02020603050405020304" charset="0"/>
                <a:cs typeface="Times New Roman" panose="02020603050405020304" charset="0"/>
                <a:sym typeface="+mn-ea"/>
              </a:rPr>
              <a:t>CƠ SỞ DỮ LIỆU (TT)</a:t>
            </a:r>
          </a:p>
        </p:txBody>
      </p:sp>
      <p:sp>
        <p:nvSpPr>
          <p:cNvPr id="11" name="Text Box 10"/>
          <p:cNvSpPr txBox="1"/>
          <p:nvPr/>
        </p:nvSpPr>
        <p:spPr>
          <a:xfrm>
            <a:off x="685800" y="1154430"/>
            <a:ext cx="1255395" cy="398780"/>
          </a:xfrm>
          <a:prstGeom prst="rect">
            <a:avLst/>
          </a:prstGeom>
          <a:noFill/>
        </p:spPr>
        <p:txBody>
          <a:bodyPr wrap="none" rtlCol="0">
            <a:spAutoFit/>
          </a:bodyPr>
          <a:lstStyle/>
          <a:p>
            <a:r>
              <a:rPr lang="vi-VN" altLang="en-US" sz="2000" b="1">
                <a:solidFill>
                  <a:schemeClr val="bg1"/>
                </a:solidFill>
                <a:latin typeface="Times New Roman" panose="02020603050405020304" charset="0"/>
                <a:cs typeface="Times New Roman" panose="02020603050405020304" charset="0"/>
              </a:rPr>
              <a:t>Customer</a:t>
            </a:r>
          </a:p>
        </p:txBody>
      </p:sp>
      <p:sp>
        <p:nvSpPr>
          <p:cNvPr id="16" name="Text Box 15"/>
          <p:cNvSpPr txBox="1"/>
          <p:nvPr/>
        </p:nvSpPr>
        <p:spPr>
          <a:xfrm>
            <a:off x="685800" y="2440940"/>
            <a:ext cx="874395" cy="398780"/>
          </a:xfrm>
          <a:prstGeom prst="rect">
            <a:avLst/>
          </a:prstGeom>
          <a:noFill/>
        </p:spPr>
        <p:txBody>
          <a:bodyPr wrap="none" rtlCol="0">
            <a:spAutoFit/>
          </a:bodyPr>
          <a:lstStyle/>
          <a:p>
            <a:r>
              <a:rPr lang="vi-VN" altLang="en-US" sz="2000" b="1">
                <a:solidFill>
                  <a:schemeClr val="bg1"/>
                </a:solidFill>
                <a:latin typeface="Times New Roman" panose="02020603050405020304" charset="0"/>
                <a:cs typeface="Times New Roman" panose="02020603050405020304" charset="0"/>
              </a:rPr>
              <a:t>Hotels</a:t>
            </a:r>
          </a:p>
        </p:txBody>
      </p:sp>
      <p:pic>
        <p:nvPicPr>
          <p:cNvPr id="5" name="Picture 4" descr="customer"/>
          <p:cNvPicPr>
            <a:picLocks noChangeAspect="1"/>
          </p:cNvPicPr>
          <p:nvPr/>
        </p:nvPicPr>
        <p:blipFill>
          <a:blip r:embed="rId3"/>
          <a:stretch>
            <a:fillRect/>
          </a:stretch>
        </p:blipFill>
        <p:spPr>
          <a:xfrm>
            <a:off x="755650" y="1563370"/>
            <a:ext cx="7776210" cy="584835"/>
          </a:xfrm>
          <a:prstGeom prst="rect">
            <a:avLst/>
          </a:prstGeom>
        </p:spPr>
      </p:pic>
      <p:pic>
        <p:nvPicPr>
          <p:cNvPr id="2" name="Picture 1" descr="Hotels"/>
          <p:cNvPicPr>
            <a:picLocks noChangeAspect="1"/>
          </p:cNvPicPr>
          <p:nvPr/>
        </p:nvPicPr>
        <p:blipFill>
          <a:blip r:embed="rId4"/>
          <a:stretch>
            <a:fillRect/>
          </a:stretch>
        </p:blipFill>
        <p:spPr>
          <a:xfrm>
            <a:off x="1619885" y="2839720"/>
            <a:ext cx="5761355" cy="2100580"/>
          </a:xfrm>
          <a:prstGeom prst="rect">
            <a:avLst/>
          </a:prstGeom>
        </p:spPr>
      </p:pic>
      <p:sp>
        <p:nvSpPr>
          <p:cNvPr id="25" name="Google Shape;247;p23"/>
          <p:cNvSpPr/>
          <p:nvPr/>
        </p:nvSpPr>
        <p:spPr>
          <a:xfrm>
            <a:off x="323850" y="1177290"/>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p23"/>
          <p:cNvSpPr/>
          <p:nvPr/>
        </p:nvSpPr>
        <p:spPr>
          <a:xfrm>
            <a:off x="323850" y="2464435"/>
            <a:ext cx="361950" cy="352425"/>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895" y="267335"/>
            <a:ext cx="3395345" cy="606425"/>
          </a:xfrm>
        </p:spPr>
        <p:txBody>
          <a:bodyPr/>
          <a:lstStyle/>
          <a:p>
            <a:r>
              <a:rPr lang="en-US" b="1">
                <a:gradFill>
                  <a:gsLst>
                    <a:gs pos="0">
                      <a:srgbClr val="FECF40"/>
                    </a:gs>
                    <a:gs pos="100000">
                      <a:srgbClr val="846C21"/>
                    </a:gs>
                  </a:gsLst>
                  <a:lin scaled="0"/>
                </a:gradFill>
                <a:latin typeface="Times New Roman" panose="02020603050405020304" charset="0"/>
                <a:cs typeface="Times New Roman" panose="02020603050405020304" charset="0"/>
              </a:rPr>
              <a:t>DEMO PROJECT</a:t>
            </a:r>
          </a:p>
        </p:txBody>
      </p:sp>
      <p:cxnSp>
        <p:nvCxnSpPr>
          <p:cNvPr id="407" name="Google Shape;407;p28"/>
          <p:cNvCxnSpPr/>
          <p:nvPr/>
        </p:nvCxnSpPr>
        <p:spPr>
          <a:xfrm>
            <a:off x="395605" y="915670"/>
            <a:ext cx="4609465" cy="5715"/>
          </a:xfrm>
          <a:prstGeom prst="straightConnector1">
            <a:avLst/>
          </a:prstGeom>
          <a:noFill/>
          <a:ln w="9525" cap="flat" cmpd="sng">
            <a:solidFill>
              <a:schemeClr val="accent1"/>
            </a:solidFill>
            <a:prstDash val="solid"/>
            <a:round/>
            <a:headEnd type="none" w="med" len="med"/>
            <a:tailEnd type="none" w="med" len="med"/>
          </a:ln>
        </p:spPr>
      </p:cxnSp>
      <p:sp>
        <p:nvSpPr>
          <p:cNvPr id="6" name="Text Box 5"/>
          <p:cNvSpPr txBox="1"/>
          <p:nvPr/>
        </p:nvSpPr>
        <p:spPr>
          <a:xfrm>
            <a:off x="971550" y="1275715"/>
            <a:ext cx="3805555" cy="1076325"/>
          </a:xfrm>
          <a:prstGeom prst="rect">
            <a:avLst/>
          </a:prstGeom>
          <a:noFill/>
        </p:spPr>
        <p:txBody>
          <a:bodyPr wrap="none" rtlCol="0">
            <a:spAutoFit/>
          </a:bodyPr>
          <a:lstStyle/>
          <a:p>
            <a:r>
              <a:rPr lang="vi-VN" altLang="en-US" sz="1600" b="1">
                <a:solidFill>
                  <a:schemeClr val="bg1">
                    <a:lumMod val="95000"/>
                  </a:schemeClr>
                </a:solidFill>
                <a:latin typeface="Times New Roman" panose="02020603050405020304" charset="0"/>
                <a:cs typeface="Times New Roman" panose="02020603050405020304" charset="0"/>
              </a:rPr>
              <a:t>Sau đây nhóm sẽ thực hiện Demo Project.</a:t>
            </a:r>
          </a:p>
          <a:p>
            <a:endParaRPr lang="vi-VN" altLang="en-US" sz="1600" b="1">
              <a:solidFill>
                <a:schemeClr val="bg1">
                  <a:lumMod val="95000"/>
                </a:schemeClr>
              </a:solidFill>
              <a:latin typeface="Times New Roman" panose="02020603050405020304" charset="0"/>
              <a:cs typeface="Times New Roman" panose="02020603050405020304" charset="0"/>
            </a:endParaRPr>
          </a:p>
          <a:p>
            <a:r>
              <a:rPr lang="vi-VN" altLang="en-US" sz="1600" b="1">
                <a:solidFill>
                  <a:schemeClr val="bg1">
                    <a:lumMod val="95000"/>
                  </a:schemeClr>
                </a:solidFill>
                <a:latin typeface="Times New Roman" panose="02020603050405020304" charset="0"/>
                <a:cs typeface="Times New Roman" panose="02020603050405020304" charset="0"/>
              </a:rPr>
              <a:t>Mời cô và các bạn theo dõi và đưa ra góp</a:t>
            </a:r>
          </a:p>
          <a:p>
            <a:r>
              <a:rPr lang="vi-VN" altLang="en-US" sz="1600" b="1">
                <a:solidFill>
                  <a:schemeClr val="bg1">
                    <a:lumMod val="95000"/>
                  </a:schemeClr>
                </a:solidFill>
                <a:latin typeface="Times New Roman" panose="02020603050405020304" charset="0"/>
                <a:cs typeface="Times New Roman" panose="02020603050405020304" charset="0"/>
              </a:rPr>
              <a:t>ý để nhóm hoàn thiện Project hơn.</a:t>
            </a:r>
          </a:p>
        </p:txBody>
      </p:sp>
      <p:grpSp>
        <p:nvGrpSpPr>
          <p:cNvPr id="8718" name="Google Shape;8718;p58"/>
          <p:cNvGrpSpPr/>
          <p:nvPr/>
        </p:nvGrpSpPr>
        <p:grpSpPr>
          <a:xfrm>
            <a:off x="650875" y="1275715"/>
            <a:ext cx="320675" cy="325755"/>
            <a:chOff x="-4478975" y="3251700"/>
            <a:chExt cx="293825" cy="293800"/>
          </a:xfrm>
          <a:solidFill>
            <a:schemeClr val="accent1"/>
          </a:solidFill>
        </p:grpSpPr>
        <p:sp>
          <p:nvSpPr>
            <p:cNvPr id="8719" name="Google Shape;8719;p58"/>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58"/>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58"/>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3" name="Google Shape;7173;p55"/>
          <p:cNvGrpSpPr/>
          <p:nvPr/>
        </p:nvGrpSpPr>
        <p:grpSpPr>
          <a:xfrm>
            <a:off x="657225" y="1826260"/>
            <a:ext cx="308610" cy="328930"/>
            <a:chOff x="-35482200" y="3561225"/>
            <a:chExt cx="292225" cy="290650"/>
          </a:xfrm>
          <a:solidFill>
            <a:schemeClr val="accent1"/>
          </a:solidFill>
        </p:grpSpPr>
        <p:sp>
          <p:nvSpPr>
            <p:cNvPr id="7174" name="Google Shape;7174;p55"/>
            <p:cNvSpPr/>
            <p:nvPr/>
          </p:nvSpPr>
          <p:spPr>
            <a:xfrm>
              <a:off x="-35482200" y="3749475"/>
              <a:ext cx="292225" cy="102400"/>
            </a:xfrm>
            <a:custGeom>
              <a:avLst/>
              <a:gdLst/>
              <a:ahLst/>
              <a:cxnLst/>
              <a:rect l="l" t="t" r="r" b="b"/>
              <a:pathLst>
                <a:path w="11689" h="4096" extrusionOk="0">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55"/>
            <p:cNvSpPr/>
            <p:nvPr/>
          </p:nvSpPr>
          <p:spPr>
            <a:xfrm>
              <a:off x="-35371150" y="3561225"/>
              <a:ext cx="68550" cy="68550"/>
            </a:xfrm>
            <a:custGeom>
              <a:avLst/>
              <a:gdLst/>
              <a:ahLst/>
              <a:cxnLst/>
              <a:rect l="l" t="t" r="r" b="b"/>
              <a:pathLst>
                <a:path w="2742" h="2742" extrusionOk="0">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55"/>
            <p:cNvSpPr/>
            <p:nvPr/>
          </p:nvSpPr>
          <p:spPr>
            <a:xfrm>
              <a:off x="-35405025" y="3647075"/>
              <a:ext cx="136275" cy="119750"/>
            </a:xfrm>
            <a:custGeom>
              <a:avLst/>
              <a:gdLst/>
              <a:ahLst/>
              <a:cxnLst/>
              <a:rect l="l" t="t" r="r" b="b"/>
              <a:pathLst>
                <a:path w="5451" h="4790" extrusionOk="0">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6" name="Google Shape;4586;p48"/>
          <p:cNvGrpSpPr/>
          <p:nvPr/>
        </p:nvGrpSpPr>
        <p:grpSpPr>
          <a:xfrm>
            <a:off x="685165" y="3291840"/>
            <a:ext cx="3843655" cy="814070"/>
            <a:chOff x="1808063" y="4294338"/>
            <a:chExt cx="3370782" cy="721817"/>
          </a:xfrm>
        </p:grpSpPr>
        <p:sp>
          <p:nvSpPr>
            <p:cNvPr id="4587" name="Google Shape;4587;p48"/>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8"/>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8"/>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8"/>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8"/>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8"/>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8"/>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8"/>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8"/>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8"/>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2" name="Google Shape;4692;p48"/>
          <p:cNvGrpSpPr/>
          <p:nvPr/>
        </p:nvGrpSpPr>
        <p:grpSpPr>
          <a:xfrm>
            <a:off x="5278755" y="1432560"/>
            <a:ext cx="3449320" cy="2458720"/>
            <a:chOff x="5190863" y="2824811"/>
            <a:chExt cx="1544860" cy="1108869"/>
          </a:xfrm>
        </p:grpSpPr>
        <p:grpSp>
          <p:nvGrpSpPr>
            <p:cNvPr id="4693" name="Google Shape;4693;p48"/>
            <p:cNvGrpSpPr/>
            <p:nvPr/>
          </p:nvGrpSpPr>
          <p:grpSpPr>
            <a:xfrm>
              <a:off x="5938695" y="3176919"/>
              <a:ext cx="685761" cy="404739"/>
              <a:chOff x="5938695" y="3176919"/>
              <a:chExt cx="685761" cy="404739"/>
            </a:xfrm>
          </p:grpSpPr>
          <p:grpSp>
            <p:nvGrpSpPr>
              <p:cNvPr id="4694" name="Google Shape;4694;p48"/>
              <p:cNvGrpSpPr/>
              <p:nvPr/>
            </p:nvGrpSpPr>
            <p:grpSpPr>
              <a:xfrm>
                <a:off x="5938695" y="3176919"/>
                <a:ext cx="685761" cy="404739"/>
                <a:chOff x="5938695" y="3176919"/>
                <a:chExt cx="685761" cy="404739"/>
              </a:xfrm>
            </p:grpSpPr>
            <p:sp>
              <p:nvSpPr>
                <p:cNvPr id="4695" name="Google Shape;4695;p48"/>
                <p:cNvSpPr/>
                <p:nvPr/>
              </p:nvSpPr>
              <p:spPr>
                <a:xfrm>
                  <a:off x="5938695" y="3176919"/>
                  <a:ext cx="404679" cy="404739"/>
                </a:xfrm>
                <a:custGeom>
                  <a:avLst/>
                  <a:gdLst/>
                  <a:ahLst/>
                  <a:cxnLst/>
                  <a:rect l="l" t="t" r="r" b="b"/>
                  <a:pathLst>
                    <a:path w="9649" h="9651" extrusionOk="0">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8"/>
                <p:cNvSpPr/>
                <p:nvPr/>
              </p:nvSpPr>
              <p:spPr>
                <a:xfrm>
                  <a:off x="6256893" y="3285705"/>
                  <a:ext cx="367562" cy="187754"/>
                </a:xfrm>
                <a:custGeom>
                  <a:avLst/>
                  <a:gdLst/>
                  <a:ahLst/>
                  <a:cxnLst/>
                  <a:rect l="l" t="t" r="r" b="b"/>
                  <a:pathLst>
                    <a:path w="8764" h="4477" extrusionOk="0">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7" name="Google Shape;4697;p48"/>
              <p:cNvSpPr/>
              <p:nvPr/>
            </p:nvSpPr>
            <p:spPr>
              <a:xfrm>
                <a:off x="6044300" y="3282475"/>
                <a:ext cx="191959" cy="191990"/>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8" name="Google Shape;4698;p48"/>
            <p:cNvGrpSpPr/>
            <p:nvPr/>
          </p:nvGrpSpPr>
          <p:grpSpPr>
            <a:xfrm>
              <a:off x="5305233" y="3176835"/>
              <a:ext cx="685971" cy="404655"/>
              <a:chOff x="5305233" y="3176835"/>
              <a:chExt cx="685971" cy="404655"/>
            </a:xfrm>
          </p:grpSpPr>
          <p:grpSp>
            <p:nvGrpSpPr>
              <p:cNvPr id="4699" name="Google Shape;4699;p48"/>
              <p:cNvGrpSpPr/>
              <p:nvPr/>
            </p:nvGrpSpPr>
            <p:grpSpPr>
              <a:xfrm>
                <a:off x="5305233" y="3176835"/>
                <a:ext cx="685971" cy="404655"/>
                <a:chOff x="5305233" y="3176835"/>
                <a:chExt cx="685971" cy="404655"/>
              </a:xfrm>
            </p:grpSpPr>
            <p:sp>
              <p:nvSpPr>
                <p:cNvPr id="4700" name="Google Shape;4700;p48"/>
                <p:cNvSpPr/>
                <p:nvPr/>
              </p:nvSpPr>
              <p:spPr>
                <a:xfrm>
                  <a:off x="5586650" y="3176835"/>
                  <a:ext cx="404553" cy="404655"/>
                </a:xfrm>
                <a:custGeom>
                  <a:avLst/>
                  <a:gdLst/>
                  <a:ahLst/>
                  <a:cxnLst/>
                  <a:rect l="l" t="t" r="r" b="b"/>
                  <a:pathLst>
                    <a:path w="9646" h="9649" extrusionOk="0">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8"/>
                <p:cNvSpPr/>
                <p:nvPr/>
              </p:nvSpPr>
              <p:spPr>
                <a:xfrm>
                  <a:off x="5305233" y="3285914"/>
                  <a:ext cx="367352" cy="187796"/>
                </a:xfrm>
                <a:custGeom>
                  <a:avLst/>
                  <a:gdLst/>
                  <a:ahLst/>
                  <a:cxnLst/>
                  <a:rect l="l" t="t" r="r" b="b"/>
                  <a:pathLst>
                    <a:path w="8759" h="4478" extrusionOk="0">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2" name="Google Shape;4702;p48"/>
              <p:cNvSpPr/>
              <p:nvPr/>
            </p:nvSpPr>
            <p:spPr>
              <a:xfrm>
                <a:off x="5694436" y="3282475"/>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3" name="Google Shape;4703;p48"/>
            <p:cNvSpPr/>
            <p:nvPr/>
          </p:nvSpPr>
          <p:spPr>
            <a:xfrm>
              <a:off x="6103938" y="3114683"/>
              <a:ext cx="40933" cy="7549"/>
            </a:xfrm>
            <a:custGeom>
              <a:avLst/>
              <a:gdLst/>
              <a:ahLst/>
              <a:cxnLst/>
              <a:rect l="l" t="t" r="r" b="b"/>
              <a:pathLst>
                <a:path w="976" h="180" extrusionOk="0">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4" name="Google Shape;4704;p48"/>
            <p:cNvGrpSpPr/>
            <p:nvPr/>
          </p:nvGrpSpPr>
          <p:grpSpPr>
            <a:xfrm>
              <a:off x="5657361" y="2824811"/>
              <a:ext cx="1078361" cy="404655"/>
              <a:chOff x="5657361" y="2824811"/>
              <a:chExt cx="1078361" cy="404655"/>
            </a:xfrm>
          </p:grpSpPr>
          <p:grpSp>
            <p:nvGrpSpPr>
              <p:cNvPr id="4705" name="Google Shape;4705;p48"/>
              <p:cNvGrpSpPr/>
              <p:nvPr/>
            </p:nvGrpSpPr>
            <p:grpSpPr>
              <a:xfrm>
                <a:off x="5657361" y="2824811"/>
                <a:ext cx="1078361" cy="404655"/>
                <a:chOff x="5657361" y="2824811"/>
                <a:chExt cx="1078361" cy="404655"/>
              </a:xfrm>
            </p:grpSpPr>
            <p:grpSp>
              <p:nvGrpSpPr>
                <p:cNvPr id="4706" name="Google Shape;4706;p48"/>
                <p:cNvGrpSpPr/>
                <p:nvPr/>
              </p:nvGrpSpPr>
              <p:grpSpPr>
                <a:xfrm>
                  <a:off x="5938485" y="2824811"/>
                  <a:ext cx="797237" cy="404655"/>
                  <a:chOff x="5938485" y="2824811"/>
                  <a:chExt cx="797237" cy="404655"/>
                </a:xfrm>
              </p:grpSpPr>
              <p:sp>
                <p:nvSpPr>
                  <p:cNvPr id="4707" name="Google Shape;4707;p48"/>
                  <p:cNvSpPr/>
                  <p:nvPr/>
                </p:nvSpPr>
                <p:spPr>
                  <a:xfrm>
                    <a:off x="6137952" y="2824811"/>
                    <a:ext cx="597771" cy="301698"/>
                  </a:xfrm>
                  <a:custGeom>
                    <a:avLst/>
                    <a:gdLst/>
                    <a:ahLst/>
                    <a:cxnLst/>
                    <a:rect l="l" t="t" r="r" b="b"/>
                    <a:pathLst>
                      <a:path w="14253" h="7194" extrusionOk="0">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8"/>
                  <p:cNvSpPr/>
                  <p:nvPr/>
                </p:nvSpPr>
                <p:spPr>
                  <a:xfrm>
                    <a:off x="5938485" y="2824811"/>
                    <a:ext cx="202151" cy="404655"/>
                  </a:xfrm>
                  <a:custGeom>
                    <a:avLst/>
                    <a:gdLst/>
                    <a:ahLst/>
                    <a:cxnLst/>
                    <a:rect l="l" t="t" r="r" b="b"/>
                    <a:pathLst>
                      <a:path w="4820" h="9649" extrusionOk="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9" name="Google Shape;4709;p48"/>
                <p:cNvSpPr/>
                <p:nvPr/>
              </p:nvSpPr>
              <p:spPr>
                <a:xfrm>
                  <a:off x="5657361" y="2934478"/>
                  <a:ext cx="367688" cy="187838"/>
                </a:xfrm>
                <a:custGeom>
                  <a:avLst/>
                  <a:gdLst/>
                  <a:ahLst/>
                  <a:cxnLst/>
                  <a:rect l="l" t="t" r="r" b="b"/>
                  <a:pathLst>
                    <a:path w="8767" h="4479" extrusionOk="0">
                      <a:moveTo>
                        <a:pt x="2123" y="1"/>
                      </a:moveTo>
                      <a:cubicBezTo>
                        <a:pt x="952" y="1"/>
                        <a:pt x="1" y="950"/>
                        <a:pt x="1" y="2123"/>
                      </a:cubicBezTo>
                      <a:lnTo>
                        <a:pt x="1" y="2356"/>
                      </a:lnTo>
                      <a:cubicBezTo>
                        <a:pt x="1" y="3527"/>
                        <a:pt x="952" y="4478"/>
                        <a:pt x="2123" y="4478"/>
                      </a:cubicBezTo>
                      <a:lnTo>
                        <a:pt x="8766" y="4478"/>
                      </a:lnTo>
                      <a:cubicBezTo>
                        <a:pt x="7702" y="3181"/>
                        <a:pt x="7684" y="1319"/>
                        <a:pt x="872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0" name="Google Shape;4710;p48"/>
              <p:cNvSpPr/>
              <p:nvPr/>
            </p:nvSpPr>
            <p:spPr>
              <a:xfrm>
                <a:off x="6047361" y="2932675"/>
                <a:ext cx="192001" cy="191990"/>
              </a:xfrm>
              <a:custGeom>
                <a:avLst/>
                <a:gdLst/>
                <a:ahLst/>
                <a:cxnLst/>
                <a:rect l="l" t="t" r="r" b="b"/>
                <a:pathLst>
                  <a:path w="4578" h="4578" extrusionOk="0">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1" name="Google Shape;4711;p48"/>
            <p:cNvGrpSpPr/>
            <p:nvPr/>
          </p:nvGrpSpPr>
          <p:grpSpPr>
            <a:xfrm>
              <a:off x="5190863" y="3528942"/>
              <a:ext cx="1078026" cy="404739"/>
              <a:chOff x="5190863" y="3528942"/>
              <a:chExt cx="1078026" cy="404739"/>
            </a:xfrm>
          </p:grpSpPr>
          <p:sp>
            <p:nvSpPr>
              <p:cNvPr id="4712" name="Google Shape;4712;p48"/>
              <p:cNvSpPr/>
              <p:nvPr/>
            </p:nvSpPr>
            <p:spPr>
              <a:xfrm>
                <a:off x="5694436" y="3635379"/>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3" name="Google Shape;4713;p48"/>
              <p:cNvGrpSpPr/>
              <p:nvPr/>
            </p:nvGrpSpPr>
            <p:grpSpPr>
              <a:xfrm>
                <a:off x="5190863" y="3528942"/>
                <a:ext cx="1078026" cy="404739"/>
                <a:chOff x="5190863" y="3528942"/>
                <a:chExt cx="1078026" cy="404739"/>
              </a:xfrm>
            </p:grpSpPr>
            <p:sp>
              <p:nvSpPr>
                <p:cNvPr id="4714" name="Google Shape;4714;p48"/>
                <p:cNvSpPr/>
                <p:nvPr/>
              </p:nvSpPr>
              <p:spPr>
                <a:xfrm>
                  <a:off x="5190863" y="3528942"/>
                  <a:ext cx="800551" cy="404739"/>
                </a:xfrm>
                <a:custGeom>
                  <a:avLst/>
                  <a:gdLst/>
                  <a:ahLst/>
                  <a:cxnLst/>
                  <a:rect l="l" t="t" r="r" b="b"/>
                  <a:pathLst>
                    <a:path w="19088" h="9651" extrusionOk="0">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8"/>
                <p:cNvSpPr/>
                <p:nvPr/>
              </p:nvSpPr>
              <p:spPr>
                <a:xfrm>
                  <a:off x="5905730" y="3637351"/>
                  <a:ext cx="363158" cy="187796"/>
                </a:xfrm>
                <a:custGeom>
                  <a:avLst/>
                  <a:gdLst/>
                  <a:ahLst/>
                  <a:cxnLst/>
                  <a:rect l="l" t="t" r="r" b="b"/>
                  <a:pathLst>
                    <a:path w="8659" h="4478" extrusionOk="0">
                      <a:moveTo>
                        <a:pt x="0" y="0"/>
                      </a:moveTo>
                      <a:cubicBezTo>
                        <a:pt x="1051" y="1307"/>
                        <a:pt x="1051" y="3169"/>
                        <a:pt x="0" y="4478"/>
                      </a:cubicBezTo>
                      <a:lnTo>
                        <a:pt x="6537" y="4478"/>
                      </a:lnTo>
                      <a:cubicBezTo>
                        <a:pt x="7708" y="4478"/>
                        <a:pt x="8659" y="3526"/>
                        <a:pt x="8659" y="2356"/>
                      </a:cubicBezTo>
                      <a:lnTo>
                        <a:pt x="8659" y="2120"/>
                      </a:lnTo>
                      <a:cubicBezTo>
                        <a:pt x="8657" y="950"/>
                        <a:pt x="7708" y="0"/>
                        <a:pt x="65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410</Words>
  <Application>Microsoft Office PowerPoint</Application>
  <PresentationFormat>On-screen Show (16:9)</PresentationFormat>
  <Paragraphs>55</Paragraphs>
  <Slides>10</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Roboto Thin</vt:lpstr>
      <vt:lpstr>Roboto Black</vt:lpstr>
      <vt:lpstr>Proxima Nova</vt:lpstr>
      <vt:lpstr>Arial</vt:lpstr>
      <vt:lpstr>Proxima Nova Semibold</vt:lpstr>
      <vt:lpstr>Didact Gothic</vt:lpstr>
      <vt:lpstr>Times New Roman</vt:lpstr>
      <vt:lpstr>Roboto Mono Thin</vt:lpstr>
      <vt:lpstr>Bree Serif</vt:lpstr>
      <vt:lpstr>Roboto Light</vt:lpstr>
      <vt:lpstr>WEB PROPOSAL</vt:lpstr>
      <vt:lpstr>Slidesgo Final Pages</vt:lpstr>
      <vt:lpstr>PowerPoint Presentation</vt:lpstr>
      <vt:lpstr>PHÂN CÔNG CÔNG VIỆC</vt:lpstr>
      <vt:lpstr>GIỚI THIỆU SƠ LƯỢC VỀ PROJECT</vt:lpstr>
      <vt:lpstr>MÔ TẢ CÁC CHỨC NĂNG DỰ ÁN</vt:lpstr>
      <vt:lpstr>PowerPoint Presentation</vt:lpstr>
      <vt:lpstr>MÔ TẢ CSDL TỔNG THỂ</vt:lpstr>
      <vt:lpstr>PowerPoint Presentation</vt:lpstr>
      <vt:lpstr>PowerPoint Presentation</vt:lpstr>
      <vt:lpstr>DEMO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ACER</cp:lastModifiedBy>
  <cp:revision>9</cp:revision>
  <dcterms:created xsi:type="dcterms:W3CDTF">2022-11-04T12:02:00Z</dcterms:created>
  <dcterms:modified xsi:type="dcterms:W3CDTF">2022-11-07T07:43:20Z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5E778894DCFB4CAD94C2AF1253344BA0</vt:lpwstr>
  </property>
  <property fmtid="{D5CDD505-2E9C-101B-9397-08002B2CF9AE}" pid="3" name="KSOProductBuildVer">
    <vt:lpwstr>1033-11.2.0.11380</vt:lpwstr>
  </property>
</Properties>
</file>