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C677B-E2FD-4E33-A2A4-16395A9FB849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8B529-039A-4842-B376-FC05E8FF3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2.5: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1856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8B529-039A-4842-B376-FC05E8FF37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5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2.6: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1856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8B529-039A-4842-B376-FC05E8FF37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4857-1D7B-401C-B086-7F7F7BDF49BA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9D91-4290-42A0-8615-B16BA8A33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4857-1D7B-401C-B086-7F7F7BDF49BA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9D91-4290-42A0-8615-B16BA8A33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4857-1D7B-401C-B086-7F7F7BDF49BA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9D91-4290-42A0-8615-B16BA8A33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4857-1D7B-401C-B086-7F7F7BDF49BA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9D91-4290-42A0-8615-B16BA8A33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4857-1D7B-401C-B086-7F7F7BDF49BA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9D91-4290-42A0-8615-B16BA8A33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4857-1D7B-401C-B086-7F7F7BDF49BA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9D91-4290-42A0-8615-B16BA8A33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2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4857-1D7B-401C-B086-7F7F7BDF49BA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9D91-4290-42A0-8615-B16BA8A33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9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4857-1D7B-401C-B086-7F7F7BDF49BA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9D91-4290-42A0-8615-B16BA8A33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4857-1D7B-401C-B086-7F7F7BDF49BA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9D91-4290-42A0-8615-B16BA8A33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4857-1D7B-401C-B086-7F7F7BDF49BA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9D91-4290-42A0-8615-B16BA8A33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3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4857-1D7B-401C-B086-7F7F7BDF49BA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9D91-4290-42A0-8615-B16BA8A33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4857-1D7B-401C-B086-7F7F7BDF49BA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9D91-4290-42A0-8615-B16BA8A33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2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9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qui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6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qui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6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ARIMA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ANN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ARIMA-ANN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8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76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03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8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68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ARIMA-ANN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59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37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6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14" y="2057942"/>
            <a:ext cx="6628572" cy="361047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214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endParaRPr lang="en-US" dirty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endParaRPr lang="en-US" dirty="0" smtClean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qui </a:t>
            </a:r>
            <a:r>
              <a:rPr lang="en-US" dirty="0" err="1" smtClean="0"/>
              <a:t>tắc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0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20" y="1600200"/>
            <a:ext cx="5103160" cy="452596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321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41" y="1600200"/>
            <a:ext cx="5009318" cy="452596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017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4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29" y="1600200"/>
            <a:ext cx="436374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91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qui </a:t>
            </a:r>
            <a:r>
              <a:rPr lang="en-US" dirty="0" err="1" smtClean="0"/>
              <a:t>tắc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9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216</Words>
  <Application>Microsoft Office PowerPoint</Application>
  <PresentationFormat>On-screen Show (4:3)</PresentationFormat>
  <Paragraphs>42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Outline</vt:lpstr>
      <vt:lpstr>Chuỗi thời gian</vt:lpstr>
      <vt:lpstr>Các thành phần của chuỗi thời gian</vt:lpstr>
      <vt:lpstr>Thành phần xu hướng</vt:lpstr>
      <vt:lpstr>Thành phần xu hướng</vt:lpstr>
      <vt:lpstr>Thành phần chu kì</vt:lpstr>
      <vt:lpstr>Thành phần mùa</vt:lpstr>
      <vt:lpstr>Thành phần bất qui tắc</vt:lpstr>
      <vt:lpstr>Mô hình ARIMA</vt:lpstr>
      <vt:lpstr>Mô hình trung bình di động</vt:lpstr>
      <vt:lpstr>Mô hình tự hồi qui</vt:lpstr>
      <vt:lpstr>Mô hình hồi qui kết hợp trung bình di động</vt:lpstr>
      <vt:lpstr>Mô hình hồi qui tích hợp trung bình di động</vt:lpstr>
      <vt:lpstr>Mô hình SARIMA</vt:lpstr>
      <vt:lpstr>Các bước xây dựng mô hình SARIMA</vt:lpstr>
      <vt:lpstr>Kết luận về mô hình ARIMA</vt:lpstr>
      <vt:lpstr>Mô hình ANN</vt:lpstr>
      <vt:lpstr>Sơ lược về mạng neural nhân tạo</vt:lpstr>
      <vt:lpstr>Cấu trúc mạng neural nhân tạo</vt:lpstr>
      <vt:lpstr>Nguyên tắc hoạt động</vt:lpstr>
      <vt:lpstr>Giải thuật lan truyền ngược</vt:lpstr>
      <vt:lpstr>Giải thuật lan truyền đàn hồi</vt:lpstr>
      <vt:lpstr>Xây dựng mô hình ANN</vt:lpstr>
      <vt:lpstr>Kết luận về mô hình ANN</vt:lpstr>
      <vt:lpstr>Mô hình kết hợp ARIMA-ANN</vt:lpstr>
      <vt:lpstr>Kết quả thực nghiệm</vt:lpstr>
      <vt:lpstr>Kết luận</vt:lpstr>
      <vt:lpstr>Q&amp;A</vt:lpstr>
    </vt:vector>
  </TitlesOfParts>
  <Company>HCM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superchickend</dc:creator>
  <cp:lastModifiedBy>superchickend</cp:lastModifiedBy>
  <cp:revision>3</cp:revision>
  <dcterms:created xsi:type="dcterms:W3CDTF">2012-12-16T09:04:08Z</dcterms:created>
  <dcterms:modified xsi:type="dcterms:W3CDTF">2012-12-16T09:15:56Z</dcterms:modified>
</cp:coreProperties>
</file>