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9" r:id="rId3"/>
    <p:sldId id="265" r:id="rId4"/>
    <p:sldId id="266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90" r:id="rId24"/>
    <p:sldId id="291" r:id="rId25"/>
    <p:sldId id="292" r:id="rId26"/>
    <p:sldId id="295" r:id="rId27"/>
    <p:sldId id="296" r:id="rId28"/>
    <p:sldId id="301" r:id="rId29"/>
  </p:sldIdLst>
  <p:sldSz cx="9144000" cy="5143500" type="screen16x9"/>
  <p:notesSz cx="9144000" cy="51435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87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041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0491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6368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2620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7710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0245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7798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4592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440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0050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9797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0047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40166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09441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0791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28433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44039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7374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18227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43793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00978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1534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3043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9304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7975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771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6797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3181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824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82828"/>
                </a:solidFill>
                <a:latin typeface="Arial Unicode MS"/>
                <a:cs typeface="Arial Unicode MS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20" dirty="0">
                <a:solidFill>
                  <a:srgbClr val="FFFFFF"/>
                </a:solidFill>
              </a:rPr>
              <a:t>‹#›</a:t>
            </a:fld>
            <a:endParaRPr spc="2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507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E3231B"/>
                </a:solidFill>
                <a:latin typeface="Lucida Console"/>
                <a:cs typeface="Lucida Console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507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7850" y="1285865"/>
            <a:ext cx="3074035" cy="279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282828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00603" y="1285865"/>
            <a:ext cx="3821429" cy="3010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282828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507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82828"/>
                </a:solidFill>
                <a:latin typeface="Arial Unicode MS"/>
                <a:cs typeface="Arial Unicode MS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20" dirty="0">
                <a:solidFill>
                  <a:srgbClr val="FFFFFF"/>
                </a:solidFill>
              </a:rPr>
              <a:t>‹#›</a:t>
            </a:fld>
            <a:endParaRPr spc="2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82828"/>
                </a:solidFill>
                <a:latin typeface="Arial Unicode MS"/>
                <a:cs typeface="Arial Unicode MS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20" dirty="0">
                <a:solidFill>
                  <a:srgbClr val="FFFFFF"/>
                </a:solidFill>
              </a:rPr>
              <a:t>‹#›</a:t>
            </a:fld>
            <a:endParaRPr spc="2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6640" y="682841"/>
            <a:ext cx="8110719" cy="381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507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3695" y="1231666"/>
            <a:ext cx="8356608" cy="1490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E3231B"/>
                </a:solidFill>
                <a:latin typeface="Lucida Console"/>
                <a:cs typeface="Lucida Console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34156" y="4980880"/>
            <a:ext cx="129540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282828"/>
                </a:solidFill>
                <a:latin typeface="Arial Unicode MS"/>
                <a:cs typeface="Arial Unicode MS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20" dirty="0">
                <a:solidFill>
                  <a:srgbClr val="FFFFFF"/>
                </a:solidFill>
              </a:rPr>
              <a:t>‹#›</a:t>
            </a:fld>
            <a:endParaRPr spc="20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499"/>
                </a:moveTo>
                <a:lnTo>
                  <a:pt x="9143999" y="5143499"/>
                </a:lnTo>
                <a:lnTo>
                  <a:pt x="9143999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solidFill>
            <a:srgbClr val="00A6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6447" y="381000"/>
            <a:ext cx="795527" cy="4229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41847" y="1524"/>
            <a:ext cx="3502151" cy="5141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4448" y="2048466"/>
            <a:ext cx="4396740" cy="1057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20"/>
              </a:lnSpc>
            </a:pPr>
            <a:r>
              <a:rPr sz="4000" spc="60" dirty="0">
                <a:solidFill>
                  <a:srgbClr val="FFFFFF"/>
                </a:solidFill>
                <a:latin typeface="Arial Unicode MS"/>
                <a:cs typeface="Arial Unicode MS"/>
              </a:rPr>
              <a:t>Coding</a:t>
            </a:r>
            <a:r>
              <a:rPr sz="4000" spc="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155" dirty="0">
                <a:solidFill>
                  <a:srgbClr val="FFFFFF"/>
                </a:solidFill>
                <a:latin typeface="Arial Unicode MS"/>
                <a:cs typeface="Arial Unicode MS"/>
              </a:rPr>
              <a:t>10</a:t>
            </a:r>
            <a:r>
              <a:rPr sz="4000" spc="140" dirty="0">
                <a:solidFill>
                  <a:srgbClr val="FFFFFF"/>
                </a:solidFill>
                <a:latin typeface="Arial Unicode MS"/>
                <a:cs typeface="Arial Unicode MS"/>
              </a:rPr>
              <a:t>0</a:t>
            </a:r>
            <a:r>
              <a:rPr sz="4000" spc="114" dirty="0">
                <a:solidFill>
                  <a:srgbClr val="FFFFFF"/>
                </a:solidFill>
                <a:latin typeface="Arial Unicode MS"/>
                <a:cs typeface="Arial Unicode MS"/>
              </a:rPr>
              <a:t>2:</a:t>
            </a:r>
            <a:r>
              <a:rPr sz="4000" spc="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15" dirty="0">
                <a:solidFill>
                  <a:srgbClr val="FFFFFF"/>
                </a:solidFill>
                <a:latin typeface="Arial Unicode MS"/>
                <a:cs typeface="Arial Unicode MS"/>
              </a:rPr>
              <a:t>Intro</a:t>
            </a:r>
            <a:r>
              <a:rPr sz="4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20" dirty="0">
                <a:solidFill>
                  <a:srgbClr val="FFFFFF"/>
                </a:solidFill>
                <a:latin typeface="Arial Unicode MS"/>
                <a:cs typeface="Arial Unicode MS"/>
              </a:rPr>
              <a:t>Python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7850" y="1303724"/>
            <a:ext cx="194881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282828"/>
                </a:solidFill>
                <a:latin typeface="Arial Unicode MS"/>
                <a:cs typeface="Arial Unicode MS"/>
              </a:rPr>
              <a:t>Ma</a:t>
            </a:r>
            <a:r>
              <a:rPr sz="2000" spc="30" dirty="0">
                <a:solidFill>
                  <a:srgbClr val="282828"/>
                </a:solidFill>
                <a:latin typeface="Arial Unicode MS"/>
                <a:cs typeface="Arial Unicode MS"/>
              </a:rPr>
              <a:t>th</a:t>
            </a:r>
            <a:r>
              <a:rPr sz="2000" spc="9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282828"/>
                </a:solidFill>
                <a:latin typeface="Arial Unicode MS"/>
                <a:cs typeface="Arial Unicode MS"/>
              </a:rPr>
              <a:t>Op</a:t>
            </a:r>
            <a:r>
              <a:rPr sz="2000" spc="30" dirty="0">
                <a:solidFill>
                  <a:srgbClr val="282828"/>
                </a:solidFill>
                <a:latin typeface="Arial Unicode MS"/>
                <a:cs typeface="Arial Unicode MS"/>
              </a:rPr>
              <a:t>e</a:t>
            </a:r>
            <a:r>
              <a:rPr sz="2000" spc="25" dirty="0">
                <a:solidFill>
                  <a:srgbClr val="282828"/>
                </a:solidFill>
                <a:latin typeface="Arial Unicode MS"/>
                <a:cs typeface="Arial Unicode MS"/>
              </a:rPr>
              <a:t>r</a:t>
            </a:r>
            <a:r>
              <a:rPr sz="2000" spc="5" dirty="0">
                <a:solidFill>
                  <a:srgbClr val="282828"/>
                </a:solidFill>
                <a:latin typeface="Arial Unicode MS"/>
                <a:cs typeface="Arial Unicode MS"/>
              </a:rPr>
              <a:t>ati</a:t>
            </a:r>
            <a:r>
              <a:rPr sz="2000" spc="20" dirty="0">
                <a:solidFill>
                  <a:srgbClr val="282828"/>
                </a:solidFill>
                <a:latin typeface="Arial Unicode MS"/>
                <a:cs typeface="Arial Unicode MS"/>
              </a:rPr>
              <a:t>ons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5198" y="1629967"/>
            <a:ext cx="1484630" cy="2199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200"/>
              </a:lnSpc>
            </a:pPr>
            <a:r>
              <a:rPr sz="1800" spc="30" dirty="0">
                <a:solidFill>
                  <a:srgbClr val="282828"/>
                </a:solidFill>
                <a:latin typeface="Arial Unicode MS"/>
                <a:cs typeface="Arial Unicode MS"/>
              </a:rPr>
              <a:t>Addition:</a:t>
            </a:r>
            <a:r>
              <a:rPr sz="180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282828"/>
                </a:solidFill>
                <a:latin typeface="Arial Unicode MS"/>
                <a:cs typeface="Arial Unicode MS"/>
              </a:rPr>
              <a:t>Subt</a:t>
            </a:r>
            <a:r>
              <a:rPr sz="1800" spc="20" dirty="0">
                <a:solidFill>
                  <a:srgbClr val="282828"/>
                </a:solidFill>
                <a:latin typeface="Arial Unicode MS"/>
                <a:cs typeface="Arial Unicode MS"/>
              </a:rPr>
              <a:t>raction:</a:t>
            </a:r>
            <a:r>
              <a:rPr sz="180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282828"/>
                </a:solidFill>
                <a:latin typeface="Arial Unicode MS"/>
                <a:cs typeface="Arial Unicode MS"/>
              </a:rPr>
              <a:t>Mu</a:t>
            </a:r>
            <a:r>
              <a:rPr sz="1800" spc="5" dirty="0">
                <a:solidFill>
                  <a:srgbClr val="282828"/>
                </a:solidFill>
                <a:latin typeface="Arial Unicode MS"/>
                <a:cs typeface="Arial Unicode MS"/>
              </a:rPr>
              <a:t>l</a:t>
            </a:r>
            <a:r>
              <a:rPr sz="1800" spc="25" dirty="0">
                <a:solidFill>
                  <a:srgbClr val="282828"/>
                </a:solidFill>
                <a:latin typeface="Arial Unicode MS"/>
                <a:cs typeface="Arial Unicode MS"/>
              </a:rPr>
              <a:t>tiplicat</a:t>
            </a:r>
            <a:r>
              <a:rPr sz="1800" spc="10" dirty="0">
                <a:solidFill>
                  <a:srgbClr val="282828"/>
                </a:solidFill>
                <a:latin typeface="Arial Unicode MS"/>
                <a:cs typeface="Arial Unicode MS"/>
              </a:rPr>
              <a:t>ion: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Arial Unicode MS"/>
                <a:cs typeface="Arial Unicode MS"/>
              </a:rPr>
              <a:t>Division: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282828"/>
                </a:solidFill>
                <a:latin typeface="Arial Unicode MS"/>
                <a:cs typeface="Arial Unicode MS"/>
              </a:rPr>
              <a:t>Floor</a:t>
            </a:r>
            <a:r>
              <a:rPr sz="1800" spc="8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Arial Unicode MS"/>
                <a:cs typeface="Arial Unicode MS"/>
              </a:rPr>
              <a:t>Division: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282828"/>
                </a:solidFill>
                <a:latin typeface="Arial Unicode MS"/>
                <a:cs typeface="Arial Unicode MS"/>
              </a:rPr>
              <a:t>Modul</a:t>
            </a:r>
            <a:r>
              <a:rPr sz="1800" spc="30" dirty="0">
                <a:solidFill>
                  <a:srgbClr val="282828"/>
                </a:solidFill>
                <a:latin typeface="Arial Unicode MS"/>
                <a:cs typeface="Arial Unicode MS"/>
              </a:rPr>
              <a:t>o:</a:t>
            </a:r>
            <a:r>
              <a:rPr sz="180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282828"/>
                </a:solidFill>
                <a:latin typeface="Arial Unicode MS"/>
                <a:cs typeface="Arial Unicode MS"/>
              </a:rPr>
              <a:t>Power: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4546" y="1617429"/>
            <a:ext cx="302895" cy="2199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FF0000"/>
                </a:solidFill>
                <a:latin typeface="Lucida Console"/>
                <a:cs typeface="Lucida Console"/>
              </a:rPr>
              <a:t>+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800" spc="-15" dirty="0">
                <a:solidFill>
                  <a:srgbClr val="FF0000"/>
                </a:solidFill>
                <a:latin typeface="Lucida Console"/>
                <a:cs typeface="Lucida Console"/>
              </a:rPr>
              <a:t>-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800" spc="-15" dirty="0">
                <a:solidFill>
                  <a:srgbClr val="FF0000"/>
                </a:solidFill>
                <a:latin typeface="Lucida Console"/>
                <a:cs typeface="Lucida Console"/>
              </a:rPr>
              <a:t>*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800" spc="-15" dirty="0">
                <a:solidFill>
                  <a:srgbClr val="FF0000"/>
                </a:solidFill>
                <a:latin typeface="Lucida Console"/>
                <a:cs typeface="Lucida Console"/>
              </a:rPr>
              <a:t>/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800" spc="-10" dirty="0">
                <a:solidFill>
                  <a:srgbClr val="FF0000"/>
                </a:solidFill>
                <a:latin typeface="Lucida Console"/>
                <a:cs typeface="Lucida Console"/>
              </a:rPr>
              <a:t>//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800" spc="-15" dirty="0">
                <a:solidFill>
                  <a:srgbClr val="FF0000"/>
                </a:solidFill>
                <a:latin typeface="Lucida Console"/>
                <a:cs typeface="Lucida Console"/>
              </a:rPr>
              <a:t>%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800" spc="-10" dirty="0">
                <a:solidFill>
                  <a:srgbClr val="FF0000"/>
                </a:solidFill>
                <a:latin typeface="Lucida Console"/>
                <a:cs typeface="Lucida Console"/>
              </a:rPr>
              <a:t>**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55641" y="1206246"/>
            <a:ext cx="3886200" cy="3083560"/>
          </a:xfrm>
          <a:custGeom>
            <a:avLst/>
            <a:gdLst/>
            <a:ahLst/>
            <a:cxnLst/>
            <a:rect l="l" t="t" r="r" b="b"/>
            <a:pathLst>
              <a:path w="3886200" h="3083560">
                <a:moveTo>
                  <a:pt x="0" y="3083051"/>
                </a:moveTo>
                <a:lnTo>
                  <a:pt x="3886199" y="3083051"/>
                </a:lnTo>
                <a:lnTo>
                  <a:pt x="3886199" y="0"/>
                </a:lnTo>
                <a:lnTo>
                  <a:pt x="0" y="0"/>
                </a:lnTo>
                <a:lnTo>
                  <a:pt x="0" y="3083051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00603" y="1269631"/>
            <a:ext cx="947419" cy="982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&gt;&gt;&gt;</a:t>
            </a:r>
            <a:r>
              <a:rPr sz="1200" spc="-1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5</a:t>
            </a:r>
            <a:r>
              <a:rPr sz="1200" dirty="0">
                <a:solidFill>
                  <a:srgbClr val="D8FA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D8FA3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+</a:t>
            </a:r>
            <a:r>
              <a:rPr sz="120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2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7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&gt;&gt;&gt;</a:t>
            </a:r>
            <a:r>
              <a:rPr sz="1200" spc="-1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9</a:t>
            </a:r>
            <a:r>
              <a:rPr sz="1200" dirty="0">
                <a:solidFill>
                  <a:srgbClr val="D8FA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D8FA3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*</a:t>
            </a:r>
            <a:r>
              <a:rPr sz="120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12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108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&gt;&gt;&gt;</a:t>
            </a:r>
            <a:r>
              <a:rPr sz="1200" spc="-1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13</a:t>
            </a:r>
            <a:r>
              <a:rPr sz="1200" dirty="0">
                <a:solidFill>
                  <a:srgbClr val="D8FA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D8FA3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/</a:t>
            </a:r>
            <a:r>
              <a:rPr sz="120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4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00603" y="2275726"/>
            <a:ext cx="3943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3.25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00603" y="2476894"/>
            <a:ext cx="1039494" cy="982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&gt;&gt;&gt;</a:t>
            </a:r>
            <a:r>
              <a:rPr sz="1200" spc="-1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13</a:t>
            </a:r>
            <a:r>
              <a:rPr sz="1200" dirty="0">
                <a:solidFill>
                  <a:srgbClr val="D8FA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D8FA3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//</a:t>
            </a:r>
            <a:r>
              <a:rPr sz="120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4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3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&gt;&gt;&gt;</a:t>
            </a:r>
            <a:r>
              <a:rPr sz="1200" spc="-1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13</a:t>
            </a:r>
            <a:r>
              <a:rPr sz="1200" dirty="0">
                <a:solidFill>
                  <a:srgbClr val="D8FA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D8FA3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%</a:t>
            </a:r>
            <a:r>
              <a:rPr sz="120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4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1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&gt;&gt;&gt;</a:t>
            </a:r>
            <a:r>
              <a:rPr sz="1200" spc="-1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2</a:t>
            </a:r>
            <a:r>
              <a:rPr sz="1200" dirty="0">
                <a:solidFill>
                  <a:srgbClr val="D8FA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D8FA3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**</a:t>
            </a:r>
            <a:r>
              <a:rPr sz="120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10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00603" y="3482989"/>
            <a:ext cx="3943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1024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Numerical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25" dirty="0"/>
              <a:t>Operators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7850" y="1298565"/>
            <a:ext cx="3812540" cy="309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282828"/>
                </a:solidFill>
                <a:latin typeface="Arial Unicode MS"/>
                <a:cs typeface="Arial Unicode MS"/>
              </a:rPr>
              <a:t>N</a:t>
            </a:r>
            <a:r>
              <a:rPr sz="1800" spc="-25" dirty="0">
                <a:solidFill>
                  <a:srgbClr val="282828"/>
                </a:solidFill>
                <a:latin typeface="Arial Unicode MS"/>
                <a:cs typeface="Arial Unicode MS"/>
              </a:rPr>
              <a:t>a</a:t>
            </a:r>
            <a:r>
              <a:rPr sz="1800" spc="20" dirty="0">
                <a:solidFill>
                  <a:srgbClr val="282828"/>
                </a:solidFill>
                <a:latin typeface="Arial Unicode MS"/>
                <a:cs typeface="Arial Unicode MS"/>
              </a:rPr>
              <a:t>mes</a:t>
            </a:r>
            <a:endParaRPr sz="1800" dirty="0">
              <a:latin typeface="Arial Unicode MS"/>
              <a:cs typeface="Arial Unicode MS"/>
            </a:endParaRPr>
          </a:p>
          <a:p>
            <a:pPr marL="243840" indent="-114300">
              <a:lnSpc>
                <a:spcPct val="100000"/>
              </a:lnSpc>
              <a:spcBef>
                <a:spcPts val="409"/>
              </a:spcBef>
              <a:buClr>
                <a:srgbClr val="282828"/>
              </a:buClr>
              <a:buSzPct val="60000"/>
              <a:buFont typeface="Arial"/>
              <a:buChar char="•"/>
              <a:tabLst>
                <a:tab pos="244475" algn="l"/>
              </a:tabLst>
            </a:pPr>
            <a:r>
              <a:rPr sz="1500" spc="5" dirty="0">
                <a:solidFill>
                  <a:srgbClr val="282828"/>
                </a:solidFill>
                <a:latin typeface="Arial Unicode MS"/>
                <a:cs typeface="Arial Unicode MS"/>
              </a:rPr>
              <a:t>Cannot</a:t>
            </a:r>
            <a:r>
              <a:rPr sz="1500" spc="7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282828"/>
                </a:solidFill>
                <a:latin typeface="Arial Unicode MS"/>
                <a:cs typeface="Arial Unicode MS"/>
              </a:rPr>
              <a:t>start</a:t>
            </a:r>
            <a:r>
              <a:rPr sz="1500" spc="6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30" dirty="0">
                <a:solidFill>
                  <a:srgbClr val="282828"/>
                </a:solidFill>
                <a:latin typeface="Arial Unicode MS"/>
                <a:cs typeface="Arial Unicode MS"/>
              </a:rPr>
              <a:t>with</a:t>
            </a:r>
            <a:r>
              <a:rPr sz="1500" spc="7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-35" dirty="0">
                <a:solidFill>
                  <a:srgbClr val="282828"/>
                </a:solidFill>
                <a:latin typeface="Arial Unicode MS"/>
                <a:cs typeface="Arial Unicode MS"/>
              </a:rPr>
              <a:t>a</a:t>
            </a:r>
            <a:r>
              <a:rPr sz="1500" spc="7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282828"/>
                </a:solidFill>
                <a:latin typeface="Arial Unicode MS"/>
                <a:cs typeface="Arial Unicode MS"/>
              </a:rPr>
              <a:t>numb</a:t>
            </a:r>
            <a:r>
              <a:rPr sz="1500" spc="20" dirty="0">
                <a:solidFill>
                  <a:srgbClr val="282828"/>
                </a:solidFill>
                <a:latin typeface="Arial Unicode MS"/>
                <a:cs typeface="Arial Unicode MS"/>
              </a:rPr>
              <a:t>er</a:t>
            </a:r>
            <a:r>
              <a:rPr sz="1500" spc="7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25" dirty="0">
                <a:solidFill>
                  <a:srgbClr val="282828"/>
                </a:solidFill>
                <a:latin typeface="Arial Unicode MS"/>
                <a:cs typeface="Arial Unicode MS"/>
              </a:rPr>
              <a:t>[</a:t>
            </a:r>
            <a:r>
              <a:rPr sz="1500" spc="60" dirty="0">
                <a:solidFill>
                  <a:srgbClr val="282828"/>
                </a:solidFill>
                <a:latin typeface="Arial Unicode MS"/>
                <a:cs typeface="Arial Unicode MS"/>
              </a:rPr>
              <a:t>0</a:t>
            </a:r>
            <a:r>
              <a:rPr sz="1500" spc="130" dirty="0">
                <a:solidFill>
                  <a:srgbClr val="282828"/>
                </a:solidFill>
                <a:latin typeface="Arial Unicode MS"/>
                <a:cs typeface="Arial Unicode MS"/>
              </a:rPr>
              <a:t>-9]</a:t>
            </a:r>
            <a:endParaRPr sz="1500" dirty="0">
              <a:latin typeface="Arial Unicode MS"/>
              <a:cs typeface="Arial Unicode MS"/>
            </a:endParaRPr>
          </a:p>
          <a:p>
            <a:pPr marL="243840" indent="-114300">
              <a:lnSpc>
                <a:spcPct val="100000"/>
              </a:lnSpc>
              <a:spcBef>
                <a:spcPts val="414"/>
              </a:spcBef>
              <a:buClr>
                <a:srgbClr val="282828"/>
              </a:buClr>
              <a:buSzPct val="60000"/>
              <a:buFont typeface="Arial"/>
              <a:buChar char="•"/>
              <a:tabLst>
                <a:tab pos="244475" algn="l"/>
              </a:tabLst>
            </a:pPr>
            <a:r>
              <a:rPr sz="1500" spc="5" dirty="0">
                <a:solidFill>
                  <a:srgbClr val="282828"/>
                </a:solidFill>
                <a:latin typeface="Arial Unicode MS"/>
                <a:cs typeface="Arial Unicode MS"/>
              </a:rPr>
              <a:t>Cannot</a:t>
            </a:r>
            <a:r>
              <a:rPr sz="1500" spc="7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35" dirty="0">
                <a:solidFill>
                  <a:srgbClr val="282828"/>
                </a:solidFill>
                <a:latin typeface="Arial Unicode MS"/>
                <a:cs typeface="Arial Unicode MS"/>
              </a:rPr>
              <a:t>conflict</a:t>
            </a:r>
            <a:r>
              <a:rPr sz="1500" spc="7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65" dirty="0">
                <a:solidFill>
                  <a:srgbClr val="282828"/>
                </a:solidFill>
                <a:latin typeface="Arial Unicode MS"/>
                <a:cs typeface="Arial Unicode MS"/>
              </a:rPr>
              <a:t>w</a:t>
            </a:r>
            <a:r>
              <a:rPr sz="1500" spc="15" dirty="0">
                <a:solidFill>
                  <a:srgbClr val="282828"/>
                </a:solidFill>
                <a:latin typeface="Arial Unicode MS"/>
                <a:cs typeface="Arial Unicode MS"/>
              </a:rPr>
              <a:t>i</a:t>
            </a:r>
            <a:r>
              <a:rPr sz="1500" spc="25" dirty="0">
                <a:solidFill>
                  <a:srgbClr val="282828"/>
                </a:solidFill>
                <a:latin typeface="Arial Unicode MS"/>
                <a:cs typeface="Arial Unicode MS"/>
              </a:rPr>
              <a:t>th</a:t>
            </a:r>
            <a:r>
              <a:rPr sz="1500" spc="7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-35" dirty="0">
                <a:solidFill>
                  <a:srgbClr val="282828"/>
                </a:solidFill>
                <a:latin typeface="Arial Unicode MS"/>
                <a:cs typeface="Arial Unicode MS"/>
              </a:rPr>
              <a:t>a</a:t>
            </a:r>
            <a:r>
              <a:rPr sz="1500" spc="7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82828"/>
                </a:solidFill>
                <a:latin typeface="Arial Unicode MS"/>
                <a:cs typeface="Arial Unicode MS"/>
              </a:rPr>
              <a:t>l</a:t>
            </a:r>
            <a:r>
              <a:rPr sz="1500" spc="5" dirty="0">
                <a:solidFill>
                  <a:srgbClr val="282828"/>
                </a:solidFill>
                <a:latin typeface="Arial Unicode MS"/>
                <a:cs typeface="Arial Unicode MS"/>
              </a:rPr>
              <a:t>anguag</a:t>
            </a:r>
            <a:r>
              <a:rPr sz="1500" spc="25" dirty="0">
                <a:solidFill>
                  <a:srgbClr val="282828"/>
                </a:solidFill>
                <a:latin typeface="Arial Unicode MS"/>
                <a:cs typeface="Arial Unicode MS"/>
              </a:rPr>
              <a:t>e</a:t>
            </a:r>
            <a:r>
              <a:rPr sz="1500" spc="7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30" dirty="0">
                <a:solidFill>
                  <a:srgbClr val="282828"/>
                </a:solidFill>
                <a:latin typeface="Arial Unicode MS"/>
                <a:cs typeface="Arial Unicode MS"/>
              </a:rPr>
              <a:t>keyword</a:t>
            </a:r>
            <a:endParaRPr sz="1500" dirty="0">
              <a:latin typeface="Arial Unicode MS"/>
              <a:cs typeface="Arial Unicode MS"/>
            </a:endParaRPr>
          </a:p>
          <a:p>
            <a:pPr marL="243840" indent="-114300">
              <a:lnSpc>
                <a:spcPct val="100000"/>
              </a:lnSpc>
              <a:spcBef>
                <a:spcPts val="405"/>
              </a:spcBef>
              <a:buClr>
                <a:srgbClr val="282828"/>
              </a:buClr>
              <a:buSzPct val="60000"/>
              <a:buFont typeface="Arial"/>
              <a:buChar char="•"/>
              <a:tabLst>
                <a:tab pos="244475" algn="l"/>
              </a:tabLst>
            </a:pPr>
            <a:r>
              <a:rPr sz="1500" spc="-10" dirty="0">
                <a:solidFill>
                  <a:srgbClr val="282828"/>
                </a:solidFill>
                <a:latin typeface="Arial Unicode MS"/>
                <a:cs typeface="Arial Unicode MS"/>
              </a:rPr>
              <a:t>Can</a:t>
            </a:r>
            <a:r>
              <a:rPr sz="1500" spc="7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55" dirty="0">
                <a:solidFill>
                  <a:srgbClr val="282828"/>
                </a:solidFill>
                <a:latin typeface="Arial Unicode MS"/>
                <a:cs typeface="Arial Unicode MS"/>
              </a:rPr>
              <a:t>co</a:t>
            </a:r>
            <a:r>
              <a:rPr sz="1500" spc="5" dirty="0">
                <a:solidFill>
                  <a:srgbClr val="282828"/>
                </a:solidFill>
                <a:latin typeface="Arial Unicode MS"/>
                <a:cs typeface="Arial Unicode MS"/>
              </a:rPr>
              <a:t>ntain:</a:t>
            </a:r>
            <a:r>
              <a:rPr sz="1500" spc="6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282828"/>
                </a:solidFill>
                <a:latin typeface="Arial Unicode MS"/>
                <a:cs typeface="Arial Unicode MS"/>
              </a:rPr>
              <a:t>[</a:t>
            </a:r>
            <a:r>
              <a:rPr sz="1500" spc="45" dirty="0">
                <a:solidFill>
                  <a:srgbClr val="282828"/>
                </a:solidFill>
                <a:latin typeface="Arial Unicode MS"/>
                <a:cs typeface="Arial Unicode MS"/>
              </a:rPr>
              <a:t>A</a:t>
            </a:r>
            <a:r>
              <a:rPr sz="1500" spc="305" dirty="0">
                <a:solidFill>
                  <a:srgbClr val="282828"/>
                </a:solidFill>
                <a:latin typeface="Arial Unicode MS"/>
                <a:cs typeface="Arial Unicode MS"/>
              </a:rPr>
              <a:t>-</a:t>
            </a:r>
            <a:r>
              <a:rPr sz="1500" dirty="0">
                <a:solidFill>
                  <a:srgbClr val="282828"/>
                </a:solidFill>
                <a:latin typeface="Arial Unicode MS"/>
                <a:cs typeface="Arial Unicode MS"/>
              </a:rPr>
              <a:t>Za</a:t>
            </a:r>
            <a:r>
              <a:rPr sz="1500" spc="305" dirty="0">
                <a:solidFill>
                  <a:srgbClr val="282828"/>
                </a:solidFill>
                <a:latin typeface="Arial Unicode MS"/>
                <a:cs typeface="Arial Unicode MS"/>
              </a:rPr>
              <a:t>-</a:t>
            </a:r>
            <a:r>
              <a:rPr sz="1500" spc="10" dirty="0">
                <a:solidFill>
                  <a:srgbClr val="282828"/>
                </a:solidFill>
                <a:latin typeface="Arial Unicode MS"/>
                <a:cs typeface="Arial Unicode MS"/>
              </a:rPr>
              <a:t>z</a:t>
            </a:r>
            <a:r>
              <a:rPr sz="1500" spc="15" dirty="0">
                <a:solidFill>
                  <a:srgbClr val="282828"/>
                </a:solidFill>
                <a:latin typeface="Arial Unicode MS"/>
                <a:cs typeface="Arial Unicode MS"/>
              </a:rPr>
              <a:t>0</a:t>
            </a:r>
            <a:r>
              <a:rPr sz="1500" spc="165" dirty="0">
                <a:solidFill>
                  <a:srgbClr val="282828"/>
                </a:solidFill>
                <a:latin typeface="Arial Unicode MS"/>
                <a:cs typeface="Arial Unicode MS"/>
              </a:rPr>
              <a:t>-9</a:t>
            </a:r>
            <a:r>
              <a:rPr sz="1500" spc="180" dirty="0">
                <a:solidFill>
                  <a:srgbClr val="282828"/>
                </a:solidFill>
                <a:latin typeface="Arial Unicode MS"/>
                <a:cs typeface="Arial Unicode MS"/>
              </a:rPr>
              <a:t>_</a:t>
            </a:r>
            <a:r>
              <a:rPr sz="1500" spc="165" dirty="0">
                <a:solidFill>
                  <a:srgbClr val="282828"/>
                </a:solidFill>
                <a:latin typeface="Arial Unicode MS"/>
                <a:cs typeface="Arial Unicode MS"/>
              </a:rPr>
              <a:t>-]</a:t>
            </a:r>
            <a:endParaRPr sz="1500" dirty="0">
              <a:latin typeface="Arial Unicode MS"/>
              <a:cs typeface="Arial Unicode MS"/>
            </a:endParaRPr>
          </a:p>
          <a:p>
            <a:pPr marL="243840" marR="5080" indent="-114300">
              <a:lnSpc>
                <a:spcPts val="1710"/>
              </a:lnSpc>
              <a:spcBef>
                <a:spcPts val="540"/>
              </a:spcBef>
              <a:buClr>
                <a:srgbClr val="282828"/>
              </a:buClr>
              <a:buSzPct val="60000"/>
              <a:buFont typeface="Arial"/>
              <a:buChar char="•"/>
              <a:tabLst>
                <a:tab pos="244475" algn="l"/>
              </a:tabLst>
            </a:pPr>
            <a:r>
              <a:rPr sz="1500" dirty="0">
                <a:solidFill>
                  <a:srgbClr val="282828"/>
                </a:solidFill>
                <a:latin typeface="Arial Unicode MS"/>
                <a:cs typeface="Arial Unicode MS"/>
              </a:rPr>
              <a:t>Reco</a:t>
            </a:r>
            <a:r>
              <a:rPr sz="1500" spc="30" dirty="0">
                <a:solidFill>
                  <a:srgbClr val="282828"/>
                </a:solidFill>
                <a:latin typeface="Arial Unicode MS"/>
                <a:cs typeface="Arial Unicode MS"/>
              </a:rPr>
              <a:t>mme</a:t>
            </a:r>
            <a:r>
              <a:rPr sz="1500" spc="10" dirty="0">
                <a:solidFill>
                  <a:srgbClr val="282828"/>
                </a:solidFill>
                <a:latin typeface="Arial Unicode MS"/>
                <a:cs typeface="Arial Unicode MS"/>
              </a:rPr>
              <a:t>ndatio</a:t>
            </a:r>
            <a:r>
              <a:rPr sz="1500" dirty="0">
                <a:solidFill>
                  <a:srgbClr val="282828"/>
                </a:solidFill>
                <a:latin typeface="Arial Unicode MS"/>
                <a:cs typeface="Arial Unicode MS"/>
              </a:rPr>
              <a:t>ns</a:t>
            </a:r>
            <a:r>
              <a:rPr sz="1500" spc="6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35" dirty="0">
                <a:solidFill>
                  <a:srgbClr val="282828"/>
                </a:solidFill>
                <a:latin typeface="Arial Unicode MS"/>
                <a:cs typeface="Arial Unicode MS"/>
              </a:rPr>
              <a:t>for</a:t>
            </a:r>
            <a:r>
              <a:rPr sz="1500" spc="7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82828"/>
                </a:solidFill>
                <a:latin typeface="Arial Unicode MS"/>
                <a:cs typeface="Arial Unicode MS"/>
              </a:rPr>
              <a:t>nam</a:t>
            </a:r>
            <a:r>
              <a:rPr sz="1500" spc="10" dirty="0">
                <a:solidFill>
                  <a:srgbClr val="282828"/>
                </a:solidFill>
                <a:latin typeface="Arial Unicode MS"/>
                <a:cs typeface="Arial Unicode MS"/>
              </a:rPr>
              <a:t>ing</a:t>
            </a:r>
            <a:r>
              <a:rPr sz="1500" spc="7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82828"/>
                </a:solidFill>
                <a:latin typeface="Arial Unicode MS"/>
                <a:cs typeface="Arial Unicode MS"/>
              </a:rPr>
              <a:t>(variabl</a:t>
            </a:r>
            <a:r>
              <a:rPr sz="1500" spc="10" dirty="0">
                <a:solidFill>
                  <a:srgbClr val="282828"/>
                </a:solidFill>
                <a:latin typeface="Arial Unicode MS"/>
                <a:cs typeface="Arial Unicode MS"/>
              </a:rPr>
              <a:t>es,</a:t>
            </a:r>
            <a:r>
              <a:rPr sz="150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30" dirty="0">
                <a:solidFill>
                  <a:srgbClr val="282828"/>
                </a:solidFill>
                <a:latin typeface="Arial Unicode MS"/>
                <a:cs typeface="Arial Unicode MS"/>
              </a:rPr>
              <a:t>cl</a:t>
            </a:r>
            <a:r>
              <a:rPr sz="1500" dirty="0">
                <a:solidFill>
                  <a:srgbClr val="282828"/>
                </a:solidFill>
                <a:latin typeface="Arial Unicode MS"/>
                <a:cs typeface="Arial Unicode MS"/>
              </a:rPr>
              <a:t>asses,</a:t>
            </a:r>
            <a:r>
              <a:rPr sz="1500" spc="7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25" dirty="0">
                <a:solidFill>
                  <a:srgbClr val="282828"/>
                </a:solidFill>
                <a:latin typeface="Arial Unicode MS"/>
                <a:cs typeface="Arial Unicode MS"/>
              </a:rPr>
              <a:t>func</a:t>
            </a:r>
            <a:r>
              <a:rPr sz="1500" spc="15" dirty="0">
                <a:solidFill>
                  <a:srgbClr val="282828"/>
                </a:solidFill>
                <a:latin typeface="Arial Unicode MS"/>
                <a:cs typeface="Arial Unicode MS"/>
              </a:rPr>
              <a:t>tions,</a:t>
            </a:r>
            <a:r>
              <a:rPr sz="1500" spc="6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35" dirty="0">
                <a:solidFill>
                  <a:srgbClr val="282828"/>
                </a:solidFill>
                <a:latin typeface="Arial Unicode MS"/>
                <a:cs typeface="Arial Unicode MS"/>
              </a:rPr>
              <a:t>etc.)</a:t>
            </a:r>
            <a:r>
              <a:rPr sz="1500" spc="7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65" dirty="0">
                <a:solidFill>
                  <a:srgbClr val="282828"/>
                </a:solidFill>
                <a:latin typeface="Arial Unicode MS"/>
                <a:cs typeface="Arial Unicode MS"/>
              </a:rPr>
              <a:t>c</a:t>
            </a:r>
            <a:r>
              <a:rPr sz="1500" spc="-20" dirty="0">
                <a:solidFill>
                  <a:srgbClr val="282828"/>
                </a:solidFill>
                <a:latin typeface="Arial Unicode MS"/>
                <a:cs typeface="Arial Unicode MS"/>
              </a:rPr>
              <a:t>an</a:t>
            </a:r>
            <a:r>
              <a:rPr sz="1500" spc="7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40" dirty="0">
                <a:solidFill>
                  <a:srgbClr val="282828"/>
                </a:solidFill>
                <a:latin typeface="Arial Unicode MS"/>
                <a:cs typeface="Arial Unicode MS"/>
              </a:rPr>
              <a:t>be</a:t>
            </a:r>
            <a:r>
              <a:rPr sz="1500" spc="7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30" dirty="0">
                <a:solidFill>
                  <a:srgbClr val="282828"/>
                </a:solidFill>
                <a:latin typeface="Arial Unicode MS"/>
                <a:cs typeface="Arial Unicode MS"/>
              </a:rPr>
              <a:t>found</a:t>
            </a:r>
            <a:r>
              <a:rPr sz="1500" spc="6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82828"/>
                </a:solidFill>
                <a:latin typeface="Arial Unicode MS"/>
                <a:cs typeface="Arial Unicode MS"/>
              </a:rPr>
              <a:t>in</a:t>
            </a:r>
            <a:r>
              <a:rPr sz="1500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u="sng" spc="-60" dirty="0">
                <a:solidFill>
                  <a:srgbClr val="00BBEB"/>
                </a:solidFill>
                <a:latin typeface="Arial Unicode MS"/>
                <a:cs typeface="Arial Unicode MS"/>
              </a:rPr>
              <a:t>PEP8</a:t>
            </a:r>
            <a:endParaRPr sz="1500" dirty="0">
              <a:latin typeface="Arial Unicode MS"/>
              <a:cs typeface="Arial Unicode MS"/>
            </a:endParaRPr>
          </a:p>
          <a:p>
            <a:pPr marL="12700" marR="582930">
              <a:lnSpc>
                <a:spcPts val="2130"/>
              </a:lnSpc>
              <a:spcBef>
                <a:spcPts val="975"/>
              </a:spcBef>
            </a:pPr>
            <a:r>
              <a:rPr sz="1800" spc="15" dirty="0">
                <a:solidFill>
                  <a:srgbClr val="282828"/>
                </a:solidFill>
                <a:latin typeface="Arial Unicode MS"/>
                <a:cs typeface="Arial Unicode MS"/>
              </a:rPr>
              <a:t>Creat</a:t>
            </a:r>
            <a:r>
              <a:rPr sz="1800" spc="25" dirty="0">
                <a:solidFill>
                  <a:srgbClr val="282828"/>
                </a:solidFill>
                <a:latin typeface="Arial Unicode MS"/>
                <a:cs typeface="Arial Unicode MS"/>
              </a:rPr>
              <a:t>e</a:t>
            </a:r>
            <a:r>
              <a:rPr sz="1800" spc="60" dirty="0">
                <a:solidFill>
                  <a:srgbClr val="282828"/>
                </a:solidFill>
                <a:latin typeface="Arial Unicode MS"/>
                <a:cs typeface="Arial Unicode MS"/>
              </a:rPr>
              <a:t>d</a:t>
            </a:r>
            <a:r>
              <a:rPr sz="1800" spc="9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120" dirty="0">
                <a:solidFill>
                  <a:srgbClr val="282828"/>
                </a:solidFill>
                <a:latin typeface="Arial Unicode MS"/>
                <a:cs typeface="Arial Unicode MS"/>
              </a:rPr>
              <a:t>w</a:t>
            </a:r>
            <a:r>
              <a:rPr sz="1800" spc="15" dirty="0">
                <a:solidFill>
                  <a:srgbClr val="282828"/>
                </a:solidFill>
                <a:latin typeface="Arial Unicode MS"/>
                <a:cs typeface="Arial Unicode MS"/>
              </a:rPr>
              <a:t>ith</a:t>
            </a:r>
            <a:r>
              <a:rPr sz="1800" spc="9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30" dirty="0">
                <a:solidFill>
                  <a:srgbClr val="282828"/>
                </a:solidFill>
                <a:latin typeface="Arial Unicode MS"/>
                <a:cs typeface="Arial Unicode MS"/>
              </a:rPr>
              <a:t>the</a:t>
            </a:r>
            <a:r>
              <a:rPr sz="1800" spc="1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Lucida Console"/>
                <a:cs typeface="Lucida Console"/>
              </a:rPr>
              <a:t>=</a:t>
            </a:r>
            <a:r>
              <a:rPr sz="1800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282828"/>
                </a:solidFill>
                <a:latin typeface="Arial Unicode MS"/>
                <a:cs typeface="Arial Unicode MS"/>
              </a:rPr>
              <a:t>assignment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30" dirty="0">
                <a:solidFill>
                  <a:srgbClr val="282828"/>
                </a:solidFill>
                <a:latin typeface="Arial Unicode MS"/>
                <a:cs typeface="Arial Unicode MS"/>
              </a:rPr>
              <a:t>operator</a:t>
            </a:r>
            <a:endParaRPr sz="1800" dirty="0">
              <a:latin typeface="Arial Unicode MS"/>
              <a:cs typeface="Arial Unicode MS"/>
            </a:endParaRPr>
          </a:p>
          <a:p>
            <a:pPr marL="12700" marR="658495">
              <a:lnSpc>
                <a:spcPts val="1970"/>
              </a:lnSpc>
              <a:spcBef>
                <a:spcPts val="1145"/>
              </a:spcBef>
            </a:pPr>
            <a:r>
              <a:rPr sz="1800" spc="-15" dirty="0">
                <a:solidFill>
                  <a:srgbClr val="282828"/>
                </a:solidFill>
                <a:latin typeface="Arial Unicode MS"/>
                <a:cs typeface="Arial Unicode MS"/>
              </a:rPr>
              <a:t>Can</a:t>
            </a:r>
            <a:r>
              <a:rPr sz="1800" spc="9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282828"/>
                </a:solidFill>
                <a:latin typeface="Arial Unicode MS"/>
                <a:cs typeface="Arial Unicode MS"/>
              </a:rPr>
              <a:t>see</a:t>
            </a:r>
            <a:r>
              <a:rPr sz="1800" spc="9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82828"/>
                </a:solidFill>
                <a:latin typeface="Arial Unicode MS"/>
                <a:cs typeface="Arial Unicode MS"/>
              </a:rPr>
              <a:t>l</a:t>
            </a:r>
            <a:r>
              <a:rPr sz="1800" spc="15" dirty="0">
                <a:solidFill>
                  <a:srgbClr val="282828"/>
                </a:solidFill>
                <a:latin typeface="Arial Unicode MS"/>
                <a:cs typeface="Arial Unicode MS"/>
              </a:rPr>
              <a:t>ist</a:t>
            </a:r>
            <a:r>
              <a:rPr sz="1800" spc="9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50" dirty="0">
                <a:solidFill>
                  <a:srgbClr val="282828"/>
                </a:solidFill>
                <a:latin typeface="Arial Unicode MS"/>
                <a:cs typeface="Arial Unicode MS"/>
              </a:rPr>
              <a:t>of</a:t>
            </a:r>
            <a:r>
              <a:rPr sz="1800" spc="9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82828"/>
                </a:solidFill>
                <a:latin typeface="Arial Unicode MS"/>
                <a:cs typeface="Arial Unicode MS"/>
              </a:rPr>
              <a:t>variabl</a:t>
            </a:r>
            <a:r>
              <a:rPr sz="1800" spc="15" dirty="0">
                <a:solidFill>
                  <a:srgbClr val="282828"/>
                </a:solidFill>
                <a:latin typeface="Arial Unicode MS"/>
                <a:cs typeface="Arial Unicode MS"/>
              </a:rPr>
              <a:t>e</a:t>
            </a:r>
            <a:r>
              <a:rPr sz="1800" dirty="0">
                <a:solidFill>
                  <a:srgbClr val="282828"/>
                </a:solidFill>
                <a:latin typeface="Arial Unicode MS"/>
                <a:cs typeface="Arial Unicode MS"/>
              </a:rPr>
              <a:t>s</a:t>
            </a:r>
            <a:r>
              <a:rPr sz="1800" spc="9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82828"/>
                </a:solidFill>
                <a:latin typeface="Arial Unicode MS"/>
                <a:cs typeface="Arial Unicode MS"/>
              </a:rPr>
              <a:t>in</a:t>
            </a:r>
            <a:r>
              <a:rPr sz="1800" spc="9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30" dirty="0">
                <a:solidFill>
                  <a:srgbClr val="282828"/>
                </a:solidFill>
                <a:latin typeface="Arial Unicode MS"/>
                <a:cs typeface="Arial Unicode MS"/>
              </a:rPr>
              <a:t>the</a:t>
            </a:r>
            <a:r>
              <a:rPr sz="180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30" dirty="0">
                <a:solidFill>
                  <a:srgbClr val="282828"/>
                </a:solidFill>
                <a:latin typeface="Arial Unicode MS"/>
                <a:cs typeface="Arial Unicode MS"/>
              </a:rPr>
              <a:t>current</a:t>
            </a:r>
            <a:r>
              <a:rPr sz="1800" spc="9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282828"/>
                </a:solidFill>
                <a:latin typeface="Arial Unicode MS"/>
                <a:cs typeface="Arial Unicode MS"/>
              </a:rPr>
              <a:t>scope</a:t>
            </a:r>
            <a:r>
              <a:rPr sz="1800" spc="1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40" dirty="0">
                <a:solidFill>
                  <a:srgbClr val="282828"/>
                </a:solidFill>
                <a:latin typeface="Arial Unicode MS"/>
                <a:cs typeface="Arial Unicode MS"/>
              </a:rPr>
              <a:t>with</a:t>
            </a:r>
            <a:r>
              <a:rPr sz="1800" spc="9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282828"/>
                </a:solidFill>
                <a:latin typeface="Lucida Console"/>
                <a:cs typeface="Lucida Console"/>
              </a:rPr>
              <a:t>dir()</a:t>
            </a:r>
            <a:endParaRPr sz="1800" dirty="0">
              <a:latin typeface="Lucida Console"/>
              <a:cs typeface="Lucida Consol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5641" y="1206246"/>
            <a:ext cx="3886200" cy="3083560"/>
          </a:xfrm>
          <a:custGeom>
            <a:avLst/>
            <a:gdLst/>
            <a:ahLst/>
            <a:cxnLst/>
            <a:rect l="l" t="t" r="r" b="b"/>
            <a:pathLst>
              <a:path w="3886200" h="3083560">
                <a:moveTo>
                  <a:pt x="0" y="3083051"/>
                </a:moveTo>
                <a:lnTo>
                  <a:pt x="3886199" y="3083051"/>
                </a:lnTo>
                <a:lnTo>
                  <a:pt x="3886199" y="0"/>
                </a:lnTo>
                <a:lnTo>
                  <a:pt x="0" y="0"/>
                </a:lnTo>
                <a:lnTo>
                  <a:pt x="0" y="3083051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13303" y="1282331"/>
            <a:ext cx="1198245" cy="957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&gt;&gt;&gt;</a:t>
            </a:r>
            <a:r>
              <a:rPr sz="1200" spc="-1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b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=</a:t>
            </a:r>
            <a:r>
              <a:rPr sz="120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7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&gt;&gt;&gt;</a:t>
            </a:r>
            <a:r>
              <a:rPr sz="1200" spc="-1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c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=</a:t>
            </a:r>
            <a:r>
              <a:rPr sz="120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3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&gt;&gt;&gt;</a:t>
            </a:r>
            <a:r>
              <a:rPr sz="1200" spc="-1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a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=</a:t>
            </a:r>
            <a:r>
              <a:rPr sz="120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b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+</a:t>
            </a:r>
            <a:r>
              <a:rPr sz="120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c</a:t>
            </a:r>
            <a:endParaRPr sz="1200">
              <a:latin typeface="Lucida Console"/>
              <a:cs typeface="Lucida Console"/>
            </a:endParaRPr>
          </a:p>
          <a:p>
            <a:pPr marR="728980">
              <a:lnSpc>
                <a:spcPct val="110000"/>
              </a:lnSpc>
            </a:pP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&gt;&gt;&gt;</a:t>
            </a:r>
            <a:r>
              <a:rPr sz="1200" spc="-1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a</a:t>
            </a:r>
            <a:r>
              <a:rPr sz="1200" spc="-5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10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3303" y="2489594"/>
            <a:ext cx="1289050" cy="756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&gt;&gt;&gt;</a:t>
            </a:r>
            <a:r>
              <a:rPr sz="1200" spc="-1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string_one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&gt;&gt;&gt;</a:t>
            </a:r>
            <a:r>
              <a:rPr sz="1200" spc="-1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string_two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&gt;&gt;&gt;</a:t>
            </a:r>
            <a:r>
              <a:rPr sz="1200" spc="-1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new_string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&gt;&gt;&gt;</a:t>
            </a:r>
            <a:r>
              <a:rPr sz="1200" spc="-1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new_string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95826" y="2489594"/>
            <a:ext cx="2301875" cy="55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=</a:t>
            </a:r>
            <a:r>
              <a:rPr sz="1200" spc="-1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"Foo"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=</a:t>
            </a:r>
            <a:r>
              <a:rPr sz="1200" spc="-1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"Bar"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=</a:t>
            </a:r>
            <a:r>
              <a:rPr sz="1200" spc="-1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string_one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+</a:t>
            </a:r>
            <a:r>
              <a:rPr sz="120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string_two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3303" y="3294521"/>
            <a:ext cx="7378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'FooBa</a:t>
            </a:r>
            <a:r>
              <a:rPr sz="1200" spc="-5" dirty="0">
                <a:solidFill>
                  <a:srgbClr val="FFFFFF"/>
                </a:solidFill>
                <a:latin typeface="Lucida Console"/>
                <a:cs typeface="Lucida Console"/>
              </a:rPr>
              <a:t>r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'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Variables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860" y="1266425"/>
            <a:ext cx="3354070" cy="594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5"/>
              </a:lnSpc>
            </a:pPr>
            <a:r>
              <a:rPr sz="2000" dirty="0">
                <a:solidFill>
                  <a:srgbClr val="282828"/>
                </a:solidFill>
                <a:latin typeface="Arial Unicode MS"/>
                <a:cs typeface="Arial Unicode MS"/>
              </a:rPr>
              <a:t>Use</a:t>
            </a:r>
            <a:r>
              <a:rPr sz="2000" spc="1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E3231B"/>
                </a:solidFill>
                <a:latin typeface="Lucida Console"/>
                <a:cs typeface="Lucida Console"/>
              </a:rPr>
              <a:t>.</a:t>
            </a:r>
            <a:r>
              <a:rPr sz="2000" spc="95" dirty="0">
                <a:solidFill>
                  <a:srgbClr val="E3231B"/>
                </a:solidFill>
                <a:latin typeface="Times New Roman"/>
                <a:cs typeface="Times New Roman"/>
              </a:rPr>
              <a:t> </a:t>
            </a:r>
            <a:r>
              <a:rPr sz="2000" i="1" spc="40" dirty="0">
                <a:solidFill>
                  <a:srgbClr val="E3231B"/>
                </a:solidFill>
                <a:latin typeface="Arial"/>
                <a:cs typeface="Arial"/>
              </a:rPr>
              <a:t>(d</a:t>
            </a:r>
            <a:r>
              <a:rPr sz="2000" i="1" spc="45" dirty="0">
                <a:solidFill>
                  <a:srgbClr val="E3231B"/>
                </a:solidFill>
                <a:latin typeface="Arial"/>
                <a:cs typeface="Arial"/>
              </a:rPr>
              <a:t>o</a:t>
            </a:r>
            <a:r>
              <a:rPr sz="2000" i="1" spc="35" dirty="0">
                <a:solidFill>
                  <a:srgbClr val="E3231B"/>
                </a:solidFill>
                <a:latin typeface="Arial"/>
                <a:cs typeface="Arial"/>
              </a:rPr>
              <a:t>t)</a:t>
            </a:r>
            <a:r>
              <a:rPr sz="2000" i="1" spc="100" dirty="0">
                <a:solidFill>
                  <a:srgbClr val="E3231B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828"/>
                </a:solidFill>
                <a:latin typeface="Arial Unicode MS"/>
                <a:cs typeface="Arial Unicode MS"/>
              </a:rPr>
              <a:t>sy</a:t>
            </a:r>
            <a:r>
              <a:rPr sz="2000" spc="-10" dirty="0">
                <a:solidFill>
                  <a:srgbClr val="282828"/>
                </a:solidFill>
                <a:latin typeface="Arial Unicode MS"/>
                <a:cs typeface="Arial Unicode MS"/>
              </a:rPr>
              <a:t>n</a:t>
            </a:r>
            <a:r>
              <a:rPr sz="2000" spc="15" dirty="0">
                <a:solidFill>
                  <a:srgbClr val="282828"/>
                </a:solidFill>
                <a:latin typeface="Arial Unicode MS"/>
                <a:cs typeface="Arial Unicode MS"/>
              </a:rPr>
              <a:t>tax</a:t>
            </a:r>
            <a:r>
              <a:rPr sz="2000" spc="1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55" dirty="0">
                <a:solidFill>
                  <a:srgbClr val="282828"/>
                </a:solidFill>
                <a:latin typeface="Arial Unicode MS"/>
                <a:cs typeface="Arial Unicode MS"/>
              </a:rPr>
              <a:t>to</a:t>
            </a:r>
            <a:r>
              <a:rPr sz="2000" spc="1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282828"/>
                </a:solidFill>
                <a:latin typeface="Arial Unicode MS"/>
                <a:cs typeface="Arial Unicode MS"/>
              </a:rPr>
              <a:t>a</a:t>
            </a:r>
            <a:r>
              <a:rPr sz="2000" spc="10" dirty="0">
                <a:solidFill>
                  <a:srgbClr val="282828"/>
                </a:solidFill>
                <a:latin typeface="Arial Unicode MS"/>
                <a:cs typeface="Arial Unicode MS"/>
              </a:rPr>
              <a:t>c</a:t>
            </a:r>
            <a:r>
              <a:rPr sz="2000" spc="60" dirty="0">
                <a:solidFill>
                  <a:srgbClr val="282828"/>
                </a:solidFill>
                <a:latin typeface="Arial Unicode MS"/>
                <a:cs typeface="Arial Unicode MS"/>
              </a:rPr>
              <a:t>c</a:t>
            </a:r>
            <a:r>
              <a:rPr sz="2000" spc="55" dirty="0">
                <a:solidFill>
                  <a:srgbClr val="282828"/>
                </a:solidFill>
                <a:latin typeface="Arial Unicode MS"/>
                <a:cs typeface="Arial Unicode MS"/>
              </a:rPr>
              <a:t>e</a:t>
            </a:r>
            <a:r>
              <a:rPr sz="2000" dirty="0">
                <a:solidFill>
                  <a:srgbClr val="282828"/>
                </a:solidFill>
                <a:latin typeface="Arial Unicode MS"/>
                <a:cs typeface="Arial Unicode MS"/>
              </a:rPr>
              <a:t>ss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ts val="2385"/>
              </a:lnSpc>
            </a:pPr>
            <a:r>
              <a:rPr sz="2000" i="1" spc="40" dirty="0">
                <a:solidFill>
                  <a:srgbClr val="282828"/>
                </a:solidFill>
                <a:latin typeface="Arial"/>
                <a:cs typeface="Arial"/>
              </a:rPr>
              <a:t>“things</a:t>
            </a:r>
            <a:r>
              <a:rPr sz="2000" spc="204" dirty="0">
                <a:solidFill>
                  <a:srgbClr val="282828"/>
                </a:solidFill>
                <a:latin typeface="Arial Unicode MS"/>
                <a:cs typeface="Arial Unicode MS"/>
              </a:rPr>
              <a:t>”</a:t>
            </a:r>
            <a:r>
              <a:rPr sz="2000" spc="65" dirty="0">
                <a:solidFill>
                  <a:srgbClr val="282828"/>
                </a:solidFill>
                <a:latin typeface="Arial Unicode MS"/>
                <a:cs typeface="Arial Unicode MS"/>
              </a:rPr>
              <a:t> </a:t>
            </a:r>
            <a:r>
              <a:rPr sz="2000" spc="15" dirty="0">
                <a:solidFill>
                  <a:srgbClr val="282828"/>
                </a:solidFill>
                <a:latin typeface="Arial Unicode MS"/>
                <a:cs typeface="Arial Unicode MS"/>
              </a:rPr>
              <a:t>inside</a:t>
            </a:r>
            <a:r>
              <a:rPr sz="2000" spc="65" dirty="0">
                <a:solidFill>
                  <a:srgbClr val="282828"/>
                </a:solidFill>
                <a:latin typeface="Arial Unicode MS"/>
                <a:cs typeface="Arial Unicode MS"/>
              </a:rPr>
              <a:t> </a:t>
            </a:r>
            <a:r>
              <a:rPr sz="2000" spc="-25" dirty="0">
                <a:solidFill>
                  <a:srgbClr val="282828"/>
                </a:solidFill>
                <a:latin typeface="Arial Unicode MS"/>
                <a:cs typeface="Arial Unicode MS"/>
              </a:rPr>
              <a:t>an</a:t>
            </a:r>
            <a:r>
              <a:rPr sz="2000" spc="45" dirty="0">
                <a:solidFill>
                  <a:srgbClr val="282828"/>
                </a:solidFill>
                <a:latin typeface="Arial Unicode MS"/>
                <a:cs typeface="Arial Unicode MS"/>
              </a:rPr>
              <a:t> </a:t>
            </a:r>
            <a:r>
              <a:rPr sz="2000" spc="40" dirty="0">
                <a:solidFill>
                  <a:srgbClr val="282828"/>
                </a:solidFill>
                <a:latin typeface="Arial Unicode MS"/>
                <a:cs typeface="Arial Unicode MS"/>
              </a:rPr>
              <a:t>object.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7860" y="2439799"/>
            <a:ext cx="3740785" cy="1278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solidFill>
                  <a:srgbClr val="282828"/>
                </a:solidFill>
                <a:latin typeface="Arial Unicode MS"/>
                <a:cs typeface="Arial Unicode MS"/>
              </a:rPr>
              <a:t>T</a:t>
            </a:r>
            <a:r>
              <a:rPr sz="2000" spc="-10" dirty="0">
                <a:solidFill>
                  <a:srgbClr val="282828"/>
                </a:solidFill>
                <a:latin typeface="Arial Unicode MS"/>
                <a:cs typeface="Arial Unicode MS"/>
              </a:rPr>
              <a:t>e</a:t>
            </a:r>
            <a:r>
              <a:rPr sz="2000" spc="25" dirty="0">
                <a:solidFill>
                  <a:srgbClr val="282828"/>
                </a:solidFill>
                <a:latin typeface="Arial Unicode MS"/>
                <a:cs typeface="Arial Unicode MS"/>
              </a:rPr>
              <a:t>r</a:t>
            </a:r>
            <a:r>
              <a:rPr sz="2000" spc="30" dirty="0">
                <a:solidFill>
                  <a:srgbClr val="282828"/>
                </a:solidFill>
                <a:latin typeface="Arial Unicode MS"/>
                <a:cs typeface="Arial Unicode MS"/>
              </a:rPr>
              <a:t>m</a:t>
            </a:r>
            <a:r>
              <a:rPr sz="2000" spc="10" dirty="0">
                <a:solidFill>
                  <a:srgbClr val="282828"/>
                </a:solidFill>
                <a:latin typeface="Arial Unicode MS"/>
                <a:cs typeface="Arial Unicode MS"/>
              </a:rPr>
              <a:t>i</a:t>
            </a:r>
            <a:r>
              <a:rPr sz="2000" spc="20" dirty="0">
                <a:solidFill>
                  <a:srgbClr val="282828"/>
                </a:solidFill>
                <a:latin typeface="Arial Unicode MS"/>
                <a:cs typeface="Arial Unicode MS"/>
              </a:rPr>
              <a:t>n</a:t>
            </a:r>
            <a:r>
              <a:rPr sz="2000" spc="25" dirty="0">
                <a:solidFill>
                  <a:srgbClr val="282828"/>
                </a:solidFill>
                <a:latin typeface="Arial Unicode MS"/>
                <a:cs typeface="Arial Unicode MS"/>
              </a:rPr>
              <a:t>o</a:t>
            </a:r>
            <a:r>
              <a:rPr sz="2000" spc="-5" dirty="0">
                <a:solidFill>
                  <a:srgbClr val="282828"/>
                </a:solidFill>
                <a:latin typeface="Arial Unicode MS"/>
                <a:cs typeface="Arial Unicode MS"/>
              </a:rPr>
              <a:t>l</a:t>
            </a:r>
            <a:r>
              <a:rPr sz="2000" spc="40" dirty="0">
                <a:solidFill>
                  <a:srgbClr val="282828"/>
                </a:solidFill>
                <a:latin typeface="Arial Unicode MS"/>
                <a:cs typeface="Arial Unicode MS"/>
              </a:rPr>
              <a:t>ogy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500" spc="10" dirty="0">
                <a:solidFill>
                  <a:srgbClr val="7F7F7F"/>
                </a:solidFill>
                <a:latin typeface="Arial Unicode MS"/>
                <a:cs typeface="Arial Unicode MS"/>
              </a:rPr>
              <a:t>When</a:t>
            </a:r>
            <a:r>
              <a:rPr sz="1500" spc="6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spc="20" dirty="0">
                <a:solidFill>
                  <a:srgbClr val="7F7F7F"/>
                </a:solidFill>
                <a:latin typeface="Arial Unicode MS"/>
                <a:cs typeface="Arial Unicode MS"/>
              </a:rPr>
              <a:t>contained</a:t>
            </a:r>
            <a:r>
              <a:rPr sz="15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7F7F7F"/>
                </a:solidFill>
                <a:latin typeface="Arial Unicode MS"/>
                <a:cs typeface="Arial Unicode MS"/>
              </a:rPr>
              <a:t>inside</a:t>
            </a:r>
            <a:r>
              <a:rPr sz="15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spc="-20" dirty="0">
                <a:solidFill>
                  <a:srgbClr val="7F7F7F"/>
                </a:solidFill>
                <a:latin typeface="Arial Unicode MS"/>
                <a:cs typeface="Arial Unicode MS"/>
              </a:rPr>
              <a:t>an</a:t>
            </a:r>
            <a:r>
              <a:rPr sz="1500" spc="7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spc="30" dirty="0">
                <a:solidFill>
                  <a:srgbClr val="7F7F7F"/>
                </a:solidFill>
                <a:latin typeface="Arial Unicode MS"/>
                <a:cs typeface="Arial Unicode MS"/>
              </a:rPr>
              <a:t>object,</a:t>
            </a:r>
            <a:r>
              <a:rPr sz="1500" spc="6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spc="55" dirty="0">
                <a:solidFill>
                  <a:srgbClr val="7F7F7F"/>
                </a:solidFill>
                <a:latin typeface="Arial Unicode MS"/>
                <a:cs typeface="Arial Unicode MS"/>
              </a:rPr>
              <a:t>we</a:t>
            </a:r>
            <a:r>
              <a:rPr sz="1500" spc="7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7F7F7F"/>
                </a:solidFill>
                <a:latin typeface="Arial Unicode MS"/>
                <a:cs typeface="Arial Unicode MS"/>
              </a:rPr>
              <a:t>call</a:t>
            </a:r>
            <a:r>
              <a:rPr sz="1500" spc="-330" dirty="0">
                <a:solidFill>
                  <a:srgbClr val="7F7F7F"/>
                </a:solidFill>
                <a:latin typeface="Arial Unicode MS"/>
                <a:cs typeface="Arial Unicode MS"/>
              </a:rPr>
              <a:t>…</a:t>
            </a:r>
            <a:endParaRPr sz="1500">
              <a:latin typeface="Arial Unicode MS"/>
              <a:cs typeface="Arial Unicode MS"/>
            </a:endParaRPr>
          </a:p>
          <a:p>
            <a:pPr marL="127000">
              <a:lnSpc>
                <a:spcPct val="100000"/>
              </a:lnSpc>
              <a:spcBef>
                <a:spcPts val="355"/>
              </a:spcBef>
            </a:pPr>
            <a:r>
              <a:rPr sz="1800" spc="-10" dirty="0">
                <a:solidFill>
                  <a:srgbClr val="00BBEB"/>
                </a:solidFill>
                <a:latin typeface="Arial Unicode MS"/>
                <a:cs typeface="Arial Unicode MS"/>
              </a:rPr>
              <a:t>Varia</a:t>
            </a:r>
            <a:r>
              <a:rPr sz="1800" spc="-20" dirty="0">
                <a:solidFill>
                  <a:srgbClr val="00BBEB"/>
                </a:solidFill>
                <a:latin typeface="Arial Unicode MS"/>
                <a:cs typeface="Arial Unicode MS"/>
              </a:rPr>
              <a:t>b</a:t>
            </a:r>
            <a:r>
              <a:rPr sz="1800" spc="10" dirty="0">
                <a:solidFill>
                  <a:srgbClr val="00BBEB"/>
                </a:solidFill>
                <a:latin typeface="Arial Unicode MS"/>
                <a:cs typeface="Arial Unicode MS"/>
              </a:rPr>
              <a:t>le</a:t>
            </a:r>
            <a:r>
              <a:rPr sz="1800" spc="105" dirty="0">
                <a:solidFill>
                  <a:srgbClr val="00BBEB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Wingdings"/>
                <a:cs typeface="Wingdings"/>
              </a:rPr>
              <a:t></a:t>
            </a:r>
            <a:r>
              <a:rPr sz="1800" spc="8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6DBD49"/>
                </a:solidFill>
                <a:latin typeface="Arial Unicode MS"/>
                <a:cs typeface="Arial Unicode MS"/>
              </a:rPr>
              <a:t>Attribute</a:t>
            </a:r>
            <a:endParaRPr sz="1800">
              <a:latin typeface="Arial Unicode MS"/>
              <a:cs typeface="Arial Unicode MS"/>
            </a:endParaRPr>
          </a:p>
          <a:p>
            <a:pPr marL="127000">
              <a:lnSpc>
                <a:spcPct val="100000"/>
              </a:lnSpc>
              <a:spcBef>
                <a:spcPts val="390"/>
              </a:spcBef>
            </a:pPr>
            <a:r>
              <a:rPr sz="1800" spc="5" dirty="0">
                <a:solidFill>
                  <a:srgbClr val="00BBEB"/>
                </a:solidFill>
                <a:latin typeface="Arial Unicode MS"/>
                <a:cs typeface="Arial Unicode MS"/>
              </a:rPr>
              <a:t>Function</a:t>
            </a:r>
            <a:r>
              <a:rPr sz="1800" spc="95" dirty="0">
                <a:solidFill>
                  <a:srgbClr val="00BBEB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Wingdings"/>
                <a:cs typeface="Wingdings"/>
              </a:rPr>
              <a:t></a:t>
            </a:r>
            <a:r>
              <a:rPr sz="1800" spc="9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50" dirty="0">
                <a:solidFill>
                  <a:srgbClr val="6DBD49"/>
                </a:solidFill>
                <a:latin typeface="Arial Unicode MS"/>
                <a:cs typeface="Arial Unicode MS"/>
              </a:rPr>
              <a:t>Me</a:t>
            </a:r>
            <a:r>
              <a:rPr sz="1800" spc="25" dirty="0">
                <a:solidFill>
                  <a:srgbClr val="6DBD49"/>
                </a:solidFill>
                <a:latin typeface="Arial Unicode MS"/>
                <a:cs typeface="Arial Unicode MS"/>
              </a:rPr>
              <a:t>t</a:t>
            </a:r>
            <a:r>
              <a:rPr sz="1800" spc="40" dirty="0">
                <a:solidFill>
                  <a:srgbClr val="6DBD49"/>
                </a:solidFill>
                <a:latin typeface="Arial Unicode MS"/>
                <a:cs typeface="Arial Unicode MS"/>
              </a:rPr>
              <a:t>hod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55641" y="1206246"/>
            <a:ext cx="3886200" cy="3083560"/>
          </a:xfrm>
          <a:custGeom>
            <a:avLst/>
            <a:gdLst/>
            <a:ahLst/>
            <a:cxnLst/>
            <a:rect l="l" t="t" r="r" b="b"/>
            <a:pathLst>
              <a:path w="3886200" h="3083560">
                <a:moveTo>
                  <a:pt x="0" y="3083051"/>
                </a:moveTo>
                <a:lnTo>
                  <a:pt x="3886199" y="3083051"/>
                </a:lnTo>
                <a:lnTo>
                  <a:pt x="3886199" y="0"/>
                </a:lnTo>
                <a:lnTo>
                  <a:pt x="0" y="0"/>
                </a:lnTo>
                <a:lnTo>
                  <a:pt x="0" y="3083051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13303" y="1282331"/>
            <a:ext cx="1658620" cy="756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&gt;&gt;&gt;</a:t>
            </a:r>
            <a:r>
              <a:rPr sz="1200" spc="-1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a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=</a:t>
            </a:r>
            <a:r>
              <a:rPr sz="120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57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10000"/>
              </a:lnSpc>
            </a:pP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&gt;&gt;&gt;</a:t>
            </a:r>
            <a:r>
              <a:rPr sz="1200" spc="-1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a.bit_lengt</a:t>
            </a:r>
            <a:r>
              <a:rPr sz="1200" spc="-5" dirty="0">
                <a:solidFill>
                  <a:srgbClr val="F8F8F8"/>
                </a:solidFill>
                <a:latin typeface="Lucida Console"/>
                <a:cs typeface="Lucida Console"/>
              </a:rPr>
              <a:t>h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()</a:t>
            </a:r>
            <a:r>
              <a:rPr sz="1200" spc="-5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6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&gt;&gt;&gt;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2111" y="1886090"/>
            <a:ext cx="230314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"WhO</a:t>
            </a:r>
            <a:r>
              <a:rPr sz="1200" spc="-10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wRoTe</a:t>
            </a:r>
            <a:r>
              <a:rPr sz="1200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THIs?</a:t>
            </a:r>
            <a:r>
              <a:rPr sz="1200" spc="-5" dirty="0">
                <a:solidFill>
                  <a:srgbClr val="60CE3B"/>
                </a:solidFill>
                <a:latin typeface="Lucida Console"/>
                <a:cs typeface="Lucida Console"/>
              </a:rPr>
              <a:t>"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.lowe</a:t>
            </a:r>
            <a:r>
              <a:rPr sz="1200" spc="-5" dirty="0">
                <a:solidFill>
                  <a:srgbClr val="F8F8F8"/>
                </a:solidFill>
                <a:latin typeface="Lucida Console"/>
                <a:cs typeface="Lucida Console"/>
              </a:rPr>
              <a:t>r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()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3303" y="2087258"/>
            <a:ext cx="156591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'who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wr</a:t>
            </a:r>
            <a:r>
              <a:rPr sz="1200" spc="-15" dirty="0">
                <a:solidFill>
                  <a:srgbClr val="FFFFFF"/>
                </a:solidFill>
                <a:latin typeface="Lucida Console"/>
                <a:cs typeface="Lucida Console"/>
              </a:rPr>
              <a:t>o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te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this</a:t>
            </a:r>
            <a:r>
              <a:rPr sz="1200" spc="-15" dirty="0">
                <a:solidFill>
                  <a:srgbClr val="FFFFFF"/>
                </a:solidFill>
                <a:latin typeface="Lucida Console"/>
                <a:cs typeface="Lucida Console"/>
              </a:rPr>
              <a:t>?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'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In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spc="10" dirty="0"/>
              <a:t>Python,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dirty="0"/>
              <a:t>Everything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15" dirty="0"/>
              <a:t>is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35" dirty="0"/>
              <a:t>an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55" dirty="0"/>
              <a:t>O</a:t>
            </a:r>
            <a:r>
              <a:rPr spc="55" dirty="0"/>
              <a:t>bject!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2142" y="4409038"/>
            <a:ext cx="4657090" cy="540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15"/>
              </a:lnSpc>
            </a:pPr>
            <a:r>
              <a:rPr sz="1800" spc="20" dirty="0">
                <a:solidFill>
                  <a:srgbClr val="282828"/>
                </a:solidFill>
                <a:latin typeface="Arial Unicode MS"/>
                <a:cs typeface="Arial Unicode MS"/>
              </a:rPr>
              <a:t>Check</a:t>
            </a:r>
            <a:r>
              <a:rPr sz="1800" spc="35" dirty="0">
                <a:solidFill>
                  <a:srgbClr val="282828"/>
                </a:solidFill>
                <a:latin typeface="Arial Unicode MS"/>
                <a:cs typeface="Arial Unicode MS"/>
              </a:rPr>
              <a:t> </a:t>
            </a:r>
            <a:r>
              <a:rPr sz="1800" spc="-20" dirty="0">
                <a:solidFill>
                  <a:srgbClr val="282828"/>
                </a:solidFill>
                <a:latin typeface="Arial Unicode MS"/>
                <a:cs typeface="Arial Unicode MS"/>
              </a:rPr>
              <a:t>an</a:t>
            </a:r>
            <a:r>
              <a:rPr sz="1800" spc="35" dirty="0">
                <a:solidFill>
                  <a:srgbClr val="282828"/>
                </a:solidFill>
                <a:latin typeface="Arial Unicode MS"/>
                <a:cs typeface="Arial Unicode MS"/>
              </a:rPr>
              <a:t> </a:t>
            </a:r>
            <a:r>
              <a:rPr sz="1800" spc="30" dirty="0">
                <a:solidFill>
                  <a:srgbClr val="282828"/>
                </a:solidFill>
                <a:latin typeface="Arial Unicode MS"/>
                <a:cs typeface="Arial Unicode MS"/>
              </a:rPr>
              <a:t>obje</a:t>
            </a:r>
            <a:r>
              <a:rPr sz="1800" spc="60" dirty="0">
                <a:solidFill>
                  <a:srgbClr val="282828"/>
                </a:solidFill>
                <a:latin typeface="Arial Unicode MS"/>
                <a:cs typeface="Arial Unicode MS"/>
              </a:rPr>
              <a:t>ct’s</a:t>
            </a:r>
            <a:r>
              <a:rPr sz="1800" spc="50" dirty="0">
                <a:solidFill>
                  <a:srgbClr val="282828"/>
                </a:solidFill>
                <a:latin typeface="Arial Unicode MS"/>
                <a:cs typeface="Arial Unicode MS"/>
              </a:rPr>
              <a:t> </a:t>
            </a:r>
            <a:r>
              <a:rPr sz="1800" spc="40" dirty="0">
                <a:solidFill>
                  <a:srgbClr val="282828"/>
                </a:solidFill>
                <a:latin typeface="Arial Unicode MS"/>
                <a:cs typeface="Arial Unicode MS"/>
              </a:rPr>
              <a:t>type</a:t>
            </a:r>
            <a:r>
              <a:rPr sz="1800" spc="45" dirty="0">
                <a:solidFill>
                  <a:srgbClr val="282828"/>
                </a:solidFill>
                <a:latin typeface="Arial Unicode MS"/>
                <a:cs typeface="Arial Unicode MS"/>
              </a:rPr>
              <a:t> </a:t>
            </a:r>
            <a:r>
              <a:rPr sz="1800" spc="40" dirty="0">
                <a:solidFill>
                  <a:srgbClr val="282828"/>
                </a:solidFill>
                <a:latin typeface="Arial Unicode MS"/>
                <a:cs typeface="Arial Unicode MS"/>
              </a:rPr>
              <a:t>with</a:t>
            </a:r>
            <a:r>
              <a:rPr sz="1800" spc="50" dirty="0">
                <a:solidFill>
                  <a:srgbClr val="282828"/>
                </a:solidFill>
                <a:latin typeface="Arial Unicode MS"/>
                <a:cs typeface="Arial Unicode MS"/>
              </a:rPr>
              <a:t> </a:t>
            </a:r>
            <a:r>
              <a:rPr sz="1800" spc="-10" dirty="0">
                <a:solidFill>
                  <a:srgbClr val="E3231B"/>
                </a:solidFill>
                <a:latin typeface="Lucida Console"/>
                <a:cs typeface="Lucida Console"/>
              </a:rPr>
              <a:t>type</a:t>
            </a:r>
            <a:r>
              <a:rPr sz="1800" spc="-15" dirty="0">
                <a:solidFill>
                  <a:srgbClr val="E3231B"/>
                </a:solidFill>
                <a:latin typeface="Lucida Console"/>
                <a:cs typeface="Lucida Console"/>
              </a:rPr>
              <a:t>(</a:t>
            </a:r>
            <a:r>
              <a:rPr sz="1900" spc="-70" dirty="0">
                <a:solidFill>
                  <a:srgbClr val="282828"/>
                </a:solidFill>
                <a:latin typeface="Lucida Console"/>
                <a:cs typeface="Lucida Console"/>
              </a:rPr>
              <a:t>object</a:t>
            </a:r>
            <a:r>
              <a:rPr sz="1800" spc="-15" dirty="0">
                <a:solidFill>
                  <a:srgbClr val="E3231B"/>
                </a:solidFill>
                <a:latin typeface="Lucida Console"/>
                <a:cs typeface="Lucida Console"/>
              </a:rPr>
              <a:t>)</a:t>
            </a:r>
            <a:endParaRPr sz="1800">
              <a:latin typeface="Lucida Console"/>
              <a:cs typeface="Lucida Console"/>
            </a:endParaRPr>
          </a:p>
          <a:p>
            <a:pPr marL="443865">
              <a:lnSpc>
                <a:spcPts val="2215"/>
              </a:lnSpc>
            </a:pPr>
            <a:r>
              <a:rPr sz="1800" spc="-5" dirty="0">
                <a:solidFill>
                  <a:srgbClr val="282828"/>
                </a:solidFill>
                <a:latin typeface="Arial"/>
                <a:cs typeface="Arial"/>
              </a:rPr>
              <a:t>Loo</a:t>
            </a:r>
            <a:r>
              <a:rPr sz="1800" dirty="0">
                <a:solidFill>
                  <a:srgbClr val="282828"/>
                </a:solidFill>
                <a:latin typeface="Arial"/>
                <a:cs typeface="Arial"/>
              </a:rPr>
              <a:t>k</a:t>
            </a:r>
            <a:r>
              <a:rPr sz="1800" spc="4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28"/>
                </a:solidFill>
                <a:latin typeface="Arial"/>
                <a:cs typeface="Arial"/>
              </a:rPr>
              <a:t>insid</a:t>
            </a:r>
            <a:r>
              <a:rPr sz="1800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800" spc="4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1800" spc="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28"/>
                </a:solidFill>
                <a:latin typeface="Arial"/>
                <a:cs typeface="Arial"/>
              </a:rPr>
              <a:t>objec</a:t>
            </a:r>
            <a:r>
              <a:rPr sz="1800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800" spc="4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28"/>
                </a:solidFill>
                <a:latin typeface="Arial"/>
                <a:cs typeface="Arial"/>
              </a:rPr>
              <a:t>wit</a:t>
            </a:r>
            <a:r>
              <a:rPr sz="1800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1800" spc="4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E3231B"/>
                </a:solidFill>
                <a:latin typeface="Lucida Console"/>
                <a:cs typeface="Lucida Console"/>
              </a:rPr>
              <a:t>dir(</a:t>
            </a:r>
            <a:r>
              <a:rPr sz="1900" spc="-70" dirty="0">
                <a:solidFill>
                  <a:srgbClr val="282828"/>
                </a:solidFill>
                <a:latin typeface="Lucida Console"/>
                <a:cs typeface="Lucida Console"/>
              </a:rPr>
              <a:t>object</a:t>
            </a:r>
            <a:r>
              <a:rPr sz="1800" dirty="0">
                <a:solidFill>
                  <a:srgbClr val="E3231B"/>
                </a:solidFill>
                <a:latin typeface="Lucida Console"/>
                <a:cs typeface="Lucida Console"/>
              </a:rPr>
              <a:t>)</a:t>
            </a:r>
            <a:endParaRPr sz="18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7850" y="1303724"/>
            <a:ext cx="3359785" cy="1669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 marR="1204595" indent="-117475">
              <a:lnSpc>
                <a:spcPct val="115700"/>
              </a:lnSpc>
              <a:tabLst>
                <a:tab pos="2009139" algn="l"/>
              </a:tabLst>
            </a:pPr>
            <a:r>
              <a:rPr sz="2000" spc="10" dirty="0">
                <a:solidFill>
                  <a:srgbClr val="282828"/>
                </a:solidFill>
                <a:latin typeface="Arial Unicode MS"/>
                <a:cs typeface="Arial Unicode MS"/>
              </a:rPr>
              <a:t>St</a:t>
            </a:r>
            <a:r>
              <a:rPr sz="2000" spc="5" dirty="0">
                <a:solidFill>
                  <a:srgbClr val="282828"/>
                </a:solidFill>
                <a:latin typeface="Arial Unicode MS"/>
                <a:cs typeface="Arial Unicode MS"/>
              </a:rPr>
              <a:t>ri</a:t>
            </a:r>
            <a:r>
              <a:rPr sz="2000" spc="30" dirty="0">
                <a:solidFill>
                  <a:srgbClr val="282828"/>
                </a:solidFill>
                <a:latin typeface="Arial Unicode MS"/>
                <a:cs typeface="Arial Unicode MS"/>
              </a:rPr>
              <a:t>ng</a:t>
            </a:r>
            <a:r>
              <a:rPr sz="2000" spc="9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282828"/>
                </a:solidFill>
                <a:latin typeface="Arial Unicode MS"/>
                <a:cs typeface="Arial Unicode MS"/>
              </a:rPr>
              <a:t>Op</a:t>
            </a:r>
            <a:r>
              <a:rPr sz="2000" spc="30" dirty="0">
                <a:solidFill>
                  <a:srgbClr val="282828"/>
                </a:solidFill>
                <a:latin typeface="Arial Unicode MS"/>
                <a:cs typeface="Arial Unicode MS"/>
              </a:rPr>
              <a:t>e</a:t>
            </a:r>
            <a:r>
              <a:rPr sz="2000" spc="25" dirty="0">
                <a:solidFill>
                  <a:srgbClr val="282828"/>
                </a:solidFill>
                <a:latin typeface="Arial Unicode MS"/>
                <a:cs typeface="Arial Unicode MS"/>
              </a:rPr>
              <a:t>r</a:t>
            </a:r>
            <a:r>
              <a:rPr sz="2000" spc="5" dirty="0">
                <a:solidFill>
                  <a:srgbClr val="282828"/>
                </a:solidFill>
                <a:latin typeface="Arial Unicode MS"/>
                <a:cs typeface="Arial Unicode MS"/>
              </a:rPr>
              <a:t>ations</a:t>
            </a:r>
            <a:r>
              <a:rPr sz="200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282828"/>
                </a:solidFill>
                <a:latin typeface="Arial Unicode MS"/>
                <a:cs typeface="Arial Unicode MS"/>
              </a:rPr>
              <a:t>Concate</a:t>
            </a:r>
            <a:r>
              <a:rPr sz="1800" spc="15" dirty="0">
                <a:solidFill>
                  <a:srgbClr val="282828"/>
                </a:solidFill>
                <a:latin typeface="Arial Unicode MS"/>
                <a:cs typeface="Arial Unicode MS"/>
              </a:rPr>
              <a:t>nation: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	</a:t>
            </a:r>
            <a:r>
              <a:rPr sz="1800" spc="-15" dirty="0">
                <a:solidFill>
                  <a:srgbClr val="FF0000"/>
                </a:solidFill>
                <a:latin typeface="Lucida Console"/>
                <a:cs typeface="Lucida Console"/>
              </a:rPr>
              <a:t>+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282828"/>
                </a:solidFill>
                <a:latin typeface="Arial Unicode MS"/>
                <a:cs typeface="Arial Unicode MS"/>
              </a:rPr>
              <a:t>Mu</a:t>
            </a:r>
            <a:r>
              <a:rPr sz="1800" spc="5" dirty="0">
                <a:solidFill>
                  <a:srgbClr val="282828"/>
                </a:solidFill>
                <a:latin typeface="Arial Unicode MS"/>
                <a:cs typeface="Arial Unicode MS"/>
              </a:rPr>
              <a:t>l</a:t>
            </a:r>
            <a:r>
              <a:rPr sz="1800" spc="25" dirty="0">
                <a:solidFill>
                  <a:srgbClr val="282828"/>
                </a:solidFill>
                <a:latin typeface="Arial Unicode MS"/>
                <a:cs typeface="Arial Unicode MS"/>
              </a:rPr>
              <a:t>tiplicat</a:t>
            </a:r>
            <a:r>
              <a:rPr sz="1800" spc="10" dirty="0">
                <a:solidFill>
                  <a:srgbClr val="282828"/>
                </a:solidFill>
                <a:latin typeface="Arial Unicode MS"/>
                <a:cs typeface="Arial Unicode MS"/>
              </a:rPr>
              <a:t>ion: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	</a:t>
            </a:r>
            <a:r>
              <a:rPr sz="1800" spc="-15" dirty="0">
                <a:solidFill>
                  <a:srgbClr val="FF0000"/>
                </a:solidFill>
                <a:latin typeface="Lucida Console"/>
                <a:cs typeface="Lucida Console"/>
              </a:rPr>
              <a:t>*</a:t>
            </a:r>
            <a:endParaRPr sz="18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1425"/>
              </a:spcBef>
            </a:pPr>
            <a:r>
              <a:rPr sz="2000" dirty="0">
                <a:solidFill>
                  <a:srgbClr val="282828"/>
                </a:solidFill>
                <a:latin typeface="Arial Unicode MS"/>
                <a:cs typeface="Arial Unicode MS"/>
              </a:rPr>
              <a:t>S</a:t>
            </a:r>
            <a:r>
              <a:rPr sz="2000" spc="5" dirty="0">
                <a:solidFill>
                  <a:srgbClr val="282828"/>
                </a:solidFill>
                <a:latin typeface="Arial Unicode MS"/>
                <a:cs typeface="Arial Unicode MS"/>
              </a:rPr>
              <a:t>o</a:t>
            </a:r>
            <a:r>
              <a:rPr sz="2000" spc="40" dirty="0">
                <a:solidFill>
                  <a:srgbClr val="282828"/>
                </a:solidFill>
                <a:latin typeface="Arial Unicode MS"/>
                <a:cs typeface="Arial Unicode MS"/>
              </a:rPr>
              <a:t>me</a:t>
            </a:r>
            <a:r>
              <a:rPr sz="2000" spc="9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82828"/>
                </a:solidFill>
                <a:latin typeface="Arial Unicode MS"/>
                <a:cs typeface="Arial Unicode MS"/>
              </a:rPr>
              <a:t>U</a:t>
            </a:r>
            <a:r>
              <a:rPr sz="2000" spc="-15" dirty="0">
                <a:solidFill>
                  <a:srgbClr val="282828"/>
                </a:solidFill>
                <a:latin typeface="Arial Unicode MS"/>
                <a:cs typeface="Arial Unicode MS"/>
              </a:rPr>
              <a:t>s</a:t>
            </a:r>
            <a:r>
              <a:rPr sz="2000" spc="65" dirty="0">
                <a:solidFill>
                  <a:srgbClr val="282828"/>
                </a:solidFill>
                <a:latin typeface="Arial Unicode MS"/>
                <a:cs typeface="Arial Unicode MS"/>
              </a:rPr>
              <a:t>e</a:t>
            </a:r>
            <a:r>
              <a:rPr sz="2000" spc="40" dirty="0">
                <a:solidFill>
                  <a:srgbClr val="282828"/>
                </a:solidFill>
                <a:latin typeface="Arial Unicode MS"/>
                <a:cs typeface="Arial Unicode MS"/>
              </a:rPr>
              <a:t>f</a:t>
            </a:r>
            <a:r>
              <a:rPr sz="2000" spc="-10" dirty="0">
                <a:solidFill>
                  <a:srgbClr val="282828"/>
                </a:solidFill>
                <a:latin typeface="Arial Unicode MS"/>
                <a:cs typeface="Arial Unicode MS"/>
              </a:rPr>
              <a:t>u</a:t>
            </a:r>
            <a:r>
              <a:rPr sz="2000" spc="-5" dirty="0">
                <a:solidFill>
                  <a:srgbClr val="282828"/>
                </a:solidFill>
                <a:latin typeface="Arial Unicode MS"/>
                <a:cs typeface="Arial Unicode MS"/>
              </a:rPr>
              <a:t>l</a:t>
            </a:r>
            <a:r>
              <a:rPr sz="2000" spc="9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282828"/>
                </a:solidFill>
                <a:latin typeface="Arial Unicode MS"/>
                <a:cs typeface="Arial Unicode MS"/>
              </a:rPr>
              <a:t>S</a:t>
            </a:r>
            <a:r>
              <a:rPr sz="2000" spc="15" dirty="0">
                <a:solidFill>
                  <a:srgbClr val="282828"/>
                </a:solidFill>
                <a:latin typeface="Arial Unicode MS"/>
                <a:cs typeface="Arial Unicode MS"/>
              </a:rPr>
              <a:t>t</a:t>
            </a:r>
            <a:r>
              <a:rPr sz="2000" spc="25" dirty="0">
                <a:solidFill>
                  <a:srgbClr val="282828"/>
                </a:solidFill>
                <a:latin typeface="Arial Unicode MS"/>
                <a:cs typeface="Arial Unicode MS"/>
              </a:rPr>
              <a:t>r</a:t>
            </a:r>
            <a:r>
              <a:rPr sz="2000" spc="-5" dirty="0">
                <a:solidFill>
                  <a:srgbClr val="282828"/>
                </a:solidFill>
                <a:latin typeface="Arial Unicode MS"/>
                <a:cs typeface="Arial Unicode MS"/>
              </a:rPr>
              <a:t>i</a:t>
            </a:r>
            <a:r>
              <a:rPr sz="2000" spc="-10" dirty="0">
                <a:solidFill>
                  <a:srgbClr val="282828"/>
                </a:solidFill>
                <a:latin typeface="Arial Unicode MS"/>
                <a:cs typeface="Arial Unicode MS"/>
              </a:rPr>
              <a:t>n</a:t>
            </a:r>
            <a:r>
              <a:rPr sz="2000" spc="65" dirty="0">
                <a:solidFill>
                  <a:srgbClr val="282828"/>
                </a:solidFill>
                <a:latin typeface="Arial Unicode MS"/>
                <a:cs typeface="Arial Unicode MS"/>
              </a:rPr>
              <a:t>g</a:t>
            </a:r>
            <a:r>
              <a:rPr sz="2000" spc="9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282828"/>
                </a:solidFill>
                <a:latin typeface="Arial Unicode MS"/>
                <a:cs typeface="Arial Unicode MS"/>
              </a:rPr>
              <a:t>M</a:t>
            </a:r>
            <a:r>
              <a:rPr sz="2000" spc="25" dirty="0">
                <a:solidFill>
                  <a:srgbClr val="282828"/>
                </a:solidFill>
                <a:latin typeface="Arial Unicode MS"/>
                <a:cs typeface="Arial Unicode MS"/>
              </a:rPr>
              <a:t>e</a:t>
            </a:r>
            <a:r>
              <a:rPr sz="2000" spc="65" dirty="0">
                <a:solidFill>
                  <a:srgbClr val="282828"/>
                </a:solidFill>
                <a:latin typeface="Arial Unicode MS"/>
                <a:cs typeface="Arial Unicode MS"/>
              </a:rPr>
              <a:t>t</a:t>
            </a:r>
            <a:r>
              <a:rPr sz="2000" spc="20" dirty="0">
                <a:solidFill>
                  <a:srgbClr val="282828"/>
                </a:solidFill>
                <a:latin typeface="Arial Unicode MS"/>
                <a:cs typeface="Arial Unicode MS"/>
              </a:rPr>
              <a:t>h</a:t>
            </a:r>
            <a:r>
              <a:rPr sz="2000" spc="25" dirty="0">
                <a:solidFill>
                  <a:srgbClr val="282828"/>
                </a:solidFill>
                <a:latin typeface="Arial Unicode MS"/>
                <a:cs typeface="Arial Unicode MS"/>
              </a:rPr>
              <a:t>o</a:t>
            </a:r>
            <a:r>
              <a:rPr sz="2000" spc="30" dirty="0">
                <a:solidFill>
                  <a:srgbClr val="282828"/>
                </a:solidFill>
                <a:latin typeface="Arial Unicode MS"/>
                <a:cs typeface="Arial Unicode MS"/>
              </a:rPr>
              <a:t>ds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5198" y="3031100"/>
            <a:ext cx="1405255" cy="902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200"/>
              </a:lnSpc>
            </a:pPr>
            <a:r>
              <a:rPr sz="1800" spc="35" dirty="0">
                <a:solidFill>
                  <a:srgbClr val="282828"/>
                </a:solidFill>
                <a:latin typeface="Arial Unicode MS"/>
                <a:cs typeface="Arial Unicode MS"/>
              </a:rPr>
              <a:t>Com</a:t>
            </a:r>
            <a:r>
              <a:rPr sz="1800" spc="20" dirty="0">
                <a:solidFill>
                  <a:srgbClr val="282828"/>
                </a:solidFill>
                <a:latin typeface="Arial Unicode MS"/>
                <a:cs typeface="Arial Unicode MS"/>
              </a:rPr>
              <a:t>position:</a:t>
            </a:r>
            <a:r>
              <a:rPr sz="180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282828"/>
                </a:solidFill>
                <a:latin typeface="Arial Unicode MS"/>
                <a:cs typeface="Arial Unicode MS"/>
              </a:rPr>
              <a:t>Splitting:</a:t>
            </a:r>
            <a:r>
              <a:rPr sz="180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282828"/>
                </a:solidFill>
                <a:latin typeface="Arial Unicode MS"/>
                <a:cs typeface="Arial Unicode MS"/>
              </a:rPr>
              <a:t>Joining: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4546" y="3018548"/>
            <a:ext cx="1820545" cy="902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282828"/>
                </a:solidFill>
                <a:latin typeface="Lucida Console"/>
                <a:cs typeface="Lucida Console"/>
              </a:rPr>
              <a:t>“</a:t>
            </a:r>
            <a:r>
              <a:rPr sz="1800" spc="5" dirty="0">
                <a:solidFill>
                  <a:srgbClr val="FF0000"/>
                </a:solidFill>
                <a:latin typeface="Lucida Console"/>
                <a:cs typeface="Lucida Console"/>
              </a:rPr>
              <a:t>{}</a:t>
            </a:r>
            <a:r>
              <a:rPr sz="1800" spc="-10" dirty="0">
                <a:solidFill>
                  <a:srgbClr val="282828"/>
                </a:solidFill>
                <a:latin typeface="Lucida Console"/>
                <a:cs typeface="Lucida Console"/>
              </a:rPr>
              <a:t>”</a:t>
            </a:r>
            <a:r>
              <a:rPr sz="1800" dirty="0">
                <a:solidFill>
                  <a:srgbClr val="FF0000"/>
                </a:solidFill>
                <a:latin typeface="Lucida Console"/>
                <a:cs typeface="Lucida Console"/>
              </a:rPr>
              <a:t>.forma</a:t>
            </a:r>
            <a:r>
              <a:rPr sz="1800" spc="5" dirty="0">
                <a:solidFill>
                  <a:srgbClr val="FF0000"/>
                </a:solidFill>
                <a:latin typeface="Lucida Console"/>
                <a:cs typeface="Lucida Console"/>
              </a:rPr>
              <a:t>t</a:t>
            </a:r>
            <a:r>
              <a:rPr sz="1800" dirty="0">
                <a:solidFill>
                  <a:srgbClr val="FF0000"/>
                </a:solidFill>
                <a:latin typeface="Lucida Console"/>
                <a:cs typeface="Lucida Console"/>
              </a:rPr>
              <a:t>()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800" spc="-15" dirty="0">
                <a:solidFill>
                  <a:srgbClr val="282828"/>
                </a:solidFill>
                <a:latin typeface="Lucida Console"/>
                <a:cs typeface="Lucida Console"/>
              </a:rPr>
              <a:t>“”</a:t>
            </a:r>
            <a:r>
              <a:rPr sz="1800" spc="-10" dirty="0">
                <a:solidFill>
                  <a:srgbClr val="FF0000"/>
                </a:solidFill>
                <a:latin typeface="Lucida Console"/>
                <a:cs typeface="Lucida Console"/>
              </a:rPr>
              <a:t>.</a:t>
            </a:r>
            <a:r>
              <a:rPr sz="1800" spc="-15" dirty="0">
                <a:solidFill>
                  <a:srgbClr val="FF0000"/>
                </a:solidFill>
                <a:latin typeface="Lucida Console"/>
                <a:cs typeface="Lucida Console"/>
              </a:rPr>
              <a:t>sp</a:t>
            </a:r>
            <a:r>
              <a:rPr sz="1800" spc="-10" dirty="0">
                <a:solidFill>
                  <a:srgbClr val="FF0000"/>
                </a:solidFill>
                <a:latin typeface="Lucida Console"/>
                <a:cs typeface="Lucida Console"/>
              </a:rPr>
              <a:t>l</a:t>
            </a:r>
            <a:r>
              <a:rPr sz="1800" spc="-15" dirty="0">
                <a:solidFill>
                  <a:srgbClr val="FF0000"/>
                </a:solidFill>
                <a:latin typeface="Lucida Console"/>
                <a:cs typeface="Lucida Console"/>
              </a:rPr>
              <a:t>it()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800" spc="-15" dirty="0">
                <a:solidFill>
                  <a:srgbClr val="282828"/>
                </a:solidFill>
                <a:latin typeface="Lucida Console"/>
                <a:cs typeface="Lucida Console"/>
              </a:rPr>
              <a:t>“”</a:t>
            </a:r>
            <a:r>
              <a:rPr sz="1800" spc="-10" dirty="0">
                <a:solidFill>
                  <a:srgbClr val="FF0000"/>
                </a:solidFill>
                <a:latin typeface="Lucida Console"/>
                <a:cs typeface="Lucida Console"/>
              </a:rPr>
              <a:t>.</a:t>
            </a:r>
            <a:r>
              <a:rPr sz="1800" spc="-15" dirty="0">
                <a:solidFill>
                  <a:srgbClr val="FF0000"/>
                </a:solidFill>
                <a:latin typeface="Lucida Console"/>
                <a:cs typeface="Lucida Console"/>
              </a:rPr>
              <a:t>jo</a:t>
            </a:r>
            <a:r>
              <a:rPr sz="1800" spc="-10" dirty="0">
                <a:solidFill>
                  <a:srgbClr val="FF0000"/>
                </a:solidFill>
                <a:latin typeface="Lucida Console"/>
                <a:cs typeface="Lucida Console"/>
              </a:rPr>
              <a:t>i</a:t>
            </a:r>
            <a:r>
              <a:rPr sz="1800" spc="-15" dirty="0">
                <a:solidFill>
                  <a:srgbClr val="FF0000"/>
                </a:solidFill>
                <a:latin typeface="Lucida Console"/>
                <a:cs typeface="Lucida Console"/>
              </a:rPr>
              <a:t>n()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5641" y="1206246"/>
            <a:ext cx="3886200" cy="3083560"/>
          </a:xfrm>
          <a:prstGeom prst="rect">
            <a:avLst/>
          </a:prstGeom>
          <a:solidFill>
            <a:srgbClr val="282828"/>
          </a:solidFill>
        </p:spPr>
        <p:txBody>
          <a:bodyPr vert="horz" wrap="square" lIns="0" tIns="0" rIns="0" bIns="0" rtlCol="0">
            <a:spAutoFit/>
          </a:bodyPr>
          <a:lstStyle/>
          <a:p>
            <a:pPr marL="57150">
              <a:lnSpc>
                <a:spcPct val="100000"/>
              </a:lnSpc>
            </a:pP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&gt;&gt;&gt;</a:t>
            </a:r>
            <a:r>
              <a:rPr sz="1200" spc="-1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"One"</a:t>
            </a:r>
            <a:r>
              <a:rPr sz="1200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+</a:t>
            </a:r>
            <a:r>
              <a:rPr sz="120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"Two"</a:t>
            </a:r>
            <a:endParaRPr sz="1200">
              <a:latin typeface="Lucida Console"/>
              <a:cs typeface="Lucida Console"/>
            </a:endParaRPr>
          </a:p>
          <a:p>
            <a:pPr marL="57150">
              <a:lnSpc>
                <a:spcPct val="100000"/>
              </a:lnSpc>
              <a:spcBef>
                <a:spcPts val="145"/>
              </a:spcBef>
            </a:pP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'OneTw</a:t>
            </a:r>
            <a:r>
              <a:rPr sz="1200" spc="-5" dirty="0">
                <a:solidFill>
                  <a:srgbClr val="FFFFFF"/>
                </a:solidFill>
                <a:latin typeface="Lucida Console"/>
                <a:cs typeface="Lucida Console"/>
              </a:rPr>
              <a:t>o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'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350">
              <a:latin typeface="Times New Roman"/>
              <a:cs typeface="Times New Roman"/>
            </a:endParaRPr>
          </a:p>
          <a:p>
            <a:pPr marL="57150" marR="2623820">
              <a:lnSpc>
                <a:spcPct val="110000"/>
              </a:lnSpc>
            </a:pP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&gt;&gt;&gt;</a:t>
            </a:r>
            <a:r>
              <a:rPr sz="1200" spc="-1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"Ab</a:t>
            </a:r>
            <a:r>
              <a:rPr sz="1200" spc="-15" dirty="0">
                <a:solidFill>
                  <a:srgbClr val="60CE3B"/>
                </a:solidFill>
                <a:latin typeface="Lucida Console"/>
                <a:cs typeface="Lucida Console"/>
              </a:rPr>
              <a:t>c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"</a:t>
            </a:r>
            <a:r>
              <a:rPr sz="1200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*</a:t>
            </a:r>
            <a:r>
              <a:rPr sz="120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3</a:t>
            </a:r>
            <a:r>
              <a:rPr sz="1200" spc="-5" dirty="0">
                <a:solidFill>
                  <a:srgbClr val="D8FA3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'AbcAbcAb</a:t>
            </a:r>
            <a:r>
              <a:rPr sz="1200" spc="-5" dirty="0">
                <a:solidFill>
                  <a:srgbClr val="FFFFFF"/>
                </a:solidFill>
                <a:latin typeface="Lucida Console"/>
                <a:cs typeface="Lucida Console"/>
              </a:rPr>
              <a:t>c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'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350">
              <a:latin typeface="Times New Roman"/>
              <a:cs typeface="Times New Roman"/>
            </a:endParaRPr>
          </a:p>
          <a:p>
            <a:pPr marL="57150" marR="135890">
              <a:lnSpc>
                <a:spcPct val="110000"/>
              </a:lnSpc>
            </a:pP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&gt;&gt;&gt;</a:t>
            </a:r>
            <a:r>
              <a:rPr sz="1200" spc="-1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"Hi,</a:t>
            </a:r>
            <a:r>
              <a:rPr sz="1200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my</a:t>
            </a:r>
            <a:r>
              <a:rPr sz="1200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name</a:t>
            </a:r>
            <a:r>
              <a:rPr sz="1200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is</a:t>
            </a:r>
            <a:r>
              <a:rPr sz="1200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{}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!</a:t>
            </a:r>
            <a:r>
              <a:rPr sz="1200" spc="-15" dirty="0">
                <a:solidFill>
                  <a:srgbClr val="60CE3B"/>
                </a:solidFill>
                <a:latin typeface="Lucida Console"/>
                <a:cs typeface="Lucida Console"/>
              </a:rPr>
              <a:t>"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.format</a:t>
            </a:r>
            <a:r>
              <a:rPr sz="1200" spc="-15" dirty="0">
                <a:solidFill>
                  <a:srgbClr val="F8F8F8"/>
                </a:solidFill>
                <a:latin typeface="Lucida Console"/>
                <a:cs typeface="Lucida Console"/>
              </a:rPr>
              <a:t>(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"Chris"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)</a:t>
            </a:r>
            <a:r>
              <a:rPr sz="1200" spc="-5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'Hi,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my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name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is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Chris!'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50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</a:pP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&gt;&gt;&gt;</a:t>
            </a:r>
            <a:r>
              <a:rPr sz="1200" spc="-1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"a</a:t>
            </a:r>
            <a:r>
              <a:rPr sz="1200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b</a:t>
            </a:r>
            <a:r>
              <a:rPr sz="1200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c"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.split(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"</a:t>
            </a:r>
            <a:r>
              <a:rPr sz="1200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"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)</a:t>
            </a:r>
            <a:endParaRPr sz="1200">
              <a:latin typeface="Lucida Console"/>
              <a:cs typeface="Lucida Console"/>
            </a:endParaRPr>
          </a:p>
          <a:p>
            <a:pPr marL="57150">
              <a:lnSpc>
                <a:spcPct val="100000"/>
              </a:lnSpc>
              <a:spcBef>
                <a:spcPts val="145"/>
              </a:spcBef>
            </a:pP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['a’, '</a:t>
            </a:r>
            <a:r>
              <a:rPr sz="1200" spc="-15" dirty="0">
                <a:solidFill>
                  <a:srgbClr val="FFFFFF"/>
                </a:solidFill>
                <a:latin typeface="Lucida Console"/>
                <a:cs typeface="Lucida Console"/>
              </a:rPr>
              <a:t>b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’,</a:t>
            </a:r>
            <a:r>
              <a:rPr sz="1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'c']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50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</a:pP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&gt;&gt;&gt;</a:t>
            </a:r>
            <a:r>
              <a:rPr sz="1200" spc="-1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",</a:t>
            </a:r>
            <a:r>
              <a:rPr sz="1200" spc="-5" dirty="0">
                <a:solidFill>
                  <a:srgbClr val="60CE3B"/>
                </a:solidFill>
                <a:latin typeface="Lucida Console"/>
                <a:cs typeface="Lucida Console"/>
              </a:rPr>
              <a:t>"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.join(</a:t>
            </a:r>
            <a:r>
              <a:rPr sz="1200" spc="-5" dirty="0">
                <a:solidFill>
                  <a:srgbClr val="F8F8F8"/>
                </a:solidFill>
                <a:latin typeface="Lucida Console"/>
                <a:cs typeface="Lucida Console"/>
              </a:rPr>
              <a:t>[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'a’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,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'b’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,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'c'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])</a:t>
            </a:r>
            <a:endParaRPr sz="1200">
              <a:latin typeface="Lucida Console"/>
              <a:cs typeface="Lucida Console"/>
            </a:endParaRPr>
          </a:p>
          <a:p>
            <a:pPr marL="57150">
              <a:lnSpc>
                <a:spcPct val="100000"/>
              </a:lnSpc>
              <a:spcBef>
                <a:spcPts val="140"/>
              </a:spcBef>
            </a:pP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'a,b,</a:t>
            </a:r>
            <a:r>
              <a:rPr sz="1200" spc="-5" dirty="0">
                <a:solidFill>
                  <a:srgbClr val="FFFFFF"/>
                </a:solidFill>
                <a:latin typeface="Lucida Console"/>
                <a:cs typeface="Lucida Console"/>
              </a:rPr>
              <a:t>c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'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Working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60" dirty="0"/>
              <a:t>with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20" dirty="0"/>
              <a:t>Strings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533" y="2976372"/>
            <a:ext cx="8277225" cy="1613535"/>
          </a:xfrm>
          <a:prstGeom prst="rect">
            <a:avLst/>
          </a:prstGeom>
          <a:solidFill>
            <a:srgbClr val="282828"/>
          </a:solidFill>
        </p:spPr>
        <p:txBody>
          <a:bodyPr vert="horz" wrap="square" lIns="0" tIns="0" rIns="0" bIns="0" rtlCol="0">
            <a:spAutoFit/>
          </a:bodyPr>
          <a:lstStyle/>
          <a:p>
            <a:pPr marL="147955">
              <a:lnSpc>
                <a:spcPct val="100000"/>
              </a:lnSpc>
            </a:pP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&gt;&gt;&gt;</a:t>
            </a:r>
            <a:r>
              <a:rPr sz="1200" spc="-1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8CA5CE"/>
                </a:solidFill>
                <a:latin typeface="Lucida Console"/>
                <a:cs typeface="Lucida Console"/>
              </a:rPr>
              <a:t>print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(‘a’,</a:t>
            </a:r>
            <a:r>
              <a:rPr sz="1200" dirty="0">
                <a:solidFill>
                  <a:srgbClr val="F8F8F8"/>
                </a:solidFill>
                <a:latin typeface="Lucida Console"/>
                <a:cs typeface="Lucida Console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‘b’,</a:t>
            </a:r>
            <a:r>
              <a:rPr sz="1200" dirty="0">
                <a:solidFill>
                  <a:srgbClr val="F8F8F8"/>
                </a:solidFill>
                <a:latin typeface="Lucida Console"/>
                <a:cs typeface="Lucida Console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‘c’)</a:t>
            </a:r>
            <a:endParaRPr sz="1200">
              <a:latin typeface="Lucida Console"/>
              <a:cs typeface="Lucida Console"/>
            </a:endParaRPr>
          </a:p>
          <a:p>
            <a:pPr marL="147955">
              <a:lnSpc>
                <a:spcPct val="100000"/>
              </a:lnSpc>
              <a:spcBef>
                <a:spcPts val="145"/>
              </a:spcBef>
            </a:pP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a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b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c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147955">
              <a:lnSpc>
                <a:spcPct val="100000"/>
              </a:lnSpc>
            </a:pP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&gt;&gt;&gt;</a:t>
            </a:r>
            <a:r>
              <a:rPr sz="1200" spc="-1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i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=</a:t>
            </a:r>
            <a:r>
              <a:rPr sz="120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8CA5CE"/>
                </a:solidFill>
                <a:latin typeface="Lucida Console"/>
                <a:cs typeface="Lucida Console"/>
              </a:rPr>
              <a:t>inpu</a:t>
            </a:r>
            <a:r>
              <a:rPr sz="1200" spc="-5" dirty="0">
                <a:solidFill>
                  <a:srgbClr val="8CA5CE"/>
                </a:solidFill>
                <a:latin typeface="Lucida Console"/>
                <a:cs typeface="Lucida Console"/>
              </a:rPr>
              <a:t>t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(“Enter</a:t>
            </a:r>
            <a:r>
              <a:rPr sz="1200" dirty="0">
                <a:solidFill>
                  <a:srgbClr val="F8F8F8"/>
                </a:solidFill>
                <a:latin typeface="Lucida Console"/>
                <a:cs typeface="Lucida Console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a</a:t>
            </a:r>
            <a:r>
              <a:rPr sz="1200" dirty="0">
                <a:solidFill>
                  <a:srgbClr val="F8F8F8"/>
                </a:solidFill>
                <a:latin typeface="Lucida Console"/>
                <a:cs typeface="Lucida Console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Number:</a:t>
            </a:r>
            <a:r>
              <a:rPr sz="1200" dirty="0">
                <a:solidFill>
                  <a:srgbClr val="F8F8F8"/>
                </a:solidFill>
                <a:latin typeface="Lucida Console"/>
                <a:cs typeface="Lucida Console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”)</a:t>
            </a:r>
            <a:endParaRPr sz="1200">
              <a:latin typeface="Lucida Console"/>
              <a:cs typeface="Lucida Console"/>
            </a:endParaRPr>
          </a:p>
          <a:p>
            <a:pPr marL="147955">
              <a:lnSpc>
                <a:spcPct val="100000"/>
              </a:lnSpc>
              <a:spcBef>
                <a:spcPts val="145"/>
              </a:spcBef>
            </a:pP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Enter</a:t>
            </a:r>
            <a:r>
              <a:rPr sz="1200" spc="-1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a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Number: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1</a:t>
            </a:r>
            <a:endParaRPr sz="1200">
              <a:latin typeface="Lucida Console"/>
              <a:cs typeface="Lucida Console"/>
            </a:endParaRPr>
          </a:p>
          <a:p>
            <a:pPr marL="147955" marR="7199630">
              <a:lnSpc>
                <a:spcPct val="110000"/>
              </a:lnSpc>
            </a:pP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&gt;&gt;&gt;</a:t>
            </a:r>
            <a:r>
              <a:rPr sz="1200" spc="-1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8CA5CE"/>
                </a:solidFill>
                <a:latin typeface="Lucida Console"/>
                <a:cs typeface="Lucida Console"/>
              </a:rPr>
              <a:t>int</a:t>
            </a:r>
            <a:r>
              <a:rPr sz="1200" spc="-15" dirty="0">
                <a:solidFill>
                  <a:srgbClr val="F8F8F8"/>
                </a:solidFill>
                <a:latin typeface="Lucida Console"/>
                <a:cs typeface="Lucida Console"/>
              </a:rPr>
              <a:t>(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i)</a:t>
            </a:r>
            <a:r>
              <a:rPr sz="1200" spc="-5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1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6640" y="545935"/>
            <a:ext cx="1494790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005072"/>
                </a:solidFill>
                <a:latin typeface="Arial Unicode MS"/>
                <a:cs typeface="Arial Unicode MS"/>
              </a:rPr>
              <a:t>Basic</a:t>
            </a:r>
            <a:r>
              <a:rPr sz="2800" spc="140" dirty="0">
                <a:solidFill>
                  <a:srgbClr val="005072"/>
                </a:solidFill>
                <a:latin typeface="Times New Roman"/>
                <a:cs typeface="Times New Roman"/>
              </a:rPr>
              <a:t> </a:t>
            </a:r>
            <a:r>
              <a:rPr sz="2800" spc="35" dirty="0">
                <a:solidFill>
                  <a:srgbClr val="005072"/>
                </a:solidFill>
                <a:latin typeface="Arial Unicode MS"/>
                <a:cs typeface="Arial Unicode MS"/>
              </a:rPr>
              <a:t>I/O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6734" y="1245126"/>
            <a:ext cx="3900170" cy="1203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75" dirty="0">
                <a:solidFill>
                  <a:srgbClr val="00BBEB"/>
                </a:solidFill>
                <a:latin typeface="Arial Unicode MS"/>
                <a:cs typeface="Arial Unicode MS"/>
              </a:rPr>
              <a:t>G</a:t>
            </a:r>
            <a:r>
              <a:rPr sz="1700" spc="30" dirty="0">
                <a:solidFill>
                  <a:srgbClr val="00BBEB"/>
                </a:solidFill>
                <a:latin typeface="Arial Unicode MS"/>
                <a:cs typeface="Arial Unicode MS"/>
              </a:rPr>
              <a:t>e</a:t>
            </a:r>
            <a:r>
              <a:rPr sz="1700" spc="55" dirty="0">
                <a:solidFill>
                  <a:srgbClr val="00BBEB"/>
                </a:solidFill>
                <a:latin typeface="Arial Unicode MS"/>
                <a:cs typeface="Arial Unicode MS"/>
              </a:rPr>
              <a:t>t</a:t>
            </a:r>
            <a:r>
              <a:rPr sz="1700" spc="80" dirty="0">
                <a:solidFill>
                  <a:srgbClr val="00BBEB"/>
                </a:solidFill>
                <a:latin typeface="Times New Roman"/>
                <a:cs typeface="Times New Roman"/>
              </a:rPr>
              <a:t> </a:t>
            </a:r>
            <a:r>
              <a:rPr sz="1700" spc="-75" dirty="0">
                <a:solidFill>
                  <a:srgbClr val="00BBEB"/>
                </a:solidFill>
                <a:latin typeface="Arial Unicode MS"/>
                <a:cs typeface="Arial Unicode MS"/>
              </a:rPr>
              <a:t>I</a:t>
            </a:r>
            <a:r>
              <a:rPr sz="1700" spc="25" dirty="0">
                <a:solidFill>
                  <a:srgbClr val="00BBEB"/>
                </a:solidFill>
                <a:latin typeface="Arial Unicode MS"/>
                <a:cs typeface="Arial Unicode MS"/>
              </a:rPr>
              <a:t>n</a:t>
            </a:r>
            <a:r>
              <a:rPr sz="1700" spc="30" dirty="0">
                <a:solidFill>
                  <a:srgbClr val="00BBEB"/>
                </a:solidFill>
                <a:latin typeface="Arial Unicode MS"/>
                <a:cs typeface="Arial Unicode MS"/>
              </a:rPr>
              <a:t>p</a:t>
            </a:r>
            <a:r>
              <a:rPr sz="1700" spc="-10" dirty="0">
                <a:solidFill>
                  <a:srgbClr val="00BBEB"/>
                </a:solidFill>
                <a:latin typeface="Arial Unicode MS"/>
                <a:cs typeface="Arial Unicode MS"/>
              </a:rPr>
              <a:t>u</a:t>
            </a:r>
            <a:r>
              <a:rPr sz="1700" spc="55" dirty="0">
                <a:solidFill>
                  <a:srgbClr val="00BBEB"/>
                </a:solidFill>
                <a:latin typeface="Arial Unicode MS"/>
                <a:cs typeface="Arial Unicode MS"/>
              </a:rPr>
              <a:t>t</a:t>
            </a:r>
            <a:r>
              <a:rPr sz="1700" spc="80" dirty="0">
                <a:solidFill>
                  <a:srgbClr val="00BBEB"/>
                </a:solidFill>
                <a:latin typeface="Times New Roman"/>
                <a:cs typeface="Times New Roman"/>
              </a:rPr>
              <a:t> </a:t>
            </a:r>
            <a:r>
              <a:rPr sz="1700" spc="70" dirty="0">
                <a:solidFill>
                  <a:srgbClr val="00BBEB"/>
                </a:solidFill>
                <a:latin typeface="Arial Unicode MS"/>
                <a:cs typeface="Arial Unicode MS"/>
              </a:rPr>
              <a:t>w</a:t>
            </a:r>
            <a:r>
              <a:rPr sz="1700" spc="25" dirty="0">
                <a:solidFill>
                  <a:srgbClr val="00BBEB"/>
                </a:solidFill>
                <a:latin typeface="Arial Unicode MS"/>
                <a:cs typeface="Arial Unicode MS"/>
              </a:rPr>
              <a:t>ith</a:t>
            </a:r>
            <a:r>
              <a:rPr sz="1700" spc="100" dirty="0">
                <a:solidFill>
                  <a:srgbClr val="00BBEB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E3231B"/>
                </a:solidFill>
                <a:latin typeface="Lucida Console"/>
                <a:cs typeface="Lucida Console"/>
              </a:rPr>
              <a:t>in</a:t>
            </a:r>
            <a:r>
              <a:rPr sz="1700" spc="-15" dirty="0">
                <a:solidFill>
                  <a:srgbClr val="E3231B"/>
                </a:solidFill>
                <a:latin typeface="Lucida Console"/>
                <a:cs typeface="Lucida Console"/>
              </a:rPr>
              <a:t>pu</a:t>
            </a:r>
            <a:r>
              <a:rPr sz="1700" spc="-10" dirty="0">
                <a:solidFill>
                  <a:srgbClr val="E3231B"/>
                </a:solidFill>
                <a:latin typeface="Lucida Console"/>
                <a:cs typeface="Lucida Console"/>
              </a:rPr>
              <a:t>t</a:t>
            </a:r>
            <a:r>
              <a:rPr sz="1700" spc="-15" dirty="0">
                <a:solidFill>
                  <a:srgbClr val="E3231B"/>
                </a:solidFill>
                <a:latin typeface="Lucida Console"/>
                <a:cs typeface="Lucida Console"/>
              </a:rPr>
              <a:t>()</a:t>
            </a:r>
            <a:endParaRPr sz="1700">
              <a:latin typeface="Lucida Console"/>
              <a:cs typeface="Lucida Console"/>
            </a:endParaRPr>
          </a:p>
          <a:p>
            <a:pPr marL="243840" indent="-114300">
              <a:lnSpc>
                <a:spcPct val="100000"/>
              </a:lnSpc>
              <a:spcBef>
                <a:spcPts val="300"/>
              </a:spcBef>
              <a:buClr>
                <a:srgbClr val="282828"/>
              </a:buClr>
              <a:buSzPct val="60000"/>
              <a:buFont typeface="Arial"/>
              <a:buChar char="•"/>
              <a:tabLst>
                <a:tab pos="244475" algn="l"/>
              </a:tabLst>
            </a:pPr>
            <a:r>
              <a:rPr sz="1500" spc="-25" dirty="0">
                <a:solidFill>
                  <a:srgbClr val="282828"/>
                </a:solidFill>
                <a:latin typeface="Arial Unicode MS"/>
                <a:cs typeface="Arial Unicode MS"/>
              </a:rPr>
              <a:t>Pass</a:t>
            </a:r>
            <a:r>
              <a:rPr sz="1500" spc="6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282828"/>
                </a:solidFill>
                <a:latin typeface="Arial Unicode MS"/>
                <a:cs typeface="Arial Unicode MS"/>
              </a:rPr>
              <a:t>it</a:t>
            </a:r>
            <a:r>
              <a:rPr sz="1500" spc="6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-35" dirty="0">
                <a:solidFill>
                  <a:srgbClr val="282828"/>
                </a:solidFill>
                <a:latin typeface="Arial Unicode MS"/>
                <a:cs typeface="Arial Unicode MS"/>
              </a:rPr>
              <a:t>a</a:t>
            </a:r>
            <a:r>
              <a:rPr sz="1500" spc="7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50" dirty="0">
                <a:solidFill>
                  <a:srgbClr val="282828"/>
                </a:solidFill>
                <a:latin typeface="Arial Unicode MS"/>
                <a:cs typeface="Arial Unicode MS"/>
              </a:rPr>
              <a:t>p</a:t>
            </a:r>
            <a:r>
              <a:rPr sz="1500" spc="30" dirty="0">
                <a:solidFill>
                  <a:srgbClr val="282828"/>
                </a:solidFill>
                <a:latin typeface="Arial Unicode MS"/>
                <a:cs typeface="Arial Unicode MS"/>
              </a:rPr>
              <a:t>romp</a:t>
            </a:r>
            <a:r>
              <a:rPr sz="1500" spc="50" dirty="0">
                <a:solidFill>
                  <a:srgbClr val="282828"/>
                </a:solidFill>
                <a:latin typeface="Arial Unicode MS"/>
                <a:cs typeface="Arial Unicode MS"/>
              </a:rPr>
              <a:t>t</a:t>
            </a:r>
            <a:r>
              <a:rPr sz="1500" spc="6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282828"/>
                </a:solidFill>
                <a:latin typeface="Arial Unicode MS"/>
                <a:cs typeface="Arial Unicode MS"/>
              </a:rPr>
              <a:t>string</a:t>
            </a:r>
            <a:endParaRPr sz="1500">
              <a:latin typeface="Arial Unicode MS"/>
              <a:cs typeface="Arial Unicode MS"/>
            </a:endParaRPr>
          </a:p>
          <a:p>
            <a:pPr marL="243840" indent="-114300">
              <a:lnSpc>
                <a:spcPct val="100000"/>
              </a:lnSpc>
              <a:spcBef>
                <a:spcPts val="234"/>
              </a:spcBef>
              <a:buClr>
                <a:srgbClr val="282828"/>
              </a:buClr>
              <a:buSzPct val="60000"/>
              <a:buFont typeface="Arial"/>
              <a:buChar char="•"/>
              <a:tabLst>
                <a:tab pos="244475" algn="l"/>
              </a:tabLst>
            </a:pPr>
            <a:r>
              <a:rPr sz="1500" spc="-10" dirty="0">
                <a:solidFill>
                  <a:srgbClr val="282828"/>
                </a:solidFill>
                <a:latin typeface="Arial Unicode MS"/>
                <a:cs typeface="Arial Unicode MS"/>
              </a:rPr>
              <a:t>It</a:t>
            </a:r>
            <a:r>
              <a:rPr sz="1500" spc="20" dirty="0">
                <a:solidFill>
                  <a:srgbClr val="282828"/>
                </a:solidFill>
                <a:latin typeface="Arial Unicode MS"/>
                <a:cs typeface="Arial Unicode MS"/>
              </a:rPr>
              <a:t> will</a:t>
            </a:r>
            <a:r>
              <a:rPr sz="1500" spc="45" dirty="0">
                <a:solidFill>
                  <a:srgbClr val="282828"/>
                </a:solidFill>
                <a:latin typeface="Arial Unicode MS"/>
                <a:cs typeface="Arial Unicode MS"/>
              </a:rPr>
              <a:t> </a:t>
            </a:r>
            <a:r>
              <a:rPr sz="1500" spc="15" dirty="0">
                <a:solidFill>
                  <a:srgbClr val="282828"/>
                </a:solidFill>
                <a:latin typeface="Arial Unicode MS"/>
                <a:cs typeface="Arial Unicode MS"/>
              </a:rPr>
              <a:t>return</a:t>
            </a:r>
            <a:r>
              <a:rPr sz="1500" spc="30" dirty="0">
                <a:solidFill>
                  <a:srgbClr val="282828"/>
                </a:solidFill>
                <a:latin typeface="Arial Unicode MS"/>
                <a:cs typeface="Arial Unicode MS"/>
              </a:rPr>
              <a:t> </a:t>
            </a:r>
            <a:r>
              <a:rPr sz="1500" spc="25" dirty="0">
                <a:solidFill>
                  <a:srgbClr val="282828"/>
                </a:solidFill>
                <a:latin typeface="Arial Unicode MS"/>
                <a:cs typeface="Arial Unicode MS"/>
              </a:rPr>
              <a:t>the</a:t>
            </a:r>
            <a:r>
              <a:rPr sz="1500" spc="20" dirty="0">
                <a:solidFill>
                  <a:srgbClr val="282828"/>
                </a:solidFill>
                <a:latin typeface="Arial Unicode MS"/>
                <a:cs typeface="Arial Unicode MS"/>
              </a:rPr>
              <a:t> user’s</a:t>
            </a:r>
            <a:r>
              <a:rPr sz="1500" spc="30" dirty="0">
                <a:solidFill>
                  <a:srgbClr val="282828"/>
                </a:solidFill>
                <a:latin typeface="Arial Unicode MS"/>
                <a:cs typeface="Arial Unicode MS"/>
              </a:rPr>
              <a:t> </a:t>
            </a:r>
            <a:r>
              <a:rPr sz="1500" spc="15" dirty="0">
                <a:solidFill>
                  <a:srgbClr val="282828"/>
                </a:solidFill>
                <a:latin typeface="Arial Unicode MS"/>
                <a:cs typeface="Arial Unicode MS"/>
              </a:rPr>
              <a:t>input</a:t>
            </a:r>
            <a:r>
              <a:rPr sz="1500" spc="20" dirty="0">
                <a:solidFill>
                  <a:srgbClr val="282828"/>
                </a:solidFill>
                <a:latin typeface="Arial Unicode MS"/>
                <a:cs typeface="Arial Unicode MS"/>
              </a:rPr>
              <a:t> </a:t>
            </a:r>
            <a:r>
              <a:rPr sz="1500" spc="-20" dirty="0">
                <a:solidFill>
                  <a:srgbClr val="282828"/>
                </a:solidFill>
                <a:latin typeface="Arial Unicode MS"/>
                <a:cs typeface="Arial Unicode MS"/>
              </a:rPr>
              <a:t>as</a:t>
            </a:r>
            <a:r>
              <a:rPr sz="1500" spc="30" dirty="0">
                <a:solidFill>
                  <a:srgbClr val="282828"/>
                </a:solidFill>
                <a:latin typeface="Arial Unicode MS"/>
                <a:cs typeface="Arial Unicode MS"/>
              </a:rPr>
              <a:t> </a:t>
            </a:r>
            <a:r>
              <a:rPr sz="1500" spc="-35" dirty="0">
                <a:solidFill>
                  <a:srgbClr val="282828"/>
                </a:solidFill>
                <a:latin typeface="Arial Unicode MS"/>
                <a:cs typeface="Arial Unicode MS"/>
              </a:rPr>
              <a:t>a</a:t>
            </a:r>
            <a:r>
              <a:rPr sz="1500" spc="30" dirty="0">
                <a:solidFill>
                  <a:srgbClr val="282828"/>
                </a:solidFill>
                <a:latin typeface="Arial Unicode MS"/>
                <a:cs typeface="Arial Unicode MS"/>
              </a:rPr>
              <a:t> </a:t>
            </a:r>
            <a:r>
              <a:rPr sz="1500" spc="15" dirty="0">
                <a:solidFill>
                  <a:srgbClr val="282828"/>
                </a:solidFill>
                <a:latin typeface="Arial Unicode MS"/>
                <a:cs typeface="Arial Unicode MS"/>
              </a:rPr>
              <a:t>string</a:t>
            </a:r>
            <a:endParaRPr sz="1500">
              <a:latin typeface="Arial Unicode MS"/>
              <a:cs typeface="Arial Unicode MS"/>
            </a:endParaRPr>
          </a:p>
          <a:p>
            <a:pPr marL="243840" indent="-114300">
              <a:lnSpc>
                <a:spcPts val="1664"/>
              </a:lnSpc>
              <a:spcBef>
                <a:spcPts val="225"/>
              </a:spcBef>
              <a:buClr>
                <a:srgbClr val="282828"/>
              </a:buClr>
              <a:buSzPct val="60000"/>
              <a:buFont typeface="Arial"/>
              <a:buChar char="•"/>
              <a:tabLst>
                <a:tab pos="244475" algn="l"/>
              </a:tabLst>
            </a:pPr>
            <a:r>
              <a:rPr sz="1500" spc="-10" dirty="0">
                <a:solidFill>
                  <a:srgbClr val="282828"/>
                </a:solidFill>
                <a:latin typeface="Arial Unicode MS"/>
                <a:cs typeface="Arial Unicode MS"/>
              </a:rPr>
              <a:t>You</a:t>
            </a:r>
            <a:r>
              <a:rPr sz="1500" spc="7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282828"/>
                </a:solidFill>
                <a:latin typeface="Arial Unicode MS"/>
                <a:cs typeface="Arial Unicode MS"/>
              </a:rPr>
              <a:t>can</a:t>
            </a:r>
            <a:r>
              <a:rPr sz="1500" spc="7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25" dirty="0">
                <a:solidFill>
                  <a:srgbClr val="282828"/>
                </a:solidFill>
                <a:latin typeface="Arial Unicode MS"/>
                <a:cs typeface="Arial Unicode MS"/>
              </a:rPr>
              <a:t>convert</a:t>
            </a:r>
            <a:r>
              <a:rPr sz="1500" spc="7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25" dirty="0">
                <a:solidFill>
                  <a:srgbClr val="282828"/>
                </a:solidFill>
                <a:latin typeface="Arial Unicode MS"/>
                <a:cs typeface="Arial Unicode MS"/>
              </a:rPr>
              <a:t>the</a:t>
            </a:r>
            <a:r>
              <a:rPr sz="1500" spc="6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20" dirty="0">
                <a:solidFill>
                  <a:srgbClr val="282828"/>
                </a:solidFill>
                <a:latin typeface="Arial Unicode MS"/>
                <a:cs typeface="Arial Unicode MS"/>
              </a:rPr>
              <a:t>returned</a:t>
            </a:r>
            <a:r>
              <a:rPr sz="1500" spc="6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282828"/>
                </a:solidFill>
                <a:latin typeface="Arial Unicode MS"/>
                <a:cs typeface="Arial Unicode MS"/>
              </a:rPr>
              <a:t>stri</a:t>
            </a:r>
            <a:r>
              <a:rPr sz="1500" spc="5" dirty="0">
                <a:solidFill>
                  <a:srgbClr val="282828"/>
                </a:solidFill>
                <a:latin typeface="Arial Unicode MS"/>
                <a:cs typeface="Arial Unicode MS"/>
              </a:rPr>
              <a:t>n</a:t>
            </a:r>
            <a:r>
              <a:rPr sz="1500" spc="50" dirty="0">
                <a:solidFill>
                  <a:srgbClr val="282828"/>
                </a:solidFill>
                <a:latin typeface="Arial Unicode MS"/>
                <a:cs typeface="Arial Unicode MS"/>
              </a:rPr>
              <a:t>g</a:t>
            </a:r>
            <a:r>
              <a:rPr sz="1500" spc="5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40" dirty="0">
                <a:solidFill>
                  <a:srgbClr val="282828"/>
                </a:solidFill>
                <a:latin typeface="Arial Unicode MS"/>
                <a:cs typeface="Arial Unicode MS"/>
              </a:rPr>
              <a:t>to</a:t>
            </a:r>
            <a:r>
              <a:rPr sz="1500" spc="6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25" dirty="0">
                <a:solidFill>
                  <a:srgbClr val="282828"/>
                </a:solidFill>
                <a:latin typeface="Arial Unicode MS"/>
                <a:cs typeface="Arial Unicode MS"/>
              </a:rPr>
              <a:t>the</a:t>
            </a:r>
            <a:endParaRPr sz="1500">
              <a:latin typeface="Arial Unicode MS"/>
              <a:cs typeface="Arial Unicode MS"/>
            </a:endParaRPr>
          </a:p>
          <a:p>
            <a:pPr marL="243840">
              <a:lnSpc>
                <a:spcPts val="1664"/>
              </a:lnSpc>
            </a:pPr>
            <a:r>
              <a:rPr sz="1500" spc="5" dirty="0">
                <a:solidFill>
                  <a:srgbClr val="282828"/>
                </a:solidFill>
                <a:latin typeface="Arial Unicode MS"/>
                <a:cs typeface="Arial Unicode MS"/>
              </a:rPr>
              <a:t>da</a:t>
            </a:r>
            <a:r>
              <a:rPr sz="1500" spc="10" dirty="0">
                <a:solidFill>
                  <a:srgbClr val="282828"/>
                </a:solidFill>
                <a:latin typeface="Arial Unicode MS"/>
                <a:cs typeface="Arial Unicode MS"/>
              </a:rPr>
              <a:t>ta</a:t>
            </a:r>
            <a:r>
              <a:rPr sz="1500" spc="7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35" dirty="0">
                <a:solidFill>
                  <a:srgbClr val="282828"/>
                </a:solidFill>
                <a:latin typeface="Arial Unicode MS"/>
                <a:cs typeface="Arial Unicode MS"/>
              </a:rPr>
              <a:t>type</a:t>
            </a:r>
            <a:r>
              <a:rPr sz="1500" spc="7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82828"/>
                </a:solidFill>
                <a:latin typeface="Arial Unicode MS"/>
                <a:cs typeface="Arial Unicode MS"/>
              </a:rPr>
              <a:t>y</a:t>
            </a:r>
            <a:r>
              <a:rPr sz="1500" spc="15" dirty="0">
                <a:solidFill>
                  <a:srgbClr val="282828"/>
                </a:solidFill>
                <a:latin typeface="Arial Unicode MS"/>
                <a:cs typeface="Arial Unicode MS"/>
              </a:rPr>
              <a:t>ou</a:t>
            </a:r>
            <a:r>
              <a:rPr sz="1500" spc="8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25" dirty="0">
                <a:solidFill>
                  <a:srgbClr val="282828"/>
                </a:solidFill>
                <a:latin typeface="Arial Unicode MS"/>
                <a:cs typeface="Arial Unicode MS"/>
              </a:rPr>
              <a:t>need</a:t>
            </a:r>
            <a:r>
              <a:rPr sz="1500" spc="7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282828"/>
                </a:solidFill>
                <a:latin typeface="Arial Unicode MS"/>
                <a:cs typeface="Arial Unicode MS"/>
              </a:rPr>
              <a:t>in</a:t>
            </a:r>
            <a:r>
              <a:rPr sz="1500" spc="5" dirty="0">
                <a:solidFill>
                  <a:srgbClr val="282828"/>
                </a:solidFill>
                <a:latin typeface="Arial Unicode MS"/>
                <a:cs typeface="Arial Unicode MS"/>
              </a:rPr>
              <a:t>t(),</a:t>
            </a:r>
            <a:r>
              <a:rPr sz="1500" spc="7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45" dirty="0">
                <a:solidFill>
                  <a:srgbClr val="282828"/>
                </a:solidFill>
                <a:latin typeface="Arial Unicode MS"/>
                <a:cs typeface="Arial Unicode MS"/>
              </a:rPr>
              <a:t>f</a:t>
            </a:r>
            <a:r>
              <a:rPr sz="1500" dirty="0">
                <a:solidFill>
                  <a:srgbClr val="282828"/>
                </a:solidFill>
                <a:latin typeface="Arial Unicode MS"/>
                <a:cs typeface="Arial Unicode MS"/>
              </a:rPr>
              <a:t>loa</a:t>
            </a:r>
            <a:r>
              <a:rPr sz="1500" spc="15" dirty="0">
                <a:solidFill>
                  <a:srgbClr val="282828"/>
                </a:solidFill>
                <a:latin typeface="Arial Unicode MS"/>
                <a:cs typeface="Arial Unicode MS"/>
              </a:rPr>
              <a:t>t(),</a:t>
            </a:r>
            <a:r>
              <a:rPr sz="1500" spc="7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40" dirty="0">
                <a:solidFill>
                  <a:srgbClr val="282828"/>
                </a:solidFill>
                <a:latin typeface="Arial Unicode MS"/>
                <a:cs typeface="Arial Unicode MS"/>
              </a:rPr>
              <a:t>etc.</a:t>
            </a:r>
            <a:endParaRPr sz="15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00095" y="1220996"/>
            <a:ext cx="3925570" cy="146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45" dirty="0">
                <a:solidFill>
                  <a:srgbClr val="00BBEB"/>
                </a:solidFill>
                <a:latin typeface="Arial Unicode MS"/>
                <a:cs typeface="Arial Unicode MS"/>
              </a:rPr>
              <a:t>D</a:t>
            </a:r>
            <a:r>
              <a:rPr sz="1700" spc="-5" dirty="0">
                <a:solidFill>
                  <a:srgbClr val="00BBEB"/>
                </a:solidFill>
                <a:latin typeface="Arial Unicode MS"/>
                <a:cs typeface="Arial Unicode MS"/>
              </a:rPr>
              <a:t>i</a:t>
            </a:r>
            <a:r>
              <a:rPr sz="1700" dirty="0">
                <a:solidFill>
                  <a:srgbClr val="00BBEB"/>
                </a:solidFill>
                <a:latin typeface="Arial Unicode MS"/>
                <a:cs typeface="Arial Unicode MS"/>
              </a:rPr>
              <a:t>s</a:t>
            </a:r>
            <a:r>
              <a:rPr sz="1700" spc="55" dirty="0">
                <a:solidFill>
                  <a:srgbClr val="00BBEB"/>
                </a:solidFill>
                <a:latin typeface="Arial Unicode MS"/>
                <a:cs typeface="Arial Unicode MS"/>
              </a:rPr>
              <a:t>p</a:t>
            </a:r>
            <a:r>
              <a:rPr sz="1700" dirty="0">
                <a:solidFill>
                  <a:srgbClr val="00BBEB"/>
                </a:solidFill>
                <a:latin typeface="Arial Unicode MS"/>
                <a:cs typeface="Arial Unicode MS"/>
              </a:rPr>
              <a:t>l</a:t>
            </a:r>
            <a:r>
              <a:rPr sz="1700" spc="-35" dirty="0">
                <a:solidFill>
                  <a:srgbClr val="00BBEB"/>
                </a:solidFill>
                <a:latin typeface="Arial Unicode MS"/>
                <a:cs typeface="Arial Unicode MS"/>
              </a:rPr>
              <a:t>a</a:t>
            </a:r>
            <a:r>
              <a:rPr sz="1700" dirty="0">
                <a:solidFill>
                  <a:srgbClr val="00BBEB"/>
                </a:solidFill>
                <a:latin typeface="Arial Unicode MS"/>
                <a:cs typeface="Arial Unicode MS"/>
              </a:rPr>
              <a:t>y</a:t>
            </a:r>
            <a:r>
              <a:rPr sz="1700" spc="70" dirty="0">
                <a:solidFill>
                  <a:srgbClr val="00BBEB"/>
                </a:solidFill>
                <a:latin typeface="Times New Roman"/>
                <a:cs typeface="Times New Roman"/>
              </a:rPr>
              <a:t> </a:t>
            </a:r>
            <a:r>
              <a:rPr sz="1700" spc="-35" dirty="0">
                <a:solidFill>
                  <a:srgbClr val="00BBEB"/>
                </a:solidFill>
                <a:latin typeface="Arial Unicode MS"/>
                <a:cs typeface="Arial Unicode MS"/>
              </a:rPr>
              <a:t>O</a:t>
            </a:r>
            <a:r>
              <a:rPr sz="1700" spc="-10" dirty="0">
                <a:solidFill>
                  <a:srgbClr val="00BBEB"/>
                </a:solidFill>
                <a:latin typeface="Arial Unicode MS"/>
                <a:cs typeface="Arial Unicode MS"/>
              </a:rPr>
              <a:t>u</a:t>
            </a:r>
            <a:r>
              <a:rPr sz="1700" spc="35" dirty="0">
                <a:solidFill>
                  <a:srgbClr val="00BBEB"/>
                </a:solidFill>
                <a:latin typeface="Arial Unicode MS"/>
                <a:cs typeface="Arial Unicode MS"/>
              </a:rPr>
              <a:t>t</a:t>
            </a:r>
            <a:r>
              <a:rPr sz="1700" spc="80" dirty="0">
                <a:solidFill>
                  <a:srgbClr val="00BBEB"/>
                </a:solidFill>
                <a:latin typeface="Arial Unicode MS"/>
                <a:cs typeface="Arial Unicode MS"/>
              </a:rPr>
              <a:t>p</a:t>
            </a:r>
            <a:r>
              <a:rPr sz="1700" spc="-10" dirty="0">
                <a:solidFill>
                  <a:srgbClr val="00BBEB"/>
                </a:solidFill>
                <a:latin typeface="Arial Unicode MS"/>
                <a:cs typeface="Arial Unicode MS"/>
              </a:rPr>
              <a:t>u</a:t>
            </a:r>
            <a:r>
              <a:rPr sz="1700" spc="55" dirty="0">
                <a:solidFill>
                  <a:srgbClr val="00BBEB"/>
                </a:solidFill>
                <a:latin typeface="Arial Unicode MS"/>
                <a:cs typeface="Arial Unicode MS"/>
              </a:rPr>
              <a:t>t</a:t>
            </a:r>
            <a:r>
              <a:rPr sz="1700" spc="90" dirty="0">
                <a:solidFill>
                  <a:srgbClr val="00BBEB"/>
                </a:solidFill>
                <a:latin typeface="Times New Roman"/>
                <a:cs typeface="Times New Roman"/>
              </a:rPr>
              <a:t> </a:t>
            </a:r>
            <a:r>
              <a:rPr sz="1700" spc="70" dirty="0">
                <a:solidFill>
                  <a:srgbClr val="00BBEB"/>
                </a:solidFill>
                <a:latin typeface="Arial Unicode MS"/>
                <a:cs typeface="Arial Unicode MS"/>
              </a:rPr>
              <a:t>w</a:t>
            </a:r>
            <a:r>
              <a:rPr sz="1700" spc="25" dirty="0">
                <a:solidFill>
                  <a:srgbClr val="00BBEB"/>
                </a:solidFill>
                <a:latin typeface="Arial Unicode MS"/>
                <a:cs typeface="Arial Unicode MS"/>
              </a:rPr>
              <a:t>ith</a:t>
            </a:r>
            <a:r>
              <a:rPr sz="1700" spc="110" dirty="0">
                <a:solidFill>
                  <a:srgbClr val="00BBEB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E3231B"/>
                </a:solidFill>
                <a:latin typeface="Lucida Console"/>
                <a:cs typeface="Lucida Console"/>
              </a:rPr>
              <a:t>pr</a:t>
            </a:r>
            <a:r>
              <a:rPr sz="1700" spc="-15" dirty="0">
                <a:solidFill>
                  <a:srgbClr val="E3231B"/>
                </a:solidFill>
                <a:latin typeface="Lucida Console"/>
                <a:cs typeface="Lucida Console"/>
              </a:rPr>
              <a:t>in</a:t>
            </a:r>
            <a:r>
              <a:rPr sz="1700" spc="-10" dirty="0">
                <a:solidFill>
                  <a:srgbClr val="E3231B"/>
                </a:solidFill>
                <a:latin typeface="Lucida Console"/>
                <a:cs typeface="Lucida Console"/>
              </a:rPr>
              <a:t>t</a:t>
            </a:r>
            <a:r>
              <a:rPr sz="1700" spc="-15" dirty="0">
                <a:solidFill>
                  <a:srgbClr val="E3231B"/>
                </a:solidFill>
                <a:latin typeface="Lucida Console"/>
                <a:cs typeface="Lucida Console"/>
              </a:rPr>
              <a:t>()</a:t>
            </a:r>
            <a:endParaRPr sz="1700">
              <a:latin typeface="Lucida Console"/>
              <a:cs typeface="Lucida Console"/>
            </a:endParaRPr>
          </a:p>
          <a:p>
            <a:pPr marL="340995" indent="-152400">
              <a:lnSpc>
                <a:spcPct val="100000"/>
              </a:lnSpc>
              <a:spcBef>
                <a:spcPts val="405"/>
              </a:spcBef>
              <a:buClr>
                <a:srgbClr val="282828"/>
              </a:buClr>
              <a:buSzPct val="60000"/>
              <a:buFont typeface="Arial"/>
              <a:buChar char="•"/>
              <a:tabLst>
                <a:tab pos="341630" algn="l"/>
              </a:tabLst>
            </a:pPr>
            <a:r>
              <a:rPr sz="1500" spc="-10" dirty="0">
                <a:solidFill>
                  <a:srgbClr val="282828"/>
                </a:solidFill>
                <a:latin typeface="Arial Unicode MS"/>
                <a:cs typeface="Arial Unicode MS"/>
              </a:rPr>
              <a:t>Can</a:t>
            </a:r>
            <a:r>
              <a:rPr sz="1500" spc="7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282828"/>
                </a:solidFill>
                <a:latin typeface="Arial Unicode MS"/>
                <a:cs typeface="Arial Unicode MS"/>
              </a:rPr>
              <a:t>pa</a:t>
            </a:r>
            <a:r>
              <a:rPr sz="1500" dirty="0">
                <a:solidFill>
                  <a:srgbClr val="282828"/>
                </a:solidFill>
                <a:latin typeface="Arial Unicode MS"/>
                <a:cs typeface="Arial Unicode MS"/>
              </a:rPr>
              <a:t>ss</a:t>
            </a:r>
            <a:r>
              <a:rPr sz="1500" spc="6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282828"/>
                </a:solidFill>
                <a:latin typeface="Arial Unicode MS"/>
                <a:cs typeface="Arial Unicode MS"/>
              </a:rPr>
              <a:t>mul</a:t>
            </a:r>
            <a:r>
              <a:rPr sz="1500" spc="20" dirty="0">
                <a:solidFill>
                  <a:srgbClr val="282828"/>
                </a:solidFill>
                <a:latin typeface="Arial Unicode MS"/>
                <a:cs typeface="Arial Unicode MS"/>
              </a:rPr>
              <a:t>tipl</a:t>
            </a:r>
            <a:r>
              <a:rPr sz="1500" spc="25" dirty="0">
                <a:solidFill>
                  <a:srgbClr val="282828"/>
                </a:solidFill>
                <a:latin typeface="Arial Unicode MS"/>
                <a:cs typeface="Arial Unicode MS"/>
              </a:rPr>
              <a:t>e</a:t>
            </a:r>
            <a:r>
              <a:rPr sz="1500" spc="7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82828"/>
                </a:solidFill>
                <a:latin typeface="Arial Unicode MS"/>
                <a:cs typeface="Arial Unicode MS"/>
              </a:rPr>
              <a:t>valu</a:t>
            </a:r>
            <a:r>
              <a:rPr sz="1500" spc="15" dirty="0">
                <a:solidFill>
                  <a:srgbClr val="282828"/>
                </a:solidFill>
                <a:latin typeface="Arial Unicode MS"/>
                <a:cs typeface="Arial Unicode MS"/>
              </a:rPr>
              <a:t>es</a:t>
            </a:r>
            <a:endParaRPr sz="1500">
              <a:latin typeface="Arial Unicode MS"/>
              <a:cs typeface="Arial Unicode MS"/>
            </a:endParaRPr>
          </a:p>
          <a:p>
            <a:pPr marL="340995" indent="-152400">
              <a:lnSpc>
                <a:spcPts val="1664"/>
              </a:lnSpc>
              <a:spcBef>
                <a:spcPts val="330"/>
              </a:spcBef>
              <a:buClr>
                <a:srgbClr val="282828"/>
              </a:buClr>
              <a:buSzPct val="60000"/>
              <a:buFont typeface="Arial"/>
              <a:buChar char="•"/>
              <a:tabLst>
                <a:tab pos="341630" algn="l"/>
              </a:tabLst>
            </a:pPr>
            <a:r>
              <a:rPr sz="1500" spc="-10" dirty="0">
                <a:solidFill>
                  <a:srgbClr val="282828"/>
                </a:solidFill>
                <a:latin typeface="Arial Unicode MS"/>
                <a:cs typeface="Arial Unicode MS"/>
              </a:rPr>
              <a:t>It</a:t>
            </a:r>
            <a:r>
              <a:rPr sz="1500" spc="6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20" dirty="0">
                <a:solidFill>
                  <a:srgbClr val="282828"/>
                </a:solidFill>
                <a:latin typeface="Arial Unicode MS"/>
                <a:cs typeface="Arial Unicode MS"/>
              </a:rPr>
              <a:t>will</a:t>
            </a:r>
            <a:r>
              <a:rPr sz="1500" spc="8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35" dirty="0">
                <a:solidFill>
                  <a:srgbClr val="282828"/>
                </a:solidFill>
                <a:latin typeface="Arial Unicode MS"/>
                <a:cs typeface="Arial Unicode MS"/>
              </a:rPr>
              <a:t>conc</a:t>
            </a:r>
            <a:r>
              <a:rPr sz="1500" dirty="0">
                <a:solidFill>
                  <a:srgbClr val="282828"/>
                </a:solidFill>
                <a:latin typeface="Arial Unicode MS"/>
                <a:cs typeface="Arial Unicode MS"/>
              </a:rPr>
              <a:t>atena</a:t>
            </a:r>
            <a:r>
              <a:rPr sz="1500" spc="35" dirty="0">
                <a:solidFill>
                  <a:srgbClr val="282828"/>
                </a:solidFill>
                <a:latin typeface="Arial Unicode MS"/>
                <a:cs typeface="Arial Unicode MS"/>
              </a:rPr>
              <a:t>te</a:t>
            </a:r>
            <a:r>
              <a:rPr sz="1500" spc="7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20" dirty="0">
                <a:solidFill>
                  <a:srgbClr val="282828"/>
                </a:solidFill>
                <a:latin typeface="Arial Unicode MS"/>
                <a:cs typeface="Arial Unicode MS"/>
              </a:rPr>
              <a:t>those</a:t>
            </a:r>
            <a:r>
              <a:rPr sz="1500" spc="6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82828"/>
                </a:solidFill>
                <a:latin typeface="Arial Unicode MS"/>
                <a:cs typeface="Arial Unicode MS"/>
              </a:rPr>
              <a:t>valu</a:t>
            </a:r>
            <a:r>
              <a:rPr sz="1500" spc="15" dirty="0">
                <a:solidFill>
                  <a:srgbClr val="282828"/>
                </a:solidFill>
                <a:latin typeface="Arial Unicode MS"/>
                <a:cs typeface="Arial Unicode MS"/>
              </a:rPr>
              <a:t>es</a:t>
            </a:r>
            <a:r>
              <a:rPr sz="1500" spc="8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30" dirty="0">
                <a:solidFill>
                  <a:srgbClr val="282828"/>
                </a:solidFill>
                <a:latin typeface="Arial Unicode MS"/>
                <a:cs typeface="Arial Unicode MS"/>
              </a:rPr>
              <a:t>with</a:t>
            </a:r>
            <a:endParaRPr sz="1500">
              <a:latin typeface="Arial Unicode MS"/>
              <a:cs typeface="Arial Unicode MS"/>
            </a:endParaRPr>
          </a:p>
          <a:p>
            <a:pPr marL="340995">
              <a:lnSpc>
                <a:spcPts val="1664"/>
              </a:lnSpc>
            </a:pPr>
            <a:r>
              <a:rPr sz="1500" spc="10" dirty="0">
                <a:solidFill>
                  <a:srgbClr val="282828"/>
                </a:solidFill>
                <a:latin typeface="Arial Unicode MS"/>
                <a:cs typeface="Arial Unicode MS"/>
              </a:rPr>
              <a:t>separators</a:t>
            </a:r>
            <a:r>
              <a:rPr sz="1500" spc="5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82828"/>
                </a:solidFill>
                <a:latin typeface="Arial Unicode MS"/>
                <a:cs typeface="Arial Unicode MS"/>
              </a:rPr>
              <a:t>in</a:t>
            </a:r>
            <a:r>
              <a:rPr sz="1500" spc="7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45" dirty="0">
                <a:solidFill>
                  <a:srgbClr val="282828"/>
                </a:solidFill>
                <a:latin typeface="Arial Unicode MS"/>
                <a:cs typeface="Arial Unicode MS"/>
              </a:rPr>
              <a:t>bet</a:t>
            </a:r>
            <a:r>
              <a:rPr sz="1500" spc="70" dirty="0">
                <a:solidFill>
                  <a:srgbClr val="282828"/>
                </a:solidFill>
                <a:latin typeface="Arial Unicode MS"/>
                <a:cs typeface="Arial Unicode MS"/>
              </a:rPr>
              <a:t>w</a:t>
            </a:r>
            <a:r>
              <a:rPr sz="1500" spc="15" dirty="0">
                <a:solidFill>
                  <a:srgbClr val="282828"/>
                </a:solidFill>
                <a:latin typeface="Arial Unicode MS"/>
                <a:cs typeface="Arial Unicode MS"/>
              </a:rPr>
              <a:t>een</a:t>
            </a:r>
            <a:r>
              <a:rPr sz="1500" spc="6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282828"/>
                </a:solidFill>
                <a:latin typeface="Arial Unicode MS"/>
                <a:cs typeface="Arial Unicode MS"/>
              </a:rPr>
              <a:t>(defaul</a:t>
            </a:r>
            <a:r>
              <a:rPr sz="1500" spc="50" dirty="0">
                <a:solidFill>
                  <a:srgbClr val="282828"/>
                </a:solidFill>
                <a:latin typeface="Arial Unicode MS"/>
                <a:cs typeface="Arial Unicode MS"/>
              </a:rPr>
              <a:t>t</a:t>
            </a:r>
            <a:r>
              <a:rPr sz="1500" spc="6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282828"/>
                </a:solidFill>
                <a:latin typeface="Arial Unicode MS"/>
                <a:cs typeface="Arial Unicode MS"/>
              </a:rPr>
              <a:t>=</a:t>
            </a:r>
            <a:r>
              <a:rPr sz="1500" spc="7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20" dirty="0">
                <a:solidFill>
                  <a:srgbClr val="282828"/>
                </a:solidFill>
                <a:latin typeface="Arial Unicode MS"/>
                <a:cs typeface="Arial Unicode MS"/>
              </a:rPr>
              <a:t>spaces)</a:t>
            </a:r>
            <a:endParaRPr sz="1500">
              <a:latin typeface="Arial Unicode MS"/>
              <a:cs typeface="Arial Unicode MS"/>
            </a:endParaRPr>
          </a:p>
          <a:p>
            <a:pPr marL="340995" indent="-152400">
              <a:lnSpc>
                <a:spcPts val="1664"/>
              </a:lnSpc>
              <a:spcBef>
                <a:spcPts val="330"/>
              </a:spcBef>
              <a:buClr>
                <a:srgbClr val="282828"/>
              </a:buClr>
              <a:buSzPct val="60000"/>
              <a:buFont typeface="Arial"/>
              <a:buChar char="•"/>
              <a:tabLst>
                <a:tab pos="341630" algn="l"/>
              </a:tabLst>
            </a:pPr>
            <a:r>
              <a:rPr sz="1500" spc="-10" dirty="0">
                <a:solidFill>
                  <a:srgbClr val="282828"/>
                </a:solidFill>
                <a:latin typeface="Arial Unicode MS"/>
                <a:cs typeface="Arial Unicode MS"/>
              </a:rPr>
              <a:t>It</a:t>
            </a:r>
            <a:r>
              <a:rPr sz="1500" spc="20" dirty="0">
                <a:solidFill>
                  <a:srgbClr val="282828"/>
                </a:solidFill>
                <a:latin typeface="Arial Unicode MS"/>
                <a:cs typeface="Arial Unicode MS"/>
              </a:rPr>
              <a:t> will</a:t>
            </a:r>
            <a:r>
              <a:rPr sz="1500" spc="45" dirty="0">
                <a:solidFill>
                  <a:srgbClr val="282828"/>
                </a:solidFill>
                <a:latin typeface="Arial Unicode MS"/>
                <a:cs typeface="Arial Unicode MS"/>
              </a:rPr>
              <a:t> </a:t>
            </a:r>
            <a:r>
              <a:rPr sz="1500" spc="5" dirty="0">
                <a:solidFill>
                  <a:srgbClr val="282828"/>
                </a:solidFill>
                <a:latin typeface="Arial Unicode MS"/>
                <a:cs typeface="Arial Unicode MS"/>
              </a:rPr>
              <a:t>ad</a:t>
            </a:r>
            <a:r>
              <a:rPr sz="1500" spc="50" dirty="0">
                <a:solidFill>
                  <a:srgbClr val="282828"/>
                </a:solidFill>
                <a:latin typeface="Arial Unicode MS"/>
                <a:cs typeface="Arial Unicode MS"/>
              </a:rPr>
              <a:t>d</a:t>
            </a:r>
            <a:r>
              <a:rPr sz="1500" spc="20" dirty="0">
                <a:solidFill>
                  <a:srgbClr val="282828"/>
                </a:solidFill>
                <a:latin typeface="Arial Unicode MS"/>
                <a:cs typeface="Arial Unicode MS"/>
              </a:rPr>
              <a:t> (by</a:t>
            </a:r>
            <a:r>
              <a:rPr sz="1500" spc="35" dirty="0">
                <a:solidFill>
                  <a:srgbClr val="282828"/>
                </a:solidFill>
                <a:latin typeface="Arial Unicode MS"/>
                <a:cs typeface="Arial Unicode MS"/>
              </a:rPr>
              <a:t> </a:t>
            </a:r>
            <a:r>
              <a:rPr sz="1500" spc="40" dirty="0">
                <a:solidFill>
                  <a:srgbClr val="282828"/>
                </a:solidFill>
                <a:latin typeface="Arial Unicode MS"/>
                <a:cs typeface="Arial Unicode MS"/>
              </a:rPr>
              <a:t>de</a:t>
            </a:r>
            <a:r>
              <a:rPr sz="1500" spc="5" dirty="0">
                <a:solidFill>
                  <a:srgbClr val="282828"/>
                </a:solidFill>
                <a:latin typeface="Arial Unicode MS"/>
                <a:cs typeface="Arial Unicode MS"/>
              </a:rPr>
              <a:t>fau</a:t>
            </a:r>
            <a:r>
              <a:rPr sz="1500" spc="15" dirty="0">
                <a:solidFill>
                  <a:srgbClr val="282828"/>
                </a:solidFill>
                <a:latin typeface="Arial Unicode MS"/>
                <a:cs typeface="Arial Unicode MS"/>
              </a:rPr>
              <a:t>lt)</a:t>
            </a:r>
            <a:r>
              <a:rPr sz="1500" spc="20" dirty="0">
                <a:solidFill>
                  <a:srgbClr val="282828"/>
                </a:solidFill>
                <a:latin typeface="Arial Unicode MS"/>
                <a:cs typeface="Arial Unicode MS"/>
              </a:rPr>
              <a:t> </a:t>
            </a:r>
            <a:r>
              <a:rPr sz="1500" spc="-35" dirty="0">
                <a:solidFill>
                  <a:srgbClr val="282828"/>
                </a:solidFill>
                <a:latin typeface="Arial Unicode MS"/>
                <a:cs typeface="Arial Unicode MS"/>
              </a:rPr>
              <a:t>a</a:t>
            </a:r>
            <a:r>
              <a:rPr sz="1500" spc="35" dirty="0">
                <a:solidFill>
                  <a:srgbClr val="282828"/>
                </a:solidFill>
                <a:latin typeface="Arial Unicode MS"/>
                <a:cs typeface="Arial Unicode MS"/>
              </a:rPr>
              <a:t> </a:t>
            </a:r>
            <a:r>
              <a:rPr sz="1500" spc="20" dirty="0">
                <a:solidFill>
                  <a:srgbClr val="282828"/>
                </a:solidFill>
                <a:latin typeface="Arial Unicode MS"/>
                <a:cs typeface="Arial Unicode MS"/>
              </a:rPr>
              <a:t>newline</a:t>
            </a:r>
            <a:r>
              <a:rPr sz="1500" spc="30" dirty="0">
                <a:solidFill>
                  <a:srgbClr val="282828"/>
                </a:solidFill>
                <a:latin typeface="Arial Unicode MS"/>
                <a:cs typeface="Arial Unicode MS"/>
              </a:rPr>
              <a:t> </a:t>
            </a:r>
            <a:r>
              <a:rPr sz="1500" spc="60" dirty="0">
                <a:solidFill>
                  <a:srgbClr val="282828"/>
                </a:solidFill>
                <a:latin typeface="Arial Unicode MS"/>
                <a:cs typeface="Arial Unicode MS"/>
              </a:rPr>
              <a:t>(</a:t>
            </a:r>
            <a:r>
              <a:rPr sz="1500" spc="50" dirty="0">
                <a:solidFill>
                  <a:srgbClr val="282828"/>
                </a:solidFill>
                <a:latin typeface="Arial Unicode MS"/>
                <a:cs typeface="Arial Unicode MS"/>
              </a:rPr>
              <a:t>‘</a:t>
            </a:r>
            <a:r>
              <a:rPr sz="1500" spc="120" dirty="0">
                <a:solidFill>
                  <a:srgbClr val="282828"/>
                </a:solidFill>
                <a:latin typeface="Arial Unicode MS"/>
                <a:cs typeface="Arial Unicode MS"/>
              </a:rPr>
              <a:t>\</a:t>
            </a:r>
            <a:r>
              <a:rPr sz="1500" spc="30" dirty="0">
                <a:solidFill>
                  <a:srgbClr val="282828"/>
                </a:solidFill>
                <a:latin typeface="Arial Unicode MS"/>
                <a:cs typeface="Arial Unicode MS"/>
              </a:rPr>
              <a:t>n’) </a:t>
            </a:r>
            <a:r>
              <a:rPr sz="1500" spc="40" dirty="0">
                <a:solidFill>
                  <a:srgbClr val="282828"/>
                </a:solidFill>
                <a:latin typeface="Arial Unicode MS"/>
                <a:cs typeface="Arial Unicode MS"/>
              </a:rPr>
              <a:t>to</a:t>
            </a:r>
            <a:endParaRPr sz="1500">
              <a:latin typeface="Arial Unicode MS"/>
              <a:cs typeface="Arial Unicode MS"/>
            </a:endParaRPr>
          </a:p>
          <a:p>
            <a:pPr marL="340995">
              <a:lnSpc>
                <a:spcPts val="1664"/>
              </a:lnSpc>
            </a:pPr>
            <a:r>
              <a:rPr sz="1500" spc="25" dirty="0">
                <a:solidFill>
                  <a:srgbClr val="282828"/>
                </a:solidFill>
                <a:latin typeface="Arial Unicode MS"/>
                <a:cs typeface="Arial Unicode MS"/>
              </a:rPr>
              <a:t>the</a:t>
            </a:r>
            <a:r>
              <a:rPr sz="1500" spc="6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25" dirty="0">
                <a:solidFill>
                  <a:srgbClr val="282828"/>
                </a:solidFill>
                <a:latin typeface="Arial Unicode MS"/>
                <a:cs typeface="Arial Unicode MS"/>
              </a:rPr>
              <a:t>end</a:t>
            </a:r>
            <a:endParaRPr sz="15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7850" y="1298565"/>
            <a:ext cx="3574415" cy="261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0"/>
              </a:lnSpc>
            </a:pPr>
            <a:r>
              <a:rPr sz="1800" spc="-35" dirty="0">
                <a:solidFill>
                  <a:srgbClr val="282828"/>
                </a:solidFill>
                <a:latin typeface="Arial Unicode MS"/>
                <a:cs typeface="Arial Unicode MS"/>
              </a:rPr>
              <a:t>S</a:t>
            </a:r>
            <a:r>
              <a:rPr sz="1800" spc="10" dirty="0">
                <a:solidFill>
                  <a:srgbClr val="282828"/>
                </a:solidFill>
                <a:latin typeface="Arial Unicode MS"/>
                <a:cs typeface="Arial Unicode MS"/>
              </a:rPr>
              <a:t>y</a:t>
            </a:r>
            <a:r>
              <a:rPr sz="1800" spc="40" dirty="0">
                <a:solidFill>
                  <a:srgbClr val="282828"/>
                </a:solidFill>
                <a:latin typeface="Arial Unicode MS"/>
                <a:cs typeface="Arial Unicode MS"/>
              </a:rPr>
              <a:t>n</a:t>
            </a:r>
            <a:r>
              <a:rPr sz="1800" spc="25" dirty="0">
                <a:solidFill>
                  <a:srgbClr val="282828"/>
                </a:solidFill>
                <a:latin typeface="Arial Unicode MS"/>
                <a:cs typeface="Arial Unicode MS"/>
              </a:rPr>
              <a:t>t</a:t>
            </a:r>
            <a:r>
              <a:rPr sz="1800" spc="-25" dirty="0">
                <a:solidFill>
                  <a:srgbClr val="282828"/>
                </a:solidFill>
                <a:latin typeface="Arial Unicode MS"/>
                <a:cs typeface="Arial Unicode MS"/>
              </a:rPr>
              <a:t>a</a:t>
            </a:r>
            <a:r>
              <a:rPr sz="1800" spc="25" dirty="0">
                <a:solidFill>
                  <a:srgbClr val="282828"/>
                </a:solidFill>
                <a:latin typeface="Arial Unicode MS"/>
                <a:cs typeface="Arial Unicode MS"/>
              </a:rPr>
              <a:t>x:</a:t>
            </a:r>
            <a:endParaRPr sz="1800">
              <a:latin typeface="Arial Unicode MS"/>
              <a:cs typeface="Arial Unicode MS"/>
            </a:endParaRPr>
          </a:p>
          <a:p>
            <a:pPr marL="1054100" marR="1376680" indent="-413384">
              <a:lnSpc>
                <a:spcPts val="1540"/>
              </a:lnSpc>
              <a:spcBef>
                <a:spcPts val="70"/>
              </a:spcBef>
            </a:pPr>
            <a:r>
              <a:rPr sz="1350" spc="-10" dirty="0">
                <a:solidFill>
                  <a:srgbClr val="E3231B"/>
                </a:solidFill>
                <a:latin typeface="Lucida Console"/>
                <a:cs typeface="Lucida Console"/>
              </a:rPr>
              <a:t>if</a:t>
            </a:r>
            <a:r>
              <a:rPr sz="1350" spc="-10" dirty="0">
                <a:solidFill>
                  <a:srgbClr val="E3231B"/>
                </a:solidFill>
                <a:latin typeface="Times New Roman"/>
                <a:cs typeface="Times New Roman"/>
              </a:rPr>
              <a:t> </a:t>
            </a:r>
            <a:r>
              <a:rPr sz="1350" spc="135" dirty="0">
                <a:solidFill>
                  <a:srgbClr val="E3231B"/>
                </a:solidFill>
                <a:latin typeface="Times New Roman"/>
                <a:cs typeface="Times New Roman"/>
              </a:rPr>
              <a:t> </a:t>
            </a:r>
            <a:r>
              <a:rPr sz="1400" spc="-40" dirty="0">
                <a:solidFill>
                  <a:srgbClr val="E3231B"/>
                </a:solidFill>
                <a:latin typeface="Lucida Console"/>
                <a:cs typeface="Lucida Console"/>
              </a:rPr>
              <a:t>e</a:t>
            </a:r>
            <a:r>
              <a:rPr sz="1400" spc="-35" dirty="0">
                <a:solidFill>
                  <a:srgbClr val="E3231B"/>
                </a:solidFill>
                <a:latin typeface="Lucida Console"/>
                <a:cs typeface="Lucida Console"/>
              </a:rPr>
              <a:t>xp</a:t>
            </a:r>
            <a:r>
              <a:rPr sz="1400" spc="-45" dirty="0">
                <a:solidFill>
                  <a:srgbClr val="E3231B"/>
                </a:solidFill>
                <a:latin typeface="Lucida Console"/>
                <a:cs typeface="Lucida Console"/>
              </a:rPr>
              <a:t>r</a:t>
            </a:r>
            <a:r>
              <a:rPr sz="1400" spc="-35" dirty="0">
                <a:solidFill>
                  <a:srgbClr val="E3231B"/>
                </a:solidFill>
                <a:latin typeface="Lucida Console"/>
                <a:cs typeface="Lucida Console"/>
              </a:rPr>
              <a:t>ess</a:t>
            </a:r>
            <a:r>
              <a:rPr sz="1400" spc="-40" dirty="0">
                <a:solidFill>
                  <a:srgbClr val="E3231B"/>
                </a:solidFill>
                <a:latin typeface="Lucida Console"/>
                <a:cs typeface="Lucida Console"/>
              </a:rPr>
              <a:t>i</a:t>
            </a:r>
            <a:r>
              <a:rPr sz="1400" spc="-35" dirty="0">
                <a:solidFill>
                  <a:srgbClr val="E3231B"/>
                </a:solidFill>
                <a:latin typeface="Lucida Console"/>
                <a:cs typeface="Lucida Console"/>
              </a:rPr>
              <a:t>on</a:t>
            </a:r>
            <a:r>
              <a:rPr sz="1400" spc="-40" dirty="0">
                <a:solidFill>
                  <a:srgbClr val="E3231B"/>
                </a:solidFill>
                <a:latin typeface="Lucida Console"/>
                <a:cs typeface="Lucida Console"/>
              </a:rPr>
              <a:t>1</a:t>
            </a:r>
            <a:r>
              <a:rPr sz="1350" spc="-10" dirty="0">
                <a:solidFill>
                  <a:srgbClr val="E3231B"/>
                </a:solidFill>
                <a:latin typeface="Lucida Console"/>
                <a:cs typeface="Lucida Console"/>
              </a:rPr>
              <a:t>:</a:t>
            </a:r>
            <a:r>
              <a:rPr sz="1350" spc="-5" dirty="0">
                <a:solidFill>
                  <a:srgbClr val="E3231B"/>
                </a:solidFill>
                <a:latin typeface="Times New Roman"/>
                <a:cs typeface="Times New Roman"/>
              </a:rPr>
              <a:t> </a:t>
            </a:r>
            <a:r>
              <a:rPr sz="1400" spc="-35" dirty="0">
                <a:solidFill>
                  <a:srgbClr val="7F7F7F"/>
                </a:solidFill>
                <a:latin typeface="Lucida Console"/>
                <a:cs typeface="Lucida Console"/>
              </a:rPr>
              <a:t>st</a:t>
            </a:r>
            <a:r>
              <a:rPr sz="1400" spc="-45" dirty="0">
                <a:solidFill>
                  <a:srgbClr val="7F7F7F"/>
                </a:solidFill>
                <a:latin typeface="Lucida Console"/>
                <a:cs typeface="Lucida Console"/>
              </a:rPr>
              <a:t>a</a:t>
            </a:r>
            <a:r>
              <a:rPr sz="1400" spc="-35" dirty="0">
                <a:solidFill>
                  <a:srgbClr val="7F7F7F"/>
                </a:solidFill>
                <a:latin typeface="Lucida Console"/>
                <a:cs typeface="Lucida Console"/>
              </a:rPr>
              <a:t>tem</a:t>
            </a:r>
            <a:r>
              <a:rPr sz="1400" spc="-40" dirty="0">
                <a:solidFill>
                  <a:srgbClr val="7F7F7F"/>
                </a:solidFill>
                <a:latin typeface="Lucida Console"/>
                <a:cs typeface="Lucida Console"/>
              </a:rPr>
              <a:t>e</a:t>
            </a:r>
            <a:r>
              <a:rPr sz="1400" spc="-35" dirty="0">
                <a:solidFill>
                  <a:srgbClr val="7F7F7F"/>
                </a:solidFill>
                <a:latin typeface="Lucida Console"/>
                <a:cs typeface="Lucida Console"/>
              </a:rPr>
              <a:t>nt</a:t>
            </a:r>
            <a:r>
              <a:rPr sz="1400" spc="-45" dirty="0">
                <a:solidFill>
                  <a:srgbClr val="7F7F7F"/>
                </a:solidFill>
                <a:latin typeface="Lucida Console"/>
                <a:cs typeface="Lucida Console"/>
              </a:rPr>
              <a:t>s</a:t>
            </a:r>
            <a:r>
              <a:rPr sz="1400" i="1" spc="-35" dirty="0">
                <a:solidFill>
                  <a:srgbClr val="7F7F7F"/>
                </a:solidFill>
                <a:latin typeface="Lucida Console"/>
                <a:cs typeface="Lucida Console"/>
              </a:rPr>
              <a:t>…</a:t>
            </a:r>
            <a:endParaRPr sz="1400">
              <a:latin typeface="Lucida Console"/>
              <a:cs typeface="Lucida Console"/>
            </a:endParaRPr>
          </a:p>
          <a:p>
            <a:pPr marL="1054100" marR="1170305" indent="-413384">
              <a:lnSpc>
                <a:spcPts val="1540"/>
              </a:lnSpc>
            </a:pPr>
            <a:r>
              <a:rPr sz="1350" spc="-10" dirty="0">
                <a:solidFill>
                  <a:srgbClr val="E3231B"/>
                </a:solidFill>
                <a:latin typeface="Lucida Console"/>
                <a:cs typeface="Lucida Console"/>
              </a:rPr>
              <a:t>elif</a:t>
            </a:r>
            <a:r>
              <a:rPr sz="1350" spc="-10" dirty="0">
                <a:solidFill>
                  <a:srgbClr val="E3231B"/>
                </a:solidFill>
                <a:latin typeface="Times New Roman"/>
                <a:cs typeface="Times New Roman"/>
              </a:rPr>
              <a:t> </a:t>
            </a:r>
            <a:r>
              <a:rPr sz="1350" spc="135" dirty="0">
                <a:solidFill>
                  <a:srgbClr val="E3231B"/>
                </a:solidFill>
                <a:latin typeface="Times New Roman"/>
                <a:cs typeface="Times New Roman"/>
              </a:rPr>
              <a:t> </a:t>
            </a:r>
            <a:r>
              <a:rPr sz="1400" spc="-40" dirty="0">
                <a:solidFill>
                  <a:srgbClr val="E3231B"/>
                </a:solidFill>
                <a:latin typeface="Lucida Console"/>
                <a:cs typeface="Lucida Console"/>
              </a:rPr>
              <a:t>ex</a:t>
            </a:r>
            <a:r>
              <a:rPr sz="1400" spc="-35" dirty="0">
                <a:solidFill>
                  <a:srgbClr val="E3231B"/>
                </a:solidFill>
                <a:latin typeface="Lucida Console"/>
                <a:cs typeface="Lucida Console"/>
              </a:rPr>
              <a:t>pre</a:t>
            </a:r>
            <a:r>
              <a:rPr sz="1400" spc="-40" dirty="0">
                <a:solidFill>
                  <a:srgbClr val="E3231B"/>
                </a:solidFill>
                <a:latin typeface="Lucida Console"/>
                <a:cs typeface="Lucida Console"/>
              </a:rPr>
              <a:t>s</a:t>
            </a:r>
            <a:r>
              <a:rPr sz="1400" spc="-35" dirty="0">
                <a:solidFill>
                  <a:srgbClr val="E3231B"/>
                </a:solidFill>
                <a:latin typeface="Lucida Console"/>
                <a:cs typeface="Lucida Console"/>
              </a:rPr>
              <a:t>si</a:t>
            </a:r>
            <a:r>
              <a:rPr sz="1400" spc="-45" dirty="0">
                <a:solidFill>
                  <a:srgbClr val="E3231B"/>
                </a:solidFill>
                <a:latin typeface="Lucida Console"/>
                <a:cs typeface="Lucida Console"/>
              </a:rPr>
              <a:t>o</a:t>
            </a:r>
            <a:r>
              <a:rPr sz="1400" spc="-35" dirty="0">
                <a:solidFill>
                  <a:srgbClr val="E3231B"/>
                </a:solidFill>
                <a:latin typeface="Lucida Console"/>
                <a:cs typeface="Lucida Console"/>
              </a:rPr>
              <a:t>n</a:t>
            </a:r>
            <a:r>
              <a:rPr sz="1400" spc="-40" dirty="0">
                <a:solidFill>
                  <a:srgbClr val="E3231B"/>
                </a:solidFill>
                <a:latin typeface="Lucida Console"/>
                <a:cs typeface="Lucida Console"/>
              </a:rPr>
              <a:t>2</a:t>
            </a:r>
            <a:r>
              <a:rPr sz="1350" spc="-10" dirty="0">
                <a:solidFill>
                  <a:srgbClr val="E3231B"/>
                </a:solidFill>
                <a:latin typeface="Lucida Console"/>
                <a:cs typeface="Lucida Console"/>
              </a:rPr>
              <a:t>:</a:t>
            </a:r>
            <a:r>
              <a:rPr sz="1350" spc="-5" dirty="0">
                <a:solidFill>
                  <a:srgbClr val="E3231B"/>
                </a:solidFill>
                <a:latin typeface="Times New Roman"/>
                <a:cs typeface="Times New Roman"/>
              </a:rPr>
              <a:t> </a:t>
            </a:r>
            <a:r>
              <a:rPr sz="1400" spc="-35" dirty="0">
                <a:solidFill>
                  <a:srgbClr val="7F7F7F"/>
                </a:solidFill>
                <a:latin typeface="Lucida Console"/>
                <a:cs typeface="Lucida Console"/>
              </a:rPr>
              <a:t>st</a:t>
            </a:r>
            <a:r>
              <a:rPr sz="1400" spc="-45" dirty="0">
                <a:solidFill>
                  <a:srgbClr val="7F7F7F"/>
                </a:solidFill>
                <a:latin typeface="Lucida Console"/>
                <a:cs typeface="Lucida Console"/>
              </a:rPr>
              <a:t>a</a:t>
            </a:r>
            <a:r>
              <a:rPr sz="1400" spc="-35" dirty="0">
                <a:solidFill>
                  <a:srgbClr val="7F7F7F"/>
                </a:solidFill>
                <a:latin typeface="Lucida Console"/>
                <a:cs typeface="Lucida Console"/>
              </a:rPr>
              <a:t>tem</a:t>
            </a:r>
            <a:r>
              <a:rPr sz="1400" spc="-40" dirty="0">
                <a:solidFill>
                  <a:srgbClr val="7F7F7F"/>
                </a:solidFill>
                <a:latin typeface="Lucida Console"/>
                <a:cs typeface="Lucida Console"/>
              </a:rPr>
              <a:t>e</a:t>
            </a:r>
            <a:r>
              <a:rPr sz="1400" spc="-35" dirty="0">
                <a:solidFill>
                  <a:srgbClr val="7F7F7F"/>
                </a:solidFill>
                <a:latin typeface="Lucida Console"/>
                <a:cs typeface="Lucida Console"/>
              </a:rPr>
              <a:t>nt</a:t>
            </a:r>
            <a:r>
              <a:rPr sz="1400" spc="-45" dirty="0">
                <a:solidFill>
                  <a:srgbClr val="7F7F7F"/>
                </a:solidFill>
                <a:latin typeface="Lucida Console"/>
                <a:cs typeface="Lucida Console"/>
              </a:rPr>
              <a:t>s</a:t>
            </a:r>
            <a:r>
              <a:rPr sz="1400" i="1" spc="-35" dirty="0">
                <a:solidFill>
                  <a:srgbClr val="7F7F7F"/>
                </a:solidFill>
                <a:latin typeface="Lucida Console"/>
                <a:cs typeface="Lucida Console"/>
              </a:rPr>
              <a:t>…</a:t>
            </a:r>
            <a:endParaRPr sz="1400">
              <a:latin typeface="Lucida Console"/>
              <a:cs typeface="Lucida Console"/>
            </a:endParaRPr>
          </a:p>
          <a:p>
            <a:pPr marL="641350">
              <a:lnSpc>
                <a:spcPts val="1435"/>
              </a:lnSpc>
            </a:pPr>
            <a:r>
              <a:rPr sz="1350" spc="-10" dirty="0">
                <a:solidFill>
                  <a:srgbClr val="E3231B"/>
                </a:solidFill>
                <a:latin typeface="Lucida Console"/>
                <a:cs typeface="Lucida Console"/>
              </a:rPr>
              <a:t>els</a:t>
            </a:r>
            <a:r>
              <a:rPr sz="1350" spc="-15" dirty="0">
                <a:solidFill>
                  <a:srgbClr val="E3231B"/>
                </a:solidFill>
                <a:latin typeface="Lucida Console"/>
                <a:cs typeface="Lucida Console"/>
              </a:rPr>
              <a:t>e</a:t>
            </a:r>
            <a:r>
              <a:rPr sz="1350" spc="-10" dirty="0">
                <a:solidFill>
                  <a:srgbClr val="E3231B"/>
                </a:solidFill>
                <a:latin typeface="Lucida Console"/>
                <a:cs typeface="Lucida Console"/>
              </a:rPr>
              <a:t>:</a:t>
            </a:r>
            <a:endParaRPr sz="1350">
              <a:latin typeface="Lucida Console"/>
              <a:cs typeface="Lucida Console"/>
            </a:endParaRPr>
          </a:p>
          <a:p>
            <a:pPr marL="1054100">
              <a:lnSpc>
                <a:spcPts val="1614"/>
              </a:lnSpc>
            </a:pPr>
            <a:r>
              <a:rPr sz="1400" spc="-35" dirty="0">
                <a:solidFill>
                  <a:srgbClr val="7F7F7F"/>
                </a:solidFill>
                <a:latin typeface="Lucida Console"/>
                <a:cs typeface="Lucida Console"/>
              </a:rPr>
              <a:t>st</a:t>
            </a:r>
            <a:r>
              <a:rPr sz="1400" spc="-45" dirty="0">
                <a:solidFill>
                  <a:srgbClr val="7F7F7F"/>
                </a:solidFill>
                <a:latin typeface="Lucida Console"/>
                <a:cs typeface="Lucida Console"/>
              </a:rPr>
              <a:t>a</a:t>
            </a:r>
            <a:r>
              <a:rPr sz="1400" spc="-35" dirty="0">
                <a:solidFill>
                  <a:srgbClr val="7F7F7F"/>
                </a:solidFill>
                <a:latin typeface="Lucida Console"/>
                <a:cs typeface="Lucida Console"/>
              </a:rPr>
              <a:t>tem</a:t>
            </a:r>
            <a:r>
              <a:rPr sz="1400" spc="-40" dirty="0">
                <a:solidFill>
                  <a:srgbClr val="7F7F7F"/>
                </a:solidFill>
                <a:latin typeface="Lucida Console"/>
                <a:cs typeface="Lucida Console"/>
              </a:rPr>
              <a:t>e</a:t>
            </a:r>
            <a:r>
              <a:rPr sz="1400" spc="-35" dirty="0">
                <a:solidFill>
                  <a:srgbClr val="7F7F7F"/>
                </a:solidFill>
                <a:latin typeface="Lucida Console"/>
                <a:cs typeface="Lucida Console"/>
              </a:rPr>
              <a:t>nt</a:t>
            </a:r>
            <a:r>
              <a:rPr sz="1400" spc="-45" dirty="0">
                <a:solidFill>
                  <a:srgbClr val="7F7F7F"/>
                </a:solidFill>
                <a:latin typeface="Lucida Console"/>
                <a:cs typeface="Lucida Console"/>
              </a:rPr>
              <a:t>s</a:t>
            </a:r>
            <a:r>
              <a:rPr sz="1400" i="1" spc="-35" dirty="0">
                <a:solidFill>
                  <a:srgbClr val="7F7F7F"/>
                </a:solidFill>
                <a:latin typeface="Lucida Console"/>
                <a:cs typeface="Lucida Console"/>
              </a:rPr>
              <a:t>…</a:t>
            </a:r>
            <a:endParaRPr sz="1400">
              <a:latin typeface="Lucida Console"/>
              <a:cs typeface="Lucida Console"/>
            </a:endParaRPr>
          </a:p>
          <a:p>
            <a:pPr marL="298450" indent="-205740">
              <a:lnSpc>
                <a:spcPct val="100000"/>
              </a:lnSpc>
              <a:spcBef>
                <a:spcPts val="1050"/>
              </a:spcBef>
              <a:buClr>
                <a:srgbClr val="6DBD49"/>
              </a:buClr>
              <a:buSzPct val="58333"/>
              <a:buFont typeface="Wingdings"/>
              <a:buChar char=""/>
              <a:tabLst>
                <a:tab pos="298450" algn="l"/>
              </a:tabLst>
            </a:pPr>
            <a:r>
              <a:rPr sz="1800" spc="5" dirty="0">
                <a:solidFill>
                  <a:srgbClr val="282828"/>
                </a:solidFill>
                <a:latin typeface="Arial Unicode MS"/>
                <a:cs typeface="Arial Unicode MS"/>
              </a:rPr>
              <a:t>Indent</a:t>
            </a:r>
            <a:r>
              <a:rPr sz="1800" spc="15" dirty="0">
                <a:solidFill>
                  <a:srgbClr val="282828"/>
                </a:solidFill>
                <a:latin typeface="Arial Unicode MS"/>
                <a:cs typeface="Arial Unicode MS"/>
              </a:rPr>
              <a:t>a</a:t>
            </a:r>
            <a:r>
              <a:rPr sz="1800" spc="20" dirty="0">
                <a:solidFill>
                  <a:srgbClr val="282828"/>
                </a:solidFill>
                <a:latin typeface="Arial Unicode MS"/>
                <a:cs typeface="Arial Unicode MS"/>
              </a:rPr>
              <a:t>tion</a:t>
            </a:r>
            <a:r>
              <a:rPr sz="1800" spc="1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82828"/>
                </a:solidFill>
                <a:latin typeface="Arial Unicode MS"/>
                <a:cs typeface="Arial Unicode MS"/>
              </a:rPr>
              <a:t>is</a:t>
            </a:r>
            <a:r>
              <a:rPr sz="1800" spc="9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282828"/>
                </a:solidFill>
                <a:latin typeface="Arial Unicode MS"/>
                <a:cs typeface="Arial Unicode MS"/>
              </a:rPr>
              <a:t>importan</a:t>
            </a:r>
            <a:r>
              <a:rPr sz="1800" spc="20" dirty="0">
                <a:solidFill>
                  <a:srgbClr val="282828"/>
                </a:solidFill>
                <a:latin typeface="Arial Unicode MS"/>
                <a:cs typeface="Arial Unicode MS"/>
              </a:rPr>
              <a:t>t</a:t>
            </a:r>
            <a:r>
              <a:rPr sz="1800" spc="-15" dirty="0">
                <a:solidFill>
                  <a:srgbClr val="282828"/>
                </a:solidFill>
                <a:latin typeface="Arial Unicode MS"/>
                <a:cs typeface="Arial Unicode MS"/>
              </a:rPr>
              <a:t>!</a:t>
            </a:r>
            <a:endParaRPr sz="1800">
              <a:latin typeface="Arial Unicode MS"/>
              <a:cs typeface="Arial Unicode MS"/>
            </a:endParaRPr>
          </a:p>
          <a:p>
            <a:pPr marL="298450" indent="-205740">
              <a:lnSpc>
                <a:spcPct val="100000"/>
              </a:lnSpc>
              <a:spcBef>
                <a:spcPts val="994"/>
              </a:spcBef>
              <a:buClr>
                <a:srgbClr val="6DBD49"/>
              </a:buClr>
              <a:buSzPct val="58333"/>
              <a:buFont typeface="Wingdings"/>
              <a:buChar char=""/>
              <a:tabLst>
                <a:tab pos="298450" algn="l"/>
              </a:tabLst>
            </a:pPr>
            <a:r>
              <a:rPr sz="1800" spc="70" dirty="0">
                <a:solidFill>
                  <a:srgbClr val="282828"/>
                </a:solidFill>
                <a:latin typeface="Arial Unicode MS"/>
                <a:cs typeface="Arial Unicode MS"/>
              </a:rPr>
              <a:t>4</a:t>
            </a:r>
            <a:r>
              <a:rPr sz="1800" spc="8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282828"/>
                </a:solidFill>
                <a:latin typeface="Arial Unicode MS"/>
                <a:cs typeface="Arial Unicode MS"/>
              </a:rPr>
              <a:t>spaces</a:t>
            </a:r>
            <a:r>
              <a:rPr sz="1800" spc="1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282828"/>
                </a:solidFill>
                <a:latin typeface="Arial Unicode MS"/>
                <a:cs typeface="Arial Unicode MS"/>
              </a:rPr>
              <a:t>indent</a:t>
            </a:r>
            <a:r>
              <a:rPr sz="1800" spc="9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40" dirty="0">
                <a:solidFill>
                  <a:srgbClr val="282828"/>
                </a:solidFill>
                <a:latin typeface="Arial Unicode MS"/>
                <a:cs typeface="Arial Unicode MS"/>
              </a:rPr>
              <a:t>recommend</a:t>
            </a:r>
            <a:r>
              <a:rPr sz="1800" spc="45" dirty="0">
                <a:solidFill>
                  <a:srgbClr val="282828"/>
                </a:solidFill>
                <a:latin typeface="Arial Unicode MS"/>
                <a:cs typeface="Arial Unicode MS"/>
              </a:rPr>
              <a:t>e</a:t>
            </a:r>
            <a:r>
              <a:rPr sz="1800" spc="60" dirty="0">
                <a:solidFill>
                  <a:srgbClr val="282828"/>
                </a:solidFill>
                <a:latin typeface="Arial Unicode MS"/>
                <a:cs typeface="Arial Unicode MS"/>
              </a:rPr>
              <a:t>d</a:t>
            </a:r>
            <a:endParaRPr sz="1800">
              <a:latin typeface="Arial Unicode MS"/>
              <a:cs typeface="Arial Unicode MS"/>
            </a:endParaRPr>
          </a:p>
          <a:p>
            <a:pPr marL="298450" indent="-205740">
              <a:lnSpc>
                <a:spcPct val="100000"/>
              </a:lnSpc>
              <a:spcBef>
                <a:spcPts val="990"/>
              </a:spcBef>
              <a:buClr>
                <a:srgbClr val="6DBD49"/>
              </a:buClr>
              <a:buSzPct val="58333"/>
              <a:buFont typeface="Wingdings"/>
              <a:buChar char=""/>
              <a:tabLst>
                <a:tab pos="298450" algn="l"/>
              </a:tabLst>
            </a:pPr>
            <a:r>
              <a:rPr sz="1800" spc="-15" dirty="0">
                <a:solidFill>
                  <a:srgbClr val="282828"/>
                </a:solidFill>
                <a:latin typeface="Arial Unicode MS"/>
                <a:cs typeface="Arial Unicode MS"/>
              </a:rPr>
              <a:t>You</a:t>
            </a:r>
            <a:r>
              <a:rPr sz="1800" spc="9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282828"/>
                </a:solidFill>
                <a:latin typeface="Arial Unicode MS"/>
                <a:cs typeface="Arial Unicode MS"/>
              </a:rPr>
              <a:t>can</a:t>
            </a:r>
            <a:r>
              <a:rPr sz="1800" spc="9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282828"/>
                </a:solidFill>
                <a:latin typeface="Arial Unicode MS"/>
                <a:cs typeface="Arial Unicode MS"/>
              </a:rPr>
              <a:t>nest</a:t>
            </a:r>
            <a:r>
              <a:rPr sz="1800" spc="9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282828"/>
                </a:solidFill>
                <a:latin typeface="Arial Unicode MS"/>
                <a:cs typeface="Arial Unicode MS"/>
              </a:rPr>
              <a:t>if</a:t>
            </a:r>
            <a:r>
              <a:rPr sz="1800" spc="9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282828"/>
                </a:solidFill>
                <a:latin typeface="Arial Unicode MS"/>
                <a:cs typeface="Arial Unicode MS"/>
              </a:rPr>
              <a:t>statement</a:t>
            </a:r>
            <a:r>
              <a:rPr sz="1800" dirty="0">
                <a:solidFill>
                  <a:srgbClr val="282828"/>
                </a:solidFill>
                <a:latin typeface="Arial Unicode MS"/>
                <a:cs typeface="Arial Unicode MS"/>
              </a:rPr>
              <a:t>s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Compa</a:t>
            </a:r>
            <a:r>
              <a:rPr spc="5" dirty="0"/>
              <a:t>r</a:t>
            </a:r>
            <a:r>
              <a:rPr spc="-15" dirty="0"/>
              <a:t>i</a:t>
            </a:r>
            <a:r>
              <a:rPr spc="25" dirty="0"/>
              <a:t>s</a:t>
            </a:r>
            <a:r>
              <a:rPr spc="35" dirty="0"/>
              <a:t>o</a:t>
            </a:r>
            <a:r>
              <a:rPr dirty="0"/>
              <a:t>n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10" dirty="0"/>
              <a:t>O</a:t>
            </a:r>
            <a:r>
              <a:rPr spc="15" dirty="0"/>
              <a:t>p</a:t>
            </a:r>
            <a:r>
              <a:rPr spc="35" dirty="0"/>
              <a:t>e</a:t>
            </a:r>
            <a:r>
              <a:rPr spc="-10" dirty="0"/>
              <a:t>r</a:t>
            </a:r>
            <a:r>
              <a:rPr spc="-5" dirty="0"/>
              <a:t>a</a:t>
            </a:r>
            <a:r>
              <a:rPr spc="25" dirty="0"/>
              <a:t>tors:</a:t>
            </a:r>
          </a:p>
          <a:p>
            <a:pPr marL="298450">
              <a:lnSpc>
                <a:spcPct val="100000"/>
              </a:lnSpc>
              <a:spcBef>
                <a:spcPts val="350"/>
              </a:spcBef>
              <a:tabLst>
                <a:tab pos="2693035" algn="l"/>
              </a:tabLst>
            </a:pPr>
            <a:r>
              <a:rPr sz="1500" spc="5" dirty="0">
                <a:latin typeface="Arial Unicode MS"/>
                <a:cs typeface="Arial Unicode MS"/>
              </a:rPr>
              <a:t>Less</a:t>
            </a:r>
            <a:r>
              <a:rPr sz="1500" spc="5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Arial Unicode MS"/>
                <a:cs typeface="Arial Unicode MS"/>
              </a:rPr>
              <a:t>than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spc="-10" dirty="0">
                <a:solidFill>
                  <a:srgbClr val="E3231B"/>
                </a:solidFill>
                <a:latin typeface="Lucida Console"/>
                <a:cs typeface="Lucida Console"/>
              </a:rPr>
              <a:t>&lt;</a:t>
            </a:r>
            <a:endParaRPr sz="1500">
              <a:latin typeface="Lucida Console"/>
              <a:cs typeface="Lucida Console"/>
            </a:endParaRPr>
          </a:p>
          <a:p>
            <a:pPr marL="298450">
              <a:lnSpc>
                <a:spcPct val="100000"/>
              </a:lnSpc>
              <a:spcBef>
                <a:spcPts val="405"/>
              </a:spcBef>
              <a:tabLst>
                <a:tab pos="2693035" algn="l"/>
              </a:tabLst>
            </a:pPr>
            <a:r>
              <a:rPr sz="1500" spc="-20" dirty="0">
                <a:latin typeface="Arial Unicode MS"/>
                <a:cs typeface="Arial Unicode MS"/>
              </a:rPr>
              <a:t>Grea</a:t>
            </a:r>
            <a:r>
              <a:rPr sz="1500" spc="25" dirty="0">
                <a:latin typeface="Arial Unicode MS"/>
                <a:cs typeface="Arial Unicode MS"/>
              </a:rPr>
              <a:t>ter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spc="45" dirty="0">
                <a:latin typeface="Arial Unicode MS"/>
                <a:cs typeface="Arial Unicode MS"/>
              </a:rPr>
              <a:t>t</a:t>
            </a:r>
            <a:r>
              <a:rPr sz="1500" spc="-10" dirty="0">
                <a:latin typeface="Arial Unicode MS"/>
                <a:cs typeface="Arial Unicode MS"/>
              </a:rPr>
              <a:t>han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spc="-10" dirty="0">
                <a:solidFill>
                  <a:srgbClr val="E3231B"/>
                </a:solidFill>
                <a:latin typeface="Lucida Console"/>
                <a:cs typeface="Lucida Console"/>
              </a:rPr>
              <a:t>&gt;</a:t>
            </a:r>
            <a:endParaRPr sz="1500">
              <a:latin typeface="Lucida Console"/>
              <a:cs typeface="Lucida Console"/>
            </a:endParaRPr>
          </a:p>
          <a:p>
            <a:pPr marL="298450">
              <a:lnSpc>
                <a:spcPct val="100000"/>
              </a:lnSpc>
              <a:spcBef>
                <a:spcPts val="405"/>
              </a:spcBef>
              <a:tabLst>
                <a:tab pos="2693035" algn="l"/>
              </a:tabLst>
            </a:pPr>
            <a:r>
              <a:rPr sz="1500" spc="5" dirty="0">
                <a:latin typeface="Arial Unicode MS"/>
                <a:cs typeface="Arial Unicode MS"/>
              </a:rPr>
              <a:t>Less</a:t>
            </a:r>
            <a:r>
              <a:rPr sz="1500" spc="5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Arial Unicode MS"/>
                <a:cs typeface="Arial Unicode MS"/>
              </a:rPr>
              <a:t>than</a:t>
            </a:r>
            <a:r>
              <a:rPr sz="1500" spc="70" dirty="0">
                <a:latin typeface="Times New Roman"/>
                <a:cs typeface="Times New Roman"/>
              </a:rPr>
              <a:t> </a:t>
            </a:r>
            <a:r>
              <a:rPr sz="1500" spc="25" dirty="0">
                <a:latin typeface="Arial Unicode MS"/>
                <a:cs typeface="Arial Unicode MS"/>
              </a:rPr>
              <a:t>or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spc="40" dirty="0">
                <a:latin typeface="Arial Unicode MS"/>
                <a:cs typeface="Arial Unicode MS"/>
              </a:rPr>
              <a:t>eq</a:t>
            </a:r>
            <a:r>
              <a:rPr sz="1500" spc="-15" dirty="0">
                <a:latin typeface="Arial Unicode MS"/>
                <a:cs typeface="Arial Unicode MS"/>
              </a:rPr>
              <a:t>ual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spc="40" dirty="0">
                <a:latin typeface="Arial Unicode MS"/>
                <a:cs typeface="Arial Unicode MS"/>
              </a:rPr>
              <a:t>to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spc="-15" dirty="0">
                <a:solidFill>
                  <a:srgbClr val="E3231B"/>
                </a:solidFill>
                <a:latin typeface="Lucida Console"/>
                <a:cs typeface="Lucida Console"/>
              </a:rPr>
              <a:t>&lt;=</a:t>
            </a:r>
            <a:endParaRPr sz="1500">
              <a:latin typeface="Lucida Console"/>
              <a:cs typeface="Lucida Console"/>
            </a:endParaRPr>
          </a:p>
          <a:p>
            <a:pPr marL="298450">
              <a:lnSpc>
                <a:spcPct val="100000"/>
              </a:lnSpc>
              <a:spcBef>
                <a:spcPts val="414"/>
              </a:spcBef>
              <a:tabLst>
                <a:tab pos="2693035" algn="l"/>
              </a:tabLst>
            </a:pPr>
            <a:r>
              <a:rPr sz="1500" spc="-20" dirty="0">
                <a:latin typeface="Arial Unicode MS"/>
                <a:cs typeface="Arial Unicode MS"/>
              </a:rPr>
              <a:t>Grea</a:t>
            </a:r>
            <a:r>
              <a:rPr sz="1500" spc="25" dirty="0">
                <a:latin typeface="Arial Unicode MS"/>
                <a:cs typeface="Arial Unicode MS"/>
              </a:rPr>
              <a:t>ter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spc="45" dirty="0">
                <a:latin typeface="Arial Unicode MS"/>
                <a:cs typeface="Arial Unicode MS"/>
              </a:rPr>
              <a:t>t</a:t>
            </a:r>
            <a:r>
              <a:rPr sz="1500" spc="-10" dirty="0">
                <a:latin typeface="Arial Unicode MS"/>
                <a:cs typeface="Arial Unicode MS"/>
              </a:rPr>
              <a:t>han</a:t>
            </a:r>
            <a:r>
              <a:rPr sz="1500" spc="70" dirty="0">
                <a:latin typeface="Times New Roman"/>
                <a:cs typeface="Times New Roman"/>
              </a:rPr>
              <a:t> </a:t>
            </a:r>
            <a:r>
              <a:rPr sz="1500" spc="25" dirty="0">
                <a:latin typeface="Arial Unicode MS"/>
                <a:cs typeface="Arial Unicode MS"/>
              </a:rPr>
              <a:t>or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spc="40" dirty="0">
                <a:latin typeface="Arial Unicode MS"/>
                <a:cs typeface="Arial Unicode MS"/>
              </a:rPr>
              <a:t>eq</a:t>
            </a:r>
            <a:r>
              <a:rPr sz="1500" spc="-15" dirty="0">
                <a:latin typeface="Arial Unicode MS"/>
                <a:cs typeface="Arial Unicode MS"/>
              </a:rPr>
              <a:t>ual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spc="40" dirty="0">
                <a:latin typeface="Arial Unicode MS"/>
                <a:cs typeface="Arial Unicode MS"/>
              </a:rPr>
              <a:t>to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spc="-15" dirty="0">
                <a:solidFill>
                  <a:srgbClr val="E3231B"/>
                </a:solidFill>
                <a:latin typeface="Lucida Console"/>
                <a:cs typeface="Lucida Console"/>
              </a:rPr>
              <a:t>&gt;=</a:t>
            </a:r>
            <a:endParaRPr sz="1500">
              <a:latin typeface="Lucida Console"/>
              <a:cs typeface="Lucida Console"/>
            </a:endParaRPr>
          </a:p>
          <a:p>
            <a:pPr marL="298450">
              <a:lnSpc>
                <a:spcPct val="100000"/>
              </a:lnSpc>
              <a:spcBef>
                <a:spcPts val="405"/>
              </a:spcBef>
              <a:tabLst>
                <a:tab pos="2693035" algn="l"/>
              </a:tabLst>
            </a:pPr>
            <a:r>
              <a:rPr sz="1500" spc="-35" dirty="0">
                <a:latin typeface="Arial Unicode MS"/>
                <a:cs typeface="Arial Unicode MS"/>
              </a:rPr>
              <a:t>Equal</a:t>
            </a:r>
            <a:r>
              <a:rPr sz="1500" spc="-35" dirty="0">
                <a:latin typeface="Times New Roman"/>
                <a:cs typeface="Times New Roman"/>
              </a:rPr>
              <a:t>	</a:t>
            </a:r>
            <a:r>
              <a:rPr sz="1500" spc="-15" dirty="0">
                <a:solidFill>
                  <a:srgbClr val="E3231B"/>
                </a:solidFill>
                <a:latin typeface="Lucida Console"/>
                <a:cs typeface="Lucida Console"/>
              </a:rPr>
              <a:t>==</a:t>
            </a:r>
            <a:endParaRPr sz="1500">
              <a:latin typeface="Lucida Console"/>
              <a:cs typeface="Lucida Console"/>
            </a:endParaRPr>
          </a:p>
          <a:p>
            <a:pPr marL="298450">
              <a:lnSpc>
                <a:spcPct val="100000"/>
              </a:lnSpc>
              <a:spcBef>
                <a:spcPts val="405"/>
              </a:spcBef>
              <a:tabLst>
                <a:tab pos="2693035" algn="l"/>
              </a:tabLst>
            </a:pPr>
            <a:r>
              <a:rPr sz="1500" spc="20" dirty="0">
                <a:latin typeface="Arial Unicode MS"/>
                <a:cs typeface="Arial Unicode MS"/>
              </a:rPr>
              <a:t>Not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spc="-155" dirty="0">
                <a:latin typeface="Arial Unicode MS"/>
                <a:cs typeface="Arial Unicode MS"/>
              </a:rPr>
              <a:t>E</a:t>
            </a:r>
            <a:r>
              <a:rPr sz="1500" spc="25" dirty="0">
                <a:latin typeface="Arial Unicode MS"/>
                <a:cs typeface="Arial Unicode MS"/>
              </a:rPr>
              <a:t>qu</a:t>
            </a:r>
            <a:r>
              <a:rPr sz="1500" spc="-20" dirty="0">
                <a:latin typeface="Arial Unicode MS"/>
                <a:cs typeface="Arial Unicode MS"/>
              </a:rPr>
              <a:t>al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spc="-15" dirty="0">
                <a:solidFill>
                  <a:srgbClr val="E3231B"/>
                </a:solidFill>
                <a:latin typeface="Lucida Console"/>
                <a:cs typeface="Lucida Console"/>
              </a:rPr>
              <a:t>!=</a:t>
            </a:r>
            <a:endParaRPr sz="1500">
              <a:latin typeface="Lucida Console"/>
              <a:cs typeface="Lucida Console"/>
            </a:endParaRPr>
          </a:p>
          <a:p>
            <a:pPr marL="12700" indent="285750">
              <a:lnSpc>
                <a:spcPct val="100000"/>
              </a:lnSpc>
              <a:spcBef>
                <a:spcPts val="415"/>
              </a:spcBef>
              <a:tabLst>
                <a:tab pos="2693035" algn="l"/>
              </a:tabLst>
            </a:pPr>
            <a:r>
              <a:rPr sz="1500" spc="5" dirty="0">
                <a:latin typeface="Arial Unicode MS"/>
                <a:cs typeface="Arial Unicode MS"/>
              </a:rPr>
              <a:t>Contains</a:t>
            </a:r>
            <a:r>
              <a:rPr sz="1500" spc="6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Arial Unicode MS"/>
                <a:cs typeface="Arial Unicode MS"/>
              </a:rPr>
              <a:t>ele</a:t>
            </a:r>
            <a:r>
              <a:rPr sz="1500" spc="25" dirty="0">
                <a:latin typeface="Arial Unicode MS"/>
                <a:cs typeface="Arial Unicode MS"/>
              </a:rPr>
              <a:t>ment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spc="-15" dirty="0">
                <a:solidFill>
                  <a:srgbClr val="E3231B"/>
                </a:solidFill>
                <a:latin typeface="Lucida Console"/>
                <a:cs typeface="Lucida Console"/>
              </a:rPr>
              <a:t>in</a:t>
            </a:r>
            <a:endParaRPr sz="15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  <a:tabLst>
                <a:tab pos="2981325" algn="l"/>
              </a:tabLst>
            </a:pPr>
            <a:r>
              <a:rPr spc="20" dirty="0">
                <a:latin typeface="Arial Unicode MS"/>
                <a:cs typeface="Arial Unicode MS"/>
              </a:rPr>
              <a:t>Combine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Arial Unicode MS"/>
                <a:cs typeface="Arial Unicode MS"/>
              </a:rPr>
              <a:t>expressions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35" dirty="0">
                <a:latin typeface="Arial Unicode MS"/>
                <a:cs typeface="Arial Unicode MS"/>
              </a:rPr>
              <a:t>with: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0" dirty="0">
                <a:solidFill>
                  <a:srgbClr val="E3231B"/>
                </a:solidFill>
                <a:latin typeface="Lucida Console"/>
                <a:cs typeface="Lucida Console"/>
              </a:rPr>
              <a:t>and</a:t>
            </a:r>
            <a:r>
              <a:rPr spc="15" dirty="0">
                <a:latin typeface="Arial Unicode MS"/>
                <a:cs typeface="Arial Unicode MS"/>
              </a:rPr>
              <a:t>,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E3231B"/>
                </a:solidFill>
                <a:latin typeface="Lucida Console"/>
                <a:cs typeface="Lucida Console"/>
              </a:rPr>
              <a:t>or</a:t>
            </a:r>
          </a:p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1473200" algn="l"/>
              </a:tabLst>
            </a:pPr>
            <a:r>
              <a:rPr dirty="0">
                <a:latin typeface="Arial Unicode MS"/>
                <a:cs typeface="Arial Unicode MS"/>
              </a:rPr>
              <a:t>Ne</a:t>
            </a:r>
            <a:r>
              <a:rPr spc="25" dirty="0">
                <a:latin typeface="Arial Unicode MS"/>
                <a:cs typeface="Arial Unicode MS"/>
              </a:rPr>
              <a:t>gate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35" dirty="0">
                <a:latin typeface="Arial Unicode MS"/>
                <a:cs typeface="Arial Unicode MS"/>
              </a:rPr>
              <a:t>with: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0" dirty="0">
                <a:solidFill>
                  <a:srgbClr val="E3231B"/>
                </a:solidFill>
                <a:latin typeface="Lucida Console"/>
                <a:cs typeface="Lucida Console"/>
              </a:rPr>
              <a:t>not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Conditionals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1206246"/>
            <a:ext cx="3886200" cy="3083560"/>
          </a:xfrm>
          <a:custGeom>
            <a:avLst/>
            <a:gdLst/>
            <a:ahLst/>
            <a:cxnLst/>
            <a:rect l="l" t="t" r="r" b="b"/>
            <a:pathLst>
              <a:path w="3886200" h="3083560">
                <a:moveTo>
                  <a:pt x="0" y="3083051"/>
                </a:moveTo>
                <a:lnTo>
                  <a:pt x="3886199" y="3083051"/>
                </a:lnTo>
                <a:lnTo>
                  <a:pt x="3886199" y="0"/>
                </a:lnTo>
                <a:lnTo>
                  <a:pt x="0" y="0"/>
                </a:lnTo>
                <a:lnTo>
                  <a:pt x="0" y="3083051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0550" y="1282331"/>
            <a:ext cx="1474470" cy="1963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&gt;&gt;&gt;</a:t>
            </a:r>
            <a:r>
              <a:rPr sz="1200" spc="-1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b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=</a:t>
            </a:r>
            <a:r>
              <a:rPr sz="120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5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&gt;&gt;&gt;</a:t>
            </a:r>
            <a:r>
              <a:rPr sz="1200" spc="-1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if</a:t>
            </a:r>
            <a:r>
              <a:rPr sz="120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b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&lt;</a:t>
            </a:r>
            <a:r>
              <a:rPr sz="120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0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: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tabLst>
                <a:tab pos="736600" algn="l"/>
              </a:tabLst>
            </a:pP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...</a:t>
            </a:r>
            <a:r>
              <a:rPr sz="1200" spc="-10" dirty="0">
                <a:solidFill>
                  <a:srgbClr val="D8FA3B"/>
                </a:solidFill>
                <a:latin typeface="Times New Roman"/>
                <a:cs typeface="Times New Roman"/>
              </a:rPr>
              <a:t>	</a:t>
            </a:r>
            <a:r>
              <a:rPr sz="1200" spc="-10" dirty="0">
                <a:solidFill>
                  <a:srgbClr val="8CA5CE"/>
                </a:solidFill>
                <a:latin typeface="Lucida Console"/>
                <a:cs typeface="Lucida Console"/>
              </a:rPr>
              <a:t>prin</a:t>
            </a:r>
            <a:r>
              <a:rPr sz="1200" spc="-5" dirty="0">
                <a:solidFill>
                  <a:srgbClr val="8CA5CE"/>
                </a:solidFill>
                <a:latin typeface="Lucida Console"/>
                <a:cs typeface="Lucida Console"/>
              </a:rPr>
              <a:t>t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(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"b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...</a:t>
            </a:r>
            <a:r>
              <a:rPr sz="1200" spc="-10" dirty="0">
                <a:solidFill>
                  <a:srgbClr val="D8FA3B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D8FA3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elif</a:t>
            </a:r>
            <a:r>
              <a:rPr sz="120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b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==</a:t>
            </a:r>
            <a:r>
              <a:rPr sz="120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0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: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tabLst>
                <a:tab pos="736600" algn="l"/>
              </a:tabLst>
            </a:pP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...</a:t>
            </a:r>
            <a:r>
              <a:rPr sz="1200" spc="-10" dirty="0">
                <a:solidFill>
                  <a:srgbClr val="D8FA3B"/>
                </a:solidFill>
                <a:latin typeface="Times New Roman"/>
                <a:cs typeface="Times New Roman"/>
              </a:rPr>
              <a:t>	</a:t>
            </a:r>
            <a:r>
              <a:rPr sz="1200" spc="-10" dirty="0">
                <a:solidFill>
                  <a:srgbClr val="8CA5CE"/>
                </a:solidFill>
                <a:latin typeface="Lucida Console"/>
                <a:cs typeface="Lucida Console"/>
              </a:rPr>
              <a:t>prin</a:t>
            </a:r>
            <a:r>
              <a:rPr sz="1200" spc="-5" dirty="0">
                <a:solidFill>
                  <a:srgbClr val="8CA5CE"/>
                </a:solidFill>
                <a:latin typeface="Lucida Console"/>
                <a:cs typeface="Lucida Console"/>
              </a:rPr>
              <a:t>t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(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"b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...</a:t>
            </a:r>
            <a:r>
              <a:rPr sz="1200" spc="-10" dirty="0">
                <a:solidFill>
                  <a:srgbClr val="D8FA3B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D8FA3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elif</a:t>
            </a:r>
            <a:r>
              <a:rPr sz="120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b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&gt;</a:t>
            </a:r>
            <a:r>
              <a:rPr sz="120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0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: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tabLst>
                <a:tab pos="736600" algn="l"/>
              </a:tabLst>
            </a:pP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...</a:t>
            </a:r>
            <a:r>
              <a:rPr sz="1200" spc="-10" dirty="0">
                <a:solidFill>
                  <a:srgbClr val="D8FA3B"/>
                </a:solidFill>
                <a:latin typeface="Times New Roman"/>
                <a:cs typeface="Times New Roman"/>
              </a:rPr>
              <a:t>	</a:t>
            </a:r>
            <a:r>
              <a:rPr sz="1200" spc="-10" dirty="0">
                <a:solidFill>
                  <a:srgbClr val="8CA5CE"/>
                </a:solidFill>
                <a:latin typeface="Lucida Console"/>
                <a:cs typeface="Lucida Console"/>
              </a:rPr>
              <a:t>prin</a:t>
            </a:r>
            <a:r>
              <a:rPr sz="1200" spc="-5" dirty="0">
                <a:solidFill>
                  <a:srgbClr val="8CA5CE"/>
                </a:solidFill>
                <a:latin typeface="Lucida Console"/>
                <a:cs typeface="Lucida Console"/>
              </a:rPr>
              <a:t>t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(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"b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...</a:t>
            </a:r>
            <a:r>
              <a:rPr sz="1200" spc="-10" dirty="0">
                <a:solidFill>
                  <a:srgbClr val="D8FA3B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D8FA3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els</a:t>
            </a:r>
            <a:r>
              <a:rPr sz="1200" spc="-15" dirty="0">
                <a:solidFill>
                  <a:srgbClr val="FBDE2C"/>
                </a:solidFill>
                <a:latin typeface="Lucida Console"/>
                <a:cs typeface="Lucida Console"/>
              </a:rPr>
              <a:t>e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: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tabLst>
                <a:tab pos="736600" algn="l"/>
              </a:tabLst>
            </a:pP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...</a:t>
            </a:r>
            <a:r>
              <a:rPr sz="1200" spc="-10" dirty="0">
                <a:solidFill>
                  <a:srgbClr val="D8FA3B"/>
                </a:solidFill>
                <a:latin typeface="Times New Roman"/>
                <a:cs typeface="Times New Roman"/>
              </a:rPr>
              <a:t>	</a:t>
            </a:r>
            <a:r>
              <a:rPr sz="1200" spc="-10" dirty="0">
                <a:solidFill>
                  <a:srgbClr val="8CA5CE"/>
                </a:solidFill>
                <a:latin typeface="Lucida Console"/>
                <a:cs typeface="Lucida Console"/>
              </a:rPr>
              <a:t>prin</a:t>
            </a:r>
            <a:r>
              <a:rPr sz="1200" spc="-5" dirty="0">
                <a:solidFill>
                  <a:srgbClr val="8CA5CE"/>
                </a:solidFill>
                <a:latin typeface="Lucida Console"/>
                <a:cs typeface="Lucida Console"/>
              </a:rPr>
              <a:t>t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(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"b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...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56563" y="1684922"/>
            <a:ext cx="175069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is</a:t>
            </a:r>
            <a:r>
              <a:rPr sz="1200" spc="-10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less</a:t>
            </a:r>
            <a:r>
              <a:rPr sz="1200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than</a:t>
            </a:r>
            <a:r>
              <a:rPr sz="1200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zero</a:t>
            </a:r>
            <a:r>
              <a:rPr sz="1200" dirty="0">
                <a:solidFill>
                  <a:srgbClr val="60CE3B"/>
                </a:solidFill>
                <a:latin typeface="Lucida Console"/>
                <a:cs typeface="Lucida Console"/>
              </a:rPr>
              <a:t>"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)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6563" y="2087258"/>
            <a:ext cx="156591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is</a:t>
            </a:r>
            <a:r>
              <a:rPr sz="1200" spc="-10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exactly</a:t>
            </a:r>
            <a:r>
              <a:rPr sz="1200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zero</a:t>
            </a:r>
            <a:r>
              <a:rPr sz="1200" spc="-5" dirty="0">
                <a:solidFill>
                  <a:srgbClr val="60CE3B"/>
                </a:solidFill>
                <a:latin typeface="Lucida Console"/>
                <a:cs typeface="Lucida Console"/>
              </a:rPr>
              <a:t>"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)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6563" y="2489594"/>
            <a:ext cx="20269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is</a:t>
            </a:r>
            <a:r>
              <a:rPr sz="1200" spc="-10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greater</a:t>
            </a:r>
            <a:r>
              <a:rPr sz="1200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than</a:t>
            </a:r>
            <a:r>
              <a:rPr sz="1200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zero</a:t>
            </a:r>
            <a:r>
              <a:rPr sz="1200" spc="0" dirty="0">
                <a:solidFill>
                  <a:srgbClr val="60CE3B"/>
                </a:solidFill>
                <a:latin typeface="Lucida Console"/>
                <a:cs typeface="Lucida Console"/>
              </a:rPr>
              <a:t>"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)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6563" y="2891931"/>
            <a:ext cx="175069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is</a:t>
            </a:r>
            <a:r>
              <a:rPr sz="1200" spc="-10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something</a:t>
            </a:r>
            <a:r>
              <a:rPr sz="1200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else</a:t>
            </a:r>
            <a:r>
              <a:rPr sz="1200" dirty="0">
                <a:solidFill>
                  <a:srgbClr val="60CE3B"/>
                </a:solidFill>
                <a:latin typeface="Lucida Console"/>
                <a:cs typeface="Lucida Console"/>
              </a:rPr>
              <a:t>"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)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0550" y="3294521"/>
            <a:ext cx="20269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b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is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gr</a:t>
            </a:r>
            <a:r>
              <a:rPr sz="1200" spc="-15" dirty="0">
                <a:solidFill>
                  <a:srgbClr val="FFFFFF"/>
                </a:solidFill>
                <a:latin typeface="Lucida Console"/>
                <a:cs typeface="Lucida Console"/>
              </a:rPr>
              <a:t>e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ater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th</a:t>
            </a:r>
            <a:r>
              <a:rPr sz="1200" spc="-15" dirty="0">
                <a:solidFill>
                  <a:srgbClr val="FFFFFF"/>
                </a:solidFill>
                <a:latin typeface="Lucida Console"/>
                <a:cs typeface="Lucida Console"/>
              </a:rPr>
              <a:t>a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n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zero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55641" y="1206246"/>
            <a:ext cx="3886200" cy="3083560"/>
          </a:xfrm>
          <a:prstGeom prst="rect">
            <a:avLst/>
          </a:prstGeom>
          <a:solidFill>
            <a:srgbClr val="282828"/>
          </a:solidFill>
        </p:spPr>
        <p:txBody>
          <a:bodyPr vert="horz" wrap="square" lIns="0" tIns="0" rIns="0" bIns="0" rtlCol="0">
            <a:spAutoFit/>
          </a:bodyPr>
          <a:lstStyle/>
          <a:p>
            <a:pPr marL="57150">
              <a:lnSpc>
                <a:spcPct val="100000"/>
              </a:lnSpc>
            </a:pP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&gt;&gt;&gt;</a:t>
            </a:r>
            <a:r>
              <a:rPr sz="1200" spc="-1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words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=</a:t>
            </a:r>
            <a:r>
              <a:rPr sz="120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"Foo</a:t>
            </a:r>
            <a:r>
              <a:rPr sz="1200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Bar"</a:t>
            </a:r>
            <a:endParaRPr sz="1200">
              <a:latin typeface="Lucida Console"/>
              <a:cs typeface="Lucida Console"/>
            </a:endParaRPr>
          </a:p>
          <a:p>
            <a:pPr marL="57150">
              <a:lnSpc>
                <a:spcPct val="100000"/>
              </a:lnSpc>
              <a:spcBef>
                <a:spcPts val="145"/>
              </a:spcBef>
            </a:pP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&gt;&gt;&gt;</a:t>
            </a:r>
            <a:r>
              <a:rPr sz="1200" spc="-1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if</a:t>
            </a:r>
            <a:r>
              <a:rPr sz="120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"Bar"</a:t>
            </a:r>
            <a:r>
              <a:rPr sz="1200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in</a:t>
            </a:r>
            <a:r>
              <a:rPr sz="120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words:</a:t>
            </a:r>
            <a:endParaRPr sz="1200">
              <a:latin typeface="Lucida Console"/>
              <a:cs typeface="Lucida Console"/>
            </a:endParaRPr>
          </a:p>
          <a:p>
            <a:pPr marL="57150">
              <a:lnSpc>
                <a:spcPct val="100000"/>
              </a:lnSpc>
              <a:spcBef>
                <a:spcPts val="145"/>
              </a:spcBef>
              <a:tabLst>
                <a:tab pos="794385" algn="l"/>
              </a:tabLst>
            </a:pP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...</a:t>
            </a:r>
            <a:r>
              <a:rPr sz="1200" spc="-10" dirty="0">
                <a:solidFill>
                  <a:srgbClr val="D8FA3B"/>
                </a:solidFill>
                <a:latin typeface="Times New Roman"/>
                <a:cs typeface="Times New Roman"/>
              </a:rPr>
              <a:t>	</a:t>
            </a:r>
            <a:r>
              <a:rPr sz="1200" spc="-10" dirty="0">
                <a:solidFill>
                  <a:srgbClr val="8CA5CE"/>
                </a:solidFill>
                <a:latin typeface="Lucida Console"/>
                <a:cs typeface="Lucida Console"/>
              </a:rPr>
              <a:t>print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(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"words</a:t>
            </a:r>
            <a:r>
              <a:rPr sz="1200" spc="-10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contains</a:t>
            </a:r>
            <a:r>
              <a:rPr sz="1200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'Bar'</a:t>
            </a:r>
            <a:r>
              <a:rPr sz="1200" dirty="0">
                <a:solidFill>
                  <a:srgbClr val="60CE3B"/>
                </a:solidFill>
                <a:latin typeface="Lucida Console"/>
                <a:cs typeface="Lucida Console"/>
              </a:rPr>
              <a:t>"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)</a:t>
            </a:r>
            <a:endParaRPr sz="1200">
              <a:latin typeface="Lucida Console"/>
              <a:cs typeface="Lucida Console"/>
            </a:endParaRPr>
          </a:p>
          <a:p>
            <a:pPr marL="57150">
              <a:lnSpc>
                <a:spcPct val="100000"/>
              </a:lnSpc>
              <a:spcBef>
                <a:spcPts val="140"/>
              </a:spcBef>
            </a:pP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...</a:t>
            </a:r>
            <a:r>
              <a:rPr sz="1200" spc="-10" dirty="0">
                <a:solidFill>
                  <a:srgbClr val="D8FA3B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D8FA3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elif</a:t>
            </a:r>
            <a:r>
              <a:rPr sz="120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"Foo”</a:t>
            </a:r>
            <a:r>
              <a:rPr sz="1200" spc="5" dirty="0">
                <a:solidFill>
                  <a:srgbClr val="60CE3B"/>
                </a:solidFill>
                <a:latin typeface="Lucida Console"/>
                <a:cs typeface="Lucida Console"/>
              </a:rPr>
              <a:t> </a:t>
            </a: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in</a:t>
            </a:r>
            <a:r>
              <a:rPr sz="120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words:</a:t>
            </a:r>
            <a:endParaRPr sz="1200">
              <a:latin typeface="Lucida Console"/>
              <a:cs typeface="Lucida Console"/>
            </a:endParaRPr>
          </a:p>
          <a:p>
            <a:pPr marL="57150">
              <a:lnSpc>
                <a:spcPct val="100000"/>
              </a:lnSpc>
              <a:spcBef>
                <a:spcPts val="145"/>
              </a:spcBef>
              <a:tabLst>
                <a:tab pos="794385" algn="l"/>
              </a:tabLst>
            </a:pP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...</a:t>
            </a:r>
            <a:r>
              <a:rPr sz="1200" spc="-10" dirty="0">
                <a:solidFill>
                  <a:srgbClr val="D8FA3B"/>
                </a:solidFill>
                <a:latin typeface="Times New Roman"/>
                <a:cs typeface="Times New Roman"/>
              </a:rPr>
              <a:t>	</a:t>
            </a:r>
            <a:r>
              <a:rPr sz="1200" spc="-10" dirty="0">
                <a:solidFill>
                  <a:srgbClr val="8CA5CE"/>
                </a:solidFill>
                <a:latin typeface="Lucida Console"/>
                <a:cs typeface="Lucida Console"/>
              </a:rPr>
              <a:t>print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(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"words</a:t>
            </a:r>
            <a:r>
              <a:rPr sz="1200" spc="-10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contains</a:t>
            </a:r>
            <a:r>
              <a:rPr sz="1200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'Foo'</a:t>
            </a:r>
            <a:r>
              <a:rPr sz="1200" dirty="0">
                <a:solidFill>
                  <a:srgbClr val="60CE3B"/>
                </a:solidFill>
                <a:latin typeface="Lucida Console"/>
                <a:cs typeface="Lucida Console"/>
              </a:rPr>
              <a:t>"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)</a:t>
            </a:r>
            <a:endParaRPr sz="1200">
              <a:latin typeface="Lucida Console"/>
              <a:cs typeface="Lucida Console"/>
            </a:endParaRPr>
          </a:p>
          <a:p>
            <a:pPr marL="57150">
              <a:lnSpc>
                <a:spcPct val="100000"/>
              </a:lnSpc>
              <a:spcBef>
                <a:spcPts val="145"/>
              </a:spcBef>
            </a:pP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...</a:t>
            </a:r>
            <a:endParaRPr sz="1200">
              <a:latin typeface="Lucida Console"/>
              <a:cs typeface="Lucida Console"/>
            </a:endParaRPr>
          </a:p>
          <a:p>
            <a:pPr marL="57150">
              <a:lnSpc>
                <a:spcPct val="100000"/>
              </a:lnSpc>
              <a:spcBef>
                <a:spcPts val="145"/>
              </a:spcBef>
            </a:pP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words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c</a:t>
            </a:r>
            <a:r>
              <a:rPr sz="1200" spc="-15" dirty="0">
                <a:solidFill>
                  <a:srgbClr val="FFFFFF"/>
                </a:solidFill>
                <a:latin typeface="Lucida Console"/>
                <a:cs typeface="Lucida Console"/>
              </a:rPr>
              <a:t>o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ntains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Lucida Console"/>
                <a:cs typeface="Lucida Console"/>
              </a:rPr>
              <a:t>'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Bar'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Conditionals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z="2400" spc="215" dirty="0">
                <a:solidFill>
                  <a:srgbClr val="7F7F7F"/>
                </a:solidFill>
              </a:rPr>
              <a:t>|</a:t>
            </a:r>
            <a:r>
              <a:rPr sz="2400" spc="1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400" spc="-85" dirty="0">
                <a:solidFill>
                  <a:srgbClr val="7F7F7F"/>
                </a:solidFill>
              </a:rPr>
              <a:t>Ex</a:t>
            </a:r>
            <a:r>
              <a:rPr sz="2400" spc="-75" dirty="0">
                <a:solidFill>
                  <a:srgbClr val="7F7F7F"/>
                </a:solidFill>
              </a:rPr>
              <a:t>a</a:t>
            </a:r>
            <a:r>
              <a:rPr sz="2400" spc="35" dirty="0">
                <a:solidFill>
                  <a:srgbClr val="7F7F7F"/>
                </a:solidFill>
              </a:rPr>
              <a:t>mples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7850" y="1285865"/>
            <a:ext cx="3627754" cy="291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30" dirty="0">
                <a:solidFill>
                  <a:srgbClr val="282828"/>
                </a:solidFill>
                <a:latin typeface="Arial Unicode MS"/>
                <a:cs typeface="Arial Unicode MS"/>
              </a:rPr>
              <a:t>M</a:t>
            </a:r>
            <a:r>
              <a:rPr sz="1800" spc="40" dirty="0">
                <a:solidFill>
                  <a:srgbClr val="282828"/>
                </a:solidFill>
                <a:latin typeface="Arial Unicode MS"/>
                <a:cs typeface="Arial Unicode MS"/>
              </a:rPr>
              <a:t>o</a:t>
            </a:r>
            <a:r>
              <a:rPr sz="1800" spc="30" dirty="0">
                <a:solidFill>
                  <a:srgbClr val="282828"/>
                </a:solidFill>
                <a:latin typeface="Arial Unicode MS"/>
                <a:cs typeface="Arial Unicode MS"/>
              </a:rPr>
              <a:t>dularise</a:t>
            </a:r>
            <a:r>
              <a:rPr sz="1800" spc="8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282828"/>
                </a:solidFill>
                <a:latin typeface="Arial Unicode MS"/>
                <a:cs typeface="Arial Unicode MS"/>
              </a:rPr>
              <a:t>y</a:t>
            </a:r>
            <a:r>
              <a:rPr sz="1800" spc="40" dirty="0">
                <a:solidFill>
                  <a:srgbClr val="282828"/>
                </a:solidFill>
                <a:latin typeface="Arial Unicode MS"/>
                <a:cs typeface="Arial Unicode MS"/>
              </a:rPr>
              <a:t>o</a:t>
            </a:r>
            <a:r>
              <a:rPr sz="1800" spc="5" dirty="0">
                <a:solidFill>
                  <a:srgbClr val="282828"/>
                </a:solidFill>
                <a:latin typeface="Arial Unicode MS"/>
                <a:cs typeface="Arial Unicode MS"/>
              </a:rPr>
              <a:t>ur</a:t>
            </a:r>
            <a:r>
              <a:rPr sz="1800" spc="7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282828"/>
                </a:solidFill>
                <a:latin typeface="Arial Unicode MS"/>
                <a:cs typeface="Arial Unicode MS"/>
              </a:rPr>
              <a:t>c</a:t>
            </a:r>
            <a:r>
              <a:rPr sz="1800" spc="75" dirty="0">
                <a:solidFill>
                  <a:srgbClr val="282828"/>
                </a:solidFill>
                <a:latin typeface="Arial Unicode MS"/>
                <a:cs typeface="Arial Unicode MS"/>
              </a:rPr>
              <a:t>o</a:t>
            </a:r>
            <a:r>
              <a:rPr sz="1800" spc="50" dirty="0">
                <a:solidFill>
                  <a:srgbClr val="282828"/>
                </a:solidFill>
                <a:latin typeface="Arial Unicode MS"/>
                <a:cs typeface="Arial Unicode MS"/>
              </a:rPr>
              <a:t>de</a:t>
            </a:r>
            <a:endParaRPr sz="1800">
              <a:latin typeface="Arial Unicode MS"/>
              <a:cs typeface="Arial Unicode MS"/>
            </a:endParaRPr>
          </a:p>
          <a:p>
            <a:pPr marL="243840" indent="-114300">
              <a:lnSpc>
                <a:spcPct val="100000"/>
              </a:lnSpc>
              <a:spcBef>
                <a:spcPts val="409"/>
              </a:spcBef>
              <a:buClr>
                <a:srgbClr val="282828"/>
              </a:buClr>
              <a:buSzPct val="60000"/>
              <a:buFont typeface="Arial"/>
              <a:buChar char="•"/>
              <a:tabLst>
                <a:tab pos="244475" algn="l"/>
              </a:tabLst>
            </a:pPr>
            <a:r>
              <a:rPr sz="1500" spc="5" dirty="0">
                <a:solidFill>
                  <a:srgbClr val="282828"/>
                </a:solidFill>
                <a:latin typeface="Arial Unicode MS"/>
                <a:cs typeface="Arial Unicode MS"/>
              </a:rPr>
              <a:t>Defining</a:t>
            </a:r>
            <a:r>
              <a:rPr sz="1500" spc="6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282828"/>
                </a:solidFill>
                <a:latin typeface="Arial Unicode MS"/>
                <a:cs typeface="Arial Unicode MS"/>
              </a:rPr>
              <a:t>your</a:t>
            </a:r>
            <a:r>
              <a:rPr sz="1500" spc="8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45" dirty="0">
                <a:solidFill>
                  <a:srgbClr val="282828"/>
                </a:solidFill>
                <a:latin typeface="Arial Unicode MS"/>
                <a:cs typeface="Arial Unicode MS"/>
              </a:rPr>
              <a:t>own</a:t>
            </a:r>
            <a:r>
              <a:rPr sz="1500" spc="7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282828"/>
                </a:solidFill>
                <a:latin typeface="Arial Unicode MS"/>
                <a:cs typeface="Arial Unicode MS"/>
              </a:rPr>
              <a:t>Functions</a:t>
            </a:r>
            <a:endParaRPr sz="1500">
              <a:latin typeface="Arial Unicode MS"/>
              <a:cs typeface="Arial Unicode MS"/>
            </a:endParaRPr>
          </a:p>
          <a:p>
            <a:pPr marL="243840" indent="-114300">
              <a:lnSpc>
                <a:spcPct val="100000"/>
              </a:lnSpc>
              <a:spcBef>
                <a:spcPts val="414"/>
              </a:spcBef>
              <a:buClr>
                <a:srgbClr val="282828"/>
              </a:buClr>
              <a:buSzPct val="60000"/>
              <a:buFont typeface="Arial"/>
              <a:buChar char="•"/>
              <a:tabLst>
                <a:tab pos="244475" algn="l"/>
              </a:tabLst>
            </a:pPr>
            <a:r>
              <a:rPr sz="1500" spc="25" dirty="0">
                <a:solidFill>
                  <a:srgbClr val="282828"/>
                </a:solidFill>
                <a:latin typeface="Arial Unicode MS"/>
                <a:cs typeface="Arial Unicode MS"/>
              </a:rPr>
              <a:t>(op</a:t>
            </a:r>
            <a:r>
              <a:rPr sz="1500" spc="5" dirty="0">
                <a:solidFill>
                  <a:srgbClr val="282828"/>
                </a:solidFill>
                <a:latin typeface="Arial Unicode MS"/>
                <a:cs typeface="Arial Unicode MS"/>
              </a:rPr>
              <a:t>tionally)</a:t>
            </a:r>
            <a:r>
              <a:rPr sz="1500" spc="7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82828"/>
                </a:solidFill>
                <a:latin typeface="Arial Unicode MS"/>
                <a:cs typeface="Arial Unicode MS"/>
              </a:rPr>
              <a:t>Receive</a:t>
            </a:r>
            <a:r>
              <a:rPr sz="1500" spc="8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282828"/>
                </a:solidFill>
                <a:latin typeface="Arial Unicode MS"/>
                <a:cs typeface="Arial Unicode MS"/>
              </a:rPr>
              <a:t>argume</a:t>
            </a:r>
            <a:r>
              <a:rPr sz="1500" spc="20" dirty="0">
                <a:solidFill>
                  <a:srgbClr val="282828"/>
                </a:solidFill>
                <a:latin typeface="Arial Unicode MS"/>
                <a:cs typeface="Arial Unicode MS"/>
              </a:rPr>
              <a:t>nts</a:t>
            </a:r>
            <a:endParaRPr sz="1500">
              <a:latin typeface="Arial Unicode MS"/>
              <a:cs typeface="Arial Unicode MS"/>
            </a:endParaRPr>
          </a:p>
          <a:p>
            <a:pPr marL="243840" indent="-114300">
              <a:lnSpc>
                <a:spcPct val="100000"/>
              </a:lnSpc>
              <a:spcBef>
                <a:spcPts val="405"/>
              </a:spcBef>
              <a:buClr>
                <a:srgbClr val="282828"/>
              </a:buClr>
              <a:buSzPct val="60000"/>
              <a:buFont typeface="Arial"/>
              <a:buChar char="•"/>
              <a:tabLst>
                <a:tab pos="244475" algn="l"/>
              </a:tabLst>
            </a:pPr>
            <a:r>
              <a:rPr sz="1500" spc="25" dirty="0">
                <a:solidFill>
                  <a:srgbClr val="282828"/>
                </a:solidFill>
                <a:latin typeface="Arial Unicode MS"/>
                <a:cs typeface="Arial Unicode MS"/>
              </a:rPr>
              <a:t>(op</a:t>
            </a:r>
            <a:r>
              <a:rPr sz="1500" spc="5" dirty="0">
                <a:solidFill>
                  <a:srgbClr val="282828"/>
                </a:solidFill>
                <a:latin typeface="Arial Unicode MS"/>
                <a:cs typeface="Arial Unicode MS"/>
              </a:rPr>
              <a:t>tionally)</a:t>
            </a:r>
            <a:r>
              <a:rPr sz="1500" spc="7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82828"/>
                </a:solidFill>
                <a:latin typeface="Arial Unicode MS"/>
                <a:cs typeface="Arial Unicode MS"/>
              </a:rPr>
              <a:t>Return</a:t>
            </a:r>
            <a:r>
              <a:rPr sz="1500" spc="7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-35" dirty="0">
                <a:solidFill>
                  <a:srgbClr val="282828"/>
                </a:solidFill>
                <a:latin typeface="Arial Unicode MS"/>
                <a:cs typeface="Arial Unicode MS"/>
              </a:rPr>
              <a:t>a</a:t>
            </a:r>
            <a:r>
              <a:rPr sz="1500" spc="8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82828"/>
                </a:solidFill>
                <a:latin typeface="Arial Unicode MS"/>
                <a:cs typeface="Arial Unicode MS"/>
              </a:rPr>
              <a:t>valu</a:t>
            </a:r>
            <a:r>
              <a:rPr sz="1500" spc="25" dirty="0">
                <a:solidFill>
                  <a:srgbClr val="282828"/>
                </a:solidFill>
                <a:latin typeface="Arial Unicode MS"/>
                <a:cs typeface="Arial Unicode MS"/>
              </a:rPr>
              <a:t>e</a:t>
            </a:r>
            <a:endParaRPr sz="15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800" spc="-35" dirty="0">
                <a:solidFill>
                  <a:srgbClr val="282828"/>
                </a:solidFill>
                <a:latin typeface="Arial Unicode MS"/>
                <a:cs typeface="Arial Unicode MS"/>
              </a:rPr>
              <a:t>S</a:t>
            </a:r>
            <a:r>
              <a:rPr sz="1800" spc="10" dirty="0">
                <a:solidFill>
                  <a:srgbClr val="282828"/>
                </a:solidFill>
                <a:latin typeface="Arial Unicode MS"/>
                <a:cs typeface="Arial Unicode MS"/>
              </a:rPr>
              <a:t>y</a:t>
            </a:r>
            <a:r>
              <a:rPr sz="1800" dirty="0">
                <a:solidFill>
                  <a:srgbClr val="282828"/>
                </a:solidFill>
                <a:latin typeface="Arial Unicode MS"/>
                <a:cs typeface="Arial Unicode MS"/>
              </a:rPr>
              <a:t>n</a:t>
            </a:r>
            <a:r>
              <a:rPr sz="1800" spc="65" dirty="0">
                <a:solidFill>
                  <a:srgbClr val="282828"/>
                </a:solidFill>
                <a:latin typeface="Arial Unicode MS"/>
                <a:cs typeface="Arial Unicode MS"/>
              </a:rPr>
              <a:t>t</a:t>
            </a:r>
            <a:r>
              <a:rPr sz="1800" spc="-35" dirty="0">
                <a:solidFill>
                  <a:srgbClr val="282828"/>
                </a:solidFill>
                <a:latin typeface="Arial Unicode MS"/>
                <a:cs typeface="Arial Unicode MS"/>
              </a:rPr>
              <a:t>a</a:t>
            </a:r>
            <a:r>
              <a:rPr sz="1800" spc="25" dirty="0">
                <a:solidFill>
                  <a:srgbClr val="282828"/>
                </a:solidFill>
                <a:latin typeface="Arial Unicode MS"/>
                <a:cs typeface="Arial Unicode MS"/>
              </a:rPr>
              <a:t>x:</a:t>
            </a:r>
            <a:endParaRPr sz="1800">
              <a:latin typeface="Arial Unicode MS"/>
              <a:cs typeface="Arial Unicode MS"/>
            </a:endParaRPr>
          </a:p>
          <a:p>
            <a:pPr marL="298450">
              <a:lnSpc>
                <a:spcPct val="100000"/>
              </a:lnSpc>
              <a:spcBef>
                <a:spcPts val="280"/>
              </a:spcBef>
            </a:pPr>
            <a:r>
              <a:rPr sz="1500" spc="-15" dirty="0">
                <a:solidFill>
                  <a:srgbClr val="E3231B"/>
                </a:solidFill>
                <a:latin typeface="Lucida Console"/>
                <a:cs typeface="Lucida Console"/>
              </a:rPr>
              <a:t>de</a:t>
            </a:r>
            <a:r>
              <a:rPr sz="1500" spc="-10" dirty="0">
                <a:solidFill>
                  <a:srgbClr val="E3231B"/>
                </a:solidFill>
                <a:latin typeface="Lucida Console"/>
                <a:cs typeface="Lucida Console"/>
              </a:rPr>
              <a:t>f</a:t>
            </a:r>
            <a:r>
              <a:rPr sz="1500" dirty="0">
                <a:solidFill>
                  <a:srgbClr val="E3231B"/>
                </a:solidFill>
                <a:latin typeface="Times New Roman"/>
                <a:cs typeface="Times New Roman"/>
              </a:rPr>
              <a:t> </a:t>
            </a:r>
            <a:r>
              <a:rPr sz="1500" spc="150" dirty="0">
                <a:solidFill>
                  <a:srgbClr val="E3231B"/>
                </a:solidFill>
                <a:latin typeface="Times New Roman"/>
                <a:cs typeface="Times New Roman"/>
              </a:rPr>
              <a:t> </a:t>
            </a:r>
            <a:r>
              <a:rPr sz="1550" spc="-40" dirty="0">
                <a:solidFill>
                  <a:srgbClr val="E3231B"/>
                </a:solidFill>
                <a:latin typeface="Lucida Console"/>
                <a:cs typeface="Lucida Console"/>
              </a:rPr>
              <a:t>f</a:t>
            </a:r>
            <a:r>
              <a:rPr sz="1550" spc="-55" dirty="0">
                <a:solidFill>
                  <a:srgbClr val="E3231B"/>
                </a:solidFill>
                <a:latin typeface="Lucida Console"/>
                <a:cs typeface="Lucida Console"/>
              </a:rPr>
              <a:t>u</a:t>
            </a:r>
            <a:r>
              <a:rPr sz="1550" spc="-40" dirty="0">
                <a:solidFill>
                  <a:srgbClr val="E3231B"/>
                </a:solidFill>
                <a:latin typeface="Lucida Console"/>
                <a:cs typeface="Lucida Console"/>
              </a:rPr>
              <a:t>n</a:t>
            </a:r>
            <a:r>
              <a:rPr sz="1550" spc="-50" dirty="0">
                <a:solidFill>
                  <a:srgbClr val="E3231B"/>
                </a:solidFill>
                <a:latin typeface="Lucida Console"/>
                <a:cs typeface="Lucida Console"/>
              </a:rPr>
              <a:t>c</a:t>
            </a:r>
            <a:r>
              <a:rPr sz="1550" spc="-40" dirty="0">
                <a:solidFill>
                  <a:srgbClr val="E3231B"/>
                </a:solidFill>
                <a:latin typeface="Lucida Console"/>
                <a:cs typeface="Lucida Console"/>
              </a:rPr>
              <a:t>t</a:t>
            </a:r>
            <a:r>
              <a:rPr sz="1550" spc="-50" dirty="0">
                <a:solidFill>
                  <a:srgbClr val="E3231B"/>
                </a:solidFill>
                <a:latin typeface="Lucida Console"/>
                <a:cs typeface="Lucida Console"/>
              </a:rPr>
              <a:t>i</a:t>
            </a:r>
            <a:r>
              <a:rPr sz="1550" spc="-40" dirty="0">
                <a:solidFill>
                  <a:srgbClr val="E3231B"/>
                </a:solidFill>
                <a:latin typeface="Lucida Console"/>
                <a:cs typeface="Lucida Console"/>
              </a:rPr>
              <a:t>o</a:t>
            </a:r>
            <a:r>
              <a:rPr sz="1550" spc="-50" dirty="0">
                <a:solidFill>
                  <a:srgbClr val="E3231B"/>
                </a:solidFill>
                <a:latin typeface="Lucida Console"/>
                <a:cs typeface="Lucida Console"/>
              </a:rPr>
              <a:t>n</a:t>
            </a:r>
            <a:r>
              <a:rPr sz="1550" spc="-40" dirty="0">
                <a:solidFill>
                  <a:srgbClr val="E3231B"/>
                </a:solidFill>
                <a:latin typeface="Lucida Console"/>
                <a:cs typeface="Lucida Console"/>
              </a:rPr>
              <a:t>_</a:t>
            </a:r>
            <a:r>
              <a:rPr sz="1550" spc="-50" dirty="0">
                <a:solidFill>
                  <a:srgbClr val="E3231B"/>
                </a:solidFill>
                <a:latin typeface="Lucida Console"/>
                <a:cs typeface="Lucida Console"/>
              </a:rPr>
              <a:t>n</a:t>
            </a:r>
            <a:r>
              <a:rPr sz="1550" spc="-40" dirty="0">
                <a:solidFill>
                  <a:srgbClr val="E3231B"/>
                </a:solidFill>
                <a:latin typeface="Lucida Console"/>
                <a:cs typeface="Lucida Console"/>
              </a:rPr>
              <a:t>a</a:t>
            </a:r>
            <a:r>
              <a:rPr sz="1550" spc="-50" dirty="0">
                <a:solidFill>
                  <a:srgbClr val="E3231B"/>
                </a:solidFill>
                <a:latin typeface="Lucida Console"/>
                <a:cs typeface="Lucida Console"/>
              </a:rPr>
              <a:t>m</a:t>
            </a:r>
            <a:r>
              <a:rPr sz="1550" spc="-45" dirty="0">
                <a:solidFill>
                  <a:srgbClr val="E3231B"/>
                </a:solidFill>
                <a:latin typeface="Lucida Console"/>
                <a:cs typeface="Lucida Console"/>
              </a:rPr>
              <a:t>e</a:t>
            </a:r>
            <a:r>
              <a:rPr sz="1500" spc="-15" dirty="0">
                <a:solidFill>
                  <a:srgbClr val="E3231B"/>
                </a:solidFill>
                <a:latin typeface="Lucida Console"/>
                <a:cs typeface="Lucida Console"/>
              </a:rPr>
              <a:t>(</a:t>
            </a:r>
            <a:r>
              <a:rPr sz="1550" spc="-45" dirty="0">
                <a:solidFill>
                  <a:srgbClr val="E3231B"/>
                </a:solidFill>
                <a:latin typeface="Lucida Console"/>
                <a:cs typeface="Lucida Console"/>
              </a:rPr>
              <a:t>arg_names</a:t>
            </a:r>
            <a:r>
              <a:rPr sz="1500" spc="-10" dirty="0">
                <a:solidFill>
                  <a:srgbClr val="E3231B"/>
                </a:solidFill>
                <a:latin typeface="Lucida Console"/>
                <a:cs typeface="Lucida Console"/>
              </a:rPr>
              <a:t>):</a:t>
            </a:r>
            <a:endParaRPr sz="1500">
              <a:latin typeface="Lucida Console"/>
              <a:cs typeface="Lucida Console"/>
            </a:endParaRPr>
          </a:p>
          <a:p>
            <a:pPr marL="755650">
              <a:lnSpc>
                <a:spcPct val="100000"/>
              </a:lnSpc>
              <a:spcBef>
                <a:spcPts val="355"/>
              </a:spcBef>
            </a:pPr>
            <a:r>
              <a:rPr sz="1550" spc="-45" dirty="0">
                <a:solidFill>
                  <a:srgbClr val="7F7F7F"/>
                </a:solidFill>
                <a:latin typeface="Lucida Console"/>
                <a:cs typeface="Lucida Console"/>
              </a:rPr>
              <a:t>statements</a:t>
            </a:r>
            <a:r>
              <a:rPr sz="1550" i="1" spc="-40" dirty="0">
                <a:solidFill>
                  <a:srgbClr val="7F7F7F"/>
                </a:solidFill>
                <a:latin typeface="Lucida Console"/>
                <a:cs typeface="Lucida Console"/>
              </a:rPr>
              <a:t>…</a:t>
            </a:r>
            <a:endParaRPr sz="1550">
              <a:latin typeface="Lucida Console"/>
              <a:cs typeface="Lucida Console"/>
            </a:endParaRPr>
          </a:p>
          <a:p>
            <a:pPr marL="755650">
              <a:lnSpc>
                <a:spcPct val="100000"/>
              </a:lnSpc>
              <a:spcBef>
                <a:spcPts val="350"/>
              </a:spcBef>
            </a:pPr>
            <a:r>
              <a:rPr sz="1500" spc="-15" dirty="0">
                <a:solidFill>
                  <a:srgbClr val="E3231B"/>
                </a:solidFill>
                <a:latin typeface="Lucida Console"/>
                <a:cs typeface="Lucida Console"/>
              </a:rPr>
              <a:t>retur</a:t>
            </a:r>
            <a:r>
              <a:rPr sz="1500" spc="-10" dirty="0">
                <a:solidFill>
                  <a:srgbClr val="E3231B"/>
                </a:solidFill>
                <a:latin typeface="Lucida Console"/>
                <a:cs typeface="Lucida Console"/>
              </a:rPr>
              <a:t>n</a:t>
            </a:r>
            <a:r>
              <a:rPr sz="1500" dirty="0">
                <a:solidFill>
                  <a:srgbClr val="E3231B"/>
                </a:solidFill>
                <a:latin typeface="Times New Roman"/>
                <a:cs typeface="Times New Roman"/>
              </a:rPr>
              <a:t> </a:t>
            </a:r>
            <a:r>
              <a:rPr sz="1500" spc="150" dirty="0">
                <a:solidFill>
                  <a:srgbClr val="E3231B"/>
                </a:solidFill>
                <a:latin typeface="Times New Roman"/>
                <a:cs typeface="Times New Roman"/>
              </a:rPr>
              <a:t> </a:t>
            </a:r>
            <a:r>
              <a:rPr sz="1550" spc="-50" dirty="0">
                <a:solidFill>
                  <a:srgbClr val="E3231B"/>
                </a:solidFill>
                <a:latin typeface="Lucida Console"/>
                <a:cs typeface="Lucida Console"/>
              </a:rPr>
              <a:t>v</a:t>
            </a:r>
            <a:r>
              <a:rPr sz="1550" spc="-40" dirty="0">
                <a:solidFill>
                  <a:srgbClr val="E3231B"/>
                </a:solidFill>
                <a:latin typeface="Lucida Console"/>
                <a:cs typeface="Lucida Console"/>
              </a:rPr>
              <a:t>a</a:t>
            </a:r>
            <a:r>
              <a:rPr sz="1550" spc="-50" dirty="0">
                <a:solidFill>
                  <a:srgbClr val="E3231B"/>
                </a:solidFill>
                <a:latin typeface="Lucida Console"/>
                <a:cs typeface="Lucida Console"/>
              </a:rPr>
              <a:t>l</a:t>
            </a:r>
            <a:r>
              <a:rPr sz="1550" spc="-40" dirty="0">
                <a:solidFill>
                  <a:srgbClr val="E3231B"/>
                </a:solidFill>
                <a:latin typeface="Lucida Console"/>
                <a:cs typeface="Lucida Console"/>
              </a:rPr>
              <a:t>ue</a:t>
            </a:r>
            <a:endParaRPr sz="1550">
              <a:latin typeface="Lucida Console"/>
              <a:cs typeface="Lucida Console"/>
            </a:endParaRPr>
          </a:p>
          <a:p>
            <a:pPr marL="298450">
              <a:lnSpc>
                <a:spcPct val="100000"/>
              </a:lnSpc>
              <a:spcBef>
                <a:spcPts val="395"/>
              </a:spcBef>
            </a:pPr>
            <a:r>
              <a:rPr sz="1500" spc="-15" dirty="0">
                <a:solidFill>
                  <a:srgbClr val="7F7F7F"/>
                </a:solidFill>
                <a:latin typeface="Lucida Console"/>
                <a:cs typeface="Lucida Console"/>
              </a:rPr>
              <a:t>...</a:t>
            </a:r>
            <a:endParaRPr sz="1500">
              <a:latin typeface="Lucida Console"/>
              <a:cs typeface="Lucida Console"/>
            </a:endParaRPr>
          </a:p>
          <a:p>
            <a:pPr marL="298450">
              <a:lnSpc>
                <a:spcPct val="100000"/>
              </a:lnSpc>
              <a:spcBef>
                <a:spcPts val="360"/>
              </a:spcBef>
            </a:pPr>
            <a:r>
              <a:rPr sz="1550" spc="-45" dirty="0">
                <a:solidFill>
                  <a:srgbClr val="E3231B"/>
                </a:solidFill>
                <a:latin typeface="Lucida Console"/>
                <a:cs typeface="Lucida Console"/>
              </a:rPr>
              <a:t>function_name(arg_values</a:t>
            </a:r>
            <a:r>
              <a:rPr sz="1550" spc="-40" dirty="0">
                <a:solidFill>
                  <a:srgbClr val="E3231B"/>
                </a:solidFill>
                <a:latin typeface="Lucida Console"/>
                <a:cs typeface="Lucida Console"/>
              </a:rPr>
              <a:t>)</a:t>
            </a:r>
            <a:endParaRPr sz="1550">
              <a:latin typeface="Lucida Console"/>
              <a:cs typeface="Lucida Consol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5641" y="1206246"/>
            <a:ext cx="3886200" cy="3083560"/>
          </a:xfrm>
          <a:custGeom>
            <a:avLst/>
            <a:gdLst/>
            <a:ahLst/>
            <a:cxnLst/>
            <a:rect l="l" t="t" r="r" b="b"/>
            <a:pathLst>
              <a:path w="3886200" h="3083560">
                <a:moveTo>
                  <a:pt x="0" y="3083051"/>
                </a:moveTo>
                <a:lnTo>
                  <a:pt x="3886199" y="3083051"/>
                </a:lnTo>
                <a:lnTo>
                  <a:pt x="3886199" y="0"/>
                </a:lnTo>
                <a:lnTo>
                  <a:pt x="0" y="0"/>
                </a:lnTo>
                <a:lnTo>
                  <a:pt x="0" y="3083051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13303" y="1282331"/>
            <a:ext cx="2210435" cy="136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&gt;&gt;&gt;</a:t>
            </a:r>
            <a:r>
              <a:rPr sz="1200" spc="-1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def</a:t>
            </a:r>
            <a:r>
              <a:rPr sz="120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6300"/>
                </a:solidFill>
                <a:latin typeface="Lucida Console"/>
                <a:cs typeface="Lucida Console"/>
              </a:rPr>
              <a:t>add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(num1,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num2):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tabLst>
                <a:tab pos="736600" algn="l"/>
              </a:tabLst>
            </a:pP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...</a:t>
            </a:r>
            <a:r>
              <a:rPr sz="1200" spc="-10" dirty="0">
                <a:solidFill>
                  <a:srgbClr val="D8FA3B"/>
                </a:solidFill>
                <a:latin typeface="Times New Roman"/>
                <a:cs typeface="Times New Roman"/>
              </a:rPr>
              <a:t>	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result</a:t>
            </a:r>
            <a:r>
              <a:rPr sz="1200" spc="-1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=</a:t>
            </a:r>
            <a:r>
              <a:rPr sz="120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num1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+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tabLst>
                <a:tab pos="736600" algn="l"/>
              </a:tabLst>
            </a:pP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...</a:t>
            </a:r>
            <a:r>
              <a:rPr sz="1200" spc="-10" dirty="0">
                <a:solidFill>
                  <a:srgbClr val="D8FA3B"/>
                </a:solidFill>
                <a:latin typeface="Times New Roman"/>
                <a:cs typeface="Times New Roman"/>
              </a:rPr>
              <a:t>	</a:t>
            </a: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return</a:t>
            </a:r>
            <a:r>
              <a:rPr sz="1200" spc="-1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result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...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&gt;&gt;&gt;</a:t>
            </a:r>
            <a:endParaRPr sz="1200">
              <a:latin typeface="Lucida Console"/>
              <a:cs typeface="Lucida Console"/>
            </a:endParaRPr>
          </a:p>
          <a:p>
            <a:pPr marR="1925955">
              <a:lnSpc>
                <a:spcPct val="110000"/>
              </a:lnSpc>
            </a:pP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&gt;&gt;&gt;</a:t>
            </a:r>
            <a:r>
              <a:rPr sz="1200" spc="-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8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24121" y="1483753"/>
            <a:ext cx="368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num2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2111" y="2288426"/>
            <a:ext cx="82931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add</a:t>
            </a:r>
            <a:r>
              <a:rPr sz="1200" spc="-15" dirty="0">
                <a:solidFill>
                  <a:srgbClr val="F8F8F8"/>
                </a:solidFill>
                <a:latin typeface="Lucida Console"/>
                <a:cs typeface="Lucida Console"/>
              </a:rPr>
              <a:t>(</a:t>
            </a: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3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,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5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)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3303" y="3093099"/>
            <a:ext cx="2118995" cy="756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&gt;&gt;&gt;</a:t>
            </a:r>
            <a:r>
              <a:rPr sz="1200" spc="-1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def</a:t>
            </a:r>
            <a:r>
              <a:rPr sz="120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6300"/>
                </a:solidFill>
                <a:latin typeface="Lucida Console"/>
                <a:cs typeface="Lucida Console"/>
              </a:rPr>
              <a:t>say_hel</a:t>
            </a:r>
            <a:r>
              <a:rPr sz="1200" spc="-15" dirty="0">
                <a:solidFill>
                  <a:srgbClr val="FF6300"/>
                </a:solidFill>
                <a:latin typeface="Lucida Console"/>
                <a:cs typeface="Lucida Console"/>
              </a:rPr>
              <a:t>l</a:t>
            </a:r>
            <a:r>
              <a:rPr sz="1200" spc="-10" dirty="0">
                <a:solidFill>
                  <a:srgbClr val="FF6300"/>
                </a:solidFill>
                <a:latin typeface="Lucida Console"/>
                <a:cs typeface="Lucida Console"/>
              </a:rPr>
              <a:t>o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():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tabLst>
                <a:tab pos="736600" algn="l"/>
              </a:tabLst>
            </a:pP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...</a:t>
            </a:r>
            <a:r>
              <a:rPr sz="1200" spc="-10" dirty="0">
                <a:solidFill>
                  <a:srgbClr val="D8FA3B"/>
                </a:solidFill>
                <a:latin typeface="Times New Roman"/>
                <a:cs typeface="Times New Roman"/>
              </a:rPr>
              <a:t>	</a:t>
            </a:r>
            <a:r>
              <a:rPr sz="1200" spc="-10" dirty="0">
                <a:solidFill>
                  <a:srgbClr val="8CA5CE"/>
                </a:solidFill>
                <a:latin typeface="Lucida Console"/>
                <a:cs typeface="Lucida Console"/>
              </a:rPr>
              <a:t>print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(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"Hello!</a:t>
            </a:r>
            <a:r>
              <a:rPr sz="1200" spc="-5" dirty="0">
                <a:solidFill>
                  <a:srgbClr val="60CE3B"/>
                </a:solidFill>
                <a:latin typeface="Lucida Console"/>
                <a:cs typeface="Lucida Console"/>
              </a:rPr>
              <a:t>"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)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&gt;&gt;&gt;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&gt;&gt;&gt;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2111" y="3696857"/>
            <a:ext cx="1014094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say_hell</a:t>
            </a:r>
            <a:r>
              <a:rPr sz="1200" spc="-5" dirty="0">
                <a:solidFill>
                  <a:srgbClr val="F8F8F8"/>
                </a:solidFill>
                <a:latin typeface="Lucida Console"/>
                <a:cs typeface="Lucida Console"/>
              </a:rPr>
              <a:t>o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()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3303" y="3898026"/>
            <a:ext cx="5537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Hello!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Functions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z="2400" spc="215" dirty="0">
                <a:solidFill>
                  <a:srgbClr val="7F7F7F"/>
                </a:solidFill>
                <a:latin typeface="Arial Unicode MS"/>
                <a:cs typeface="Arial Unicode MS"/>
              </a:rPr>
              <a:t>|</a:t>
            </a:r>
            <a:r>
              <a:rPr sz="2400" spc="50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2400" spc="40" dirty="0">
                <a:solidFill>
                  <a:srgbClr val="7F7F7F"/>
                </a:solidFill>
                <a:latin typeface="Arial Unicode MS"/>
                <a:cs typeface="Arial Unicode MS"/>
              </a:rPr>
              <a:t>Don’t</a:t>
            </a:r>
            <a:r>
              <a:rPr sz="2400" spc="65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2400" dirty="0">
                <a:solidFill>
                  <a:srgbClr val="7F7F7F"/>
                </a:solidFill>
                <a:latin typeface="Arial Unicode MS"/>
                <a:cs typeface="Arial Unicode MS"/>
              </a:rPr>
              <a:t>Repeat</a:t>
            </a:r>
            <a:r>
              <a:rPr sz="2400" spc="50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2400" spc="-125" dirty="0">
                <a:solidFill>
                  <a:srgbClr val="7F7F7F"/>
                </a:solidFill>
                <a:latin typeface="Arial Unicode MS"/>
                <a:cs typeface="Arial Unicode MS"/>
              </a:rPr>
              <a:t>Y</a:t>
            </a:r>
            <a:r>
              <a:rPr sz="2400" spc="30" dirty="0">
                <a:solidFill>
                  <a:srgbClr val="7F7F7F"/>
                </a:solidFill>
                <a:latin typeface="Arial Unicode MS"/>
                <a:cs typeface="Arial Unicode MS"/>
              </a:rPr>
              <a:t>ourself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5143499"/>
                </a:move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solidFill>
            <a:srgbClr val="6DBD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499"/>
                </a:moveTo>
                <a:lnTo>
                  <a:pt x="9143999" y="5143499"/>
                </a:lnTo>
                <a:lnTo>
                  <a:pt x="9143999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solidFill>
            <a:srgbClr val="0050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84469" y="22860"/>
            <a:ext cx="3859011" cy="5120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8852" y="2180144"/>
            <a:ext cx="4287520" cy="871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50"/>
              </a:lnSpc>
            </a:pPr>
            <a:r>
              <a:rPr sz="3200" spc="15" dirty="0">
                <a:solidFill>
                  <a:srgbClr val="FFFFFF"/>
                </a:solidFill>
                <a:latin typeface="Arial Unicode MS"/>
                <a:cs typeface="Arial Unicode MS"/>
              </a:rPr>
              <a:t>Python</a:t>
            </a:r>
            <a:r>
              <a:rPr sz="32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40" dirty="0">
                <a:solidFill>
                  <a:srgbClr val="FFFFFF"/>
                </a:solidFill>
                <a:latin typeface="Arial Unicode MS"/>
                <a:cs typeface="Arial Unicode MS"/>
              </a:rPr>
              <a:t>Collections</a:t>
            </a:r>
            <a:r>
              <a:rPr sz="3200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Arial Unicode MS"/>
                <a:cs typeface="Arial Unicode MS"/>
              </a:rPr>
              <a:t>and</a:t>
            </a:r>
            <a:endParaRPr sz="3200">
              <a:latin typeface="Arial Unicode MS"/>
              <a:cs typeface="Arial Unicode MS"/>
            </a:endParaRPr>
          </a:p>
          <a:p>
            <a:pPr marL="18415">
              <a:lnSpc>
                <a:spcPts val="3650"/>
              </a:lnSpc>
            </a:pPr>
            <a:r>
              <a:rPr sz="3200" spc="50" dirty="0">
                <a:solidFill>
                  <a:srgbClr val="FFFFFF"/>
                </a:solidFill>
                <a:latin typeface="Arial Unicode MS"/>
                <a:cs typeface="Arial Unicode MS"/>
              </a:rPr>
              <a:t>Loops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Data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25" dirty="0"/>
              <a:t>St</a:t>
            </a:r>
            <a:r>
              <a:rPr spc="20" dirty="0"/>
              <a:t>r</a:t>
            </a:r>
            <a:r>
              <a:rPr spc="35" dirty="0"/>
              <a:t>uctures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280" dirty="0"/>
              <a:t>/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35" dirty="0"/>
              <a:t>Collection</a:t>
            </a:r>
            <a:r>
              <a:rPr spc="145" dirty="0">
                <a:latin typeface="Times New Roman"/>
                <a:cs typeface="Times New Roman"/>
              </a:rPr>
              <a:t> </a:t>
            </a:r>
            <a:r>
              <a:rPr spc="-30" dirty="0"/>
              <a:t>Data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15" dirty="0"/>
              <a:t>Types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68315" y="1341506"/>
          <a:ext cx="8279829" cy="3220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5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9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5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0532">
                <a:tc>
                  <a:txBody>
                    <a:bodyPr/>
                    <a:lstStyle/>
                    <a:p>
                      <a:pPr marL="175260">
                        <a:lnSpc>
                          <a:spcPts val="1760"/>
                        </a:lnSpc>
                      </a:pPr>
                      <a:r>
                        <a:rPr sz="1500" spc="5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Name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  <a:p>
                      <a:pPr marL="175260">
                        <a:lnSpc>
                          <a:spcPts val="1760"/>
                        </a:lnSpc>
                      </a:pPr>
                      <a:r>
                        <a:rPr sz="1500" spc="5" dirty="0">
                          <a:solidFill>
                            <a:srgbClr val="002839"/>
                          </a:solidFill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1500" dirty="0">
                          <a:solidFill>
                            <a:srgbClr val="002839"/>
                          </a:solidFill>
                          <a:latin typeface="Lucida Console"/>
                          <a:cs typeface="Lucida Console"/>
                        </a:rPr>
                        <a:t>yp</a:t>
                      </a:r>
                      <a:r>
                        <a:rPr sz="1500" spc="-10" dirty="0">
                          <a:solidFill>
                            <a:srgbClr val="002839"/>
                          </a:solidFill>
                          <a:latin typeface="Lucida Console"/>
                          <a:cs typeface="Lucida Console"/>
                        </a:rPr>
                        <a:t>e</a:t>
                      </a:r>
                      <a:r>
                        <a:rPr sz="1500" dirty="0">
                          <a:solidFill>
                            <a:srgbClr val="002839"/>
                          </a:solidFill>
                          <a:latin typeface="Lucida Console"/>
                          <a:cs typeface="Lucida Console"/>
                        </a:rPr>
                        <a:t>()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25399">
                      <a:solidFill>
                        <a:srgbClr val="00B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No</a:t>
                      </a: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t</a:t>
                      </a:r>
                      <a:r>
                        <a:rPr sz="1500" spc="5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e</a:t>
                      </a: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s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25399">
                      <a:solidFill>
                        <a:srgbClr val="00B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E</a:t>
                      </a:r>
                      <a:r>
                        <a:rPr sz="1500" spc="5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xam</a:t>
                      </a: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ple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25399">
                      <a:solidFill>
                        <a:srgbClr val="00BBE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833"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</a:pPr>
                      <a:r>
                        <a:rPr sz="1500" spc="-5" dirty="0">
                          <a:solidFill>
                            <a:srgbClr val="E3231B"/>
                          </a:solidFill>
                          <a:latin typeface="Lucida Console"/>
                          <a:cs typeface="Lucida Console"/>
                        </a:rPr>
                        <a:t>list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25399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rgbClr val="00BBEB"/>
                    </a:solidFill>
                  </a:tcPr>
                </a:tc>
                <a:tc>
                  <a:txBody>
                    <a:bodyPr/>
                    <a:lstStyle/>
                    <a:p>
                      <a:pPr marL="461009" indent="-285750">
                        <a:lnSpc>
                          <a:spcPct val="100000"/>
                        </a:lnSpc>
                        <a:buClr>
                          <a:srgbClr val="282828"/>
                        </a:buClr>
                        <a:buFont typeface="Arial"/>
                        <a:buChar char="•"/>
                        <a:tabLst>
                          <a:tab pos="461645" algn="l"/>
                        </a:tabLst>
                      </a:pP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Ordered</a:t>
                      </a:r>
                      <a:r>
                        <a:rPr sz="1500" spc="70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list</a:t>
                      </a:r>
                      <a:r>
                        <a:rPr sz="1500" spc="75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of</a:t>
                      </a:r>
                      <a:r>
                        <a:rPr sz="1500" spc="65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items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  <a:p>
                      <a:pPr marL="461009" indent="-285750">
                        <a:lnSpc>
                          <a:spcPct val="100000"/>
                        </a:lnSpc>
                        <a:buClr>
                          <a:srgbClr val="282828"/>
                        </a:buClr>
                        <a:buFont typeface="Arial"/>
                        <a:buChar char="•"/>
                        <a:tabLst>
                          <a:tab pos="461645" algn="l"/>
                        </a:tabLst>
                      </a:pP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Items</a:t>
                      </a:r>
                      <a:r>
                        <a:rPr sz="1500" spc="65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can</a:t>
                      </a:r>
                      <a:r>
                        <a:rPr sz="1500" spc="75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be</a:t>
                      </a:r>
                      <a:r>
                        <a:rPr sz="1500" spc="70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different</a:t>
                      </a:r>
                      <a:r>
                        <a:rPr sz="1500" spc="50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data</a:t>
                      </a:r>
                      <a:r>
                        <a:rPr sz="1500" spc="70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types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  <a:p>
                      <a:pPr marL="461009" indent="-285750">
                        <a:lnSpc>
                          <a:spcPct val="100000"/>
                        </a:lnSpc>
                        <a:buClr>
                          <a:srgbClr val="282828"/>
                        </a:buClr>
                        <a:buFont typeface="Arial"/>
                        <a:buChar char="•"/>
                        <a:tabLst>
                          <a:tab pos="461645" algn="l"/>
                        </a:tabLst>
                      </a:pP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Can</a:t>
                      </a:r>
                      <a:r>
                        <a:rPr sz="1500" spc="75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contain</a:t>
                      </a:r>
                      <a:r>
                        <a:rPr sz="1500" spc="65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duplicate</a:t>
                      </a:r>
                      <a:r>
                        <a:rPr sz="1500" spc="75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i</a:t>
                      </a: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tems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  <a:p>
                      <a:pPr marL="461009" indent="-285750">
                        <a:lnSpc>
                          <a:spcPct val="100000"/>
                        </a:lnSpc>
                        <a:buClr>
                          <a:srgbClr val="282828"/>
                        </a:buClr>
                        <a:buFont typeface="Arial"/>
                        <a:buChar char="•"/>
                        <a:tabLst>
                          <a:tab pos="461645" algn="l"/>
                        </a:tabLst>
                      </a:pP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Mutable</a:t>
                      </a:r>
                      <a:r>
                        <a:rPr sz="1500" spc="75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(can</a:t>
                      </a:r>
                      <a:r>
                        <a:rPr sz="1500" spc="80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be</a:t>
                      </a:r>
                      <a:r>
                        <a:rPr sz="1500" spc="65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changed</a:t>
                      </a:r>
                      <a:r>
                        <a:rPr sz="1500" spc="65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after</a:t>
                      </a:r>
                      <a:r>
                        <a:rPr sz="1500" spc="75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create</a:t>
                      </a:r>
                      <a:r>
                        <a:rPr sz="1500" spc="5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d</a:t>
                      </a: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)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25399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rgbClr val="00BBEB"/>
                    </a:solidFill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7F7F7F"/>
                          </a:solidFill>
                          <a:latin typeface="Lucida Console"/>
                          <a:cs typeface="Lucida Console"/>
                        </a:rPr>
                        <a:t>[</a:t>
                      </a:r>
                      <a:r>
                        <a:rPr sz="1500" spc="-5" dirty="0">
                          <a:solidFill>
                            <a:srgbClr val="7F7F7F"/>
                          </a:solidFill>
                          <a:latin typeface="Lucida Console"/>
                          <a:cs typeface="Lucida Console"/>
                        </a:rPr>
                        <a:t>‘a</a:t>
                      </a:r>
                      <a:r>
                        <a:rPr sz="1500" spc="-10" dirty="0">
                          <a:solidFill>
                            <a:srgbClr val="7F7F7F"/>
                          </a:solidFill>
                          <a:latin typeface="Lucida Console"/>
                          <a:cs typeface="Lucida Console"/>
                        </a:rPr>
                        <a:t>’</a:t>
                      </a:r>
                      <a:r>
                        <a:rPr sz="1500" dirty="0">
                          <a:solidFill>
                            <a:srgbClr val="7F7F7F"/>
                          </a:solidFill>
                          <a:latin typeface="Lucida Console"/>
                          <a:cs typeface="Lucida Console"/>
                        </a:rPr>
                        <a:t>,</a:t>
                      </a:r>
                      <a:r>
                        <a:rPr sz="150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14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solidFill>
                            <a:srgbClr val="7F7F7F"/>
                          </a:solidFill>
                          <a:latin typeface="Lucida Console"/>
                          <a:cs typeface="Lucida Console"/>
                        </a:rPr>
                        <a:t>1</a:t>
                      </a:r>
                      <a:r>
                        <a:rPr sz="1500" dirty="0">
                          <a:solidFill>
                            <a:srgbClr val="7F7F7F"/>
                          </a:solidFill>
                          <a:latin typeface="Lucida Console"/>
                          <a:cs typeface="Lucida Console"/>
                        </a:rPr>
                        <a:t>,</a:t>
                      </a:r>
                      <a:r>
                        <a:rPr sz="150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15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7F7F7F"/>
                          </a:solidFill>
                          <a:latin typeface="Lucida Console"/>
                          <a:cs typeface="Lucida Console"/>
                        </a:rPr>
                        <a:t>1</a:t>
                      </a:r>
                      <a:r>
                        <a:rPr sz="1500" spc="-10" dirty="0">
                          <a:solidFill>
                            <a:srgbClr val="7F7F7F"/>
                          </a:solidFill>
                          <a:latin typeface="Lucida Console"/>
                          <a:cs typeface="Lucida Console"/>
                        </a:rPr>
                        <a:t>8.</a:t>
                      </a:r>
                      <a:r>
                        <a:rPr sz="1500" spc="-5" dirty="0">
                          <a:solidFill>
                            <a:srgbClr val="7F7F7F"/>
                          </a:solidFill>
                          <a:latin typeface="Lucida Console"/>
                          <a:cs typeface="Lucida Console"/>
                        </a:rPr>
                        <a:t>2</a:t>
                      </a:r>
                      <a:r>
                        <a:rPr sz="1500" dirty="0">
                          <a:solidFill>
                            <a:srgbClr val="7F7F7F"/>
                          </a:solidFill>
                          <a:latin typeface="Lucida Console"/>
                          <a:cs typeface="Lucida Console"/>
                        </a:rPr>
                        <a:t>]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25399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rgbClr val="00B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569"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</a:pPr>
                      <a:r>
                        <a:rPr sz="1500" spc="-5" dirty="0">
                          <a:solidFill>
                            <a:srgbClr val="E3231B"/>
                          </a:solidFill>
                          <a:latin typeface="Lucida Console"/>
                          <a:cs typeface="Lucida Console"/>
                        </a:rPr>
                        <a:t>tuple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1009" indent="-285750">
                        <a:lnSpc>
                          <a:spcPct val="100000"/>
                        </a:lnSpc>
                        <a:buClr>
                          <a:srgbClr val="282828"/>
                        </a:buClr>
                        <a:buFont typeface="Arial"/>
                        <a:buChar char="•"/>
                        <a:tabLst>
                          <a:tab pos="461645" algn="l"/>
                        </a:tabLst>
                      </a:pP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Just</a:t>
                      </a:r>
                      <a:r>
                        <a:rPr sz="1500" spc="70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like</a:t>
                      </a:r>
                      <a:r>
                        <a:rPr sz="1500" spc="70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a</a:t>
                      </a:r>
                      <a:r>
                        <a:rPr sz="1500" spc="80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list;</a:t>
                      </a:r>
                      <a:r>
                        <a:rPr sz="1500" spc="65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except: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  <a:p>
                      <a:pPr marL="461009" indent="-285750">
                        <a:lnSpc>
                          <a:spcPct val="100000"/>
                        </a:lnSpc>
                        <a:buClr>
                          <a:srgbClr val="282828"/>
                        </a:buClr>
                        <a:buFont typeface="Arial"/>
                        <a:buChar char="•"/>
                        <a:tabLst>
                          <a:tab pos="461645" algn="l"/>
                        </a:tabLst>
                      </a:pP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Immutable</a:t>
                      </a:r>
                      <a:r>
                        <a:rPr sz="1500" spc="75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(cannot</a:t>
                      </a:r>
                      <a:r>
                        <a:rPr sz="1500" spc="75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be</a:t>
                      </a:r>
                      <a:r>
                        <a:rPr sz="1500" spc="75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changed)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7F7F7F"/>
                          </a:solidFill>
                          <a:latin typeface="Lucida Console"/>
                          <a:cs typeface="Lucida Console"/>
                        </a:rPr>
                        <a:t>(</a:t>
                      </a:r>
                      <a:r>
                        <a:rPr sz="1500" spc="-5" dirty="0">
                          <a:solidFill>
                            <a:srgbClr val="7F7F7F"/>
                          </a:solidFill>
                          <a:latin typeface="Lucida Console"/>
                          <a:cs typeface="Lucida Console"/>
                        </a:rPr>
                        <a:t>‘a</a:t>
                      </a:r>
                      <a:r>
                        <a:rPr sz="1500" spc="-10" dirty="0">
                          <a:solidFill>
                            <a:srgbClr val="7F7F7F"/>
                          </a:solidFill>
                          <a:latin typeface="Lucida Console"/>
                          <a:cs typeface="Lucida Console"/>
                        </a:rPr>
                        <a:t>’</a:t>
                      </a:r>
                      <a:r>
                        <a:rPr sz="1500" dirty="0">
                          <a:solidFill>
                            <a:srgbClr val="7F7F7F"/>
                          </a:solidFill>
                          <a:latin typeface="Lucida Console"/>
                          <a:cs typeface="Lucida Console"/>
                        </a:rPr>
                        <a:t>,</a:t>
                      </a:r>
                      <a:r>
                        <a:rPr sz="150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14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solidFill>
                            <a:srgbClr val="7F7F7F"/>
                          </a:solidFill>
                          <a:latin typeface="Lucida Console"/>
                          <a:cs typeface="Lucida Console"/>
                        </a:rPr>
                        <a:t>1</a:t>
                      </a:r>
                      <a:r>
                        <a:rPr sz="1500" dirty="0">
                          <a:solidFill>
                            <a:srgbClr val="7F7F7F"/>
                          </a:solidFill>
                          <a:latin typeface="Lucida Console"/>
                          <a:cs typeface="Lucida Console"/>
                        </a:rPr>
                        <a:t>,</a:t>
                      </a:r>
                      <a:r>
                        <a:rPr sz="150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15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7F7F7F"/>
                          </a:solidFill>
                          <a:latin typeface="Lucida Console"/>
                          <a:cs typeface="Lucida Console"/>
                        </a:rPr>
                        <a:t>1</a:t>
                      </a:r>
                      <a:r>
                        <a:rPr sz="1500" spc="-10" dirty="0">
                          <a:solidFill>
                            <a:srgbClr val="7F7F7F"/>
                          </a:solidFill>
                          <a:latin typeface="Lucida Console"/>
                          <a:cs typeface="Lucida Console"/>
                        </a:rPr>
                        <a:t>8.</a:t>
                      </a:r>
                      <a:r>
                        <a:rPr sz="1500" spc="-5" dirty="0">
                          <a:solidFill>
                            <a:srgbClr val="7F7F7F"/>
                          </a:solidFill>
                          <a:latin typeface="Lucida Console"/>
                          <a:cs typeface="Lucida Console"/>
                        </a:rPr>
                        <a:t>2</a:t>
                      </a:r>
                      <a:r>
                        <a:rPr sz="1500" dirty="0">
                          <a:solidFill>
                            <a:srgbClr val="7F7F7F"/>
                          </a:solidFill>
                          <a:latin typeface="Lucida Console"/>
                          <a:cs typeface="Lucida Console"/>
                        </a:rPr>
                        <a:t>)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839">
                <a:tc>
                  <a:txBody>
                    <a:bodyPr/>
                    <a:lstStyle/>
                    <a:p>
                      <a:pPr marL="175260">
                        <a:lnSpc>
                          <a:spcPts val="1760"/>
                        </a:lnSpc>
                      </a:pPr>
                      <a:r>
                        <a:rPr sz="1500" spc="5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d</a:t>
                      </a: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i</a:t>
                      </a:r>
                      <a:r>
                        <a:rPr sz="1500" spc="5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c</a:t>
                      </a: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tio</a:t>
                      </a:r>
                      <a:r>
                        <a:rPr sz="1500" spc="-1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n</a:t>
                      </a:r>
                      <a:r>
                        <a:rPr sz="1500" spc="5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a</a:t>
                      </a: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ry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  <a:p>
                      <a:pPr marL="175260">
                        <a:lnSpc>
                          <a:spcPts val="1760"/>
                        </a:lnSpc>
                      </a:pPr>
                      <a:r>
                        <a:rPr sz="1500" spc="-5" dirty="0">
                          <a:solidFill>
                            <a:srgbClr val="E3231B"/>
                          </a:solidFill>
                          <a:latin typeface="Lucida Console"/>
                          <a:cs typeface="Lucida Console"/>
                        </a:rPr>
                        <a:t>dict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rgbClr val="00BBEB"/>
                    </a:solidFill>
                  </a:tcPr>
                </a:tc>
                <a:tc>
                  <a:txBody>
                    <a:bodyPr/>
                    <a:lstStyle/>
                    <a:p>
                      <a:pPr marL="461009" indent="-285750">
                        <a:lnSpc>
                          <a:spcPct val="100000"/>
                        </a:lnSpc>
                        <a:buClr>
                          <a:srgbClr val="282828"/>
                        </a:buClr>
                        <a:buFont typeface="Arial"/>
                        <a:buChar char="•"/>
                        <a:tabLst>
                          <a:tab pos="461645" algn="l"/>
                        </a:tabLst>
                      </a:pP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Unordered</a:t>
                      </a:r>
                      <a:r>
                        <a:rPr sz="1500" spc="60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ke</a:t>
                      </a:r>
                      <a:r>
                        <a:rPr sz="1500" spc="5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y</a:t>
                      </a: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-value</a:t>
                      </a:r>
                      <a:r>
                        <a:rPr sz="1500" spc="90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pairs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  <a:p>
                      <a:pPr marL="461009" indent="-285750">
                        <a:lnSpc>
                          <a:spcPct val="100000"/>
                        </a:lnSpc>
                        <a:buClr>
                          <a:srgbClr val="282828"/>
                        </a:buClr>
                        <a:buFont typeface="Arial"/>
                        <a:buChar char="•"/>
                        <a:tabLst>
                          <a:tab pos="461645" algn="l"/>
                        </a:tabLst>
                      </a:pP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Keys</a:t>
                      </a:r>
                      <a:r>
                        <a:rPr sz="1500" spc="75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are</a:t>
                      </a:r>
                      <a:r>
                        <a:rPr sz="1500" spc="80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unique;</a:t>
                      </a:r>
                      <a:r>
                        <a:rPr sz="1500" spc="70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must</a:t>
                      </a:r>
                      <a:r>
                        <a:rPr sz="1500" spc="75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be</a:t>
                      </a:r>
                      <a:r>
                        <a:rPr sz="1500" spc="60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immutable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  <a:p>
                      <a:pPr marL="461009" indent="-285750">
                        <a:lnSpc>
                          <a:spcPct val="100000"/>
                        </a:lnSpc>
                        <a:buClr>
                          <a:srgbClr val="282828"/>
                        </a:buClr>
                        <a:buFont typeface="Arial"/>
                        <a:buChar char="•"/>
                        <a:tabLst>
                          <a:tab pos="461645" algn="l"/>
                        </a:tabLst>
                      </a:pP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Keys</a:t>
                      </a:r>
                      <a:r>
                        <a:rPr sz="1500" spc="3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spc="5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d</a:t>
                      </a: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on’t</a:t>
                      </a:r>
                      <a:r>
                        <a:rPr sz="1500" spc="15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have</a:t>
                      </a:r>
                      <a:r>
                        <a:rPr sz="1500" spc="35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to</a:t>
                      </a:r>
                      <a:r>
                        <a:rPr sz="1500" spc="25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be</a:t>
                      </a:r>
                      <a:r>
                        <a:rPr sz="1500" spc="3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the</a:t>
                      </a:r>
                      <a:r>
                        <a:rPr sz="1500" spc="2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same</a:t>
                      </a:r>
                      <a:r>
                        <a:rPr sz="1500" spc="35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data</a:t>
                      </a:r>
                      <a:r>
                        <a:rPr sz="1500" spc="25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type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  <a:p>
                      <a:pPr marL="461009" indent="-285750">
                        <a:lnSpc>
                          <a:spcPct val="100000"/>
                        </a:lnSpc>
                        <a:buClr>
                          <a:srgbClr val="282828"/>
                        </a:buClr>
                        <a:buFont typeface="Arial"/>
                        <a:buChar char="•"/>
                        <a:tabLst>
                          <a:tab pos="461645" algn="l"/>
                        </a:tabLst>
                      </a:pP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Values</a:t>
                      </a:r>
                      <a:r>
                        <a:rPr sz="1500" spc="65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may</a:t>
                      </a:r>
                      <a:r>
                        <a:rPr sz="1500" spc="90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be</a:t>
                      </a:r>
                      <a:r>
                        <a:rPr sz="1500" spc="65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any</a:t>
                      </a:r>
                      <a:r>
                        <a:rPr sz="1500" spc="75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data</a:t>
                      </a:r>
                      <a:r>
                        <a:rPr sz="1500" spc="70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type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rgbClr val="00BBEB"/>
                    </a:solidFill>
                  </a:tcPr>
                </a:tc>
                <a:tc>
                  <a:txBody>
                    <a:bodyPr/>
                    <a:lstStyle/>
                    <a:p>
                      <a:pPr marR="356235" algn="ctr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7F7F7F"/>
                          </a:solidFill>
                          <a:latin typeface="Lucida Console"/>
                          <a:cs typeface="Lucida Console"/>
                        </a:rPr>
                        <a:t>{“</a:t>
                      </a:r>
                      <a:r>
                        <a:rPr sz="1500" spc="-10" dirty="0">
                          <a:solidFill>
                            <a:srgbClr val="7F7F7F"/>
                          </a:solidFill>
                          <a:latin typeface="Lucida Console"/>
                          <a:cs typeface="Lucida Console"/>
                        </a:rPr>
                        <a:t>a</a:t>
                      </a:r>
                      <a:r>
                        <a:rPr sz="1500" dirty="0">
                          <a:solidFill>
                            <a:srgbClr val="7F7F7F"/>
                          </a:solidFill>
                          <a:latin typeface="Lucida Console"/>
                          <a:cs typeface="Lucida Console"/>
                        </a:rPr>
                        <a:t>p</a:t>
                      </a:r>
                      <a:r>
                        <a:rPr sz="1500" spc="-10" dirty="0">
                          <a:solidFill>
                            <a:srgbClr val="7F7F7F"/>
                          </a:solidFill>
                          <a:latin typeface="Lucida Console"/>
                          <a:cs typeface="Lucida Console"/>
                        </a:rPr>
                        <a:t>p</a:t>
                      </a:r>
                      <a:r>
                        <a:rPr sz="1500" spc="-15" dirty="0">
                          <a:solidFill>
                            <a:srgbClr val="7F7F7F"/>
                          </a:solidFill>
                          <a:latin typeface="Lucida Console"/>
                          <a:cs typeface="Lucida Console"/>
                        </a:rPr>
                        <a:t>l</a:t>
                      </a:r>
                      <a:r>
                        <a:rPr sz="1500" dirty="0">
                          <a:solidFill>
                            <a:srgbClr val="7F7F7F"/>
                          </a:solidFill>
                          <a:latin typeface="Lucida Console"/>
                          <a:cs typeface="Lucida Console"/>
                        </a:rPr>
                        <a:t>e</a:t>
                      </a:r>
                      <a:r>
                        <a:rPr sz="1500" spc="-10" dirty="0">
                          <a:solidFill>
                            <a:srgbClr val="7F7F7F"/>
                          </a:solidFill>
                          <a:latin typeface="Lucida Console"/>
                          <a:cs typeface="Lucida Console"/>
                        </a:rPr>
                        <a:t>s</a:t>
                      </a:r>
                      <a:r>
                        <a:rPr sz="1500" dirty="0">
                          <a:solidFill>
                            <a:srgbClr val="7F7F7F"/>
                          </a:solidFill>
                          <a:latin typeface="Lucida Console"/>
                          <a:cs typeface="Lucida Console"/>
                        </a:rPr>
                        <a:t>”:</a:t>
                      </a:r>
                      <a:r>
                        <a:rPr sz="150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15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 dirty="0">
                          <a:solidFill>
                            <a:srgbClr val="7F7F7F"/>
                          </a:solidFill>
                          <a:latin typeface="Lucida Console"/>
                          <a:cs typeface="Lucida Console"/>
                        </a:rPr>
                        <a:t>5</a:t>
                      </a:r>
                      <a:r>
                        <a:rPr sz="1500" dirty="0">
                          <a:solidFill>
                            <a:srgbClr val="7F7F7F"/>
                          </a:solidFill>
                          <a:latin typeface="Lucida Console"/>
                          <a:cs typeface="Lucida Console"/>
                        </a:rPr>
                        <a:t>,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  <a:p>
                      <a:pPr marL="289560">
                        <a:lnSpc>
                          <a:spcPct val="100000"/>
                        </a:lnSpc>
                      </a:pPr>
                      <a:r>
                        <a:rPr sz="1500" spc="-5" dirty="0">
                          <a:solidFill>
                            <a:srgbClr val="7F7F7F"/>
                          </a:solidFill>
                          <a:latin typeface="Lucida Console"/>
                          <a:cs typeface="Lucida Console"/>
                        </a:rPr>
                        <a:t>“pears</a:t>
                      </a:r>
                      <a:r>
                        <a:rPr sz="1500" dirty="0">
                          <a:solidFill>
                            <a:srgbClr val="7F7F7F"/>
                          </a:solidFill>
                          <a:latin typeface="Lucida Console"/>
                          <a:cs typeface="Lucida Console"/>
                        </a:rPr>
                        <a:t>”:</a:t>
                      </a:r>
                      <a:r>
                        <a:rPr sz="150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15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 dirty="0">
                          <a:solidFill>
                            <a:srgbClr val="7F7F7F"/>
                          </a:solidFill>
                          <a:latin typeface="Lucida Console"/>
                          <a:cs typeface="Lucida Console"/>
                        </a:rPr>
                        <a:t>2</a:t>
                      </a:r>
                      <a:r>
                        <a:rPr sz="1500" dirty="0">
                          <a:solidFill>
                            <a:srgbClr val="7F7F7F"/>
                          </a:solidFill>
                          <a:latin typeface="Lucida Console"/>
                          <a:cs typeface="Lucida Console"/>
                        </a:rPr>
                        <a:t>,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  <a:p>
                      <a:pPr marL="289560">
                        <a:lnSpc>
                          <a:spcPct val="100000"/>
                        </a:lnSpc>
                      </a:pPr>
                      <a:r>
                        <a:rPr sz="1500" spc="-5" dirty="0">
                          <a:solidFill>
                            <a:srgbClr val="7F7F7F"/>
                          </a:solidFill>
                          <a:latin typeface="Lucida Console"/>
                          <a:cs typeface="Lucida Console"/>
                        </a:rPr>
                        <a:t>“oranges</a:t>
                      </a:r>
                      <a:r>
                        <a:rPr sz="1500" dirty="0">
                          <a:solidFill>
                            <a:srgbClr val="7F7F7F"/>
                          </a:solidFill>
                          <a:latin typeface="Lucida Console"/>
                          <a:cs typeface="Lucida Console"/>
                        </a:rPr>
                        <a:t>”:</a:t>
                      </a:r>
                      <a:r>
                        <a:rPr sz="150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14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solidFill>
                            <a:srgbClr val="7F7F7F"/>
                          </a:solidFill>
                          <a:latin typeface="Lucida Console"/>
                          <a:cs typeface="Lucida Console"/>
                        </a:rPr>
                        <a:t>9</a:t>
                      </a:r>
                      <a:r>
                        <a:rPr sz="1500" dirty="0">
                          <a:solidFill>
                            <a:srgbClr val="7F7F7F"/>
                          </a:solidFill>
                          <a:latin typeface="Lucida Console"/>
                          <a:cs typeface="Lucida Console"/>
                        </a:rPr>
                        <a:t>}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rgbClr val="00B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500120" cy="5143500"/>
          </a:xfrm>
          <a:custGeom>
            <a:avLst/>
            <a:gdLst/>
            <a:ahLst/>
            <a:cxnLst/>
            <a:rect l="l" t="t" r="r" b="b"/>
            <a:pathLst>
              <a:path w="3500120" h="5143500">
                <a:moveTo>
                  <a:pt x="0" y="5143499"/>
                </a:moveTo>
                <a:lnTo>
                  <a:pt x="3499865" y="5143499"/>
                </a:lnTo>
                <a:lnTo>
                  <a:pt x="3499865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solidFill>
            <a:srgbClr val="00A6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6796" y="533489"/>
            <a:ext cx="128714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30" dirty="0">
                <a:solidFill>
                  <a:srgbClr val="FFFFFF"/>
                </a:solidFill>
                <a:latin typeface="Arial Unicode MS"/>
                <a:cs typeface="Arial Unicode MS"/>
              </a:rPr>
              <a:t>Agenda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" y="2679191"/>
            <a:ext cx="3492246" cy="2464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78633" y="1607949"/>
            <a:ext cx="3732529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245" indent="-169545">
              <a:lnSpc>
                <a:spcPct val="100000"/>
              </a:lnSpc>
              <a:buClr>
                <a:srgbClr val="282828"/>
              </a:buClr>
              <a:buSzPct val="80000"/>
              <a:buFont typeface="Arial"/>
              <a:buChar char="•"/>
              <a:tabLst>
                <a:tab pos="182880" algn="l"/>
              </a:tabLst>
            </a:pPr>
            <a:r>
              <a:rPr sz="2000" spc="10" dirty="0">
                <a:solidFill>
                  <a:srgbClr val="282828"/>
                </a:solidFill>
                <a:latin typeface="Arial Unicode MS"/>
                <a:cs typeface="Arial Unicode MS"/>
              </a:rPr>
              <a:t>Why</a:t>
            </a:r>
            <a:r>
              <a:rPr sz="2000" spc="10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282828"/>
                </a:solidFill>
                <a:latin typeface="Arial Unicode MS"/>
                <a:cs typeface="Arial Unicode MS"/>
              </a:rPr>
              <a:t>Pytho</a:t>
            </a:r>
            <a:r>
              <a:rPr sz="2000" dirty="0">
                <a:solidFill>
                  <a:srgbClr val="282828"/>
                </a:solidFill>
                <a:latin typeface="Arial Unicode MS"/>
                <a:cs typeface="Arial Unicode MS"/>
              </a:rPr>
              <a:t>n</a:t>
            </a:r>
            <a:r>
              <a:rPr sz="2000" spc="-15" dirty="0">
                <a:solidFill>
                  <a:srgbClr val="282828"/>
                </a:solidFill>
                <a:latin typeface="Arial Unicode MS"/>
                <a:cs typeface="Arial Unicode MS"/>
              </a:rPr>
              <a:t>?</a:t>
            </a:r>
            <a:endParaRPr sz="2000" dirty="0">
              <a:latin typeface="Arial Unicode MS"/>
              <a:cs typeface="Arial Unicode MS"/>
            </a:endParaRPr>
          </a:p>
          <a:p>
            <a:pPr marL="182245" indent="-169545">
              <a:lnSpc>
                <a:spcPct val="100000"/>
              </a:lnSpc>
              <a:spcBef>
                <a:spcPts val="975"/>
              </a:spcBef>
              <a:buClr>
                <a:srgbClr val="282828"/>
              </a:buClr>
              <a:buSzPct val="80000"/>
              <a:buFont typeface="Arial"/>
              <a:buChar char="•"/>
              <a:tabLst>
                <a:tab pos="182880" algn="l"/>
              </a:tabLst>
            </a:pPr>
            <a:r>
              <a:rPr sz="2000" dirty="0">
                <a:solidFill>
                  <a:srgbClr val="282828"/>
                </a:solidFill>
                <a:latin typeface="Arial Unicode MS"/>
                <a:cs typeface="Arial Unicode MS"/>
              </a:rPr>
              <a:t>Basic</a:t>
            </a:r>
            <a:r>
              <a:rPr sz="2000" spc="1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282828"/>
                </a:solidFill>
                <a:latin typeface="Arial Unicode MS"/>
                <a:cs typeface="Arial Unicode MS"/>
              </a:rPr>
              <a:t>Python</a:t>
            </a:r>
            <a:r>
              <a:rPr sz="2000" spc="10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828"/>
                </a:solidFill>
                <a:latin typeface="Arial Unicode MS"/>
                <a:cs typeface="Arial Unicode MS"/>
              </a:rPr>
              <a:t>Synt</a:t>
            </a:r>
            <a:r>
              <a:rPr sz="2000" spc="-10" dirty="0">
                <a:solidFill>
                  <a:srgbClr val="282828"/>
                </a:solidFill>
                <a:latin typeface="Arial Unicode MS"/>
                <a:cs typeface="Arial Unicode MS"/>
              </a:rPr>
              <a:t>a</a:t>
            </a:r>
            <a:r>
              <a:rPr sz="2000" spc="30" dirty="0">
                <a:solidFill>
                  <a:srgbClr val="282828"/>
                </a:solidFill>
                <a:latin typeface="Arial Unicode MS"/>
                <a:cs typeface="Arial Unicode MS"/>
              </a:rPr>
              <a:t>x</a:t>
            </a:r>
            <a:endParaRPr sz="2000" dirty="0">
              <a:latin typeface="Arial Unicode MS"/>
              <a:cs typeface="Arial Unicode MS"/>
            </a:endParaRPr>
          </a:p>
          <a:p>
            <a:pPr marL="182245" indent="-169545">
              <a:lnSpc>
                <a:spcPct val="100000"/>
              </a:lnSpc>
              <a:spcBef>
                <a:spcPts val="985"/>
              </a:spcBef>
              <a:buClr>
                <a:srgbClr val="282828"/>
              </a:buClr>
              <a:buSzPct val="80000"/>
              <a:buFont typeface="Arial"/>
              <a:buChar char="•"/>
              <a:tabLst>
                <a:tab pos="182880" algn="l"/>
              </a:tabLst>
            </a:pPr>
            <a:r>
              <a:rPr sz="2000" spc="35" dirty="0">
                <a:solidFill>
                  <a:srgbClr val="282828"/>
                </a:solidFill>
                <a:latin typeface="Arial Unicode MS"/>
                <a:cs typeface="Arial Unicode MS"/>
              </a:rPr>
              <a:t>Collect</a:t>
            </a:r>
            <a:r>
              <a:rPr sz="2000" spc="5" dirty="0">
                <a:solidFill>
                  <a:srgbClr val="282828"/>
                </a:solidFill>
                <a:latin typeface="Arial Unicode MS"/>
                <a:cs typeface="Arial Unicode MS"/>
              </a:rPr>
              <a:t>i</a:t>
            </a:r>
            <a:r>
              <a:rPr sz="2000" spc="20" dirty="0">
                <a:solidFill>
                  <a:srgbClr val="282828"/>
                </a:solidFill>
                <a:latin typeface="Arial Unicode MS"/>
                <a:cs typeface="Arial Unicode MS"/>
              </a:rPr>
              <a:t>ons</a:t>
            </a:r>
            <a:r>
              <a:rPr sz="2000" spc="10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282828"/>
                </a:solidFill>
                <a:latin typeface="Arial Unicode MS"/>
                <a:cs typeface="Arial Unicode MS"/>
              </a:rPr>
              <a:t>and</a:t>
            </a:r>
            <a:r>
              <a:rPr sz="2000" spc="8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282828"/>
                </a:solidFill>
                <a:latin typeface="Arial Unicode MS"/>
                <a:cs typeface="Arial Unicode MS"/>
              </a:rPr>
              <a:t>Loops</a:t>
            </a:r>
            <a:endParaRPr sz="2000" dirty="0">
              <a:latin typeface="Arial Unicode MS"/>
              <a:cs typeface="Arial Unicode MS"/>
            </a:endParaRPr>
          </a:p>
          <a:p>
            <a:pPr marL="182245" indent="-169545">
              <a:lnSpc>
                <a:spcPct val="100000"/>
              </a:lnSpc>
              <a:spcBef>
                <a:spcPts val="985"/>
              </a:spcBef>
              <a:buClr>
                <a:srgbClr val="282828"/>
              </a:buClr>
              <a:buSzPct val="80000"/>
              <a:buFont typeface="Arial"/>
              <a:buChar char="•"/>
              <a:tabLst>
                <a:tab pos="182880" algn="l"/>
              </a:tabLst>
            </a:pPr>
            <a:r>
              <a:rPr sz="2000" spc="30" dirty="0">
                <a:solidFill>
                  <a:srgbClr val="282828"/>
                </a:solidFill>
                <a:latin typeface="Arial Unicode MS"/>
                <a:cs typeface="Arial Unicode MS"/>
              </a:rPr>
              <a:t>Script</a:t>
            </a:r>
            <a:r>
              <a:rPr sz="2000" spc="10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282828"/>
                </a:solidFill>
                <a:latin typeface="Arial Unicode MS"/>
                <a:cs typeface="Arial Unicode MS"/>
              </a:rPr>
              <a:t>Structu</a:t>
            </a:r>
            <a:r>
              <a:rPr sz="2000" spc="10" dirty="0">
                <a:solidFill>
                  <a:srgbClr val="282828"/>
                </a:solidFill>
                <a:latin typeface="Arial Unicode MS"/>
                <a:cs typeface="Arial Unicode MS"/>
              </a:rPr>
              <a:t>r</a:t>
            </a:r>
            <a:r>
              <a:rPr sz="2000" spc="30" dirty="0">
                <a:solidFill>
                  <a:srgbClr val="282828"/>
                </a:solidFill>
                <a:latin typeface="Arial Unicode MS"/>
                <a:cs typeface="Arial Unicode MS"/>
              </a:rPr>
              <a:t>e</a:t>
            </a:r>
            <a:r>
              <a:rPr sz="2000" spc="10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282828"/>
                </a:solidFill>
                <a:latin typeface="Arial Unicode MS"/>
                <a:cs typeface="Arial Unicode MS"/>
              </a:rPr>
              <a:t>and</a:t>
            </a:r>
            <a:r>
              <a:rPr sz="2000" spc="9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82828"/>
                </a:solidFill>
                <a:latin typeface="Arial Unicode MS"/>
                <a:cs typeface="Arial Unicode MS"/>
              </a:rPr>
              <a:t>Execution</a:t>
            </a:r>
            <a:endParaRPr sz="2000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Working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60" dirty="0"/>
              <a:t>with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35" dirty="0"/>
              <a:t>Collections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68315" y="1341506"/>
          <a:ext cx="8308540" cy="2947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3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0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4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marL="85090">
                        <a:lnSpc>
                          <a:spcPts val="2240"/>
                        </a:lnSpc>
                      </a:pPr>
                      <a:r>
                        <a:rPr sz="1900" spc="5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Na</a:t>
                      </a:r>
                      <a:r>
                        <a:rPr sz="19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me</a:t>
                      </a:r>
                      <a:endParaRPr sz="1900">
                        <a:latin typeface="Arial Unicode MS"/>
                        <a:cs typeface="Arial Unicode MS"/>
                      </a:endParaRPr>
                    </a:p>
                    <a:p>
                      <a:pPr marL="85090">
                        <a:lnSpc>
                          <a:spcPts val="1760"/>
                        </a:lnSpc>
                      </a:pPr>
                      <a:r>
                        <a:rPr sz="1500" spc="5" dirty="0">
                          <a:solidFill>
                            <a:srgbClr val="7F7F7F"/>
                          </a:solidFill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1500" dirty="0">
                          <a:solidFill>
                            <a:srgbClr val="7F7F7F"/>
                          </a:solidFill>
                          <a:latin typeface="Lucida Console"/>
                          <a:cs typeface="Lucida Console"/>
                        </a:rPr>
                        <a:t>yp</a:t>
                      </a:r>
                      <a:r>
                        <a:rPr sz="1500" spc="-10" dirty="0">
                          <a:solidFill>
                            <a:srgbClr val="7F7F7F"/>
                          </a:solidFill>
                          <a:latin typeface="Lucida Console"/>
                          <a:cs typeface="Lucida Console"/>
                        </a:rPr>
                        <a:t>e</a:t>
                      </a:r>
                      <a:r>
                        <a:rPr sz="1500" dirty="0">
                          <a:solidFill>
                            <a:srgbClr val="7F7F7F"/>
                          </a:solidFill>
                          <a:latin typeface="Lucida Console"/>
                          <a:cs typeface="Lucida Console"/>
                        </a:rPr>
                        <a:t>()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25399">
                      <a:solidFill>
                        <a:srgbClr val="00B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900" spc="5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C</a:t>
                      </a:r>
                      <a:r>
                        <a:rPr sz="19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r</a:t>
                      </a:r>
                      <a:r>
                        <a:rPr sz="1900" spc="5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ea</a:t>
                      </a:r>
                      <a:r>
                        <a:rPr sz="19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ting</a:t>
                      </a:r>
                      <a:endParaRPr sz="19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25399">
                      <a:solidFill>
                        <a:srgbClr val="00B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280"/>
                        </a:lnSpc>
                      </a:pPr>
                      <a:r>
                        <a:rPr sz="1900" spc="5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A</a:t>
                      </a:r>
                      <a:r>
                        <a:rPr sz="19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c</a:t>
                      </a:r>
                      <a:r>
                        <a:rPr sz="1900" spc="5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c</a:t>
                      </a:r>
                      <a:r>
                        <a:rPr sz="19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essing</a:t>
                      </a:r>
                      <a:endParaRPr sz="1900">
                        <a:latin typeface="Arial Unicode MS"/>
                        <a:cs typeface="Arial Unicode MS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7F7F7F"/>
                          </a:solidFill>
                          <a:latin typeface="Arial Unicode MS"/>
                          <a:cs typeface="Arial Unicode MS"/>
                        </a:rPr>
                        <a:t>Inde</a:t>
                      </a:r>
                      <a:r>
                        <a:rPr sz="1500" spc="5" dirty="0">
                          <a:solidFill>
                            <a:srgbClr val="7F7F7F"/>
                          </a:solidFill>
                          <a:latin typeface="Arial Unicode MS"/>
                          <a:cs typeface="Arial Unicode MS"/>
                        </a:rPr>
                        <a:t>x</a:t>
                      </a:r>
                      <a:r>
                        <a:rPr sz="1500" dirty="0">
                          <a:solidFill>
                            <a:srgbClr val="7F7F7F"/>
                          </a:solidFill>
                          <a:latin typeface="Arial Unicode MS"/>
                          <a:cs typeface="Arial Unicode MS"/>
                        </a:rPr>
                        <a:t>ing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25399">
                      <a:solidFill>
                        <a:srgbClr val="00B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U</a:t>
                      </a:r>
                      <a:r>
                        <a:rPr sz="1900" spc="5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p</a:t>
                      </a:r>
                      <a:r>
                        <a:rPr sz="19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dat</a:t>
                      </a:r>
                      <a:r>
                        <a:rPr sz="1900" spc="5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i</a:t>
                      </a:r>
                      <a:r>
                        <a:rPr sz="1900" dirty="0">
                          <a:solidFill>
                            <a:srgbClr val="282828"/>
                          </a:solidFill>
                          <a:latin typeface="Arial Unicode MS"/>
                          <a:cs typeface="Arial Unicode MS"/>
                        </a:rPr>
                        <a:t>ng</a:t>
                      </a:r>
                      <a:endParaRPr sz="19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25399">
                      <a:solidFill>
                        <a:srgbClr val="00BBE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13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list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25399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rgbClr val="00BBEB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l</a:t>
                      </a:r>
                      <a:r>
                        <a:rPr sz="1200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25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r>
                        <a:rPr sz="1200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20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solidFill>
                            <a:srgbClr val="E3231B"/>
                          </a:solidFill>
                          <a:latin typeface="Lucida Console"/>
                          <a:cs typeface="Lucida Console"/>
                        </a:rPr>
                        <a:t>[</a:t>
                      </a:r>
                      <a:r>
                        <a:rPr sz="1200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‘a</a:t>
                      </a:r>
                      <a:r>
                        <a:rPr sz="1200" spc="-5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’</a:t>
                      </a:r>
                      <a:r>
                        <a:rPr sz="1200" dirty="0">
                          <a:solidFill>
                            <a:srgbClr val="E3231B"/>
                          </a:solidFill>
                          <a:latin typeface="Lucida Console"/>
                          <a:cs typeface="Lucida Console"/>
                        </a:rPr>
                        <a:t>,</a:t>
                      </a:r>
                      <a:r>
                        <a:rPr sz="1200" dirty="0">
                          <a:solidFill>
                            <a:srgbClr val="E3231B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30" dirty="0">
                          <a:solidFill>
                            <a:srgbClr val="E3231B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1</a:t>
                      </a:r>
                      <a:r>
                        <a:rPr sz="1200" dirty="0">
                          <a:solidFill>
                            <a:srgbClr val="E3231B"/>
                          </a:solidFill>
                          <a:latin typeface="Lucida Console"/>
                          <a:cs typeface="Lucida Console"/>
                        </a:rPr>
                        <a:t>,</a:t>
                      </a:r>
                      <a:r>
                        <a:rPr sz="1200" dirty="0">
                          <a:solidFill>
                            <a:srgbClr val="E3231B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25" dirty="0">
                          <a:solidFill>
                            <a:srgbClr val="E3231B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18.2</a:t>
                      </a:r>
                      <a:r>
                        <a:rPr sz="1200" dirty="0">
                          <a:solidFill>
                            <a:srgbClr val="E3231B"/>
                          </a:solidFill>
                          <a:latin typeface="Lucida Console"/>
                          <a:cs typeface="Lucida Console"/>
                        </a:rPr>
                        <a:t>]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25399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rgbClr val="00BBEB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&gt;&gt;&gt;</a:t>
                      </a:r>
                      <a:r>
                        <a:rPr sz="1200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25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l</a:t>
                      </a:r>
                      <a:r>
                        <a:rPr sz="1200" spc="5" dirty="0">
                          <a:solidFill>
                            <a:srgbClr val="E3231B"/>
                          </a:solidFill>
                          <a:latin typeface="Lucida Console"/>
                          <a:cs typeface="Lucida Console"/>
                        </a:rPr>
                        <a:t>[</a:t>
                      </a:r>
                      <a:r>
                        <a:rPr sz="1200" spc="-5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2</a:t>
                      </a:r>
                      <a:r>
                        <a:rPr sz="1200" dirty="0">
                          <a:solidFill>
                            <a:srgbClr val="E3231B"/>
                          </a:solidFill>
                          <a:latin typeface="Lucida Console"/>
                          <a:cs typeface="Lucida Console"/>
                        </a:rPr>
                        <a:t>]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18.2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25399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rgbClr val="00BBEB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&gt;&gt;&gt;</a:t>
                      </a:r>
                      <a:r>
                        <a:rPr sz="1200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25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l</a:t>
                      </a:r>
                      <a:r>
                        <a:rPr sz="1200" spc="5" dirty="0">
                          <a:solidFill>
                            <a:srgbClr val="E3231B"/>
                          </a:solidFill>
                          <a:latin typeface="Lucida Console"/>
                          <a:cs typeface="Lucida Console"/>
                        </a:rPr>
                        <a:t>[</a:t>
                      </a:r>
                      <a:r>
                        <a:rPr sz="1200" spc="-5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2</a:t>
                      </a:r>
                      <a:r>
                        <a:rPr sz="1200" dirty="0">
                          <a:solidFill>
                            <a:srgbClr val="E3231B"/>
                          </a:solidFill>
                          <a:latin typeface="Lucida Console"/>
                          <a:cs typeface="Lucida Console"/>
                        </a:rPr>
                        <a:t>]</a:t>
                      </a:r>
                      <a:r>
                        <a:rPr sz="1200" dirty="0">
                          <a:solidFill>
                            <a:srgbClr val="E3231B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25" dirty="0">
                          <a:solidFill>
                            <a:srgbClr val="E3231B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E3231B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r>
                        <a:rPr sz="1200" dirty="0">
                          <a:solidFill>
                            <a:srgbClr val="E3231B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25" dirty="0">
                          <a:solidFill>
                            <a:srgbClr val="E3231B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20.4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&gt;&gt;&gt;</a:t>
                      </a:r>
                      <a:r>
                        <a:rPr sz="1200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25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l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[‘a’, 1,</a:t>
                      </a:r>
                      <a:r>
                        <a:rPr sz="1200" spc="-5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20.4]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25399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rgbClr val="00B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65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tuple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1200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25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r>
                        <a:rPr sz="1200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20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solidFill>
                            <a:srgbClr val="E3231B"/>
                          </a:solidFill>
                          <a:latin typeface="Lucida Console"/>
                          <a:cs typeface="Lucida Console"/>
                        </a:rPr>
                        <a:t>(</a:t>
                      </a:r>
                      <a:r>
                        <a:rPr sz="1200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‘a</a:t>
                      </a:r>
                      <a:r>
                        <a:rPr sz="1200" spc="-5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’</a:t>
                      </a:r>
                      <a:r>
                        <a:rPr sz="1200" dirty="0">
                          <a:solidFill>
                            <a:srgbClr val="E3231B"/>
                          </a:solidFill>
                          <a:latin typeface="Lucida Console"/>
                          <a:cs typeface="Lucida Console"/>
                        </a:rPr>
                        <a:t>,</a:t>
                      </a:r>
                      <a:r>
                        <a:rPr sz="1200" dirty="0">
                          <a:solidFill>
                            <a:srgbClr val="E3231B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35" dirty="0">
                          <a:solidFill>
                            <a:srgbClr val="E3231B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1</a:t>
                      </a:r>
                      <a:r>
                        <a:rPr sz="1200" dirty="0">
                          <a:solidFill>
                            <a:srgbClr val="E3231B"/>
                          </a:solidFill>
                          <a:latin typeface="Lucida Console"/>
                          <a:cs typeface="Lucida Console"/>
                        </a:rPr>
                        <a:t>,</a:t>
                      </a:r>
                      <a:r>
                        <a:rPr sz="1200" dirty="0">
                          <a:solidFill>
                            <a:srgbClr val="E3231B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25" dirty="0">
                          <a:solidFill>
                            <a:srgbClr val="E3231B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18.2</a:t>
                      </a:r>
                      <a:r>
                        <a:rPr sz="1200" dirty="0">
                          <a:solidFill>
                            <a:srgbClr val="E3231B"/>
                          </a:solidFill>
                          <a:latin typeface="Lucida Console"/>
                          <a:cs typeface="Lucida Console"/>
                        </a:rPr>
                        <a:t>)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&gt;&gt;&gt;</a:t>
                      </a:r>
                      <a:r>
                        <a:rPr sz="1200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25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1200" spc="5" dirty="0">
                          <a:solidFill>
                            <a:srgbClr val="E3231B"/>
                          </a:solidFill>
                          <a:latin typeface="Lucida Console"/>
                          <a:cs typeface="Lucida Console"/>
                        </a:rPr>
                        <a:t>[</a:t>
                      </a:r>
                      <a:r>
                        <a:rPr sz="1200" spc="-5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0</a:t>
                      </a:r>
                      <a:r>
                        <a:rPr sz="1200" dirty="0">
                          <a:solidFill>
                            <a:srgbClr val="E3231B"/>
                          </a:solidFill>
                          <a:latin typeface="Lucida Console"/>
                          <a:cs typeface="Lucida Console"/>
                        </a:rPr>
                        <a:t>]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‘a’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24447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7F7F7F"/>
                          </a:solidFill>
                          <a:latin typeface="Arial Unicode MS"/>
                          <a:cs typeface="Arial Unicode MS"/>
                        </a:rPr>
                        <a:t>You</a:t>
                      </a:r>
                      <a:r>
                        <a:rPr sz="1200" spc="6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7F7F7F"/>
                          </a:solidFill>
                          <a:latin typeface="Arial Unicode MS"/>
                          <a:cs typeface="Arial Unicode MS"/>
                        </a:rPr>
                        <a:t>cannot</a:t>
                      </a:r>
                      <a:r>
                        <a:rPr sz="1200" spc="7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7F7F7F"/>
                          </a:solidFill>
                          <a:latin typeface="Arial Unicode MS"/>
                          <a:cs typeface="Arial Unicode MS"/>
                        </a:rPr>
                        <a:t>update</a:t>
                      </a:r>
                      <a:r>
                        <a:rPr sz="1200" spc="6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7F7F7F"/>
                          </a:solidFill>
                          <a:latin typeface="Arial Unicode MS"/>
                          <a:cs typeface="Arial Unicode MS"/>
                        </a:rPr>
                        <a:t>tuples</a:t>
                      </a:r>
                      <a:r>
                        <a:rPr sz="1200" spc="4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7F7F7F"/>
                          </a:solidFill>
                          <a:latin typeface="Arial Unicode MS"/>
                          <a:cs typeface="Arial Unicode MS"/>
                        </a:rPr>
                        <a:t>after</a:t>
                      </a:r>
                      <a:r>
                        <a:rPr sz="1200" spc="6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7F7F7F"/>
                          </a:solidFill>
                          <a:latin typeface="Arial Unicode MS"/>
                          <a:cs typeface="Arial Unicode MS"/>
                        </a:rPr>
                        <a:t>they</a:t>
                      </a:r>
                      <a:r>
                        <a:rPr sz="1200" spc="6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7F7F7F"/>
                          </a:solidFill>
                          <a:latin typeface="Arial Unicode MS"/>
                          <a:cs typeface="Arial Unicode MS"/>
                        </a:rPr>
                        <a:t>have</a:t>
                      </a:r>
                      <a:r>
                        <a:rPr sz="1200" spc="6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7F7F7F"/>
                          </a:solidFill>
                          <a:latin typeface="Arial Unicode MS"/>
                          <a:cs typeface="Arial Unicode MS"/>
                        </a:rPr>
                        <a:t>been</a:t>
                      </a:r>
                      <a:r>
                        <a:rPr sz="120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7F7F7F"/>
                          </a:solidFill>
                          <a:latin typeface="Arial Unicode MS"/>
                          <a:cs typeface="Arial Unicode MS"/>
                        </a:rPr>
                        <a:t>created.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1898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dict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rgbClr val="00BBEB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d</a:t>
                      </a:r>
                      <a:r>
                        <a:rPr sz="1200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25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r>
                        <a:rPr sz="1200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20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solidFill>
                            <a:srgbClr val="E3231B"/>
                          </a:solidFill>
                          <a:latin typeface="Lucida Console"/>
                          <a:cs typeface="Lucida Console"/>
                        </a:rPr>
                        <a:t>{</a:t>
                      </a:r>
                      <a:r>
                        <a:rPr sz="1200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“apples”</a:t>
                      </a:r>
                      <a:r>
                        <a:rPr sz="1200" dirty="0">
                          <a:solidFill>
                            <a:srgbClr val="E3231B"/>
                          </a:solidFill>
                          <a:latin typeface="Lucida Console"/>
                          <a:cs typeface="Lucida Console"/>
                        </a:rPr>
                        <a:t>:</a:t>
                      </a:r>
                      <a:r>
                        <a:rPr sz="1200" dirty="0">
                          <a:solidFill>
                            <a:srgbClr val="E3231B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30" dirty="0">
                          <a:solidFill>
                            <a:srgbClr val="E3231B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5</a:t>
                      </a:r>
                      <a:r>
                        <a:rPr sz="1200" dirty="0">
                          <a:solidFill>
                            <a:srgbClr val="E3231B"/>
                          </a:solidFill>
                          <a:latin typeface="Lucida Console"/>
                          <a:cs typeface="Lucida Console"/>
                        </a:rPr>
                        <a:t>,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  <a:p>
                      <a:pPr marL="54610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“pears”</a:t>
                      </a:r>
                      <a:r>
                        <a:rPr sz="1200" dirty="0">
                          <a:solidFill>
                            <a:srgbClr val="E3231B"/>
                          </a:solidFill>
                          <a:latin typeface="Lucida Console"/>
                          <a:cs typeface="Lucida Console"/>
                        </a:rPr>
                        <a:t>:</a:t>
                      </a:r>
                      <a:r>
                        <a:rPr sz="1200" dirty="0">
                          <a:solidFill>
                            <a:srgbClr val="E3231B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35" dirty="0">
                          <a:solidFill>
                            <a:srgbClr val="E3231B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2</a:t>
                      </a:r>
                      <a:r>
                        <a:rPr sz="1200" dirty="0">
                          <a:solidFill>
                            <a:srgbClr val="E3231B"/>
                          </a:solidFill>
                          <a:latin typeface="Lucida Console"/>
                          <a:cs typeface="Lucida Console"/>
                        </a:rPr>
                        <a:t>,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  <a:p>
                      <a:pPr marL="54610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“oranges</a:t>
                      </a:r>
                      <a:r>
                        <a:rPr sz="1200" spc="5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”</a:t>
                      </a:r>
                      <a:r>
                        <a:rPr sz="1200" dirty="0">
                          <a:solidFill>
                            <a:srgbClr val="E3231B"/>
                          </a:solidFill>
                          <a:latin typeface="Lucida Console"/>
                          <a:cs typeface="Lucida Console"/>
                        </a:rPr>
                        <a:t>:</a:t>
                      </a:r>
                      <a:r>
                        <a:rPr sz="1200" dirty="0">
                          <a:solidFill>
                            <a:srgbClr val="E3231B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30" dirty="0">
                          <a:solidFill>
                            <a:srgbClr val="E3231B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9</a:t>
                      </a:r>
                      <a:r>
                        <a:rPr sz="1200" dirty="0">
                          <a:solidFill>
                            <a:srgbClr val="E3231B"/>
                          </a:solidFill>
                          <a:latin typeface="Lucida Console"/>
                          <a:cs typeface="Lucida Console"/>
                        </a:rPr>
                        <a:t>}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rgbClr val="00BBEB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&gt;&gt;&gt;</a:t>
                      </a:r>
                      <a:r>
                        <a:rPr sz="1200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25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d</a:t>
                      </a:r>
                      <a:r>
                        <a:rPr sz="1200" spc="5" dirty="0">
                          <a:solidFill>
                            <a:srgbClr val="E3231B"/>
                          </a:solidFill>
                          <a:latin typeface="Lucida Console"/>
                          <a:cs typeface="Lucida Console"/>
                        </a:rPr>
                        <a:t>[</a:t>
                      </a:r>
                      <a:r>
                        <a:rPr sz="1200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“</a:t>
                      </a:r>
                      <a:r>
                        <a:rPr sz="1200" spc="-5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p</a:t>
                      </a:r>
                      <a:r>
                        <a:rPr sz="1200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ears”</a:t>
                      </a:r>
                      <a:r>
                        <a:rPr sz="1200" dirty="0">
                          <a:solidFill>
                            <a:srgbClr val="E3231B"/>
                          </a:solidFill>
                          <a:latin typeface="Lucida Console"/>
                          <a:cs typeface="Lucida Console"/>
                        </a:rPr>
                        <a:t>]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2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rgbClr val="00BBEB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&gt;&gt;&gt;</a:t>
                      </a:r>
                      <a:r>
                        <a:rPr sz="1200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25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d</a:t>
                      </a:r>
                      <a:r>
                        <a:rPr sz="1200" spc="5" dirty="0">
                          <a:solidFill>
                            <a:srgbClr val="E3231B"/>
                          </a:solidFill>
                          <a:latin typeface="Lucida Console"/>
                          <a:cs typeface="Lucida Console"/>
                        </a:rPr>
                        <a:t>[</a:t>
                      </a:r>
                      <a:r>
                        <a:rPr sz="1200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“</a:t>
                      </a:r>
                      <a:r>
                        <a:rPr sz="1200" spc="-5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p</a:t>
                      </a:r>
                      <a:r>
                        <a:rPr sz="1200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ears”</a:t>
                      </a:r>
                      <a:r>
                        <a:rPr sz="1200" dirty="0">
                          <a:solidFill>
                            <a:srgbClr val="E3231B"/>
                          </a:solidFill>
                          <a:latin typeface="Lucida Console"/>
                          <a:cs typeface="Lucida Console"/>
                        </a:rPr>
                        <a:t>]</a:t>
                      </a:r>
                      <a:r>
                        <a:rPr sz="1200" dirty="0">
                          <a:solidFill>
                            <a:srgbClr val="E3231B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25" dirty="0">
                          <a:solidFill>
                            <a:srgbClr val="E3231B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E3231B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r>
                        <a:rPr sz="1200" dirty="0">
                          <a:solidFill>
                            <a:srgbClr val="E3231B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25" dirty="0">
                          <a:solidFill>
                            <a:srgbClr val="E3231B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6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&gt;&gt;&gt;</a:t>
                      </a:r>
                      <a:r>
                        <a:rPr sz="1200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25" dirty="0">
                          <a:solidFill>
                            <a:srgbClr val="2828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d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{“apple</a:t>
                      </a:r>
                      <a:r>
                        <a:rPr sz="1200" spc="-5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s</a:t>
                      </a:r>
                      <a:r>
                        <a:rPr sz="1200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”: 5,</a:t>
                      </a:r>
                      <a:r>
                        <a:rPr sz="1200" spc="10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“pears”: 6,</a:t>
                      </a:r>
                      <a:r>
                        <a:rPr sz="1200" spc="5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“oranges”: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82828"/>
                          </a:solidFill>
                          <a:latin typeface="Lucida Console"/>
                          <a:cs typeface="Lucida Console"/>
                        </a:rPr>
                        <a:t>9}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rgbClr val="00B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7850" y="1303724"/>
            <a:ext cx="3836670" cy="2408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0" dirty="0">
                <a:solidFill>
                  <a:srgbClr val="282828"/>
                </a:solidFill>
                <a:latin typeface="Arial Unicode MS"/>
                <a:cs typeface="Arial Unicode MS"/>
              </a:rPr>
              <a:t>So</a:t>
            </a:r>
            <a:r>
              <a:rPr sz="2000" spc="5" dirty="0">
                <a:solidFill>
                  <a:srgbClr val="282828"/>
                </a:solidFill>
                <a:latin typeface="Arial Unicode MS"/>
                <a:cs typeface="Arial Unicode MS"/>
              </a:rPr>
              <a:t>m</a:t>
            </a:r>
            <a:r>
              <a:rPr sz="2000" spc="30" dirty="0">
                <a:solidFill>
                  <a:srgbClr val="282828"/>
                </a:solidFill>
                <a:latin typeface="Arial Unicode MS"/>
                <a:cs typeface="Arial Unicode MS"/>
              </a:rPr>
              <a:t>e</a:t>
            </a:r>
            <a:r>
              <a:rPr sz="2000" spc="10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282828"/>
                </a:solidFill>
                <a:latin typeface="Arial Unicode MS"/>
                <a:cs typeface="Arial Unicode MS"/>
              </a:rPr>
              <a:t>useful</a:t>
            </a:r>
            <a:r>
              <a:rPr sz="2000" spc="1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282828"/>
                </a:solidFill>
                <a:latin typeface="Arial Unicode MS"/>
                <a:cs typeface="Arial Unicode MS"/>
              </a:rPr>
              <a:t>dict</a:t>
            </a:r>
            <a:r>
              <a:rPr sz="2000" spc="15" dirty="0">
                <a:solidFill>
                  <a:srgbClr val="282828"/>
                </a:solidFill>
                <a:latin typeface="Arial Unicode MS"/>
                <a:cs typeface="Arial Unicode MS"/>
              </a:rPr>
              <a:t>i</a:t>
            </a:r>
            <a:r>
              <a:rPr sz="2000" spc="20" dirty="0">
                <a:solidFill>
                  <a:srgbClr val="282828"/>
                </a:solidFill>
                <a:latin typeface="Arial Unicode MS"/>
                <a:cs typeface="Arial Unicode MS"/>
              </a:rPr>
              <a:t>o</a:t>
            </a:r>
            <a:r>
              <a:rPr sz="2000" spc="10" dirty="0">
                <a:solidFill>
                  <a:srgbClr val="282828"/>
                </a:solidFill>
                <a:latin typeface="Arial Unicode MS"/>
                <a:cs typeface="Arial Unicode MS"/>
              </a:rPr>
              <a:t>n</a:t>
            </a:r>
            <a:r>
              <a:rPr sz="2000" dirty="0">
                <a:solidFill>
                  <a:srgbClr val="282828"/>
                </a:solidFill>
                <a:latin typeface="Arial Unicode MS"/>
                <a:cs typeface="Arial Unicode MS"/>
              </a:rPr>
              <a:t>ary</a:t>
            </a:r>
            <a:r>
              <a:rPr sz="2000" spc="1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282828"/>
                </a:solidFill>
                <a:latin typeface="Arial Unicode MS"/>
                <a:cs typeface="Arial Unicode MS"/>
              </a:rPr>
              <a:t>m</a:t>
            </a:r>
            <a:r>
              <a:rPr sz="2000" spc="20" dirty="0">
                <a:solidFill>
                  <a:srgbClr val="282828"/>
                </a:solidFill>
                <a:latin typeface="Arial Unicode MS"/>
                <a:cs typeface="Arial Unicode MS"/>
              </a:rPr>
              <a:t>e</a:t>
            </a:r>
            <a:r>
              <a:rPr sz="2000" spc="30" dirty="0">
                <a:solidFill>
                  <a:srgbClr val="282828"/>
                </a:solidFill>
                <a:latin typeface="Arial Unicode MS"/>
                <a:cs typeface="Arial Unicode MS"/>
              </a:rPr>
              <a:t>tho</a:t>
            </a:r>
            <a:r>
              <a:rPr sz="2000" spc="35" dirty="0">
                <a:solidFill>
                  <a:srgbClr val="282828"/>
                </a:solidFill>
                <a:latin typeface="Arial Unicode MS"/>
                <a:cs typeface="Arial Unicode MS"/>
              </a:rPr>
              <a:t>ds:</a:t>
            </a:r>
            <a:endParaRPr sz="2000">
              <a:latin typeface="Arial Unicode MS"/>
              <a:cs typeface="Arial Unicode MS"/>
            </a:endParaRPr>
          </a:p>
          <a:p>
            <a:pPr marL="639445">
              <a:lnSpc>
                <a:spcPct val="100000"/>
              </a:lnSpc>
              <a:spcBef>
                <a:spcPts val="875"/>
              </a:spcBef>
            </a:pPr>
            <a:r>
              <a:rPr sz="2000" spc="-20" dirty="0">
                <a:solidFill>
                  <a:srgbClr val="282828"/>
                </a:solidFill>
                <a:latin typeface="Lucida Console"/>
                <a:cs typeface="Lucida Console"/>
              </a:rPr>
              <a:t>{}</a:t>
            </a:r>
            <a:r>
              <a:rPr sz="2000" spc="-20" dirty="0">
                <a:solidFill>
                  <a:srgbClr val="E3231B"/>
                </a:solidFill>
                <a:latin typeface="Lucida Console"/>
                <a:cs typeface="Lucida Console"/>
              </a:rPr>
              <a:t>.items()</a:t>
            </a:r>
            <a:endParaRPr sz="2000">
              <a:latin typeface="Lucida Console"/>
              <a:cs typeface="Lucida Console"/>
            </a:endParaRPr>
          </a:p>
          <a:p>
            <a:pPr marL="639445">
              <a:lnSpc>
                <a:spcPct val="100000"/>
              </a:lnSpc>
              <a:spcBef>
                <a:spcPts val="975"/>
              </a:spcBef>
            </a:pPr>
            <a:r>
              <a:rPr sz="2000" spc="-20" dirty="0">
                <a:solidFill>
                  <a:srgbClr val="282828"/>
                </a:solidFill>
                <a:latin typeface="Lucida Console"/>
                <a:cs typeface="Lucida Console"/>
              </a:rPr>
              <a:t>{}</a:t>
            </a:r>
            <a:r>
              <a:rPr sz="2000" spc="-20" dirty="0">
                <a:solidFill>
                  <a:srgbClr val="E3231B"/>
                </a:solidFill>
                <a:latin typeface="Lucida Console"/>
                <a:cs typeface="Lucida Console"/>
              </a:rPr>
              <a:t>.keys()</a:t>
            </a:r>
            <a:endParaRPr sz="2000">
              <a:latin typeface="Lucida Console"/>
              <a:cs typeface="Lucida Console"/>
            </a:endParaRPr>
          </a:p>
          <a:p>
            <a:pPr marL="12700" indent="626745">
              <a:lnSpc>
                <a:spcPct val="100000"/>
              </a:lnSpc>
              <a:spcBef>
                <a:spcPts val="985"/>
              </a:spcBef>
            </a:pPr>
            <a:r>
              <a:rPr sz="2000" spc="-20" dirty="0">
                <a:solidFill>
                  <a:srgbClr val="282828"/>
                </a:solidFill>
                <a:latin typeface="Lucida Console"/>
                <a:cs typeface="Lucida Console"/>
              </a:rPr>
              <a:t>{}</a:t>
            </a:r>
            <a:r>
              <a:rPr sz="2000" spc="-20" dirty="0">
                <a:solidFill>
                  <a:srgbClr val="E3231B"/>
                </a:solidFill>
                <a:latin typeface="Lucida Console"/>
                <a:cs typeface="Lucida Console"/>
              </a:rPr>
              <a:t>.values()</a:t>
            </a:r>
            <a:endParaRPr sz="20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736850" algn="l"/>
              </a:tabLst>
            </a:pPr>
            <a:r>
              <a:rPr sz="2000" spc="-15" dirty="0">
                <a:solidFill>
                  <a:srgbClr val="282828"/>
                </a:solidFill>
                <a:latin typeface="Arial Unicode MS"/>
                <a:cs typeface="Arial Unicode MS"/>
              </a:rPr>
              <a:t>Th</a:t>
            </a:r>
            <a:r>
              <a:rPr sz="2000" spc="-25" dirty="0">
                <a:solidFill>
                  <a:srgbClr val="282828"/>
                </a:solidFill>
                <a:latin typeface="Arial Unicode MS"/>
                <a:cs typeface="Arial Unicode MS"/>
              </a:rPr>
              <a:t>e</a:t>
            </a:r>
            <a:r>
              <a:rPr sz="2000" spc="25" dirty="0">
                <a:solidFill>
                  <a:srgbClr val="282828"/>
                </a:solidFill>
                <a:latin typeface="Arial Unicode MS"/>
                <a:cs typeface="Arial Unicode MS"/>
              </a:rPr>
              <a:t>re</a:t>
            </a:r>
            <a:r>
              <a:rPr sz="2000" spc="1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82828"/>
                </a:solidFill>
                <a:latin typeface="Arial Unicode MS"/>
                <a:cs typeface="Arial Unicode MS"/>
              </a:rPr>
              <a:t>are</a:t>
            </a:r>
            <a:r>
              <a:rPr sz="2000" spc="1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u="heavy" dirty="0">
                <a:solidFill>
                  <a:srgbClr val="00BBEB"/>
                </a:solidFill>
                <a:latin typeface="Arial Unicode MS"/>
                <a:cs typeface="Arial Unicode MS"/>
              </a:rPr>
              <a:t>ma</a:t>
            </a:r>
            <a:r>
              <a:rPr sz="2000" u="heavy" spc="-10" dirty="0">
                <a:solidFill>
                  <a:srgbClr val="00BBEB"/>
                </a:solidFill>
                <a:latin typeface="Arial Unicode MS"/>
                <a:cs typeface="Arial Unicode MS"/>
              </a:rPr>
              <a:t>n</a:t>
            </a:r>
            <a:r>
              <a:rPr sz="2000" u="heavy" dirty="0">
                <a:solidFill>
                  <a:srgbClr val="00BBEB"/>
                </a:solidFill>
                <a:latin typeface="Arial Unicode MS"/>
                <a:cs typeface="Arial Unicode MS"/>
              </a:rPr>
              <a:t>y</a:t>
            </a:r>
            <a:r>
              <a:rPr sz="2000" u="heavy" spc="50" dirty="0">
                <a:solidFill>
                  <a:srgbClr val="00BBEB"/>
                </a:solidFill>
                <a:latin typeface="Arial Unicode MS"/>
                <a:cs typeface="Arial Unicode MS"/>
              </a:rPr>
              <a:t> </a:t>
            </a:r>
            <a:r>
              <a:rPr sz="2000" u="heavy" spc="30" dirty="0">
                <a:solidFill>
                  <a:srgbClr val="00BBEB"/>
                </a:solidFill>
                <a:latin typeface="Arial Unicode MS"/>
                <a:cs typeface="Arial Unicode MS"/>
              </a:rPr>
              <a:t>mor</a:t>
            </a:r>
            <a:r>
              <a:rPr sz="2000" u="heavy" spc="25" dirty="0">
                <a:solidFill>
                  <a:srgbClr val="00BBEB"/>
                </a:solidFill>
                <a:latin typeface="Arial Unicode MS"/>
                <a:cs typeface="Arial Unicode MS"/>
              </a:rPr>
              <a:t>e</a:t>
            </a:r>
            <a:r>
              <a:rPr sz="2000" spc="-20" dirty="0">
                <a:solidFill>
                  <a:srgbClr val="282828"/>
                </a:solidFill>
                <a:latin typeface="Arial Unicode MS"/>
                <a:cs typeface="Arial Unicode MS"/>
              </a:rPr>
              <a:t>!</a:t>
            </a:r>
            <a:r>
              <a:rPr sz="2000" dirty="0">
                <a:solidFill>
                  <a:srgbClr val="282828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282828"/>
                </a:solidFill>
                <a:latin typeface="Segoe UI Symbol"/>
                <a:cs typeface="Segoe UI Symbol"/>
              </a:rPr>
              <a:t>😎</a:t>
            </a:r>
            <a:endParaRPr sz="2000">
              <a:latin typeface="Segoe UI Symbol"/>
              <a:cs typeface="Segoe UI 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5641" y="1206246"/>
            <a:ext cx="3886200" cy="3083560"/>
          </a:xfrm>
          <a:prstGeom prst="rect">
            <a:avLst/>
          </a:prstGeom>
          <a:solidFill>
            <a:srgbClr val="282828"/>
          </a:solidFill>
        </p:spPr>
        <p:txBody>
          <a:bodyPr vert="horz" wrap="square" lIns="0" tIns="0" rIns="0" bIns="0" rtlCol="0">
            <a:spAutoFit/>
          </a:bodyPr>
          <a:lstStyle/>
          <a:p>
            <a:pPr marL="57150">
              <a:lnSpc>
                <a:spcPct val="100000"/>
              </a:lnSpc>
            </a:pP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&gt;&gt;&gt;</a:t>
            </a:r>
            <a:r>
              <a:rPr sz="1200" spc="-1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d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=</a:t>
            </a:r>
            <a:r>
              <a:rPr sz="120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{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"a"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: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1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,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"b"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: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2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,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"c"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: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3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</a:pP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&gt;&gt;&gt;</a:t>
            </a:r>
            <a:r>
              <a:rPr sz="1200" spc="-1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F8F8F8"/>
                </a:solidFill>
                <a:latin typeface="Lucida Console"/>
                <a:cs typeface="Lucida Console"/>
              </a:rPr>
              <a:t>d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.item</a:t>
            </a:r>
            <a:r>
              <a:rPr sz="1200" spc="-5" dirty="0">
                <a:solidFill>
                  <a:srgbClr val="F8F8F8"/>
                </a:solidFill>
                <a:latin typeface="Lucida Console"/>
                <a:cs typeface="Lucida Console"/>
              </a:rPr>
              <a:t>s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()</a:t>
            </a:r>
            <a:endParaRPr sz="1200">
              <a:latin typeface="Lucida Console"/>
              <a:cs typeface="Lucida Console"/>
            </a:endParaRPr>
          </a:p>
          <a:p>
            <a:pPr marL="57150">
              <a:lnSpc>
                <a:spcPct val="100000"/>
              </a:lnSpc>
              <a:spcBef>
                <a:spcPts val="140"/>
              </a:spcBef>
            </a:pPr>
            <a:r>
              <a:rPr sz="1200" spc="-10" dirty="0">
                <a:solidFill>
                  <a:srgbClr val="BEBEBE"/>
                </a:solidFill>
                <a:latin typeface="Lucida Console"/>
                <a:cs typeface="Lucida Console"/>
              </a:rPr>
              <a:t>dict_it</a:t>
            </a:r>
            <a:r>
              <a:rPr sz="1200" spc="-15" dirty="0">
                <a:solidFill>
                  <a:srgbClr val="BEBEBE"/>
                </a:solidFill>
                <a:latin typeface="Lucida Console"/>
                <a:cs typeface="Lucida Console"/>
              </a:rPr>
              <a:t>e</a:t>
            </a:r>
            <a:r>
              <a:rPr sz="1200" spc="-10" dirty="0">
                <a:solidFill>
                  <a:srgbClr val="BEBEBE"/>
                </a:solidFill>
                <a:latin typeface="Lucida Console"/>
                <a:cs typeface="Lucida Console"/>
              </a:rPr>
              <a:t>m</a:t>
            </a:r>
            <a:r>
              <a:rPr sz="1200" spc="-5" dirty="0">
                <a:solidFill>
                  <a:srgbClr val="BEBEBE"/>
                </a:solidFill>
                <a:latin typeface="Lucida Console"/>
                <a:cs typeface="Lucida Console"/>
              </a:rPr>
              <a:t>s</a:t>
            </a:r>
            <a:r>
              <a:rPr sz="1200" spc="-15" dirty="0">
                <a:solidFill>
                  <a:srgbClr val="BEBEBE"/>
                </a:solidFill>
                <a:latin typeface="Lucida Console"/>
                <a:cs typeface="Lucida Console"/>
              </a:rPr>
              <a:t>(</a:t>
            </a:r>
            <a:r>
              <a:rPr sz="1200" b="1" spc="-10" dirty="0">
                <a:solidFill>
                  <a:srgbClr val="FFFFFF"/>
                </a:solidFill>
                <a:latin typeface="Lucida Console"/>
                <a:cs typeface="Lucida Console"/>
              </a:rPr>
              <a:t>[('a’,1),</a:t>
            </a:r>
            <a:r>
              <a:rPr sz="1200" b="1" spc="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Lucida Console"/>
                <a:cs typeface="Lucida Console"/>
              </a:rPr>
              <a:t>('</a:t>
            </a:r>
            <a:r>
              <a:rPr sz="1200" b="1" spc="-15" dirty="0">
                <a:solidFill>
                  <a:srgbClr val="FFFFFF"/>
                </a:solidFill>
                <a:latin typeface="Lucida Console"/>
                <a:cs typeface="Lucida Console"/>
              </a:rPr>
              <a:t>b</a:t>
            </a:r>
            <a:r>
              <a:rPr sz="1200" b="1" spc="-10" dirty="0">
                <a:solidFill>
                  <a:srgbClr val="FFFFFF"/>
                </a:solidFill>
                <a:latin typeface="Lucida Console"/>
                <a:cs typeface="Lucida Console"/>
              </a:rPr>
              <a:t>’,2),</a:t>
            </a:r>
            <a:r>
              <a:rPr sz="1200" b="1" spc="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Lucida Console"/>
                <a:cs typeface="Lucida Console"/>
              </a:rPr>
              <a:t>(</a:t>
            </a:r>
            <a:r>
              <a:rPr sz="1200" b="1" spc="-15" dirty="0">
                <a:solidFill>
                  <a:srgbClr val="FFFFFF"/>
                </a:solidFill>
                <a:latin typeface="Lucida Console"/>
                <a:cs typeface="Lucida Console"/>
              </a:rPr>
              <a:t>'</a:t>
            </a:r>
            <a:r>
              <a:rPr sz="1200" b="1" spc="-10" dirty="0">
                <a:solidFill>
                  <a:srgbClr val="FFFFFF"/>
                </a:solidFill>
                <a:latin typeface="Lucida Console"/>
                <a:cs typeface="Lucida Console"/>
              </a:rPr>
              <a:t>c',3)]</a:t>
            </a:r>
            <a:r>
              <a:rPr sz="1200" spc="-10" dirty="0">
                <a:solidFill>
                  <a:srgbClr val="BEBEBE"/>
                </a:solidFill>
                <a:latin typeface="Lucida Console"/>
                <a:cs typeface="Lucida Console"/>
              </a:rPr>
              <a:t>)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350">
              <a:latin typeface="Times New Roman"/>
              <a:cs typeface="Times New Roman"/>
            </a:endParaRPr>
          </a:p>
          <a:p>
            <a:pPr marL="57150" marR="1424940">
              <a:lnSpc>
                <a:spcPct val="110000"/>
              </a:lnSpc>
            </a:pP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&gt;&gt;&gt;</a:t>
            </a:r>
            <a:r>
              <a:rPr sz="1200" spc="-1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F8F8F8"/>
                </a:solidFill>
                <a:latin typeface="Lucida Console"/>
                <a:cs typeface="Lucida Console"/>
              </a:rPr>
              <a:t>d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.key</a:t>
            </a:r>
            <a:r>
              <a:rPr sz="1200" spc="-5" dirty="0">
                <a:solidFill>
                  <a:srgbClr val="F8F8F8"/>
                </a:solidFill>
                <a:latin typeface="Lucida Console"/>
                <a:cs typeface="Lucida Console"/>
              </a:rPr>
              <a:t>s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()</a:t>
            </a:r>
            <a:r>
              <a:rPr sz="1200" spc="-5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BEBEBE"/>
                </a:solidFill>
                <a:latin typeface="Lucida Console"/>
                <a:cs typeface="Lucida Console"/>
              </a:rPr>
              <a:t>dict_ke</a:t>
            </a:r>
            <a:r>
              <a:rPr sz="1200" spc="-15" dirty="0">
                <a:solidFill>
                  <a:srgbClr val="BEBEBE"/>
                </a:solidFill>
                <a:latin typeface="Lucida Console"/>
                <a:cs typeface="Lucida Console"/>
              </a:rPr>
              <a:t>y</a:t>
            </a:r>
            <a:r>
              <a:rPr sz="1200" spc="-5" dirty="0">
                <a:solidFill>
                  <a:srgbClr val="BEBEBE"/>
                </a:solidFill>
                <a:latin typeface="Lucida Console"/>
                <a:cs typeface="Lucida Console"/>
              </a:rPr>
              <a:t>s</a:t>
            </a:r>
            <a:r>
              <a:rPr sz="1200" spc="-10" dirty="0">
                <a:solidFill>
                  <a:srgbClr val="BEBEBE"/>
                </a:solidFill>
                <a:latin typeface="Lucida Console"/>
                <a:cs typeface="Lucida Console"/>
              </a:rPr>
              <a:t>(</a:t>
            </a:r>
            <a:r>
              <a:rPr sz="1200" b="1" spc="-10" dirty="0">
                <a:solidFill>
                  <a:srgbClr val="FFFFFF"/>
                </a:solidFill>
                <a:latin typeface="Lucida Console"/>
                <a:cs typeface="Lucida Console"/>
              </a:rPr>
              <a:t>['a’,</a:t>
            </a:r>
            <a:r>
              <a:rPr sz="1200" b="1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Lucida Console"/>
                <a:cs typeface="Lucida Console"/>
              </a:rPr>
              <a:t>'b’,</a:t>
            </a:r>
            <a:r>
              <a:rPr sz="1200" b="1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Lucida Console"/>
                <a:cs typeface="Lucida Console"/>
              </a:rPr>
              <a:t>'c’</a:t>
            </a:r>
            <a:r>
              <a:rPr sz="1200" b="1" dirty="0">
                <a:solidFill>
                  <a:srgbClr val="FFFFFF"/>
                </a:solidFill>
                <a:latin typeface="Lucida Console"/>
                <a:cs typeface="Lucida Console"/>
              </a:rPr>
              <a:t>]</a:t>
            </a:r>
            <a:r>
              <a:rPr sz="1200" spc="-10" dirty="0">
                <a:solidFill>
                  <a:srgbClr val="BEBEBE"/>
                </a:solidFill>
                <a:latin typeface="Lucida Console"/>
                <a:cs typeface="Lucida Console"/>
              </a:rPr>
              <a:t>)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350">
              <a:latin typeface="Times New Roman"/>
              <a:cs typeface="Times New Roman"/>
            </a:endParaRPr>
          </a:p>
          <a:p>
            <a:pPr marL="57150" marR="1793875">
              <a:lnSpc>
                <a:spcPct val="110000"/>
              </a:lnSpc>
            </a:pP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&gt;&gt;&gt;</a:t>
            </a:r>
            <a:r>
              <a:rPr sz="1200" spc="-1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F8F8F8"/>
                </a:solidFill>
                <a:latin typeface="Lucida Console"/>
                <a:cs typeface="Lucida Console"/>
              </a:rPr>
              <a:t>d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.value</a:t>
            </a:r>
            <a:r>
              <a:rPr sz="1200" spc="-5" dirty="0">
                <a:solidFill>
                  <a:srgbClr val="F8F8F8"/>
                </a:solidFill>
                <a:latin typeface="Lucida Console"/>
                <a:cs typeface="Lucida Console"/>
              </a:rPr>
              <a:t>s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()</a:t>
            </a:r>
            <a:r>
              <a:rPr sz="1200" spc="-5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BEBEBE"/>
                </a:solidFill>
                <a:latin typeface="Lucida Console"/>
                <a:cs typeface="Lucida Console"/>
              </a:rPr>
              <a:t>dict_va</a:t>
            </a:r>
            <a:r>
              <a:rPr sz="1200" spc="-15" dirty="0">
                <a:solidFill>
                  <a:srgbClr val="BEBEBE"/>
                </a:solidFill>
                <a:latin typeface="Lucida Console"/>
                <a:cs typeface="Lucida Console"/>
              </a:rPr>
              <a:t>l</a:t>
            </a:r>
            <a:r>
              <a:rPr sz="1200" spc="-10" dirty="0">
                <a:solidFill>
                  <a:srgbClr val="BEBEBE"/>
                </a:solidFill>
                <a:latin typeface="Lucida Console"/>
                <a:cs typeface="Lucida Console"/>
              </a:rPr>
              <a:t>ue</a:t>
            </a:r>
            <a:r>
              <a:rPr sz="1200" spc="-5" dirty="0">
                <a:solidFill>
                  <a:srgbClr val="BEBEBE"/>
                </a:solidFill>
                <a:latin typeface="Lucida Console"/>
                <a:cs typeface="Lucida Console"/>
              </a:rPr>
              <a:t>s</a:t>
            </a:r>
            <a:r>
              <a:rPr sz="1200" spc="-15" dirty="0">
                <a:solidFill>
                  <a:srgbClr val="BEBEBE"/>
                </a:solidFill>
                <a:latin typeface="Lucida Console"/>
                <a:cs typeface="Lucida Console"/>
              </a:rPr>
              <a:t>(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[1,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2,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3]</a:t>
            </a:r>
            <a:r>
              <a:rPr sz="1200" spc="-10" dirty="0">
                <a:solidFill>
                  <a:srgbClr val="BEBEBE"/>
                </a:solidFill>
                <a:latin typeface="Lucida Console"/>
                <a:cs typeface="Lucida Console"/>
              </a:rPr>
              <a:t>)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Dictionary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50" dirty="0"/>
              <a:t>M</a:t>
            </a:r>
            <a:r>
              <a:rPr spc="55" dirty="0"/>
              <a:t>ethods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533" y="2530602"/>
            <a:ext cx="3977640" cy="2059305"/>
          </a:xfrm>
          <a:prstGeom prst="rect">
            <a:avLst/>
          </a:prstGeom>
          <a:solidFill>
            <a:srgbClr val="282828"/>
          </a:solidFill>
        </p:spPr>
        <p:txBody>
          <a:bodyPr vert="horz" wrap="square" lIns="0" tIns="0" rIns="0" bIns="0" rtlCol="0">
            <a:spAutoFit/>
          </a:bodyPr>
          <a:lstStyle/>
          <a:p>
            <a:pPr marL="147955">
              <a:lnSpc>
                <a:spcPct val="100000"/>
              </a:lnSpc>
            </a:pP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&gt;&gt;&gt;</a:t>
            </a:r>
            <a:r>
              <a:rPr sz="1200" spc="-1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names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=</a:t>
            </a:r>
            <a:r>
              <a:rPr sz="120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[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"chris"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,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"iftac</a:t>
            </a:r>
            <a:r>
              <a:rPr sz="1200" spc="-5" dirty="0">
                <a:solidFill>
                  <a:srgbClr val="60CE3B"/>
                </a:solidFill>
                <a:latin typeface="Lucida Console"/>
                <a:cs typeface="Lucida Console"/>
              </a:rPr>
              <a:t>h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"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,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"jay"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]</a:t>
            </a:r>
            <a:endParaRPr sz="1200">
              <a:latin typeface="Lucida Console"/>
              <a:cs typeface="Lucida Console"/>
            </a:endParaRPr>
          </a:p>
          <a:p>
            <a:pPr marL="147955">
              <a:lnSpc>
                <a:spcPct val="100000"/>
              </a:lnSpc>
              <a:spcBef>
                <a:spcPts val="145"/>
              </a:spcBef>
            </a:pP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&gt;&gt;&gt;</a:t>
            </a:r>
            <a:r>
              <a:rPr sz="1200" spc="-1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for</a:t>
            </a:r>
            <a:r>
              <a:rPr sz="120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name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in</a:t>
            </a:r>
            <a:r>
              <a:rPr sz="120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names:</a:t>
            </a:r>
            <a:endParaRPr sz="1200">
              <a:latin typeface="Lucida Console"/>
              <a:cs typeface="Lucida Console"/>
            </a:endParaRPr>
          </a:p>
          <a:p>
            <a:pPr marL="147955">
              <a:lnSpc>
                <a:spcPct val="100000"/>
              </a:lnSpc>
              <a:spcBef>
                <a:spcPts val="145"/>
              </a:spcBef>
              <a:tabLst>
                <a:tab pos="884555" algn="l"/>
              </a:tabLst>
            </a:pP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...</a:t>
            </a:r>
            <a:r>
              <a:rPr sz="1200" spc="-10" dirty="0">
                <a:solidFill>
                  <a:srgbClr val="D8FA3B"/>
                </a:solidFill>
                <a:latin typeface="Times New Roman"/>
                <a:cs typeface="Times New Roman"/>
              </a:rPr>
              <a:t>	</a:t>
            </a:r>
            <a:r>
              <a:rPr sz="1200" spc="-10" dirty="0">
                <a:solidFill>
                  <a:srgbClr val="8CA5CE"/>
                </a:solidFill>
                <a:latin typeface="Lucida Console"/>
                <a:cs typeface="Lucida Console"/>
              </a:rPr>
              <a:t>prin</a:t>
            </a:r>
            <a:r>
              <a:rPr sz="1200" spc="-5" dirty="0">
                <a:solidFill>
                  <a:srgbClr val="8CA5CE"/>
                </a:solidFill>
                <a:latin typeface="Lucida Console"/>
                <a:cs typeface="Lucida Console"/>
              </a:rPr>
              <a:t>t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(name)</a:t>
            </a:r>
            <a:endParaRPr sz="1200">
              <a:latin typeface="Lucida Console"/>
              <a:cs typeface="Lucida Console"/>
            </a:endParaRPr>
          </a:p>
          <a:p>
            <a:pPr marL="147955">
              <a:lnSpc>
                <a:spcPct val="100000"/>
              </a:lnSpc>
              <a:spcBef>
                <a:spcPts val="145"/>
              </a:spcBef>
            </a:pP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...</a:t>
            </a:r>
            <a:endParaRPr sz="1200">
              <a:latin typeface="Lucida Console"/>
              <a:cs typeface="Lucida Console"/>
            </a:endParaRPr>
          </a:p>
          <a:p>
            <a:pPr marL="147955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solidFill>
                  <a:srgbClr val="F8F8F8"/>
                </a:solidFill>
                <a:latin typeface="Lucida Console"/>
                <a:cs typeface="Lucida Console"/>
              </a:rPr>
              <a:t>chris</a:t>
            </a:r>
            <a:endParaRPr sz="1200">
              <a:latin typeface="Lucida Console"/>
              <a:cs typeface="Lucida Console"/>
            </a:endParaRPr>
          </a:p>
          <a:p>
            <a:pPr marL="147955" marR="3268345">
              <a:lnSpc>
                <a:spcPct val="110000"/>
              </a:lnSpc>
            </a:pP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iftach</a:t>
            </a:r>
            <a:r>
              <a:rPr sz="1200" spc="-5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jay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6640" y="533235"/>
            <a:ext cx="1026794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45" dirty="0">
                <a:solidFill>
                  <a:srgbClr val="005072"/>
                </a:solidFill>
                <a:latin typeface="Arial Unicode MS"/>
                <a:cs typeface="Arial Unicode MS"/>
              </a:rPr>
              <a:t>Loops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6734" y="1287146"/>
            <a:ext cx="2197735" cy="968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85" dirty="0">
                <a:solidFill>
                  <a:srgbClr val="00BBEB"/>
                </a:solidFill>
                <a:latin typeface="Arial Unicode MS"/>
                <a:cs typeface="Arial Unicode MS"/>
              </a:rPr>
              <a:t>I</a:t>
            </a:r>
            <a:r>
              <a:rPr sz="2000" spc="65" dirty="0">
                <a:solidFill>
                  <a:srgbClr val="00BBEB"/>
                </a:solidFill>
                <a:latin typeface="Arial Unicode MS"/>
                <a:cs typeface="Arial Unicode MS"/>
              </a:rPr>
              <a:t>t</a:t>
            </a:r>
            <a:r>
              <a:rPr sz="2000" spc="30" dirty="0">
                <a:solidFill>
                  <a:srgbClr val="00BBEB"/>
                </a:solidFill>
                <a:latin typeface="Arial Unicode MS"/>
                <a:cs typeface="Arial Unicode MS"/>
              </a:rPr>
              <a:t>e</a:t>
            </a:r>
            <a:r>
              <a:rPr sz="2000" spc="25" dirty="0">
                <a:solidFill>
                  <a:srgbClr val="00BBEB"/>
                </a:solidFill>
                <a:latin typeface="Arial Unicode MS"/>
                <a:cs typeface="Arial Unicode MS"/>
              </a:rPr>
              <a:t>r</a:t>
            </a:r>
            <a:r>
              <a:rPr sz="2000" spc="5" dirty="0">
                <a:solidFill>
                  <a:srgbClr val="00BBEB"/>
                </a:solidFill>
                <a:latin typeface="Arial Unicode MS"/>
                <a:cs typeface="Arial Unicode MS"/>
              </a:rPr>
              <a:t>ati</a:t>
            </a:r>
            <a:r>
              <a:rPr sz="2000" spc="20" dirty="0">
                <a:solidFill>
                  <a:srgbClr val="00BBEB"/>
                </a:solidFill>
                <a:latin typeface="Arial Unicode MS"/>
                <a:cs typeface="Arial Unicode MS"/>
              </a:rPr>
              <a:t>ve</a:t>
            </a:r>
            <a:r>
              <a:rPr sz="2000" spc="80" dirty="0">
                <a:solidFill>
                  <a:srgbClr val="00BBEB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0BBEB"/>
                </a:solidFill>
                <a:latin typeface="Arial Unicode MS"/>
                <a:cs typeface="Arial Unicode MS"/>
              </a:rPr>
              <a:t>L</a:t>
            </a:r>
            <a:r>
              <a:rPr sz="2000" spc="15" dirty="0">
                <a:solidFill>
                  <a:srgbClr val="00BBEB"/>
                </a:solidFill>
                <a:latin typeface="Arial Unicode MS"/>
                <a:cs typeface="Arial Unicode MS"/>
              </a:rPr>
              <a:t>o</a:t>
            </a:r>
            <a:r>
              <a:rPr sz="2000" spc="55" dirty="0">
                <a:solidFill>
                  <a:srgbClr val="00BBEB"/>
                </a:solidFill>
                <a:latin typeface="Arial Unicode MS"/>
                <a:cs typeface="Arial Unicode MS"/>
              </a:rPr>
              <a:t>op</a:t>
            </a:r>
            <a:r>
              <a:rPr sz="2000" dirty="0">
                <a:solidFill>
                  <a:srgbClr val="00BBEB"/>
                </a:solidFill>
                <a:latin typeface="Arial Unicode MS"/>
                <a:cs typeface="Arial Unicode MS"/>
              </a:rPr>
              <a:t>s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500" spc="-15" dirty="0">
                <a:solidFill>
                  <a:srgbClr val="E3231B"/>
                </a:solidFill>
                <a:latin typeface="Lucida Console"/>
                <a:cs typeface="Lucida Console"/>
              </a:rPr>
              <a:t>fo</a:t>
            </a:r>
            <a:r>
              <a:rPr sz="1500" spc="-10" dirty="0">
                <a:solidFill>
                  <a:srgbClr val="E3231B"/>
                </a:solidFill>
                <a:latin typeface="Lucida Console"/>
                <a:cs typeface="Lucida Console"/>
              </a:rPr>
              <a:t>r</a:t>
            </a:r>
            <a:r>
              <a:rPr sz="1500" dirty="0">
                <a:solidFill>
                  <a:srgbClr val="E3231B"/>
                </a:solidFill>
                <a:latin typeface="Times New Roman"/>
                <a:cs typeface="Times New Roman"/>
              </a:rPr>
              <a:t> </a:t>
            </a:r>
            <a:r>
              <a:rPr sz="1500" spc="150" dirty="0">
                <a:solidFill>
                  <a:srgbClr val="E3231B"/>
                </a:solidFill>
                <a:latin typeface="Times New Roman"/>
                <a:cs typeface="Times New Roman"/>
              </a:rPr>
              <a:t> </a:t>
            </a:r>
            <a:r>
              <a:rPr sz="1550" spc="-40" dirty="0">
                <a:solidFill>
                  <a:srgbClr val="E3231B"/>
                </a:solidFill>
                <a:latin typeface="Lucida Console"/>
                <a:cs typeface="Lucida Console"/>
              </a:rPr>
              <a:t>i</a:t>
            </a:r>
            <a:r>
              <a:rPr sz="1550" spc="-55" dirty="0">
                <a:solidFill>
                  <a:srgbClr val="E3231B"/>
                </a:solidFill>
                <a:latin typeface="Lucida Console"/>
                <a:cs typeface="Lucida Console"/>
              </a:rPr>
              <a:t>n</a:t>
            </a:r>
            <a:r>
              <a:rPr sz="1550" spc="-40" dirty="0">
                <a:solidFill>
                  <a:srgbClr val="E3231B"/>
                </a:solidFill>
                <a:latin typeface="Lucida Console"/>
                <a:cs typeface="Lucida Console"/>
              </a:rPr>
              <a:t>d</a:t>
            </a:r>
            <a:r>
              <a:rPr sz="1550" spc="-50" dirty="0">
                <a:solidFill>
                  <a:srgbClr val="E3231B"/>
                </a:solidFill>
                <a:latin typeface="Lucida Console"/>
                <a:cs typeface="Lucida Console"/>
              </a:rPr>
              <a:t>i</a:t>
            </a:r>
            <a:r>
              <a:rPr sz="1550" spc="-40" dirty="0">
                <a:solidFill>
                  <a:srgbClr val="E3231B"/>
                </a:solidFill>
                <a:latin typeface="Lucida Console"/>
                <a:cs typeface="Lucida Console"/>
              </a:rPr>
              <a:t>v</a:t>
            </a:r>
            <a:r>
              <a:rPr sz="1550" spc="-50" dirty="0">
                <a:solidFill>
                  <a:srgbClr val="E3231B"/>
                </a:solidFill>
                <a:latin typeface="Lucida Console"/>
                <a:cs typeface="Lucida Console"/>
              </a:rPr>
              <a:t>i</a:t>
            </a:r>
            <a:r>
              <a:rPr sz="1550" spc="-40" dirty="0">
                <a:solidFill>
                  <a:srgbClr val="E3231B"/>
                </a:solidFill>
                <a:latin typeface="Lucida Console"/>
                <a:cs typeface="Lucida Console"/>
              </a:rPr>
              <a:t>d</a:t>
            </a:r>
            <a:r>
              <a:rPr sz="1550" spc="-50" dirty="0">
                <a:solidFill>
                  <a:srgbClr val="E3231B"/>
                </a:solidFill>
                <a:latin typeface="Lucida Console"/>
                <a:cs typeface="Lucida Console"/>
              </a:rPr>
              <a:t>u</a:t>
            </a:r>
            <a:r>
              <a:rPr sz="1550" spc="-40" dirty="0">
                <a:solidFill>
                  <a:srgbClr val="E3231B"/>
                </a:solidFill>
                <a:latin typeface="Lucida Console"/>
                <a:cs typeface="Lucida Console"/>
              </a:rPr>
              <a:t>a</a:t>
            </a:r>
            <a:r>
              <a:rPr sz="1550" spc="-50" dirty="0">
                <a:solidFill>
                  <a:srgbClr val="E3231B"/>
                </a:solidFill>
                <a:latin typeface="Lucida Console"/>
                <a:cs typeface="Lucida Console"/>
              </a:rPr>
              <a:t>l</a:t>
            </a:r>
            <a:r>
              <a:rPr sz="1550" spc="-40" dirty="0">
                <a:solidFill>
                  <a:srgbClr val="E3231B"/>
                </a:solidFill>
                <a:latin typeface="Lucida Console"/>
                <a:cs typeface="Lucida Console"/>
              </a:rPr>
              <a:t>_</a:t>
            </a:r>
            <a:r>
              <a:rPr sz="1550" spc="-50" dirty="0">
                <a:solidFill>
                  <a:srgbClr val="E3231B"/>
                </a:solidFill>
                <a:latin typeface="Lucida Console"/>
                <a:cs typeface="Lucida Console"/>
              </a:rPr>
              <a:t>i</a:t>
            </a:r>
            <a:r>
              <a:rPr sz="1550" spc="-40" dirty="0">
                <a:solidFill>
                  <a:srgbClr val="E3231B"/>
                </a:solidFill>
                <a:latin typeface="Lucida Console"/>
                <a:cs typeface="Lucida Console"/>
              </a:rPr>
              <a:t>t</a:t>
            </a:r>
            <a:r>
              <a:rPr sz="1550" spc="-50" dirty="0">
                <a:solidFill>
                  <a:srgbClr val="E3231B"/>
                </a:solidFill>
                <a:latin typeface="Lucida Console"/>
                <a:cs typeface="Lucida Console"/>
              </a:rPr>
              <a:t>e</a:t>
            </a:r>
            <a:r>
              <a:rPr sz="1550" spc="-40" dirty="0">
                <a:solidFill>
                  <a:srgbClr val="E3231B"/>
                </a:solidFill>
                <a:latin typeface="Lucida Console"/>
                <a:cs typeface="Lucida Console"/>
              </a:rPr>
              <a:t>m</a:t>
            </a:r>
            <a:endParaRPr sz="1550">
              <a:latin typeface="Lucida Console"/>
              <a:cs typeface="Lucida Console"/>
            </a:endParaRPr>
          </a:p>
          <a:p>
            <a:pPr algn="ctr">
              <a:lnSpc>
                <a:spcPct val="100000"/>
              </a:lnSpc>
              <a:spcBef>
                <a:spcPts val="994"/>
              </a:spcBef>
            </a:pPr>
            <a:r>
              <a:rPr sz="1500" spc="-5" dirty="0">
                <a:solidFill>
                  <a:srgbClr val="7F7F7F"/>
                </a:solidFill>
                <a:latin typeface="Lucida Console"/>
                <a:cs typeface="Lucida Console"/>
              </a:rPr>
              <a:t>statements</a:t>
            </a:r>
            <a:r>
              <a:rPr sz="1500" dirty="0">
                <a:solidFill>
                  <a:srgbClr val="7F7F7F"/>
                </a:solidFill>
                <a:latin typeface="Lucida Console"/>
                <a:cs typeface="Lucida Console"/>
              </a:rPr>
              <a:t>…</a:t>
            </a:r>
            <a:endParaRPr sz="15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2986" y="1674669"/>
            <a:ext cx="1397635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15" dirty="0">
                <a:solidFill>
                  <a:srgbClr val="E3231B"/>
                </a:solidFill>
                <a:latin typeface="Lucida Console"/>
                <a:cs typeface="Lucida Console"/>
              </a:rPr>
              <a:t>i</a:t>
            </a:r>
            <a:r>
              <a:rPr sz="1500" spc="-10" dirty="0">
                <a:solidFill>
                  <a:srgbClr val="E3231B"/>
                </a:solidFill>
                <a:latin typeface="Lucida Console"/>
                <a:cs typeface="Lucida Console"/>
              </a:rPr>
              <a:t>n</a:t>
            </a:r>
            <a:r>
              <a:rPr sz="1500" dirty="0">
                <a:solidFill>
                  <a:srgbClr val="E3231B"/>
                </a:solidFill>
                <a:latin typeface="Times New Roman"/>
                <a:cs typeface="Times New Roman"/>
              </a:rPr>
              <a:t> </a:t>
            </a:r>
            <a:r>
              <a:rPr sz="1500" spc="150" dirty="0">
                <a:solidFill>
                  <a:srgbClr val="E3231B"/>
                </a:solidFill>
                <a:latin typeface="Times New Roman"/>
                <a:cs typeface="Times New Roman"/>
              </a:rPr>
              <a:t> </a:t>
            </a:r>
            <a:r>
              <a:rPr sz="1550" spc="-50" dirty="0">
                <a:solidFill>
                  <a:srgbClr val="E3231B"/>
                </a:solidFill>
                <a:latin typeface="Lucida Console"/>
                <a:cs typeface="Lucida Console"/>
              </a:rPr>
              <a:t>i</a:t>
            </a:r>
            <a:r>
              <a:rPr sz="1550" spc="-40" dirty="0">
                <a:solidFill>
                  <a:srgbClr val="E3231B"/>
                </a:solidFill>
                <a:latin typeface="Lucida Console"/>
                <a:cs typeface="Lucida Console"/>
              </a:rPr>
              <a:t>t</a:t>
            </a:r>
            <a:r>
              <a:rPr sz="1550" spc="-50" dirty="0">
                <a:solidFill>
                  <a:srgbClr val="E3231B"/>
                </a:solidFill>
                <a:latin typeface="Lucida Console"/>
                <a:cs typeface="Lucida Console"/>
              </a:rPr>
              <a:t>e</a:t>
            </a:r>
            <a:r>
              <a:rPr sz="1550" spc="-40" dirty="0">
                <a:solidFill>
                  <a:srgbClr val="E3231B"/>
                </a:solidFill>
                <a:latin typeface="Lucida Console"/>
                <a:cs typeface="Lucida Console"/>
              </a:rPr>
              <a:t>r</a:t>
            </a:r>
            <a:r>
              <a:rPr sz="1550" spc="-50" dirty="0">
                <a:solidFill>
                  <a:srgbClr val="E3231B"/>
                </a:solidFill>
                <a:latin typeface="Lucida Console"/>
                <a:cs typeface="Lucida Console"/>
              </a:rPr>
              <a:t>a</a:t>
            </a:r>
            <a:r>
              <a:rPr sz="1550" spc="-40" dirty="0">
                <a:solidFill>
                  <a:srgbClr val="E3231B"/>
                </a:solidFill>
                <a:latin typeface="Lucida Console"/>
                <a:cs typeface="Lucida Console"/>
              </a:rPr>
              <a:t>t</a:t>
            </a:r>
            <a:r>
              <a:rPr sz="1550" spc="-50" dirty="0">
                <a:solidFill>
                  <a:srgbClr val="E3231B"/>
                </a:solidFill>
                <a:latin typeface="Lucida Console"/>
                <a:cs typeface="Lucida Console"/>
              </a:rPr>
              <a:t>o</a:t>
            </a:r>
            <a:r>
              <a:rPr sz="1550" spc="-45" dirty="0">
                <a:solidFill>
                  <a:srgbClr val="E3231B"/>
                </a:solidFill>
                <a:latin typeface="Lucida Console"/>
                <a:cs typeface="Lucida Console"/>
              </a:rPr>
              <a:t>r</a:t>
            </a:r>
            <a:r>
              <a:rPr sz="1500" spc="-10" dirty="0">
                <a:solidFill>
                  <a:srgbClr val="E3231B"/>
                </a:solidFill>
                <a:latin typeface="Lucida Console"/>
                <a:cs typeface="Lucida Console"/>
              </a:rPr>
              <a:t>:</a:t>
            </a:r>
            <a:endParaRPr sz="15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06953" y="1275716"/>
            <a:ext cx="2883535" cy="1070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5" dirty="0">
                <a:solidFill>
                  <a:srgbClr val="00BBEB"/>
                </a:solidFill>
                <a:latin typeface="Arial Unicode MS"/>
                <a:cs typeface="Arial Unicode MS"/>
              </a:rPr>
              <a:t>Co</a:t>
            </a:r>
            <a:r>
              <a:rPr sz="2000" spc="30" dirty="0">
                <a:solidFill>
                  <a:srgbClr val="00BBEB"/>
                </a:solidFill>
                <a:latin typeface="Arial Unicode MS"/>
                <a:cs typeface="Arial Unicode MS"/>
              </a:rPr>
              <a:t>n</a:t>
            </a:r>
            <a:r>
              <a:rPr sz="2000" spc="35" dirty="0">
                <a:solidFill>
                  <a:srgbClr val="00BBEB"/>
                </a:solidFill>
                <a:latin typeface="Arial Unicode MS"/>
                <a:cs typeface="Arial Unicode MS"/>
              </a:rPr>
              <a:t>d</a:t>
            </a:r>
            <a:r>
              <a:rPr sz="2000" spc="20" dirty="0">
                <a:solidFill>
                  <a:srgbClr val="00BBEB"/>
                </a:solidFill>
                <a:latin typeface="Arial Unicode MS"/>
                <a:cs typeface="Arial Unicode MS"/>
              </a:rPr>
              <a:t>i</a:t>
            </a:r>
            <a:r>
              <a:rPr sz="2000" spc="35" dirty="0">
                <a:solidFill>
                  <a:srgbClr val="00BBEB"/>
                </a:solidFill>
                <a:latin typeface="Arial Unicode MS"/>
                <a:cs typeface="Arial Unicode MS"/>
              </a:rPr>
              <a:t>t</a:t>
            </a:r>
            <a:r>
              <a:rPr sz="2000" spc="5" dirty="0">
                <a:solidFill>
                  <a:srgbClr val="00BBEB"/>
                </a:solidFill>
                <a:latin typeface="Arial Unicode MS"/>
                <a:cs typeface="Arial Unicode MS"/>
              </a:rPr>
              <a:t>ion</a:t>
            </a:r>
            <a:r>
              <a:rPr sz="2000" spc="-25" dirty="0">
                <a:solidFill>
                  <a:srgbClr val="00BBEB"/>
                </a:solidFill>
                <a:latin typeface="Arial Unicode MS"/>
                <a:cs typeface="Arial Unicode MS"/>
              </a:rPr>
              <a:t>al</a:t>
            </a:r>
            <a:r>
              <a:rPr sz="2000" spc="85" dirty="0">
                <a:solidFill>
                  <a:srgbClr val="00BBEB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0BBEB"/>
                </a:solidFill>
                <a:latin typeface="Arial Unicode MS"/>
                <a:cs typeface="Arial Unicode MS"/>
              </a:rPr>
              <a:t>L</a:t>
            </a:r>
            <a:r>
              <a:rPr sz="2000" spc="15" dirty="0">
                <a:solidFill>
                  <a:srgbClr val="00BBEB"/>
                </a:solidFill>
                <a:latin typeface="Arial Unicode MS"/>
                <a:cs typeface="Arial Unicode MS"/>
              </a:rPr>
              <a:t>o</a:t>
            </a:r>
            <a:r>
              <a:rPr sz="2000" spc="55" dirty="0">
                <a:solidFill>
                  <a:srgbClr val="00BBEB"/>
                </a:solidFill>
                <a:latin typeface="Arial Unicode MS"/>
                <a:cs typeface="Arial Unicode MS"/>
              </a:rPr>
              <a:t>op</a:t>
            </a:r>
            <a:r>
              <a:rPr sz="2000" dirty="0">
                <a:solidFill>
                  <a:srgbClr val="00BBEB"/>
                </a:solidFill>
                <a:latin typeface="Arial Unicode MS"/>
                <a:cs typeface="Arial Unicode MS"/>
              </a:rPr>
              <a:t>s</a:t>
            </a:r>
            <a:endParaRPr sz="2000">
              <a:latin typeface="Arial Unicode MS"/>
              <a:cs typeface="Arial Unicode MS"/>
            </a:endParaRPr>
          </a:p>
          <a:p>
            <a:pPr marL="469900" marR="5080" indent="-457200">
              <a:lnSpc>
                <a:spcPts val="3210"/>
              </a:lnSpc>
              <a:spcBef>
                <a:spcPts val="265"/>
              </a:spcBef>
            </a:pPr>
            <a:r>
              <a:rPr sz="1500" spc="-15" dirty="0">
                <a:solidFill>
                  <a:srgbClr val="E3231B"/>
                </a:solidFill>
                <a:latin typeface="Lucida Console"/>
                <a:cs typeface="Lucida Console"/>
              </a:rPr>
              <a:t>whil</a:t>
            </a:r>
            <a:r>
              <a:rPr sz="1500" spc="-10" dirty="0">
                <a:solidFill>
                  <a:srgbClr val="E3231B"/>
                </a:solidFill>
                <a:latin typeface="Lucida Console"/>
                <a:cs typeface="Lucida Console"/>
              </a:rPr>
              <a:t>e</a:t>
            </a:r>
            <a:r>
              <a:rPr sz="1500" dirty="0">
                <a:solidFill>
                  <a:srgbClr val="E3231B"/>
                </a:solidFill>
                <a:latin typeface="Times New Roman"/>
                <a:cs typeface="Times New Roman"/>
              </a:rPr>
              <a:t> </a:t>
            </a:r>
            <a:r>
              <a:rPr sz="1500" spc="145" dirty="0">
                <a:solidFill>
                  <a:srgbClr val="E3231B"/>
                </a:solidFill>
                <a:latin typeface="Times New Roman"/>
                <a:cs typeface="Times New Roman"/>
              </a:rPr>
              <a:t> </a:t>
            </a:r>
            <a:r>
              <a:rPr sz="1550" spc="-45" dirty="0">
                <a:solidFill>
                  <a:srgbClr val="E3231B"/>
                </a:solidFill>
                <a:latin typeface="Lucida Console"/>
                <a:cs typeface="Lucida Console"/>
              </a:rPr>
              <a:t>logical_expression</a:t>
            </a:r>
            <a:r>
              <a:rPr sz="1500" spc="-10" dirty="0">
                <a:solidFill>
                  <a:srgbClr val="E3231B"/>
                </a:solidFill>
                <a:latin typeface="Lucida Console"/>
                <a:cs typeface="Lucida Console"/>
              </a:rPr>
              <a:t>:</a:t>
            </a:r>
            <a:r>
              <a:rPr sz="1500" spc="-5" dirty="0">
                <a:solidFill>
                  <a:srgbClr val="E3231B"/>
                </a:solidFill>
                <a:latin typeface="Times New Roman"/>
                <a:cs typeface="Times New Roman"/>
              </a:rPr>
              <a:t> </a:t>
            </a:r>
            <a:r>
              <a:rPr sz="1500" spc="-15" dirty="0">
                <a:solidFill>
                  <a:srgbClr val="7F7F7F"/>
                </a:solidFill>
                <a:latin typeface="Lucida Console"/>
                <a:cs typeface="Lucida Console"/>
              </a:rPr>
              <a:t>statements</a:t>
            </a:r>
            <a:r>
              <a:rPr sz="1500" spc="-10" dirty="0">
                <a:solidFill>
                  <a:srgbClr val="7F7F7F"/>
                </a:solidFill>
                <a:latin typeface="Lucida Console"/>
                <a:cs typeface="Lucida Console"/>
              </a:rPr>
              <a:t>…</a:t>
            </a:r>
            <a:endParaRPr sz="15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61738" y="2530602"/>
            <a:ext cx="3977640" cy="2059305"/>
          </a:xfrm>
          <a:prstGeom prst="rect">
            <a:avLst/>
          </a:prstGeom>
          <a:solidFill>
            <a:srgbClr val="282828"/>
          </a:solidFill>
        </p:spPr>
        <p:txBody>
          <a:bodyPr vert="horz" wrap="square" lIns="0" tIns="0" rIns="0" bIns="0" rtlCol="0">
            <a:spAutoFit/>
          </a:bodyPr>
          <a:lstStyle/>
          <a:p>
            <a:pPr marL="144780">
              <a:lnSpc>
                <a:spcPct val="100000"/>
              </a:lnSpc>
            </a:pP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&gt;&gt;&gt;</a:t>
            </a:r>
            <a:r>
              <a:rPr sz="1200" spc="-1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i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=</a:t>
            </a:r>
            <a:r>
              <a:rPr sz="120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0</a:t>
            </a:r>
            <a:endParaRPr sz="1200">
              <a:latin typeface="Lucida Console"/>
              <a:cs typeface="Lucida Console"/>
            </a:endParaRPr>
          </a:p>
          <a:p>
            <a:pPr marL="144780">
              <a:lnSpc>
                <a:spcPct val="100000"/>
              </a:lnSpc>
            </a:pP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&gt;&gt;&gt;</a:t>
            </a:r>
            <a:r>
              <a:rPr sz="1200" spc="-1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whi</a:t>
            </a:r>
            <a:r>
              <a:rPr sz="1200" spc="-15" dirty="0">
                <a:solidFill>
                  <a:srgbClr val="FBDE2C"/>
                </a:solidFill>
                <a:latin typeface="Lucida Console"/>
                <a:cs typeface="Lucida Console"/>
              </a:rPr>
              <a:t>l</a:t>
            </a: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e</a:t>
            </a:r>
            <a:r>
              <a:rPr sz="120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True:</a:t>
            </a:r>
            <a:endParaRPr sz="1200">
              <a:latin typeface="Lucida Console"/>
              <a:cs typeface="Lucida Console"/>
            </a:endParaRPr>
          </a:p>
          <a:p>
            <a:pPr marL="144780">
              <a:lnSpc>
                <a:spcPct val="100000"/>
              </a:lnSpc>
              <a:tabLst>
                <a:tab pos="882015" algn="l"/>
              </a:tabLst>
            </a:pP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...</a:t>
            </a:r>
            <a:r>
              <a:rPr sz="1200" spc="-10" dirty="0">
                <a:solidFill>
                  <a:srgbClr val="D8FA3B"/>
                </a:solidFill>
                <a:latin typeface="Times New Roman"/>
                <a:cs typeface="Times New Roman"/>
              </a:rPr>
              <a:t>	</a:t>
            </a:r>
            <a:r>
              <a:rPr sz="1200" spc="-10" dirty="0">
                <a:solidFill>
                  <a:srgbClr val="8CA5CE"/>
                </a:solidFill>
                <a:latin typeface="Lucida Console"/>
                <a:cs typeface="Lucida Console"/>
              </a:rPr>
              <a:t>print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(i)</a:t>
            </a:r>
            <a:endParaRPr sz="1200">
              <a:latin typeface="Lucida Console"/>
              <a:cs typeface="Lucida Console"/>
            </a:endParaRPr>
          </a:p>
          <a:p>
            <a:pPr marL="144780">
              <a:lnSpc>
                <a:spcPct val="100000"/>
              </a:lnSpc>
              <a:tabLst>
                <a:tab pos="882015" algn="l"/>
              </a:tabLst>
            </a:pP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...</a:t>
            </a:r>
            <a:r>
              <a:rPr sz="1200" spc="-10" dirty="0">
                <a:solidFill>
                  <a:srgbClr val="D8FA3B"/>
                </a:solidFill>
                <a:latin typeface="Times New Roman"/>
                <a:cs typeface="Times New Roman"/>
              </a:rPr>
              <a:t>	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i</a:t>
            </a:r>
            <a:r>
              <a:rPr sz="1200" spc="-1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+=</a:t>
            </a:r>
            <a:r>
              <a:rPr sz="120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1</a:t>
            </a:r>
            <a:endParaRPr sz="1200">
              <a:latin typeface="Lucida Console"/>
              <a:cs typeface="Lucida Console"/>
            </a:endParaRPr>
          </a:p>
          <a:p>
            <a:pPr marL="144780">
              <a:lnSpc>
                <a:spcPct val="100000"/>
              </a:lnSpc>
            </a:pP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...</a:t>
            </a:r>
            <a:endParaRPr sz="1200">
              <a:latin typeface="Lucida Console"/>
              <a:cs typeface="Lucida Console"/>
            </a:endParaRPr>
          </a:p>
          <a:p>
            <a:pPr marL="14478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Lucida Console"/>
                <a:cs typeface="Lucida Console"/>
              </a:rPr>
              <a:t>0</a:t>
            </a:r>
            <a:endParaRPr sz="1200">
              <a:latin typeface="Lucida Console"/>
              <a:cs typeface="Lucida Console"/>
            </a:endParaRPr>
          </a:p>
          <a:p>
            <a:pPr marL="14478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1</a:t>
            </a:r>
            <a:endParaRPr sz="1200">
              <a:latin typeface="Lucida Console"/>
              <a:cs typeface="Lucida Console"/>
            </a:endParaRPr>
          </a:p>
          <a:p>
            <a:pPr marL="14478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2</a:t>
            </a:r>
            <a:endParaRPr sz="1200">
              <a:latin typeface="Lucida Console"/>
              <a:cs typeface="Lucida Console"/>
            </a:endParaRPr>
          </a:p>
          <a:p>
            <a:pPr marL="14478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3</a:t>
            </a:r>
            <a:endParaRPr sz="1200">
              <a:latin typeface="Lucida Console"/>
              <a:cs typeface="Lucida Console"/>
            </a:endParaRPr>
          </a:p>
          <a:p>
            <a:pPr marL="14478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4</a:t>
            </a:r>
            <a:endParaRPr sz="12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2533" y="2976372"/>
            <a:ext cx="8277225" cy="1613535"/>
          </a:xfrm>
          <a:custGeom>
            <a:avLst/>
            <a:gdLst/>
            <a:ahLst/>
            <a:cxnLst/>
            <a:rect l="l" t="t" r="r" b="b"/>
            <a:pathLst>
              <a:path w="8277225" h="1613535">
                <a:moveTo>
                  <a:pt x="0" y="1613153"/>
                </a:moveTo>
                <a:lnTo>
                  <a:pt x="8276843" y="1613153"/>
                </a:lnTo>
                <a:lnTo>
                  <a:pt x="8276843" y="0"/>
                </a:lnTo>
                <a:lnTo>
                  <a:pt x="0" y="0"/>
                </a:lnTo>
                <a:lnTo>
                  <a:pt x="0" y="1613153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8174" y="3040267"/>
            <a:ext cx="4446270" cy="1184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&gt;&gt;&gt;</a:t>
            </a:r>
            <a:r>
              <a:rPr sz="1200" spc="-1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for</a:t>
            </a:r>
            <a:r>
              <a:rPr sz="120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fruit,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F8F8F8"/>
                </a:solidFill>
                <a:latin typeface="Lucida Console"/>
                <a:cs typeface="Lucida Console"/>
              </a:rPr>
              <a:t>q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uantity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in</a:t>
            </a:r>
            <a:r>
              <a:rPr sz="120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fruit.item</a:t>
            </a:r>
            <a:r>
              <a:rPr sz="1200" spc="-5" dirty="0">
                <a:solidFill>
                  <a:srgbClr val="F8F8F8"/>
                </a:solidFill>
                <a:latin typeface="Lucida Console"/>
                <a:cs typeface="Lucida Console"/>
              </a:rPr>
              <a:t>s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():</a:t>
            </a:r>
            <a:endParaRPr sz="1200">
              <a:latin typeface="Lucida Console"/>
              <a:cs typeface="Lucida Console"/>
            </a:endParaRPr>
          </a:p>
          <a:p>
            <a:pPr marL="12700" algn="just">
              <a:lnSpc>
                <a:spcPct val="100000"/>
              </a:lnSpc>
              <a:spcBef>
                <a:spcPts val="145"/>
              </a:spcBef>
              <a:tabLst>
                <a:tab pos="749300" algn="l"/>
              </a:tabLst>
            </a:pP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...</a:t>
            </a:r>
            <a:r>
              <a:rPr sz="1200" spc="-10" dirty="0">
                <a:solidFill>
                  <a:srgbClr val="D8FA3B"/>
                </a:solidFill>
                <a:latin typeface="Times New Roman"/>
                <a:cs typeface="Times New Roman"/>
              </a:rPr>
              <a:t>	</a:t>
            </a:r>
            <a:r>
              <a:rPr sz="1200" spc="-10" dirty="0">
                <a:solidFill>
                  <a:srgbClr val="8CA5CE"/>
                </a:solidFill>
                <a:latin typeface="Lucida Console"/>
                <a:cs typeface="Lucida Console"/>
              </a:rPr>
              <a:t>prin</a:t>
            </a:r>
            <a:r>
              <a:rPr sz="1200" spc="-5" dirty="0">
                <a:solidFill>
                  <a:srgbClr val="8CA5CE"/>
                </a:solidFill>
                <a:latin typeface="Lucida Console"/>
                <a:cs typeface="Lucida Console"/>
              </a:rPr>
              <a:t>t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(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"You</a:t>
            </a:r>
            <a:r>
              <a:rPr sz="1200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have</a:t>
            </a:r>
            <a:r>
              <a:rPr sz="1200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60CE3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{}</a:t>
            </a:r>
            <a:r>
              <a:rPr sz="1200" dirty="0">
                <a:solidFill>
                  <a:srgbClr val="D8FA3B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D8FA3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{}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."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.format(quantity,</a:t>
            </a:r>
            <a:endParaRPr sz="1200">
              <a:latin typeface="Lucida Console"/>
              <a:cs typeface="Lucida Console"/>
            </a:endParaRPr>
          </a:p>
          <a:p>
            <a:pPr marL="12700" algn="just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solidFill>
                  <a:srgbClr val="D8FA3B"/>
                </a:solidFill>
                <a:latin typeface="Lucida Console"/>
                <a:cs typeface="Lucida Console"/>
              </a:rPr>
              <a:t>...</a:t>
            </a:r>
            <a:endParaRPr sz="1200">
              <a:latin typeface="Lucida Console"/>
              <a:cs typeface="Lucida Console"/>
            </a:endParaRPr>
          </a:p>
          <a:p>
            <a:pPr marL="12700" marR="4149090" algn="just">
              <a:lnSpc>
                <a:spcPct val="110000"/>
              </a:lnSpc>
            </a:pP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You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You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You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0976" y="3241435"/>
            <a:ext cx="6699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fruit))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6982" y="3644025"/>
            <a:ext cx="394335" cy="58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0000"/>
              </a:lnSpc>
            </a:pP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have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have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have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7231" y="3644025"/>
            <a:ext cx="946785" cy="58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5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appl</a:t>
            </a:r>
            <a:r>
              <a:rPr sz="1200" spc="-15" dirty="0">
                <a:solidFill>
                  <a:srgbClr val="FFFFFF"/>
                </a:solidFill>
                <a:latin typeface="Lucida Console"/>
                <a:cs typeface="Lucida Console"/>
              </a:rPr>
              <a:t>e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s.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2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pear</a:t>
            </a:r>
            <a:r>
              <a:rPr sz="1200" spc="-15" dirty="0">
                <a:solidFill>
                  <a:srgbClr val="FFFFFF"/>
                </a:solidFill>
                <a:latin typeface="Lucida Console"/>
                <a:cs typeface="Lucida Console"/>
              </a:rPr>
              <a:t>s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.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9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oran</a:t>
            </a:r>
            <a:r>
              <a:rPr sz="1200" spc="-15" dirty="0">
                <a:solidFill>
                  <a:srgbClr val="FFFFFF"/>
                </a:solidFill>
                <a:latin typeface="Lucida Console"/>
                <a:cs typeface="Lucida Console"/>
              </a:rPr>
              <a:t>g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es.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6640" y="533235"/>
            <a:ext cx="470789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0" dirty="0">
                <a:solidFill>
                  <a:srgbClr val="005072"/>
                </a:solidFill>
                <a:latin typeface="Arial Unicode MS"/>
                <a:cs typeface="Arial Unicode MS"/>
              </a:rPr>
              <a:t>Iterat</a:t>
            </a:r>
            <a:r>
              <a:rPr sz="2800" spc="25" dirty="0">
                <a:solidFill>
                  <a:srgbClr val="005072"/>
                </a:solidFill>
                <a:latin typeface="Arial Unicode MS"/>
                <a:cs typeface="Arial Unicode MS"/>
              </a:rPr>
              <a:t>ing</a:t>
            </a:r>
            <a:r>
              <a:rPr sz="2800" spc="140" dirty="0">
                <a:solidFill>
                  <a:srgbClr val="005072"/>
                </a:solidFill>
                <a:latin typeface="Times New Roman"/>
                <a:cs typeface="Times New Roman"/>
              </a:rPr>
              <a:t> </a:t>
            </a:r>
            <a:r>
              <a:rPr sz="2800" spc="40" dirty="0">
                <a:solidFill>
                  <a:srgbClr val="005072"/>
                </a:solidFill>
                <a:latin typeface="Arial Unicode MS"/>
                <a:cs typeface="Arial Unicode MS"/>
              </a:rPr>
              <a:t>through</a:t>
            </a:r>
            <a:r>
              <a:rPr sz="2800" spc="110" dirty="0">
                <a:solidFill>
                  <a:srgbClr val="005072"/>
                </a:solidFill>
                <a:latin typeface="Times New Roman"/>
                <a:cs typeface="Times New Roman"/>
              </a:rPr>
              <a:t> </a:t>
            </a:r>
            <a:r>
              <a:rPr sz="2800" spc="-50" dirty="0">
                <a:solidFill>
                  <a:srgbClr val="005072"/>
                </a:solidFill>
                <a:latin typeface="Arial Unicode MS"/>
                <a:cs typeface="Arial Unicode MS"/>
              </a:rPr>
              <a:t>a</a:t>
            </a:r>
            <a:r>
              <a:rPr sz="2800" spc="140" dirty="0">
                <a:solidFill>
                  <a:srgbClr val="005072"/>
                </a:solidFill>
                <a:latin typeface="Times New Roman"/>
                <a:cs typeface="Times New Roman"/>
              </a:rPr>
              <a:t> </a:t>
            </a:r>
            <a:r>
              <a:rPr sz="2800" spc="10" dirty="0">
                <a:solidFill>
                  <a:srgbClr val="005072"/>
                </a:solidFill>
                <a:latin typeface="Arial Unicode MS"/>
                <a:cs typeface="Arial Unicode MS"/>
              </a:rPr>
              <a:t>Di</a:t>
            </a:r>
            <a:r>
              <a:rPr sz="2800" dirty="0">
                <a:solidFill>
                  <a:srgbClr val="005072"/>
                </a:solidFill>
                <a:latin typeface="Arial Unicode MS"/>
                <a:cs typeface="Arial Unicode MS"/>
              </a:rPr>
              <a:t>c</a:t>
            </a:r>
            <a:r>
              <a:rPr sz="2800" spc="20" dirty="0">
                <a:solidFill>
                  <a:srgbClr val="005072"/>
                </a:solidFill>
                <a:latin typeface="Arial Unicode MS"/>
                <a:cs typeface="Arial Unicode MS"/>
              </a:rPr>
              <a:t>tionary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734" y="1232081"/>
            <a:ext cx="4572000" cy="148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 indent="-116839">
              <a:lnSpc>
                <a:spcPts val="2260"/>
              </a:lnSpc>
              <a:buClr>
                <a:srgbClr val="282828"/>
              </a:buClr>
              <a:buSzPct val="60000"/>
              <a:buFont typeface="Arial"/>
              <a:buChar char="•"/>
              <a:tabLst>
                <a:tab pos="130175" algn="l"/>
              </a:tabLst>
            </a:pPr>
            <a:r>
              <a:rPr sz="2000" dirty="0">
                <a:solidFill>
                  <a:srgbClr val="282828"/>
                </a:solidFill>
                <a:latin typeface="Arial Unicode MS"/>
                <a:cs typeface="Arial Unicode MS"/>
              </a:rPr>
              <a:t>Use</a:t>
            </a:r>
            <a:r>
              <a:rPr sz="2000" spc="1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282828"/>
                </a:solidFill>
                <a:latin typeface="Arial Unicode MS"/>
                <a:cs typeface="Arial Unicode MS"/>
              </a:rPr>
              <a:t>the</a:t>
            </a:r>
            <a:r>
              <a:rPr sz="2000" spc="10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282828"/>
                </a:solidFill>
                <a:latin typeface="Arial Unicode MS"/>
                <a:cs typeface="Arial Unicode MS"/>
              </a:rPr>
              <a:t>dictionary</a:t>
            </a:r>
            <a:r>
              <a:rPr sz="2000" spc="13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E3231B"/>
                </a:solidFill>
                <a:latin typeface="Lucida Console"/>
                <a:cs typeface="Lucida Console"/>
              </a:rPr>
              <a:t>.item</a:t>
            </a:r>
            <a:r>
              <a:rPr sz="2000" spc="-25" dirty="0">
                <a:solidFill>
                  <a:srgbClr val="E3231B"/>
                </a:solidFill>
                <a:latin typeface="Lucida Console"/>
                <a:cs typeface="Lucida Console"/>
              </a:rPr>
              <a:t>s</a:t>
            </a:r>
            <a:r>
              <a:rPr sz="2000" spc="-15" dirty="0">
                <a:solidFill>
                  <a:srgbClr val="E3231B"/>
                </a:solidFill>
                <a:latin typeface="Lucida Console"/>
                <a:cs typeface="Lucida Console"/>
              </a:rPr>
              <a:t>()</a:t>
            </a:r>
            <a:r>
              <a:rPr sz="2000" spc="70" dirty="0">
                <a:solidFill>
                  <a:srgbClr val="E3231B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282828"/>
                </a:solidFill>
                <a:latin typeface="Arial Unicode MS"/>
                <a:cs typeface="Arial Unicode MS"/>
              </a:rPr>
              <a:t>met</a:t>
            </a:r>
            <a:r>
              <a:rPr sz="2000" spc="20" dirty="0">
                <a:solidFill>
                  <a:srgbClr val="282828"/>
                </a:solidFill>
                <a:latin typeface="Arial Unicode MS"/>
                <a:cs typeface="Arial Unicode MS"/>
              </a:rPr>
              <a:t>h</a:t>
            </a:r>
            <a:r>
              <a:rPr sz="2000" spc="45" dirty="0">
                <a:solidFill>
                  <a:srgbClr val="282828"/>
                </a:solidFill>
                <a:latin typeface="Arial Unicode MS"/>
                <a:cs typeface="Arial Unicode MS"/>
              </a:rPr>
              <a:t>od,</a:t>
            </a:r>
            <a:endParaRPr sz="2000">
              <a:latin typeface="Arial Unicode MS"/>
              <a:cs typeface="Arial Unicode MS"/>
            </a:endParaRPr>
          </a:p>
          <a:p>
            <a:pPr marL="129539">
              <a:lnSpc>
                <a:spcPts val="2260"/>
              </a:lnSpc>
            </a:pPr>
            <a:r>
              <a:rPr sz="2000" spc="40" dirty="0">
                <a:solidFill>
                  <a:srgbClr val="282828"/>
                </a:solidFill>
                <a:latin typeface="Arial Unicode MS"/>
                <a:cs typeface="Arial Unicode MS"/>
              </a:rPr>
              <a:t>which</a:t>
            </a:r>
            <a:r>
              <a:rPr sz="2000" spc="65" dirty="0">
                <a:solidFill>
                  <a:srgbClr val="282828"/>
                </a:solidFill>
                <a:latin typeface="Arial Unicode MS"/>
                <a:cs typeface="Arial Unicode MS"/>
              </a:rPr>
              <a:t> </a:t>
            </a:r>
            <a:r>
              <a:rPr sz="2000" spc="15" dirty="0">
                <a:solidFill>
                  <a:srgbClr val="282828"/>
                </a:solidFill>
                <a:latin typeface="Arial Unicode MS"/>
                <a:cs typeface="Arial Unicode MS"/>
              </a:rPr>
              <a:t>returns</a:t>
            </a:r>
            <a:r>
              <a:rPr sz="2000" spc="70" dirty="0">
                <a:solidFill>
                  <a:srgbClr val="282828"/>
                </a:solidFill>
                <a:latin typeface="Arial Unicode MS"/>
                <a:cs typeface="Arial Unicode MS"/>
              </a:rPr>
              <a:t> </a:t>
            </a:r>
            <a:r>
              <a:rPr sz="2000" spc="-45" dirty="0">
                <a:solidFill>
                  <a:srgbClr val="282828"/>
                </a:solidFill>
                <a:latin typeface="Arial Unicode MS"/>
                <a:cs typeface="Arial Unicode MS"/>
              </a:rPr>
              <a:t>a</a:t>
            </a:r>
            <a:r>
              <a:rPr sz="2000" spc="40" dirty="0">
                <a:solidFill>
                  <a:srgbClr val="282828"/>
                </a:solidFill>
                <a:latin typeface="Arial Unicode MS"/>
                <a:cs typeface="Arial Unicode MS"/>
              </a:rPr>
              <a:t> </a:t>
            </a:r>
            <a:r>
              <a:rPr sz="2000" spc="45" dirty="0">
                <a:solidFill>
                  <a:srgbClr val="282828"/>
                </a:solidFill>
                <a:latin typeface="Arial Unicode MS"/>
                <a:cs typeface="Arial Unicode MS"/>
              </a:rPr>
              <a:t>“list</a:t>
            </a:r>
            <a:r>
              <a:rPr sz="2000" spc="50" dirty="0">
                <a:solidFill>
                  <a:srgbClr val="282828"/>
                </a:solidFill>
                <a:latin typeface="Arial Unicode MS"/>
                <a:cs typeface="Arial Unicode MS"/>
              </a:rPr>
              <a:t> </a:t>
            </a:r>
            <a:r>
              <a:rPr sz="2000" spc="55" dirty="0">
                <a:solidFill>
                  <a:srgbClr val="282828"/>
                </a:solidFill>
                <a:latin typeface="Arial Unicode MS"/>
                <a:cs typeface="Arial Unicode MS"/>
              </a:rPr>
              <a:t>of</a:t>
            </a:r>
            <a:r>
              <a:rPr sz="2000" spc="40" dirty="0">
                <a:solidFill>
                  <a:srgbClr val="282828"/>
                </a:solidFill>
                <a:latin typeface="Arial Unicode MS"/>
                <a:cs typeface="Arial Unicode MS"/>
              </a:rPr>
              <a:t> </a:t>
            </a:r>
            <a:r>
              <a:rPr sz="2000" spc="50" dirty="0">
                <a:solidFill>
                  <a:srgbClr val="282828"/>
                </a:solidFill>
                <a:latin typeface="Arial Unicode MS"/>
                <a:cs typeface="Arial Unicode MS"/>
              </a:rPr>
              <a:t>tuples”</a:t>
            </a:r>
            <a:endParaRPr sz="2000">
              <a:latin typeface="Arial Unicode MS"/>
              <a:cs typeface="Arial Unicode MS"/>
            </a:endParaRPr>
          </a:p>
          <a:p>
            <a:pPr marL="129539" marR="99060" indent="-116839">
              <a:lnSpc>
                <a:spcPct val="85000"/>
              </a:lnSpc>
              <a:spcBef>
                <a:spcPts val="1105"/>
              </a:spcBef>
              <a:buClr>
                <a:srgbClr val="282828"/>
              </a:buClr>
              <a:buSzPct val="60000"/>
              <a:buFont typeface="Arial"/>
              <a:buChar char="•"/>
              <a:tabLst>
                <a:tab pos="130175" algn="l"/>
              </a:tabLst>
            </a:pPr>
            <a:r>
              <a:rPr sz="2000" spc="10" dirty="0">
                <a:solidFill>
                  <a:srgbClr val="E3231B"/>
                </a:solidFill>
                <a:latin typeface="Arial Unicode MS"/>
                <a:cs typeface="Arial Unicode MS"/>
              </a:rPr>
              <a:t>Un</a:t>
            </a:r>
            <a:r>
              <a:rPr sz="2000" spc="15" dirty="0">
                <a:solidFill>
                  <a:srgbClr val="E3231B"/>
                </a:solidFill>
                <a:latin typeface="Arial Unicode MS"/>
                <a:cs typeface="Arial Unicode MS"/>
              </a:rPr>
              <a:t>p</a:t>
            </a:r>
            <a:r>
              <a:rPr sz="2000" spc="20" dirty="0">
                <a:solidFill>
                  <a:srgbClr val="E3231B"/>
                </a:solidFill>
                <a:latin typeface="Arial Unicode MS"/>
                <a:cs typeface="Arial Unicode MS"/>
              </a:rPr>
              <a:t>ac</a:t>
            </a:r>
            <a:r>
              <a:rPr sz="2000" dirty="0">
                <a:solidFill>
                  <a:srgbClr val="E3231B"/>
                </a:solidFill>
                <a:latin typeface="Arial Unicode MS"/>
                <a:cs typeface="Arial Unicode MS"/>
              </a:rPr>
              <a:t>k</a:t>
            </a:r>
            <a:r>
              <a:rPr sz="2000" spc="105" dirty="0">
                <a:solidFill>
                  <a:srgbClr val="E3231B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E3231B"/>
                </a:solidFill>
                <a:latin typeface="Arial Unicode MS"/>
                <a:cs typeface="Arial Unicode MS"/>
              </a:rPr>
              <a:t>e</a:t>
            </a:r>
            <a:r>
              <a:rPr sz="2000" spc="-10" dirty="0">
                <a:solidFill>
                  <a:srgbClr val="E3231B"/>
                </a:solidFill>
                <a:latin typeface="Arial Unicode MS"/>
                <a:cs typeface="Arial Unicode MS"/>
              </a:rPr>
              <a:t>a</a:t>
            </a:r>
            <a:r>
              <a:rPr sz="2000" spc="40" dirty="0">
                <a:solidFill>
                  <a:srgbClr val="E3231B"/>
                </a:solidFill>
                <a:latin typeface="Arial Unicode MS"/>
                <a:cs typeface="Arial Unicode MS"/>
              </a:rPr>
              <a:t>ch</a:t>
            </a:r>
            <a:r>
              <a:rPr sz="2000" spc="114" dirty="0">
                <a:solidFill>
                  <a:srgbClr val="E3231B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E3231B"/>
                </a:solidFill>
                <a:latin typeface="Arial Unicode MS"/>
                <a:cs typeface="Arial Unicode MS"/>
              </a:rPr>
              <a:t>tuple</a:t>
            </a:r>
            <a:r>
              <a:rPr sz="2000" spc="110" dirty="0">
                <a:solidFill>
                  <a:srgbClr val="E3231B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28"/>
                </a:solidFill>
                <a:latin typeface="Arial Unicode MS"/>
                <a:cs typeface="Arial Unicode MS"/>
              </a:rPr>
              <a:t>i</a:t>
            </a:r>
            <a:r>
              <a:rPr sz="2000" spc="-25" dirty="0">
                <a:solidFill>
                  <a:srgbClr val="282828"/>
                </a:solidFill>
                <a:latin typeface="Arial Unicode MS"/>
                <a:cs typeface="Arial Unicode MS"/>
              </a:rPr>
              <a:t>n</a:t>
            </a:r>
            <a:r>
              <a:rPr sz="2000" spc="55" dirty="0">
                <a:solidFill>
                  <a:srgbClr val="282828"/>
                </a:solidFill>
                <a:latin typeface="Arial Unicode MS"/>
                <a:cs typeface="Arial Unicode MS"/>
              </a:rPr>
              <a:t>to</a:t>
            </a:r>
            <a:r>
              <a:rPr sz="2000" spc="10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82828"/>
                </a:solidFill>
                <a:latin typeface="Arial Unicode MS"/>
                <a:cs typeface="Arial Unicode MS"/>
              </a:rPr>
              <a:t>var</a:t>
            </a:r>
            <a:r>
              <a:rPr sz="2000" spc="-15" dirty="0">
                <a:solidFill>
                  <a:srgbClr val="282828"/>
                </a:solidFill>
                <a:latin typeface="Arial Unicode MS"/>
                <a:cs typeface="Arial Unicode MS"/>
              </a:rPr>
              <a:t>i</a:t>
            </a:r>
            <a:r>
              <a:rPr sz="2000" spc="15" dirty="0">
                <a:solidFill>
                  <a:srgbClr val="282828"/>
                </a:solidFill>
                <a:latin typeface="Arial Unicode MS"/>
                <a:cs typeface="Arial Unicode MS"/>
              </a:rPr>
              <a:t>able</a:t>
            </a:r>
            <a:r>
              <a:rPr sz="200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828"/>
                </a:solidFill>
                <a:latin typeface="Arial Unicode MS"/>
                <a:cs typeface="Arial Unicode MS"/>
              </a:rPr>
              <a:t>na</a:t>
            </a:r>
            <a:r>
              <a:rPr sz="2000" spc="-10" dirty="0">
                <a:solidFill>
                  <a:srgbClr val="282828"/>
                </a:solidFill>
                <a:latin typeface="Arial Unicode MS"/>
                <a:cs typeface="Arial Unicode MS"/>
              </a:rPr>
              <a:t>m</a:t>
            </a:r>
            <a:r>
              <a:rPr sz="2000" spc="20" dirty="0">
                <a:solidFill>
                  <a:srgbClr val="282828"/>
                </a:solidFill>
                <a:latin typeface="Arial Unicode MS"/>
                <a:cs typeface="Arial Unicode MS"/>
              </a:rPr>
              <a:t>es</a:t>
            </a:r>
            <a:r>
              <a:rPr sz="2000" spc="114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55" dirty="0">
                <a:solidFill>
                  <a:srgbClr val="282828"/>
                </a:solidFill>
                <a:latin typeface="Arial Unicode MS"/>
                <a:cs typeface="Arial Unicode MS"/>
              </a:rPr>
              <a:t>of</a:t>
            </a:r>
            <a:r>
              <a:rPr sz="2000" spc="9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282828"/>
                </a:solidFill>
                <a:latin typeface="Arial Unicode MS"/>
                <a:cs typeface="Arial Unicode MS"/>
              </a:rPr>
              <a:t>your</a:t>
            </a:r>
            <a:r>
              <a:rPr sz="2000" spc="10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282828"/>
                </a:solidFill>
                <a:latin typeface="Arial Unicode MS"/>
                <a:cs typeface="Arial Unicode MS"/>
              </a:rPr>
              <a:t>choosing</a:t>
            </a:r>
            <a:r>
              <a:rPr sz="2000" spc="1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55" dirty="0">
                <a:solidFill>
                  <a:srgbClr val="282828"/>
                </a:solidFill>
                <a:latin typeface="Arial Unicode MS"/>
                <a:cs typeface="Arial Unicode MS"/>
              </a:rPr>
              <a:t>to</a:t>
            </a:r>
            <a:r>
              <a:rPr sz="2000" spc="9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282828"/>
                </a:solidFill>
                <a:latin typeface="Arial Unicode MS"/>
                <a:cs typeface="Arial Unicode MS"/>
              </a:rPr>
              <a:t>use</a:t>
            </a:r>
            <a:r>
              <a:rPr sz="2000" spc="1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282828"/>
                </a:solidFill>
                <a:latin typeface="Arial Unicode MS"/>
                <a:cs typeface="Arial Unicode MS"/>
              </a:rPr>
              <a:t>within</a:t>
            </a:r>
            <a:r>
              <a:rPr sz="200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282828"/>
                </a:solidFill>
                <a:latin typeface="Arial Unicode MS"/>
                <a:cs typeface="Arial Unicode MS"/>
              </a:rPr>
              <a:t>your</a:t>
            </a:r>
            <a:r>
              <a:rPr sz="2000" spc="10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35" dirty="0">
                <a:solidFill>
                  <a:srgbClr val="282828"/>
                </a:solidFill>
                <a:latin typeface="Arial Unicode MS"/>
                <a:cs typeface="Arial Unicode MS"/>
              </a:rPr>
              <a:t>block</a:t>
            </a:r>
            <a:r>
              <a:rPr sz="2000" spc="9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55" dirty="0">
                <a:solidFill>
                  <a:srgbClr val="282828"/>
                </a:solidFill>
                <a:latin typeface="Arial Unicode MS"/>
                <a:cs typeface="Arial Unicode MS"/>
              </a:rPr>
              <a:t>of</a:t>
            </a:r>
            <a:r>
              <a:rPr sz="2000" spc="9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828"/>
                </a:solidFill>
                <a:latin typeface="Arial Unicode MS"/>
                <a:cs typeface="Arial Unicode MS"/>
              </a:rPr>
              <a:t>s</a:t>
            </a:r>
            <a:r>
              <a:rPr sz="2000" spc="25" dirty="0">
                <a:solidFill>
                  <a:srgbClr val="282828"/>
                </a:solidFill>
                <a:latin typeface="Arial Unicode MS"/>
                <a:cs typeface="Arial Unicode MS"/>
              </a:rPr>
              <a:t>tate</a:t>
            </a:r>
            <a:r>
              <a:rPr sz="2000" spc="40" dirty="0">
                <a:solidFill>
                  <a:srgbClr val="282828"/>
                </a:solidFill>
                <a:latin typeface="Arial Unicode MS"/>
                <a:cs typeface="Arial Unicode MS"/>
              </a:rPr>
              <a:t>m</a:t>
            </a:r>
            <a:r>
              <a:rPr sz="2000" spc="25" dirty="0">
                <a:solidFill>
                  <a:srgbClr val="282828"/>
                </a:solidFill>
                <a:latin typeface="Arial Unicode MS"/>
                <a:cs typeface="Arial Unicode MS"/>
              </a:rPr>
              <a:t>ents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8008" y="1273734"/>
            <a:ext cx="2451735" cy="162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00BBEB"/>
                </a:solidFill>
                <a:latin typeface="Arial"/>
                <a:cs typeface="Arial"/>
              </a:rPr>
              <a:t>Method</a:t>
            </a:r>
            <a:r>
              <a:rPr sz="1800" spc="40" dirty="0">
                <a:solidFill>
                  <a:srgbClr val="00BBEB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BBEB"/>
                </a:solidFill>
                <a:latin typeface="Arial"/>
                <a:cs typeface="Arial"/>
              </a:rPr>
              <a:t>returns</a:t>
            </a:r>
            <a:r>
              <a:rPr sz="1800" dirty="0">
                <a:solidFill>
                  <a:srgbClr val="00BBEB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BBEB"/>
                </a:solidFill>
                <a:latin typeface="Arial"/>
                <a:cs typeface="Arial"/>
              </a:rPr>
              <a:t>dictionar</a:t>
            </a:r>
            <a:r>
              <a:rPr sz="1800" dirty="0">
                <a:solidFill>
                  <a:srgbClr val="00BBEB"/>
                </a:solidFill>
                <a:latin typeface="Arial"/>
                <a:cs typeface="Arial"/>
              </a:rPr>
              <a:t>y</a:t>
            </a:r>
            <a:r>
              <a:rPr sz="1800" spc="45" dirty="0">
                <a:solidFill>
                  <a:srgbClr val="00BBEB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BBEB"/>
                </a:solidFill>
                <a:latin typeface="Arial"/>
                <a:cs typeface="Arial"/>
              </a:rPr>
              <a:t>item</a:t>
            </a:r>
            <a:r>
              <a:rPr sz="1800" dirty="0">
                <a:solidFill>
                  <a:srgbClr val="00BBEB"/>
                </a:solidFill>
                <a:latin typeface="Arial"/>
                <a:cs typeface="Arial"/>
              </a:rPr>
              <a:t>s</a:t>
            </a:r>
            <a:r>
              <a:rPr sz="1800" spc="45" dirty="0">
                <a:solidFill>
                  <a:srgbClr val="00BBEB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BBEB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BBEB"/>
                </a:solidFill>
                <a:latin typeface="Arial"/>
                <a:cs typeface="Arial"/>
              </a:rPr>
              <a:t>s</a:t>
            </a:r>
            <a:r>
              <a:rPr sz="1800" spc="50" dirty="0">
                <a:solidFill>
                  <a:srgbClr val="00BBEB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BBEB"/>
                </a:solidFill>
                <a:latin typeface="Arial"/>
                <a:cs typeface="Arial"/>
              </a:rPr>
              <a:t>a</a:t>
            </a:r>
            <a:r>
              <a:rPr sz="1800" spc="40" dirty="0">
                <a:solidFill>
                  <a:srgbClr val="00BBEB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BBEB"/>
                </a:solidFill>
                <a:latin typeface="Arial"/>
                <a:cs typeface="Arial"/>
              </a:rPr>
              <a:t>list</a:t>
            </a:r>
            <a:r>
              <a:rPr sz="1800" spc="-5" dirty="0">
                <a:solidFill>
                  <a:srgbClr val="00BBEB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0BBEB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00BBEB"/>
                </a:solidFill>
                <a:latin typeface="Arial"/>
                <a:cs typeface="Arial"/>
              </a:rPr>
              <a:t>f</a:t>
            </a:r>
            <a:r>
              <a:rPr sz="1800" spc="45" dirty="0">
                <a:solidFill>
                  <a:srgbClr val="00BBEB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BBEB"/>
                </a:solidFill>
                <a:latin typeface="Arial"/>
                <a:cs typeface="Arial"/>
              </a:rPr>
              <a:t>(k</a:t>
            </a:r>
            <a:r>
              <a:rPr sz="1800" b="1" spc="-5" dirty="0">
                <a:solidFill>
                  <a:srgbClr val="00BBEB"/>
                </a:solidFill>
                <a:latin typeface="Arial"/>
                <a:cs typeface="Arial"/>
              </a:rPr>
              <a:t>e</a:t>
            </a:r>
            <a:r>
              <a:rPr sz="1800" b="1" spc="-130" dirty="0">
                <a:solidFill>
                  <a:srgbClr val="00BBEB"/>
                </a:solidFill>
                <a:latin typeface="Arial"/>
                <a:cs typeface="Arial"/>
              </a:rPr>
              <a:t>y</a:t>
            </a:r>
            <a:r>
              <a:rPr sz="1800" b="1" spc="-5" dirty="0">
                <a:solidFill>
                  <a:srgbClr val="00BBEB"/>
                </a:solidFill>
                <a:latin typeface="Arial"/>
                <a:cs typeface="Arial"/>
              </a:rPr>
              <a:t>,</a:t>
            </a:r>
            <a:r>
              <a:rPr sz="1800" b="1" spc="50" dirty="0">
                <a:solidFill>
                  <a:srgbClr val="00BBEB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00BBEB"/>
                </a:solidFill>
                <a:latin typeface="Arial"/>
                <a:cs typeface="Arial"/>
              </a:rPr>
              <a:t>val</a:t>
            </a:r>
            <a:r>
              <a:rPr sz="1800" b="1" spc="-25" dirty="0">
                <a:solidFill>
                  <a:srgbClr val="00BBEB"/>
                </a:solidFill>
                <a:latin typeface="Arial"/>
                <a:cs typeface="Arial"/>
              </a:rPr>
              <a:t>u</a:t>
            </a:r>
            <a:r>
              <a:rPr sz="1800" b="1" spc="-5" dirty="0">
                <a:solidFill>
                  <a:srgbClr val="00BBEB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00BBEB"/>
                </a:solidFill>
                <a:latin typeface="Arial"/>
                <a:cs typeface="Arial"/>
              </a:rPr>
              <a:t>)</a:t>
            </a:r>
            <a:r>
              <a:rPr sz="1800" b="1" spc="50" dirty="0">
                <a:solidFill>
                  <a:srgbClr val="00BBEB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BBEB"/>
                </a:solidFill>
                <a:latin typeface="Arial"/>
                <a:cs typeface="Arial"/>
              </a:rPr>
              <a:t>tupl</a:t>
            </a:r>
            <a:r>
              <a:rPr sz="1800" b="1" spc="-5" dirty="0">
                <a:solidFill>
                  <a:srgbClr val="00BBEB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00BBEB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00BBEB"/>
                </a:solidFill>
                <a:latin typeface="Arial"/>
                <a:cs typeface="Arial"/>
              </a:rPr>
              <a:t>,</a:t>
            </a:r>
            <a:r>
              <a:rPr sz="1800" spc="-5" dirty="0">
                <a:solidFill>
                  <a:srgbClr val="00BBEB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BBEB"/>
                </a:solidFill>
                <a:latin typeface="Arial"/>
                <a:cs typeface="Arial"/>
              </a:rPr>
              <a:t>wh</a:t>
            </a:r>
            <a:r>
              <a:rPr sz="1800" dirty="0">
                <a:solidFill>
                  <a:srgbClr val="00BBEB"/>
                </a:solidFill>
                <a:latin typeface="Arial"/>
                <a:cs typeface="Arial"/>
              </a:rPr>
              <a:t>ich</a:t>
            </a:r>
            <a:r>
              <a:rPr sz="1800" spc="40" dirty="0">
                <a:solidFill>
                  <a:srgbClr val="00BBEB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BBEB"/>
                </a:solidFill>
                <a:latin typeface="Arial"/>
                <a:cs typeface="Arial"/>
              </a:rPr>
              <a:t>the</a:t>
            </a:r>
            <a:r>
              <a:rPr sz="1800" spc="45" dirty="0">
                <a:solidFill>
                  <a:srgbClr val="00BBEB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BBEB"/>
                </a:solidFill>
                <a:latin typeface="Arial"/>
                <a:cs typeface="Arial"/>
              </a:rPr>
              <a:t>for</a:t>
            </a:r>
            <a:r>
              <a:rPr sz="1800" b="1" spc="45" dirty="0">
                <a:solidFill>
                  <a:srgbClr val="00BBEB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BBEB"/>
                </a:solidFill>
                <a:latin typeface="Arial"/>
                <a:cs typeface="Arial"/>
              </a:rPr>
              <a:t>loo</a:t>
            </a:r>
            <a:r>
              <a:rPr sz="1800" dirty="0">
                <a:solidFill>
                  <a:srgbClr val="00BBEB"/>
                </a:solidFill>
                <a:latin typeface="Arial"/>
                <a:cs typeface="Arial"/>
              </a:rPr>
              <a:t>p</a:t>
            </a:r>
            <a:r>
              <a:rPr sz="1800" spc="40" dirty="0">
                <a:solidFill>
                  <a:srgbClr val="00BBEB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BBEB"/>
                </a:solidFill>
                <a:latin typeface="Arial"/>
                <a:cs typeface="Arial"/>
              </a:rPr>
              <a:t>wi</a:t>
            </a:r>
            <a:r>
              <a:rPr sz="1800" spc="5" dirty="0">
                <a:solidFill>
                  <a:srgbClr val="00BBEB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00BBEB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00BBEB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BBEB"/>
                </a:solidFill>
                <a:latin typeface="Arial"/>
                <a:cs typeface="Arial"/>
              </a:rPr>
              <a:t>iterative</a:t>
            </a:r>
            <a:r>
              <a:rPr sz="1800" spc="5" dirty="0">
                <a:solidFill>
                  <a:srgbClr val="00BBEB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00BBEB"/>
                </a:solidFill>
                <a:latin typeface="Arial"/>
                <a:cs typeface="Arial"/>
              </a:rPr>
              <a:t>y</a:t>
            </a:r>
            <a:r>
              <a:rPr sz="1800" spc="40" dirty="0">
                <a:solidFill>
                  <a:srgbClr val="00BBEB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00BBEB"/>
                </a:solidFill>
                <a:latin typeface="Arial"/>
                <a:cs typeface="Arial"/>
              </a:rPr>
              <a:t>unpack</a:t>
            </a:r>
            <a:r>
              <a:rPr sz="1800" b="1" spc="40" dirty="0">
                <a:solidFill>
                  <a:srgbClr val="00BBEB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BBEB"/>
                </a:solidFill>
                <a:latin typeface="Arial"/>
                <a:cs typeface="Arial"/>
              </a:rPr>
              <a:t>into</a:t>
            </a:r>
            <a:r>
              <a:rPr sz="1800" spc="-5" dirty="0">
                <a:solidFill>
                  <a:srgbClr val="00BBEB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BBEB"/>
                </a:solidFill>
                <a:latin typeface="Arial"/>
                <a:cs typeface="Arial"/>
              </a:rPr>
              <a:t>your</a:t>
            </a:r>
            <a:r>
              <a:rPr sz="1800" spc="45" dirty="0">
                <a:solidFill>
                  <a:srgbClr val="00BBEB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BBEB"/>
                </a:solidFill>
                <a:latin typeface="Arial"/>
                <a:cs typeface="Arial"/>
              </a:rPr>
              <a:t>varia</a:t>
            </a:r>
            <a:r>
              <a:rPr sz="1800" spc="-5" dirty="0">
                <a:solidFill>
                  <a:srgbClr val="00BBEB"/>
                </a:solidFill>
                <a:latin typeface="Arial"/>
                <a:cs typeface="Arial"/>
              </a:rPr>
              <a:t>bl</a:t>
            </a:r>
            <a:r>
              <a:rPr sz="1800" dirty="0">
                <a:solidFill>
                  <a:srgbClr val="00BBEB"/>
                </a:solidFill>
                <a:latin typeface="Arial"/>
                <a:cs typeface="Arial"/>
              </a:rPr>
              <a:t>e</a:t>
            </a:r>
            <a:r>
              <a:rPr sz="1800" spc="40" dirty="0">
                <a:solidFill>
                  <a:srgbClr val="00BBEB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BBEB"/>
                </a:solidFill>
                <a:latin typeface="Arial"/>
                <a:cs typeface="Arial"/>
              </a:rPr>
              <a:t>names.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48789" y="1787895"/>
            <a:ext cx="1755139" cy="1320800"/>
          </a:xfrm>
          <a:custGeom>
            <a:avLst/>
            <a:gdLst/>
            <a:ahLst/>
            <a:cxnLst/>
            <a:rect l="l" t="t" r="r" b="b"/>
            <a:pathLst>
              <a:path w="1755139" h="1320800">
                <a:moveTo>
                  <a:pt x="73913" y="865638"/>
                </a:moveTo>
                <a:lnTo>
                  <a:pt x="0" y="1246388"/>
                </a:lnTo>
                <a:lnTo>
                  <a:pt x="380756" y="1320302"/>
                </a:lnTo>
                <a:lnTo>
                  <a:pt x="304037" y="1206633"/>
                </a:lnTo>
                <a:lnTo>
                  <a:pt x="640830" y="979307"/>
                </a:lnTo>
                <a:lnTo>
                  <a:pt x="150632" y="979307"/>
                </a:lnTo>
                <a:lnTo>
                  <a:pt x="73913" y="865638"/>
                </a:lnTo>
                <a:close/>
              </a:path>
              <a:path w="1755139" h="1320800">
                <a:moveTo>
                  <a:pt x="1601480" y="0"/>
                </a:moveTo>
                <a:lnTo>
                  <a:pt x="150632" y="979307"/>
                </a:lnTo>
                <a:lnTo>
                  <a:pt x="640830" y="979307"/>
                </a:lnTo>
                <a:lnTo>
                  <a:pt x="1754885" y="227350"/>
                </a:lnTo>
                <a:lnTo>
                  <a:pt x="1601480" y="0"/>
                </a:lnTo>
                <a:close/>
              </a:path>
            </a:pathLst>
          </a:custGeom>
          <a:solidFill>
            <a:srgbClr val="00BBE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5143499"/>
                </a:move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solidFill>
            <a:srgbClr val="6DBD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499"/>
                </a:moveTo>
                <a:lnTo>
                  <a:pt x="9143999" y="5143499"/>
                </a:lnTo>
                <a:lnTo>
                  <a:pt x="9143999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solidFill>
            <a:srgbClr val="0050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84469" y="22860"/>
            <a:ext cx="3859011" cy="5120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8852" y="2180144"/>
            <a:ext cx="4338320" cy="871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50"/>
              </a:lnSpc>
            </a:pPr>
            <a:r>
              <a:rPr sz="3200" spc="15" dirty="0">
                <a:solidFill>
                  <a:srgbClr val="FFFFFF"/>
                </a:solidFill>
                <a:latin typeface="Arial Unicode MS"/>
                <a:cs typeface="Arial Unicode MS"/>
              </a:rPr>
              <a:t>Python</a:t>
            </a:r>
            <a:r>
              <a:rPr sz="32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0" dirty="0">
                <a:solidFill>
                  <a:srgbClr val="FFFFFF"/>
                </a:solidFill>
                <a:latin typeface="Arial Unicode MS"/>
                <a:cs typeface="Arial Unicode MS"/>
              </a:rPr>
              <a:t>Script</a:t>
            </a:r>
            <a:r>
              <a:rPr sz="3200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40" dirty="0">
                <a:solidFill>
                  <a:srgbClr val="FFFFFF"/>
                </a:solidFill>
                <a:latin typeface="Arial Unicode MS"/>
                <a:cs typeface="Arial Unicode MS"/>
              </a:rPr>
              <a:t>Structure</a:t>
            </a:r>
            <a:endParaRPr sz="3200">
              <a:latin typeface="Arial Unicode MS"/>
              <a:cs typeface="Arial Unicode MS"/>
            </a:endParaRPr>
          </a:p>
          <a:p>
            <a:pPr marL="18415">
              <a:lnSpc>
                <a:spcPts val="3650"/>
              </a:lnSpc>
            </a:pPr>
            <a:r>
              <a:rPr sz="3200" spc="15" dirty="0">
                <a:solidFill>
                  <a:srgbClr val="FFFFFF"/>
                </a:solidFill>
                <a:latin typeface="Arial Unicode MS"/>
                <a:cs typeface="Arial Unicode MS"/>
              </a:rPr>
              <a:t>and</a:t>
            </a:r>
            <a:r>
              <a:rPr sz="32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Arial Unicode MS"/>
                <a:cs typeface="Arial Unicode MS"/>
              </a:rPr>
              <a:t>Execution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05"/>
              </a:lnSpc>
            </a:pPr>
            <a:r>
              <a:rPr spc="20" dirty="0"/>
              <a:t>Impo</a:t>
            </a:r>
            <a:r>
              <a:rPr dirty="0"/>
              <a:t>r</a:t>
            </a:r>
            <a:r>
              <a:rPr spc="60" dirty="0"/>
              <a:t>t</a:t>
            </a:r>
            <a:r>
              <a:rPr spc="40" dirty="0"/>
              <a:t> </a:t>
            </a:r>
            <a:r>
              <a:rPr spc="50" dirty="0"/>
              <a:t>“other</a:t>
            </a:r>
            <a:r>
              <a:rPr spc="40" dirty="0"/>
              <a:t> </a:t>
            </a:r>
            <a:r>
              <a:rPr spc="50" dirty="0"/>
              <a:t>p</a:t>
            </a:r>
            <a:r>
              <a:rPr spc="55" dirty="0"/>
              <a:t>eople’s”</a:t>
            </a:r>
            <a:r>
              <a:rPr spc="50" dirty="0"/>
              <a:t> </a:t>
            </a:r>
            <a:r>
              <a:rPr spc="55" dirty="0"/>
              <a:t>code</a:t>
            </a:r>
          </a:p>
          <a:p>
            <a:pPr marL="12700">
              <a:lnSpc>
                <a:spcPts val="2105"/>
              </a:lnSpc>
            </a:pPr>
            <a:r>
              <a:rPr spc="20" dirty="0">
                <a:latin typeface="Arial Unicode MS"/>
                <a:cs typeface="Arial Unicode MS"/>
              </a:rPr>
              <a:t>into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Arial Unicode MS"/>
                <a:cs typeface="Arial Unicode MS"/>
              </a:rPr>
              <a:t>y</a:t>
            </a:r>
            <a:r>
              <a:rPr spc="15" dirty="0">
                <a:latin typeface="Arial Unicode MS"/>
                <a:cs typeface="Arial Unicode MS"/>
              </a:rPr>
              <a:t>our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Arial Unicode MS"/>
                <a:cs typeface="Arial Unicode MS"/>
              </a:rPr>
              <a:t>s</a:t>
            </a:r>
            <a:r>
              <a:rPr spc="35" dirty="0">
                <a:latin typeface="Arial Unicode MS"/>
                <a:cs typeface="Arial Unicode MS"/>
              </a:rPr>
              <a:t>cript.</a:t>
            </a: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pc="-35" dirty="0">
                <a:latin typeface="Arial Unicode MS"/>
                <a:cs typeface="Arial Unicode MS"/>
              </a:rPr>
              <a:t>S</a:t>
            </a:r>
            <a:r>
              <a:rPr spc="10" dirty="0">
                <a:latin typeface="Arial Unicode MS"/>
                <a:cs typeface="Arial Unicode MS"/>
              </a:rPr>
              <a:t>y</a:t>
            </a:r>
            <a:r>
              <a:rPr dirty="0">
                <a:latin typeface="Arial Unicode MS"/>
                <a:cs typeface="Arial Unicode MS"/>
              </a:rPr>
              <a:t>n</a:t>
            </a:r>
            <a:r>
              <a:rPr spc="65" dirty="0">
                <a:latin typeface="Arial Unicode MS"/>
                <a:cs typeface="Arial Unicode MS"/>
              </a:rPr>
              <a:t>t</a:t>
            </a:r>
            <a:r>
              <a:rPr spc="-35" dirty="0">
                <a:latin typeface="Arial Unicode MS"/>
                <a:cs typeface="Arial Unicode MS"/>
              </a:rPr>
              <a:t>a</a:t>
            </a:r>
            <a:r>
              <a:rPr spc="25" dirty="0">
                <a:latin typeface="Arial Unicode MS"/>
                <a:cs typeface="Arial Unicode MS"/>
              </a:rPr>
              <a:t>x:</a:t>
            </a:r>
          </a:p>
          <a:p>
            <a:pPr marL="129539">
              <a:lnSpc>
                <a:spcPct val="100000"/>
              </a:lnSpc>
              <a:spcBef>
                <a:spcPts val="280"/>
              </a:spcBef>
            </a:pPr>
            <a:r>
              <a:rPr sz="1500" spc="-15" dirty="0">
                <a:solidFill>
                  <a:srgbClr val="E3231B"/>
                </a:solidFill>
                <a:latin typeface="Lucida Console"/>
                <a:cs typeface="Lucida Console"/>
              </a:rPr>
              <a:t>impor</a:t>
            </a:r>
            <a:r>
              <a:rPr sz="1500" spc="-10" dirty="0">
                <a:solidFill>
                  <a:srgbClr val="E3231B"/>
                </a:solidFill>
                <a:latin typeface="Lucida Console"/>
                <a:cs typeface="Lucida Console"/>
              </a:rPr>
              <a:t>t</a:t>
            </a:r>
            <a:r>
              <a:rPr sz="1500" dirty="0">
                <a:solidFill>
                  <a:srgbClr val="E3231B"/>
                </a:solidFill>
                <a:latin typeface="Times New Roman"/>
                <a:cs typeface="Times New Roman"/>
              </a:rPr>
              <a:t> </a:t>
            </a:r>
            <a:r>
              <a:rPr sz="1500" spc="145" dirty="0">
                <a:solidFill>
                  <a:srgbClr val="E3231B"/>
                </a:solidFill>
                <a:latin typeface="Times New Roman"/>
                <a:cs typeface="Times New Roman"/>
              </a:rPr>
              <a:t> </a:t>
            </a:r>
            <a:r>
              <a:rPr sz="1550" spc="-45" dirty="0">
                <a:solidFill>
                  <a:srgbClr val="E3231B"/>
                </a:solidFill>
                <a:latin typeface="Lucida Console"/>
                <a:cs typeface="Lucida Console"/>
              </a:rPr>
              <a:t>module</a:t>
            </a:r>
            <a:endParaRPr sz="1550">
              <a:latin typeface="Lucida Console"/>
              <a:cs typeface="Lucida Console"/>
            </a:endParaRPr>
          </a:p>
          <a:p>
            <a:pPr marL="12700" indent="116839">
              <a:lnSpc>
                <a:spcPct val="100000"/>
              </a:lnSpc>
              <a:spcBef>
                <a:spcPts val="355"/>
              </a:spcBef>
            </a:pPr>
            <a:r>
              <a:rPr sz="1500" spc="-15" dirty="0">
                <a:solidFill>
                  <a:srgbClr val="E3231B"/>
                </a:solidFill>
                <a:latin typeface="Lucida Console"/>
                <a:cs typeface="Lucida Console"/>
              </a:rPr>
              <a:t>fro</a:t>
            </a:r>
            <a:r>
              <a:rPr sz="1500" spc="-10" dirty="0">
                <a:solidFill>
                  <a:srgbClr val="E3231B"/>
                </a:solidFill>
                <a:latin typeface="Lucida Console"/>
                <a:cs typeface="Lucida Console"/>
              </a:rPr>
              <a:t>m</a:t>
            </a:r>
            <a:r>
              <a:rPr sz="1500" dirty="0">
                <a:solidFill>
                  <a:srgbClr val="E3231B"/>
                </a:solidFill>
                <a:latin typeface="Times New Roman"/>
                <a:cs typeface="Times New Roman"/>
              </a:rPr>
              <a:t> </a:t>
            </a:r>
            <a:r>
              <a:rPr sz="1500" spc="150" dirty="0">
                <a:solidFill>
                  <a:srgbClr val="E3231B"/>
                </a:solidFill>
                <a:latin typeface="Times New Roman"/>
                <a:cs typeface="Times New Roman"/>
              </a:rPr>
              <a:t> </a:t>
            </a:r>
            <a:r>
              <a:rPr sz="1550" spc="-50" dirty="0">
                <a:solidFill>
                  <a:srgbClr val="E3231B"/>
                </a:solidFill>
                <a:latin typeface="Lucida Console"/>
                <a:cs typeface="Lucida Console"/>
              </a:rPr>
              <a:t>m</a:t>
            </a:r>
            <a:r>
              <a:rPr sz="1550" spc="-40" dirty="0">
                <a:solidFill>
                  <a:srgbClr val="E3231B"/>
                </a:solidFill>
                <a:latin typeface="Lucida Console"/>
                <a:cs typeface="Lucida Console"/>
              </a:rPr>
              <a:t>o</a:t>
            </a:r>
            <a:r>
              <a:rPr sz="1550" spc="-50" dirty="0">
                <a:solidFill>
                  <a:srgbClr val="E3231B"/>
                </a:solidFill>
                <a:latin typeface="Lucida Console"/>
                <a:cs typeface="Lucida Console"/>
              </a:rPr>
              <a:t>d</a:t>
            </a:r>
            <a:r>
              <a:rPr sz="1550" spc="-40" dirty="0">
                <a:solidFill>
                  <a:srgbClr val="E3231B"/>
                </a:solidFill>
                <a:latin typeface="Lucida Console"/>
                <a:cs typeface="Lucida Console"/>
              </a:rPr>
              <a:t>u</a:t>
            </a:r>
            <a:r>
              <a:rPr sz="1550" spc="-50" dirty="0">
                <a:solidFill>
                  <a:srgbClr val="E3231B"/>
                </a:solidFill>
                <a:latin typeface="Lucida Console"/>
                <a:cs typeface="Lucida Console"/>
              </a:rPr>
              <a:t>l</a:t>
            </a:r>
            <a:r>
              <a:rPr sz="1550" spc="-40" dirty="0">
                <a:solidFill>
                  <a:srgbClr val="E3231B"/>
                </a:solidFill>
                <a:latin typeface="Lucida Console"/>
                <a:cs typeface="Lucida Console"/>
              </a:rPr>
              <a:t>e</a:t>
            </a:r>
            <a:r>
              <a:rPr sz="1550" dirty="0">
                <a:solidFill>
                  <a:srgbClr val="E3231B"/>
                </a:solidFill>
                <a:latin typeface="Times New Roman"/>
                <a:cs typeface="Times New Roman"/>
              </a:rPr>
              <a:t> </a:t>
            </a:r>
            <a:r>
              <a:rPr sz="1550" spc="120" dirty="0">
                <a:solidFill>
                  <a:srgbClr val="E3231B"/>
                </a:solidFill>
                <a:latin typeface="Times New Roman"/>
                <a:cs typeface="Times New Roman"/>
              </a:rPr>
              <a:t> </a:t>
            </a:r>
            <a:r>
              <a:rPr sz="1500" spc="-15" dirty="0">
                <a:solidFill>
                  <a:srgbClr val="E3231B"/>
                </a:solidFill>
                <a:latin typeface="Lucida Console"/>
                <a:cs typeface="Lucida Console"/>
              </a:rPr>
              <a:t>impor</a:t>
            </a:r>
            <a:r>
              <a:rPr sz="1500" spc="-10" dirty="0">
                <a:solidFill>
                  <a:srgbClr val="E3231B"/>
                </a:solidFill>
                <a:latin typeface="Lucida Console"/>
                <a:cs typeface="Lucida Console"/>
              </a:rPr>
              <a:t>t</a:t>
            </a:r>
            <a:r>
              <a:rPr sz="1500" dirty="0">
                <a:solidFill>
                  <a:srgbClr val="E3231B"/>
                </a:solidFill>
                <a:latin typeface="Times New Roman"/>
                <a:cs typeface="Times New Roman"/>
              </a:rPr>
              <a:t> </a:t>
            </a:r>
            <a:r>
              <a:rPr sz="1500" spc="145" dirty="0">
                <a:solidFill>
                  <a:srgbClr val="E3231B"/>
                </a:solidFill>
                <a:latin typeface="Times New Roman"/>
                <a:cs typeface="Times New Roman"/>
              </a:rPr>
              <a:t> </a:t>
            </a:r>
            <a:r>
              <a:rPr sz="1550" spc="-45" dirty="0">
                <a:solidFill>
                  <a:srgbClr val="E3231B"/>
                </a:solidFill>
                <a:latin typeface="Lucida Console"/>
                <a:cs typeface="Lucida Console"/>
              </a:rPr>
              <a:t>thing</a:t>
            </a:r>
            <a:endParaRPr sz="1550">
              <a:latin typeface="Lucida Console"/>
              <a:cs typeface="Lucida Console"/>
            </a:endParaRPr>
          </a:p>
          <a:p>
            <a:pPr marL="129539" marR="843915" indent="-117475">
              <a:lnSpc>
                <a:spcPct val="121500"/>
              </a:lnSpc>
              <a:spcBef>
                <a:spcPts val="890"/>
              </a:spcBef>
            </a:pPr>
            <a:r>
              <a:rPr dirty="0">
                <a:latin typeface="Arial Unicode MS"/>
                <a:cs typeface="Arial Unicode MS"/>
              </a:rPr>
              <a:t>Tons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50" dirty="0">
                <a:latin typeface="Arial Unicode MS"/>
                <a:cs typeface="Arial Unicode MS"/>
              </a:rPr>
              <a:t>of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Arial Unicode MS"/>
                <a:cs typeface="Arial Unicode MS"/>
              </a:rPr>
              <a:t>Packages: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z="1500" u="sng" spc="5" dirty="0">
                <a:solidFill>
                  <a:srgbClr val="00BBEB"/>
                </a:solidFill>
                <a:latin typeface="Arial Unicode MS"/>
                <a:cs typeface="Arial Unicode MS"/>
              </a:rPr>
              <a:t>Python</a:t>
            </a:r>
            <a:r>
              <a:rPr sz="1500" u="sng" spc="10" dirty="0">
                <a:solidFill>
                  <a:srgbClr val="00BBEB"/>
                </a:solidFill>
                <a:latin typeface="Arial Unicode MS"/>
                <a:cs typeface="Arial Unicode MS"/>
              </a:rPr>
              <a:t> </a:t>
            </a:r>
            <a:r>
              <a:rPr sz="1500" u="sng" dirty="0">
                <a:solidFill>
                  <a:srgbClr val="00BBEB"/>
                </a:solidFill>
                <a:latin typeface="Arial Unicode MS"/>
                <a:cs typeface="Arial Unicode MS"/>
              </a:rPr>
              <a:t>Standa</a:t>
            </a:r>
            <a:r>
              <a:rPr sz="1500" u="sng" spc="30" dirty="0">
                <a:solidFill>
                  <a:srgbClr val="00BBEB"/>
                </a:solidFill>
                <a:latin typeface="Arial Unicode MS"/>
                <a:cs typeface="Arial Unicode MS"/>
              </a:rPr>
              <a:t>rd</a:t>
            </a:r>
            <a:r>
              <a:rPr sz="1500" u="sng" spc="25" dirty="0">
                <a:solidFill>
                  <a:srgbClr val="00BBEB"/>
                </a:solidFill>
                <a:latin typeface="Arial Unicode MS"/>
                <a:cs typeface="Arial Unicode MS"/>
              </a:rPr>
              <a:t> </a:t>
            </a:r>
            <a:r>
              <a:rPr sz="1500" u="sng" spc="5" dirty="0">
                <a:solidFill>
                  <a:srgbClr val="00BBEB"/>
                </a:solidFill>
                <a:latin typeface="Arial Unicode MS"/>
                <a:cs typeface="Arial Unicode MS"/>
              </a:rPr>
              <a:t>Library</a:t>
            </a:r>
            <a:r>
              <a:rPr sz="1500" dirty="0">
                <a:solidFill>
                  <a:srgbClr val="00BBEB"/>
                </a:solidFill>
                <a:latin typeface="Times New Roman"/>
                <a:cs typeface="Times New Roman"/>
              </a:rPr>
              <a:t> </a:t>
            </a:r>
            <a:r>
              <a:rPr sz="1500" u="sng" spc="5" dirty="0">
                <a:solidFill>
                  <a:srgbClr val="00BBEB"/>
                </a:solidFill>
                <a:latin typeface="Arial Unicode MS"/>
                <a:cs typeface="Arial Unicode MS"/>
              </a:rPr>
              <a:t>Python</a:t>
            </a:r>
            <a:r>
              <a:rPr sz="1500" u="sng" spc="10" dirty="0">
                <a:solidFill>
                  <a:srgbClr val="00BBEB"/>
                </a:solidFill>
                <a:latin typeface="Arial Unicode MS"/>
                <a:cs typeface="Arial Unicode MS"/>
              </a:rPr>
              <a:t> </a:t>
            </a:r>
            <a:r>
              <a:rPr sz="1500" u="sng" spc="-10" dirty="0">
                <a:solidFill>
                  <a:srgbClr val="00BBEB"/>
                </a:solidFill>
                <a:latin typeface="Arial Unicode MS"/>
                <a:cs typeface="Arial Unicode MS"/>
              </a:rPr>
              <a:t>Pack</a:t>
            </a:r>
            <a:r>
              <a:rPr sz="1500" u="sng" spc="5" dirty="0">
                <a:solidFill>
                  <a:srgbClr val="00BBEB"/>
                </a:solidFill>
                <a:latin typeface="Arial Unicode MS"/>
                <a:cs typeface="Arial Unicode MS"/>
              </a:rPr>
              <a:t>ag</a:t>
            </a:r>
            <a:r>
              <a:rPr sz="1500" u="sng" spc="25" dirty="0">
                <a:solidFill>
                  <a:srgbClr val="00BBEB"/>
                </a:solidFill>
                <a:latin typeface="Arial Unicode MS"/>
                <a:cs typeface="Arial Unicode MS"/>
              </a:rPr>
              <a:t>e</a:t>
            </a:r>
            <a:r>
              <a:rPr sz="1500" u="sng" spc="20" dirty="0">
                <a:solidFill>
                  <a:srgbClr val="00BBEB"/>
                </a:solidFill>
                <a:latin typeface="Arial Unicode MS"/>
                <a:cs typeface="Arial Unicode MS"/>
              </a:rPr>
              <a:t> </a:t>
            </a:r>
            <a:r>
              <a:rPr sz="1500" u="sng" dirty="0">
                <a:solidFill>
                  <a:srgbClr val="00BBEB"/>
                </a:solidFill>
                <a:latin typeface="Arial Unicode MS"/>
                <a:cs typeface="Arial Unicode MS"/>
              </a:rPr>
              <a:t>Inde</a:t>
            </a:r>
            <a:r>
              <a:rPr sz="1500" u="sng" spc="30" dirty="0">
                <a:solidFill>
                  <a:srgbClr val="00BBEB"/>
                </a:solidFill>
                <a:latin typeface="Arial Unicode MS"/>
                <a:cs typeface="Arial Unicode MS"/>
              </a:rPr>
              <a:t>x</a:t>
            </a:r>
            <a:r>
              <a:rPr sz="1500" spc="15" dirty="0">
                <a:solidFill>
                  <a:srgbClr val="00BBEB"/>
                </a:solidFill>
                <a:latin typeface="Times New Roman"/>
                <a:cs typeface="Times New Roman"/>
              </a:rPr>
              <a:t> </a:t>
            </a:r>
            <a:r>
              <a:rPr sz="1500" u="sng" spc="-10" dirty="0">
                <a:solidFill>
                  <a:srgbClr val="00BBEB"/>
                </a:solidFill>
                <a:latin typeface="Arial Unicode MS"/>
                <a:cs typeface="Arial Unicode MS"/>
              </a:rPr>
              <a:t>GitHub</a:t>
            </a:r>
            <a:endParaRPr sz="15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54423" y="1206246"/>
            <a:ext cx="4629150" cy="3083560"/>
          </a:xfrm>
          <a:prstGeom prst="rect">
            <a:avLst/>
          </a:prstGeom>
          <a:solidFill>
            <a:srgbClr val="282828"/>
          </a:solidFill>
        </p:spPr>
        <p:txBody>
          <a:bodyPr vert="horz" wrap="square" lIns="0" tIns="0" rIns="0" bIns="0" rtlCol="0">
            <a:spAutoFit/>
          </a:bodyPr>
          <a:lstStyle/>
          <a:p>
            <a:pPr marL="57150">
              <a:lnSpc>
                <a:spcPct val="100000"/>
              </a:lnSpc>
            </a:pP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&gt;&gt;&gt;</a:t>
            </a:r>
            <a:r>
              <a:rPr sz="1200" spc="-1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imp</a:t>
            </a:r>
            <a:r>
              <a:rPr sz="1200" spc="-15" dirty="0">
                <a:solidFill>
                  <a:srgbClr val="FBDE2C"/>
                </a:solidFill>
                <a:latin typeface="Lucida Console"/>
                <a:cs typeface="Lucida Console"/>
              </a:rPr>
              <a:t>o</a:t>
            </a: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rt</a:t>
            </a:r>
            <a:r>
              <a:rPr sz="120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requests</a:t>
            </a:r>
            <a:endParaRPr sz="1200">
              <a:latin typeface="Lucida Console"/>
              <a:cs typeface="Lucida Console"/>
            </a:endParaRPr>
          </a:p>
          <a:p>
            <a:pPr marL="57150">
              <a:lnSpc>
                <a:spcPct val="100000"/>
              </a:lnSpc>
              <a:spcBef>
                <a:spcPts val="145"/>
              </a:spcBef>
            </a:pP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&gt;&gt;&gt;</a:t>
            </a:r>
            <a:r>
              <a:rPr sz="1200" spc="-1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requests.get(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'https:/</a:t>
            </a:r>
            <a:r>
              <a:rPr sz="1200" spc="-5" dirty="0">
                <a:solidFill>
                  <a:srgbClr val="60CE3B"/>
                </a:solidFill>
                <a:latin typeface="Lucida Console"/>
                <a:cs typeface="Lucida Console"/>
              </a:rPr>
              <a:t>/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google.co</a:t>
            </a:r>
            <a:r>
              <a:rPr sz="1200" spc="-5" dirty="0">
                <a:solidFill>
                  <a:srgbClr val="60CE3B"/>
                </a:solidFill>
                <a:latin typeface="Lucida Console"/>
                <a:cs typeface="Lucida Console"/>
              </a:rPr>
              <a:t>m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'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)</a:t>
            </a:r>
            <a:endParaRPr sz="1200">
              <a:latin typeface="Lucida Console"/>
              <a:cs typeface="Lucida Console"/>
            </a:endParaRPr>
          </a:p>
          <a:p>
            <a:pPr marL="57150">
              <a:lnSpc>
                <a:spcPct val="100000"/>
              </a:lnSpc>
              <a:spcBef>
                <a:spcPts val="145"/>
              </a:spcBef>
            </a:pP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&lt;Respon</a:t>
            </a:r>
            <a:r>
              <a:rPr sz="1200" spc="-15" dirty="0">
                <a:solidFill>
                  <a:srgbClr val="FFFFFF"/>
                </a:solidFill>
                <a:latin typeface="Lucida Console"/>
                <a:cs typeface="Lucida Console"/>
              </a:rPr>
              <a:t>s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e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[200]&gt;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65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</a:pP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&gt;&gt;&gt;</a:t>
            </a:r>
            <a:r>
              <a:rPr sz="1200" spc="-1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response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=</a:t>
            </a:r>
            <a:r>
              <a:rPr sz="120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requests.ge</a:t>
            </a:r>
            <a:r>
              <a:rPr sz="1200" spc="-5" dirty="0">
                <a:solidFill>
                  <a:srgbClr val="F8F8F8"/>
                </a:solidFill>
                <a:latin typeface="Lucida Console"/>
                <a:cs typeface="Lucida Console"/>
              </a:rPr>
              <a:t>t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(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'https:/</a:t>
            </a:r>
            <a:r>
              <a:rPr sz="1200" spc="-5" dirty="0">
                <a:solidFill>
                  <a:srgbClr val="60CE3B"/>
                </a:solidFill>
                <a:latin typeface="Lucida Console"/>
                <a:cs typeface="Lucida Console"/>
              </a:rPr>
              <a:t>/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google.co</a:t>
            </a:r>
            <a:r>
              <a:rPr sz="1200" spc="-5" dirty="0">
                <a:solidFill>
                  <a:srgbClr val="60CE3B"/>
                </a:solidFill>
                <a:latin typeface="Lucida Console"/>
                <a:cs typeface="Lucida Console"/>
              </a:rPr>
              <a:t>m</a:t>
            </a:r>
            <a:r>
              <a:rPr sz="1200" spc="-15" dirty="0">
                <a:solidFill>
                  <a:srgbClr val="60CE3B"/>
                </a:solidFill>
                <a:latin typeface="Lucida Console"/>
                <a:cs typeface="Lucida Console"/>
              </a:rPr>
              <a:t>'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)</a:t>
            </a:r>
            <a:endParaRPr sz="1200">
              <a:latin typeface="Lucida Console"/>
              <a:cs typeface="Lucida Console"/>
            </a:endParaRPr>
          </a:p>
          <a:p>
            <a:pPr marL="57150" marR="2354580">
              <a:lnSpc>
                <a:spcPct val="110000"/>
              </a:lnSpc>
            </a:pP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&gt;&gt;&gt;</a:t>
            </a:r>
            <a:r>
              <a:rPr sz="1200" spc="-1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response.status_code</a:t>
            </a:r>
            <a:r>
              <a:rPr sz="1200" spc="-5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200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Importing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15" dirty="0"/>
              <a:t>and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dirty="0"/>
              <a:t>Using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dirty="0"/>
              <a:t>Packages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40" dirty="0"/>
              <a:t>&amp;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30" dirty="0"/>
              <a:t>Modules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8174" y="1262561"/>
            <a:ext cx="7803515" cy="2654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ts val="2390"/>
              </a:lnSpc>
              <a:buClr>
                <a:srgbClr val="282828"/>
              </a:buClr>
              <a:buSzPct val="80000"/>
              <a:buFont typeface="Arial"/>
              <a:buChar char="•"/>
              <a:tabLst>
                <a:tab pos="184150" algn="l"/>
              </a:tabLst>
            </a:pPr>
            <a:r>
              <a:rPr sz="2000" spc="55" dirty="0">
                <a:solidFill>
                  <a:srgbClr val="282828"/>
                </a:solidFill>
                <a:latin typeface="Arial Unicode MS"/>
                <a:cs typeface="Arial Unicode MS"/>
              </a:rPr>
              <a:t>Add</a:t>
            </a:r>
            <a:r>
              <a:rPr sz="2000" spc="9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82828"/>
                </a:solidFill>
                <a:latin typeface="Lucida Console"/>
                <a:cs typeface="Lucida Console"/>
              </a:rPr>
              <a:t>p</a:t>
            </a:r>
            <a:r>
              <a:rPr sz="2000" spc="-15" dirty="0">
                <a:solidFill>
                  <a:srgbClr val="282828"/>
                </a:solidFill>
                <a:latin typeface="Lucida Console"/>
                <a:cs typeface="Lucida Console"/>
              </a:rPr>
              <a:t>ri</a:t>
            </a:r>
            <a:r>
              <a:rPr sz="2000" spc="-25" dirty="0">
                <a:solidFill>
                  <a:srgbClr val="282828"/>
                </a:solidFill>
                <a:latin typeface="Lucida Console"/>
                <a:cs typeface="Lucida Console"/>
              </a:rPr>
              <a:t>n</a:t>
            </a:r>
            <a:r>
              <a:rPr sz="2000" spc="-15" dirty="0">
                <a:solidFill>
                  <a:srgbClr val="282828"/>
                </a:solidFill>
                <a:latin typeface="Lucida Console"/>
                <a:cs typeface="Lucida Console"/>
              </a:rPr>
              <a:t>t</a:t>
            </a:r>
            <a:r>
              <a:rPr sz="2000" spc="-25" dirty="0">
                <a:solidFill>
                  <a:srgbClr val="282828"/>
                </a:solidFill>
                <a:latin typeface="Lucida Console"/>
                <a:cs typeface="Lucida Console"/>
              </a:rPr>
              <a:t>(</a:t>
            </a:r>
            <a:r>
              <a:rPr sz="2000" spc="-15" dirty="0">
                <a:solidFill>
                  <a:srgbClr val="282828"/>
                </a:solidFill>
                <a:latin typeface="Lucida Console"/>
                <a:cs typeface="Lucida Console"/>
              </a:rPr>
              <a:t>)</a:t>
            </a:r>
            <a:r>
              <a:rPr sz="2000" spc="8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282828"/>
                </a:solidFill>
                <a:latin typeface="Arial Unicode MS"/>
                <a:cs typeface="Arial Unicode MS"/>
              </a:rPr>
              <a:t>statem</a:t>
            </a:r>
            <a:r>
              <a:rPr sz="2000" spc="20" dirty="0">
                <a:solidFill>
                  <a:srgbClr val="282828"/>
                </a:solidFill>
                <a:latin typeface="Arial Unicode MS"/>
                <a:cs typeface="Arial Unicode MS"/>
              </a:rPr>
              <a:t>e</a:t>
            </a:r>
            <a:r>
              <a:rPr sz="2000" spc="25" dirty="0">
                <a:solidFill>
                  <a:srgbClr val="282828"/>
                </a:solidFill>
                <a:latin typeface="Arial Unicode MS"/>
                <a:cs typeface="Arial Unicode MS"/>
              </a:rPr>
              <a:t>nts</a:t>
            </a:r>
            <a:endParaRPr sz="2000">
              <a:latin typeface="Arial Unicode MS"/>
              <a:cs typeface="Arial Unicode MS"/>
            </a:endParaRPr>
          </a:p>
          <a:p>
            <a:pPr marL="184150">
              <a:lnSpc>
                <a:spcPts val="2150"/>
              </a:lnSpc>
            </a:pPr>
            <a:r>
              <a:rPr sz="1800" spc="30" dirty="0">
                <a:solidFill>
                  <a:srgbClr val="7F7F7F"/>
                </a:solidFill>
                <a:latin typeface="Arial Unicode MS"/>
                <a:cs typeface="Arial Unicode MS"/>
              </a:rPr>
              <a:t>Comment </a:t>
            </a:r>
            <a:r>
              <a:rPr sz="1800" spc="10" dirty="0">
                <a:solidFill>
                  <a:srgbClr val="7F7F7F"/>
                </a:solidFill>
                <a:latin typeface="Arial Unicode MS"/>
                <a:cs typeface="Arial Unicode MS"/>
              </a:rPr>
              <a:t>and</a:t>
            </a:r>
            <a:r>
              <a:rPr sz="1800" spc="50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800" spc="30" dirty="0">
                <a:solidFill>
                  <a:srgbClr val="7F7F7F"/>
                </a:solidFill>
                <a:latin typeface="Arial Unicode MS"/>
                <a:cs typeface="Arial Unicode MS"/>
              </a:rPr>
              <a:t>uncomm</a:t>
            </a:r>
            <a:r>
              <a:rPr sz="1800" spc="35" dirty="0">
                <a:solidFill>
                  <a:srgbClr val="7F7F7F"/>
                </a:solidFill>
                <a:latin typeface="Arial Unicode MS"/>
                <a:cs typeface="Arial Unicode MS"/>
              </a:rPr>
              <a:t>e</a:t>
            </a:r>
            <a:r>
              <a:rPr sz="1800" spc="30" dirty="0">
                <a:solidFill>
                  <a:srgbClr val="7F7F7F"/>
                </a:solidFill>
                <a:latin typeface="Arial Unicode MS"/>
                <a:cs typeface="Arial Unicode MS"/>
              </a:rPr>
              <a:t>nt</a:t>
            </a:r>
            <a:r>
              <a:rPr sz="1800" spc="35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800" spc="30" dirty="0">
                <a:solidFill>
                  <a:srgbClr val="7F7F7F"/>
                </a:solidFill>
                <a:latin typeface="Arial Unicode MS"/>
                <a:cs typeface="Arial Unicode MS"/>
              </a:rPr>
              <a:t>th</a:t>
            </a:r>
            <a:r>
              <a:rPr sz="1800" spc="45" dirty="0">
                <a:solidFill>
                  <a:srgbClr val="7F7F7F"/>
                </a:solidFill>
                <a:latin typeface="Arial Unicode MS"/>
                <a:cs typeface="Arial Unicode MS"/>
              </a:rPr>
              <a:t>em</a:t>
            </a:r>
            <a:r>
              <a:rPr sz="1800" spc="30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800" spc="50" dirty="0">
                <a:solidFill>
                  <a:srgbClr val="7F7F7F"/>
                </a:solidFill>
                <a:latin typeface="Arial Unicode MS"/>
                <a:cs typeface="Arial Unicode MS"/>
              </a:rPr>
              <a:t>to</a:t>
            </a:r>
            <a:r>
              <a:rPr sz="1800" spc="35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800" spc="45" dirty="0">
                <a:solidFill>
                  <a:srgbClr val="7F7F7F"/>
                </a:solidFill>
                <a:latin typeface="Arial Unicode MS"/>
                <a:cs typeface="Arial Unicode MS"/>
              </a:rPr>
              <a:t>“ena</a:t>
            </a:r>
            <a:r>
              <a:rPr sz="1800" spc="30" dirty="0">
                <a:solidFill>
                  <a:srgbClr val="7F7F7F"/>
                </a:solidFill>
                <a:latin typeface="Arial Unicode MS"/>
                <a:cs typeface="Arial Unicode MS"/>
              </a:rPr>
              <a:t>ble</a:t>
            </a:r>
            <a:r>
              <a:rPr sz="1800" spc="45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800" spc="10" dirty="0">
                <a:solidFill>
                  <a:srgbClr val="7F7F7F"/>
                </a:solidFill>
                <a:latin typeface="Arial Unicode MS"/>
                <a:cs typeface="Arial Unicode MS"/>
              </a:rPr>
              <a:t>and</a:t>
            </a:r>
            <a:r>
              <a:rPr sz="1800" spc="50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800" spc="15" dirty="0">
                <a:solidFill>
                  <a:srgbClr val="7F7F7F"/>
                </a:solidFill>
                <a:latin typeface="Arial Unicode MS"/>
                <a:cs typeface="Arial Unicode MS"/>
              </a:rPr>
              <a:t>disable</a:t>
            </a:r>
            <a:r>
              <a:rPr sz="1800" spc="55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800" spc="5" dirty="0">
                <a:solidFill>
                  <a:srgbClr val="7F7F7F"/>
                </a:solidFill>
                <a:latin typeface="Arial Unicode MS"/>
                <a:cs typeface="Arial Unicode MS"/>
              </a:rPr>
              <a:t>yo</a:t>
            </a:r>
            <a:r>
              <a:rPr sz="1800" spc="15" dirty="0">
                <a:solidFill>
                  <a:srgbClr val="7F7F7F"/>
                </a:solidFill>
                <a:latin typeface="Arial Unicode MS"/>
                <a:cs typeface="Arial Unicode MS"/>
              </a:rPr>
              <a:t>u</a:t>
            </a:r>
            <a:r>
              <a:rPr sz="1800" spc="20" dirty="0">
                <a:solidFill>
                  <a:srgbClr val="7F7F7F"/>
                </a:solidFill>
                <a:latin typeface="Arial Unicode MS"/>
                <a:cs typeface="Arial Unicode MS"/>
              </a:rPr>
              <a:t>r</a:t>
            </a:r>
            <a:r>
              <a:rPr sz="1800" spc="35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800" spc="50" dirty="0">
                <a:solidFill>
                  <a:srgbClr val="7F7F7F"/>
                </a:solidFill>
                <a:latin typeface="Arial Unicode MS"/>
                <a:cs typeface="Arial Unicode MS"/>
              </a:rPr>
              <a:t>debugging”</a:t>
            </a:r>
            <a:endParaRPr sz="1800">
              <a:latin typeface="Arial Unicode MS"/>
              <a:cs typeface="Arial Unicode MS"/>
            </a:endParaRPr>
          </a:p>
          <a:p>
            <a:pPr marL="184150" indent="-171450">
              <a:lnSpc>
                <a:spcPct val="100000"/>
              </a:lnSpc>
              <a:spcBef>
                <a:spcPts val="980"/>
              </a:spcBef>
              <a:buClr>
                <a:srgbClr val="282828"/>
              </a:buClr>
              <a:buSzPct val="80000"/>
              <a:buFont typeface="Arial"/>
              <a:buChar char="•"/>
              <a:tabLst>
                <a:tab pos="184150" algn="l"/>
              </a:tabLst>
            </a:pPr>
            <a:r>
              <a:rPr sz="2000" spc="-30" dirty="0">
                <a:solidFill>
                  <a:srgbClr val="282828"/>
                </a:solidFill>
                <a:latin typeface="Arial Unicode MS"/>
                <a:cs typeface="Arial Unicode MS"/>
              </a:rPr>
              <a:t>U</a:t>
            </a:r>
            <a:r>
              <a:rPr sz="2000" spc="-35" dirty="0">
                <a:solidFill>
                  <a:srgbClr val="282828"/>
                </a:solidFill>
                <a:latin typeface="Arial Unicode MS"/>
                <a:cs typeface="Arial Unicode MS"/>
              </a:rPr>
              <a:t>n</a:t>
            </a:r>
            <a:r>
              <a:rPr sz="2000" spc="25" dirty="0">
                <a:solidFill>
                  <a:srgbClr val="282828"/>
                </a:solidFill>
                <a:latin typeface="Arial Unicode MS"/>
                <a:cs typeface="Arial Unicode MS"/>
              </a:rPr>
              <a:t>derstand</a:t>
            </a:r>
            <a:r>
              <a:rPr sz="2000" spc="1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282828"/>
                </a:solidFill>
                <a:latin typeface="Arial Unicode MS"/>
                <a:cs typeface="Arial Unicode MS"/>
              </a:rPr>
              <a:t>h</a:t>
            </a:r>
            <a:r>
              <a:rPr sz="2000" spc="10" dirty="0">
                <a:solidFill>
                  <a:srgbClr val="282828"/>
                </a:solidFill>
                <a:latin typeface="Arial Unicode MS"/>
                <a:cs typeface="Arial Unicode MS"/>
              </a:rPr>
              <a:t>o</a:t>
            </a:r>
            <a:r>
              <a:rPr sz="2000" spc="130" dirty="0">
                <a:solidFill>
                  <a:srgbClr val="282828"/>
                </a:solidFill>
                <a:latin typeface="Arial Unicode MS"/>
                <a:cs typeface="Arial Unicode MS"/>
              </a:rPr>
              <a:t>w</a:t>
            </a:r>
            <a:r>
              <a:rPr sz="2000" spc="1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55" dirty="0">
                <a:solidFill>
                  <a:srgbClr val="282828"/>
                </a:solidFill>
                <a:latin typeface="Arial Unicode MS"/>
                <a:cs typeface="Arial Unicode MS"/>
              </a:rPr>
              <a:t>to</a:t>
            </a:r>
            <a:r>
              <a:rPr sz="2000" spc="1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282828"/>
                </a:solidFill>
                <a:latin typeface="Arial Unicode MS"/>
                <a:cs typeface="Arial Unicode MS"/>
              </a:rPr>
              <a:t>re</a:t>
            </a:r>
            <a:r>
              <a:rPr sz="2000" spc="10" dirty="0">
                <a:solidFill>
                  <a:srgbClr val="282828"/>
                </a:solidFill>
                <a:latin typeface="Arial Unicode MS"/>
                <a:cs typeface="Arial Unicode MS"/>
              </a:rPr>
              <a:t>ad</a:t>
            </a:r>
            <a:r>
              <a:rPr sz="2000" spc="10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82828"/>
                </a:solidFill>
                <a:latin typeface="Arial Unicode MS"/>
                <a:cs typeface="Arial Unicode MS"/>
              </a:rPr>
              <a:t>a</a:t>
            </a:r>
            <a:r>
              <a:rPr sz="2000" spc="1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-90" dirty="0">
                <a:solidFill>
                  <a:srgbClr val="282828"/>
                </a:solidFill>
                <a:latin typeface="Arial Unicode MS"/>
                <a:cs typeface="Arial Unicode MS"/>
              </a:rPr>
              <a:t>P</a:t>
            </a:r>
            <a:r>
              <a:rPr sz="2000" spc="20" dirty="0">
                <a:solidFill>
                  <a:srgbClr val="282828"/>
                </a:solidFill>
                <a:latin typeface="Arial Unicode MS"/>
                <a:cs typeface="Arial Unicode MS"/>
              </a:rPr>
              <a:t>ython</a:t>
            </a:r>
            <a:r>
              <a:rPr sz="2000" spc="1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828"/>
                </a:solidFill>
                <a:latin typeface="Arial Unicode MS"/>
                <a:cs typeface="Arial Unicode MS"/>
              </a:rPr>
              <a:t>Sta</a:t>
            </a:r>
            <a:r>
              <a:rPr sz="2000" spc="-10" dirty="0">
                <a:solidFill>
                  <a:srgbClr val="282828"/>
                </a:solidFill>
                <a:latin typeface="Arial Unicode MS"/>
                <a:cs typeface="Arial Unicode MS"/>
              </a:rPr>
              <a:t>k</a:t>
            </a:r>
            <a:r>
              <a:rPr sz="2000" spc="30" dirty="0">
                <a:solidFill>
                  <a:srgbClr val="282828"/>
                </a:solidFill>
                <a:latin typeface="Arial Unicode MS"/>
                <a:cs typeface="Arial Unicode MS"/>
              </a:rPr>
              <a:t>e</a:t>
            </a:r>
            <a:r>
              <a:rPr sz="2000" spc="1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282828"/>
                </a:solidFill>
                <a:latin typeface="Arial Unicode MS"/>
                <a:cs typeface="Arial Unicode MS"/>
              </a:rPr>
              <a:t>Tra</a:t>
            </a:r>
            <a:r>
              <a:rPr sz="2000" dirty="0">
                <a:solidFill>
                  <a:srgbClr val="282828"/>
                </a:solidFill>
                <a:latin typeface="Arial Unicode MS"/>
                <a:cs typeface="Arial Unicode MS"/>
              </a:rPr>
              <a:t>c</a:t>
            </a:r>
            <a:r>
              <a:rPr sz="2000" spc="30" dirty="0">
                <a:solidFill>
                  <a:srgbClr val="282828"/>
                </a:solidFill>
                <a:latin typeface="Arial Unicode MS"/>
                <a:cs typeface="Arial Unicode MS"/>
              </a:rPr>
              <a:t>e</a:t>
            </a:r>
            <a:endParaRPr sz="2000">
              <a:latin typeface="Arial Unicode MS"/>
              <a:cs typeface="Arial Unicode MS"/>
            </a:endParaRPr>
          </a:p>
          <a:p>
            <a:pPr marL="589915" lvl="1" indent="-342900">
              <a:lnSpc>
                <a:spcPct val="100000"/>
              </a:lnSpc>
              <a:spcBef>
                <a:spcPts val="395"/>
              </a:spcBef>
              <a:buClr>
                <a:srgbClr val="282828"/>
              </a:buClr>
              <a:buSzPct val="80555"/>
              <a:buFont typeface="Arial Unicode MS"/>
              <a:buAutoNum type="arabicPeriod"/>
              <a:tabLst>
                <a:tab pos="590550" algn="l"/>
              </a:tabLst>
            </a:pPr>
            <a:r>
              <a:rPr sz="1800" spc="-20" dirty="0">
                <a:solidFill>
                  <a:srgbClr val="00BBEB"/>
                </a:solidFill>
                <a:latin typeface="Arial Unicode MS"/>
                <a:cs typeface="Arial Unicode MS"/>
              </a:rPr>
              <a:t>L</a:t>
            </a:r>
            <a:r>
              <a:rPr sz="1800" spc="-35" dirty="0">
                <a:solidFill>
                  <a:srgbClr val="00BBEB"/>
                </a:solidFill>
                <a:latin typeface="Arial Unicode MS"/>
                <a:cs typeface="Arial Unicode MS"/>
              </a:rPr>
              <a:t>a</a:t>
            </a:r>
            <a:r>
              <a:rPr sz="1800" spc="25" dirty="0">
                <a:solidFill>
                  <a:srgbClr val="00BBEB"/>
                </a:solidFill>
                <a:latin typeface="Arial Unicode MS"/>
                <a:cs typeface="Arial Unicode MS"/>
              </a:rPr>
              <a:t>st</a:t>
            </a:r>
            <a:r>
              <a:rPr sz="1800" spc="80" dirty="0">
                <a:solidFill>
                  <a:srgbClr val="00BBEB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0BBEB"/>
                </a:solidFill>
                <a:latin typeface="Arial Unicode MS"/>
                <a:cs typeface="Arial Unicode MS"/>
              </a:rPr>
              <a:t>L</a:t>
            </a:r>
            <a:r>
              <a:rPr sz="1800" spc="-15" dirty="0">
                <a:solidFill>
                  <a:srgbClr val="00BBEB"/>
                </a:solidFill>
                <a:latin typeface="Arial Unicode MS"/>
                <a:cs typeface="Arial Unicode MS"/>
              </a:rPr>
              <a:t>i</a:t>
            </a:r>
            <a:r>
              <a:rPr sz="1800" spc="20" dirty="0">
                <a:solidFill>
                  <a:srgbClr val="00BBEB"/>
                </a:solidFill>
                <a:latin typeface="Arial Unicode MS"/>
                <a:cs typeface="Arial Unicode MS"/>
              </a:rPr>
              <a:t>ne</a:t>
            </a:r>
            <a:r>
              <a:rPr sz="1800" spc="75" dirty="0">
                <a:solidFill>
                  <a:srgbClr val="00BBEB"/>
                </a:solidFill>
                <a:latin typeface="Times New Roman"/>
                <a:cs typeface="Times New Roman"/>
              </a:rPr>
              <a:t> </a:t>
            </a:r>
            <a:r>
              <a:rPr sz="1800" spc="-100" dirty="0">
                <a:solidFill>
                  <a:srgbClr val="00BBEB"/>
                </a:solidFill>
                <a:latin typeface="Arial Unicode MS"/>
                <a:cs typeface="Arial Unicode MS"/>
              </a:rPr>
              <a:t>F</a:t>
            </a:r>
            <a:r>
              <a:rPr sz="1800" spc="-15" dirty="0">
                <a:solidFill>
                  <a:srgbClr val="00BBEB"/>
                </a:solidFill>
                <a:latin typeface="Arial Unicode MS"/>
                <a:cs typeface="Arial Unicode MS"/>
              </a:rPr>
              <a:t>i</a:t>
            </a:r>
            <a:r>
              <a:rPr sz="1800" spc="25" dirty="0">
                <a:solidFill>
                  <a:srgbClr val="00BBEB"/>
                </a:solidFill>
                <a:latin typeface="Arial Unicode MS"/>
                <a:cs typeface="Arial Unicode MS"/>
              </a:rPr>
              <a:t>rst</a:t>
            </a:r>
            <a:endParaRPr sz="1800">
              <a:latin typeface="Arial Unicode MS"/>
              <a:cs typeface="Arial Unicode MS"/>
            </a:endParaRPr>
          </a:p>
          <a:p>
            <a:pPr marL="589915" lvl="1" indent="-342900">
              <a:lnSpc>
                <a:spcPct val="100000"/>
              </a:lnSpc>
              <a:spcBef>
                <a:spcPts val="390"/>
              </a:spcBef>
              <a:buClr>
                <a:srgbClr val="282828"/>
              </a:buClr>
              <a:buSzPct val="80555"/>
              <a:buFont typeface="Arial Unicode MS"/>
              <a:buAutoNum type="arabicPeriod"/>
              <a:tabLst>
                <a:tab pos="590550" algn="l"/>
              </a:tabLst>
            </a:pPr>
            <a:r>
              <a:rPr sz="1800" spc="-40" dirty="0">
                <a:solidFill>
                  <a:srgbClr val="00BBEB"/>
                </a:solidFill>
                <a:latin typeface="Arial Unicode MS"/>
                <a:cs typeface="Arial Unicode MS"/>
              </a:rPr>
              <a:t>T</a:t>
            </a:r>
            <a:r>
              <a:rPr sz="1800" spc="45" dirty="0">
                <a:solidFill>
                  <a:srgbClr val="00BBEB"/>
                </a:solidFill>
                <a:latin typeface="Arial Unicode MS"/>
                <a:cs typeface="Arial Unicode MS"/>
              </a:rPr>
              <a:t>o</a:t>
            </a:r>
            <a:r>
              <a:rPr sz="1800" spc="60" dirty="0">
                <a:solidFill>
                  <a:srgbClr val="00BBEB"/>
                </a:solidFill>
                <a:latin typeface="Arial Unicode MS"/>
                <a:cs typeface="Arial Unicode MS"/>
              </a:rPr>
              <a:t>p</a:t>
            </a:r>
            <a:r>
              <a:rPr sz="1800" spc="80" dirty="0">
                <a:solidFill>
                  <a:srgbClr val="00BBEB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00BBEB"/>
                </a:solidFill>
                <a:latin typeface="Arial Unicode MS"/>
                <a:cs typeface="Arial Unicode MS"/>
              </a:rPr>
              <a:t>t</a:t>
            </a:r>
            <a:r>
              <a:rPr sz="1800" spc="40" dirty="0">
                <a:solidFill>
                  <a:srgbClr val="00BBEB"/>
                </a:solidFill>
                <a:latin typeface="Arial Unicode MS"/>
                <a:cs typeface="Arial Unicode MS"/>
              </a:rPr>
              <a:t>o</a:t>
            </a:r>
            <a:r>
              <a:rPr sz="1800" spc="75" dirty="0">
                <a:solidFill>
                  <a:srgbClr val="00BBEB"/>
                </a:solidFill>
                <a:latin typeface="Times New Roman"/>
                <a:cs typeface="Times New Roman"/>
              </a:rPr>
              <a:t> </a:t>
            </a:r>
            <a:r>
              <a:rPr sz="1800" spc="-45" dirty="0">
                <a:solidFill>
                  <a:srgbClr val="00BBEB"/>
                </a:solidFill>
                <a:latin typeface="Arial Unicode MS"/>
                <a:cs typeface="Arial Unicode MS"/>
              </a:rPr>
              <a:t>B</a:t>
            </a:r>
            <a:r>
              <a:rPr sz="1800" spc="45" dirty="0">
                <a:solidFill>
                  <a:srgbClr val="00BBEB"/>
                </a:solidFill>
                <a:latin typeface="Arial Unicode MS"/>
                <a:cs typeface="Arial Unicode MS"/>
              </a:rPr>
              <a:t>o</a:t>
            </a:r>
            <a:r>
              <a:rPr sz="1800" spc="50" dirty="0">
                <a:solidFill>
                  <a:srgbClr val="00BBEB"/>
                </a:solidFill>
                <a:latin typeface="Arial Unicode MS"/>
                <a:cs typeface="Arial Unicode MS"/>
              </a:rPr>
              <a:t>tto</a:t>
            </a:r>
            <a:r>
              <a:rPr sz="1800" spc="45" dirty="0">
                <a:solidFill>
                  <a:srgbClr val="00BBEB"/>
                </a:solidFill>
                <a:latin typeface="Arial Unicode MS"/>
                <a:cs typeface="Arial Unicode MS"/>
              </a:rPr>
              <a:t>m</a:t>
            </a:r>
            <a:endParaRPr sz="1800">
              <a:latin typeface="Arial Unicode MS"/>
              <a:cs typeface="Arial Unicode MS"/>
            </a:endParaRPr>
          </a:p>
          <a:p>
            <a:pPr marL="589915" lvl="1" indent="-342900">
              <a:lnSpc>
                <a:spcPct val="100000"/>
              </a:lnSpc>
              <a:spcBef>
                <a:spcPts val="390"/>
              </a:spcBef>
              <a:buClr>
                <a:srgbClr val="282828"/>
              </a:buClr>
              <a:buSzPct val="80555"/>
              <a:buFont typeface="Arial Unicode MS"/>
              <a:buAutoNum type="arabicPeriod"/>
              <a:tabLst>
                <a:tab pos="590550" algn="l"/>
              </a:tabLst>
            </a:pPr>
            <a:r>
              <a:rPr sz="1800" b="1" spc="-35" dirty="0">
                <a:solidFill>
                  <a:srgbClr val="00BBEB"/>
                </a:solidFill>
                <a:latin typeface="Arial"/>
                <a:cs typeface="Arial"/>
              </a:rPr>
              <a:t>S</a:t>
            </a:r>
            <a:r>
              <a:rPr sz="1800" b="1" spc="-40" dirty="0">
                <a:solidFill>
                  <a:srgbClr val="00BBEB"/>
                </a:solidFill>
                <a:latin typeface="Arial"/>
                <a:cs typeface="Arial"/>
              </a:rPr>
              <a:t>t</a:t>
            </a:r>
            <a:r>
              <a:rPr sz="1800" b="1" spc="-50" dirty="0">
                <a:solidFill>
                  <a:srgbClr val="00BBEB"/>
                </a:solidFill>
                <a:latin typeface="Arial"/>
                <a:cs typeface="Arial"/>
              </a:rPr>
              <a:t>o</a:t>
            </a:r>
            <a:r>
              <a:rPr sz="1800" b="1" spc="-35" dirty="0">
                <a:solidFill>
                  <a:srgbClr val="00BBEB"/>
                </a:solidFill>
                <a:latin typeface="Arial"/>
                <a:cs typeface="Arial"/>
              </a:rPr>
              <a:t>p</a:t>
            </a:r>
            <a:r>
              <a:rPr sz="1800" b="1" spc="25" dirty="0">
                <a:solidFill>
                  <a:srgbClr val="00BBEB"/>
                </a:solidFill>
                <a:latin typeface="Arial"/>
                <a:cs typeface="Arial"/>
              </a:rPr>
              <a:t> </a:t>
            </a:r>
            <a:r>
              <a:rPr sz="1800" b="1" spc="15" dirty="0">
                <a:solidFill>
                  <a:srgbClr val="00BBEB"/>
                </a:solidFill>
                <a:latin typeface="Arial"/>
                <a:cs typeface="Arial"/>
              </a:rPr>
              <a:t>w</a:t>
            </a:r>
            <a:r>
              <a:rPr sz="1800" b="1" spc="-100" dirty="0">
                <a:solidFill>
                  <a:srgbClr val="00BBEB"/>
                </a:solidFill>
                <a:latin typeface="Arial"/>
                <a:cs typeface="Arial"/>
              </a:rPr>
              <a:t>h</a:t>
            </a:r>
            <a:r>
              <a:rPr sz="1800" b="1" spc="35" dirty="0">
                <a:solidFill>
                  <a:srgbClr val="00BBEB"/>
                </a:solidFill>
                <a:latin typeface="Arial"/>
                <a:cs typeface="Arial"/>
              </a:rPr>
              <a:t>e</a:t>
            </a:r>
            <a:r>
              <a:rPr sz="1800" b="1" spc="-100" dirty="0">
                <a:solidFill>
                  <a:srgbClr val="00BBEB"/>
                </a:solidFill>
                <a:latin typeface="Arial"/>
                <a:cs typeface="Arial"/>
              </a:rPr>
              <a:t>n</a:t>
            </a:r>
            <a:r>
              <a:rPr sz="1800" b="1" spc="30" dirty="0">
                <a:solidFill>
                  <a:srgbClr val="00BBEB"/>
                </a:solidFill>
                <a:latin typeface="Arial"/>
                <a:cs typeface="Arial"/>
              </a:rPr>
              <a:t> </a:t>
            </a:r>
            <a:r>
              <a:rPr sz="1800" b="1" spc="-95" dirty="0">
                <a:solidFill>
                  <a:srgbClr val="00BBEB"/>
                </a:solidFill>
                <a:latin typeface="Arial"/>
                <a:cs typeface="Arial"/>
              </a:rPr>
              <a:t>y</a:t>
            </a:r>
            <a:r>
              <a:rPr sz="1800" b="1" spc="-50" dirty="0">
                <a:solidFill>
                  <a:srgbClr val="00BBEB"/>
                </a:solidFill>
                <a:latin typeface="Arial"/>
                <a:cs typeface="Arial"/>
              </a:rPr>
              <a:t>o</a:t>
            </a:r>
            <a:r>
              <a:rPr sz="1800" b="1" spc="-110" dirty="0">
                <a:solidFill>
                  <a:srgbClr val="00BBEB"/>
                </a:solidFill>
                <a:latin typeface="Arial"/>
                <a:cs typeface="Arial"/>
              </a:rPr>
              <a:t>u</a:t>
            </a:r>
            <a:r>
              <a:rPr sz="1800" b="1" spc="20" dirty="0">
                <a:solidFill>
                  <a:srgbClr val="00BBEB"/>
                </a:solidFill>
                <a:latin typeface="Arial"/>
                <a:cs typeface="Arial"/>
              </a:rPr>
              <a:t> </a:t>
            </a:r>
            <a:r>
              <a:rPr sz="1800" b="1" spc="-80" dirty="0">
                <a:solidFill>
                  <a:srgbClr val="00BBEB"/>
                </a:solidFill>
                <a:latin typeface="Arial"/>
                <a:cs typeface="Arial"/>
              </a:rPr>
              <a:t>r</a:t>
            </a:r>
            <a:r>
              <a:rPr sz="1800" b="1" spc="40" dirty="0">
                <a:solidFill>
                  <a:srgbClr val="00BBEB"/>
                </a:solidFill>
                <a:latin typeface="Arial"/>
                <a:cs typeface="Arial"/>
              </a:rPr>
              <a:t>e</a:t>
            </a:r>
            <a:r>
              <a:rPr sz="1800" b="1" spc="-35" dirty="0">
                <a:solidFill>
                  <a:srgbClr val="00BBEB"/>
                </a:solidFill>
                <a:latin typeface="Arial"/>
                <a:cs typeface="Arial"/>
              </a:rPr>
              <a:t>a</a:t>
            </a:r>
            <a:r>
              <a:rPr sz="1800" b="1" spc="-20" dirty="0">
                <a:solidFill>
                  <a:srgbClr val="00BBEB"/>
                </a:solidFill>
                <a:latin typeface="Arial"/>
                <a:cs typeface="Arial"/>
              </a:rPr>
              <a:t>c</a:t>
            </a:r>
            <a:r>
              <a:rPr sz="1800" b="1" spc="-100" dirty="0">
                <a:solidFill>
                  <a:srgbClr val="00BBEB"/>
                </a:solidFill>
                <a:latin typeface="Arial"/>
                <a:cs typeface="Arial"/>
              </a:rPr>
              <a:t>h</a:t>
            </a:r>
            <a:r>
              <a:rPr sz="1800" b="1" spc="25" dirty="0">
                <a:solidFill>
                  <a:srgbClr val="00BBEB"/>
                </a:solidFill>
                <a:latin typeface="Arial"/>
                <a:cs typeface="Arial"/>
              </a:rPr>
              <a:t> </a:t>
            </a:r>
            <a:r>
              <a:rPr sz="1800" b="1" spc="-100" dirty="0">
                <a:solidFill>
                  <a:srgbClr val="00BBEB"/>
                </a:solidFill>
                <a:latin typeface="Arial"/>
                <a:cs typeface="Arial"/>
              </a:rPr>
              <a:t>s</a:t>
            </a:r>
            <a:r>
              <a:rPr sz="1800" b="1" spc="-50" dirty="0">
                <a:solidFill>
                  <a:srgbClr val="00BBEB"/>
                </a:solidFill>
                <a:latin typeface="Arial"/>
                <a:cs typeface="Arial"/>
              </a:rPr>
              <a:t>o</a:t>
            </a:r>
            <a:r>
              <a:rPr sz="1800" b="1" spc="-45" dirty="0">
                <a:solidFill>
                  <a:srgbClr val="00BBEB"/>
                </a:solidFill>
                <a:latin typeface="Arial"/>
                <a:cs typeface="Arial"/>
              </a:rPr>
              <a:t>m</a:t>
            </a:r>
            <a:r>
              <a:rPr sz="1800" b="1" spc="30" dirty="0">
                <a:solidFill>
                  <a:srgbClr val="00BBEB"/>
                </a:solidFill>
                <a:latin typeface="Arial"/>
                <a:cs typeface="Arial"/>
              </a:rPr>
              <a:t>e</a:t>
            </a:r>
            <a:r>
              <a:rPr sz="1800" b="1" spc="-55" dirty="0">
                <a:solidFill>
                  <a:srgbClr val="00BBEB"/>
                </a:solidFill>
                <a:latin typeface="Arial"/>
                <a:cs typeface="Arial"/>
              </a:rPr>
              <a:t>o</a:t>
            </a:r>
            <a:r>
              <a:rPr sz="1800" b="1" spc="-95" dirty="0">
                <a:solidFill>
                  <a:srgbClr val="00BBEB"/>
                </a:solidFill>
                <a:latin typeface="Arial"/>
                <a:cs typeface="Arial"/>
              </a:rPr>
              <a:t>n</a:t>
            </a:r>
            <a:r>
              <a:rPr sz="1800" b="1" spc="30" dirty="0">
                <a:solidFill>
                  <a:srgbClr val="00BBEB"/>
                </a:solidFill>
                <a:latin typeface="Arial"/>
                <a:cs typeface="Arial"/>
              </a:rPr>
              <a:t>e</a:t>
            </a:r>
            <a:r>
              <a:rPr sz="1800" b="1" spc="15" dirty="0">
                <a:solidFill>
                  <a:srgbClr val="00BBEB"/>
                </a:solidFill>
                <a:latin typeface="Arial"/>
                <a:cs typeface="Arial"/>
              </a:rPr>
              <a:t> </a:t>
            </a:r>
            <a:r>
              <a:rPr sz="1800" b="1" spc="35" dirty="0">
                <a:solidFill>
                  <a:srgbClr val="00BBEB"/>
                </a:solidFill>
                <a:latin typeface="Arial"/>
                <a:cs typeface="Arial"/>
              </a:rPr>
              <a:t>e</a:t>
            </a:r>
            <a:r>
              <a:rPr sz="1800" b="1" spc="-100" dirty="0">
                <a:solidFill>
                  <a:srgbClr val="00BBEB"/>
                </a:solidFill>
                <a:latin typeface="Arial"/>
                <a:cs typeface="Arial"/>
              </a:rPr>
              <a:t>ls</a:t>
            </a:r>
            <a:r>
              <a:rPr sz="1800" b="1" spc="40" dirty="0">
                <a:solidFill>
                  <a:srgbClr val="00BBEB"/>
                </a:solidFill>
                <a:latin typeface="Arial"/>
                <a:cs typeface="Arial"/>
              </a:rPr>
              <a:t>e</a:t>
            </a:r>
            <a:r>
              <a:rPr sz="1800" b="1" spc="5" dirty="0">
                <a:solidFill>
                  <a:srgbClr val="00BBEB"/>
                </a:solidFill>
                <a:latin typeface="Arial"/>
                <a:cs typeface="Arial"/>
              </a:rPr>
              <a:t>’</a:t>
            </a:r>
            <a:r>
              <a:rPr sz="1800" b="1" spc="-100" dirty="0">
                <a:solidFill>
                  <a:srgbClr val="00BBEB"/>
                </a:solidFill>
                <a:latin typeface="Arial"/>
                <a:cs typeface="Arial"/>
              </a:rPr>
              <a:t>s</a:t>
            </a:r>
            <a:r>
              <a:rPr sz="1800" b="1" spc="25" dirty="0">
                <a:solidFill>
                  <a:srgbClr val="00BBEB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00BBEB"/>
                </a:solidFill>
                <a:latin typeface="Arial"/>
                <a:cs typeface="Arial"/>
              </a:rPr>
              <a:t>c</a:t>
            </a:r>
            <a:r>
              <a:rPr sz="1800" b="1" spc="-50" dirty="0">
                <a:solidFill>
                  <a:srgbClr val="00BBEB"/>
                </a:solidFill>
                <a:latin typeface="Arial"/>
                <a:cs typeface="Arial"/>
              </a:rPr>
              <a:t>o</a:t>
            </a:r>
            <a:r>
              <a:rPr sz="1800" b="1" spc="-35" dirty="0">
                <a:solidFill>
                  <a:srgbClr val="00BBEB"/>
                </a:solidFill>
                <a:latin typeface="Arial"/>
                <a:cs typeface="Arial"/>
              </a:rPr>
              <a:t>d</a:t>
            </a:r>
            <a:r>
              <a:rPr sz="1800" b="1" spc="30" dirty="0">
                <a:solidFill>
                  <a:srgbClr val="00BBEB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184150" indent="-171450">
              <a:lnSpc>
                <a:spcPts val="2345"/>
              </a:lnSpc>
              <a:spcBef>
                <a:spcPts val="980"/>
              </a:spcBef>
              <a:buClr>
                <a:srgbClr val="282828"/>
              </a:buClr>
              <a:buSzPct val="80000"/>
              <a:buFont typeface="Arial"/>
              <a:buChar char="•"/>
              <a:tabLst>
                <a:tab pos="184150" algn="l"/>
              </a:tabLst>
            </a:pPr>
            <a:r>
              <a:rPr sz="2000" spc="-65" dirty="0">
                <a:solidFill>
                  <a:srgbClr val="282828"/>
                </a:solidFill>
                <a:latin typeface="Arial Unicode MS"/>
                <a:cs typeface="Arial Unicode MS"/>
              </a:rPr>
              <a:t>Run</a:t>
            </a:r>
            <a:r>
              <a:rPr sz="2000" spc="9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82828"/>
                </a:solidFill>
                <a:latin typeface="Arial Unicode MS"/>
                <a:cs typeface="Arial Unicode MS"/>
              </a:rPr>
              <a:t>a</a:t>
            </a:r>
            <a:r>
              <a:rPr sz="2000" spc="10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35" dirty="0">
                <a:solidFill>
                  <a:srgbClr val="282828"/>
                </a:solidFill>
                <a:latin typeface="Arial Unicode MS"/>
                <a:cs typeface="Arial Unicode MS"/>
              </a:rPr>
              <a:t>script</a:t>
            </a:r>
            <a:r>
              <a:rPr sz="2000" spc="114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282828"/>
                </a:solidFill>
                <a:latin typeface="Arial Unicode MS"/>
                <a:cs typeface="Arial Unicode MS"/>
              </a:rPr>
              <a:t>and</a:t>
            </a:r>
            <a:r>
              <a:rPr sz="2000" spc="10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282828"/>
                </a:solidFill>
                <a:latin typeface="Arial Unicode MS"/>
                <a:cs typeface="Arial Unicode MS"/>
              </a:rPr>
              <a:t>then</a:t>
            </a:r>
            <a:r>
              <a:rPr sz="2000" spc="1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82828"/>
                </a:solidFill>
                <a:latin typeface="Arial Unicode MS"/>
                <a:cs typeface="Arial Unicode MS"/>
              </a:rPr>
              <a:t>stay</a:t>
            </a:r>
            <a:r>
              <a:rPr sz="2000" spc="10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82828"/>
                </a:solidFill>
                <a:latin typeface="Arial Unicode MS"/>
                <a:cs typeface="Arial Unicode MS"/>
              </a:rPr>
              <a:t>in</a:t>
            </a:r>
            <a:r>
              <a:rPr sz="2000" spc="10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282828"/>
                </a:solidFill>
                <a:latin typeface="Arial Unicode MS"/>
                <a:cs typeface="Arial Unicode MS"/>
              </a:rPr>
              <a:t>the</a:t>
            </a:r>
            <a:r>
              <a:rPr sz="2000" spc="1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282828"/>
                </a:solidFill>
                <a:latin typeface="Arial Unicode MS"/>
                <a:cs typeface="Arial Unicode MS"/>
              </a:rPr>
              <a:t>P</a:t>
            </a:r>
            <a:r>
              <a:rPr sz="2000" spc="-35" dirty="0">
                <a:solidFill>
                  <a:srgbClr val="282828"/>
                </a:solidFill>
                <a:latin typeface="Arial Unicode MS"/>
                <a:cs typeface="Arial Unicode MS"/>
              </a:rPr>
              <a:t>y</a:t>
            </a:r>
            <a:r>
              <a:rPr sz="2000" spc="65" dirty="0">
                <a:solidFill>
                  <a:srgbClr val="282828"/>
                </a:solidFill>
                <a:latin typeface="Arial Unicode MS"/>
                <a:cs typeface="Arial Unicode MS"/>
              </a:rPr>
              <a:t>t</a:t>
            </a:r>
            <a:r>
              <a:rPr sz="2000" spc="20" dirty="0">
                <a:solidFill>
                  <a:srgbClr val="282828"/>
                </a:solidFill>
                <a:latin typeface="Arial Unicode MS"/>
                <a:cs typeface="Arial Unicode MS"/>
              </a:rPr>
              <a:t>h</a:t>
            </a:r>
            <a:r>
              <a:rPr sz="2000" spc="25" dirty="0">
                <a:solidFill>
                  <a:srgbClr val="282828"/>
                </a:solidFill>
                <a:latin typeface="Arial Unicode MS"/>
                <a:cs typeface="Arial Unicode MS"/>
              </a:rPr>
              <a:t>o</a:t>
            </a:r>
            <a:r>
              <a:rPr sz="2000" dirty="0">
                <a:solidFill>
                  <a:srgbClr val="282828"/>
                </a:solidFill>
                <a:latin typeface="Arial Unicode MS"/>
                <a:cs typeface="Arial Unicode MS"/>
              </a:rPr>
              <a:t>n</a:t>
            </a:r>
            <a:r>
              <a:rPr sz="2000" spc="9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-90" dirty="0">
                <a:solidFill>
                  <a:srgbClr val="282828"/>
                </a:solidFill>
                <a:latin typeface="Arial Unicode MS"/>
                <a:cs typeface="Arial Unicode MS"/>
              </a:rPr>
              <a:t>I</a:t>
            </a:r>
            <a:r>
              <a:rPr sz="2000" spc="40" dirty="0">
                <a:solidFill>
                  <a:srgbClr val="282828"/>
                </a:solidFill>
                <a:latin typeface="Arial Unicode MS"/>
                <a:cs typeface="Arial Unicode MS"/>
              </a:rPr>
              <a:t>n</a:t>
            </a:r>
            <a:r>
              <a:rPr sz="2000" spc="25" dirty="0">
                <a:solidFill>
                  <a:srgbClr val="282828"/>
                </a:solidFill>
                <a:latin typeface="Arial Unicode MS"/>
                <a:cs typeface="Arial Unicode MS"/>
              </a:rPr>
              <a:t>t</a:t>
            </a:r>
            <a:r>
              <a:rPr sz="2000" spc="30" dirty="0">
                <a:solidFill>
                  <a:srgbClr val="282828"/>
                </a:solidFill>
                <a:latin typeface="Arial Unicode MS"/>
                <a:cs typeface="Arial Unicode MS"/>
              </a:rPr>
              <a:t>e</a:t>
            </a:r>
            <a:r>
              <a:rPr sz="2000" spc="25" dirty="0">
                <a:solidFill>
                  <a:srgbClr val="282828"/>
                </a:solidFill>
                <a:latin typeface="Arial Unicode MS"/>
                <a:cs typeface="Arial Unicode MS"/>
              </a:rPr>
              <a:t>r</a:t>
            </a:r>
            <a:r>
              <a:rPr sz="2000" spc="20" dirty="0">
                <a:solidFill>
                  <a:srgbClr val="282828"/>
                </a:solidFill>
                <a:latin typeface="Arial Unicode MS"/>
                <a:cs typeface="Arial Unicode MS"/>
              </a:rPr>
              <a:t>a</a:t>
            </a:r>
            <a:r>
              <a:rPr sz="2000" spc="25" dirty="0">
                <a:solidFill>
                  <a:srgbClr val="282828"/>
                </a:solidFill>
                <a:latin typeface="Arial Unicode MS"/>
                <a:cs typeface="Arial Unicode MS"/>
              </a:rPr>
              <a:t>c</a:t>
            </a:r>
            <a:r>
              <a:rPr sz="2000" spc="65" dirty="0">
                <a:solidFill>
                  <a:srgbClr val="282828"/>
                </a:solidFill>
                <a:latin typeface="Arial Unicode MS"/>
                <a:cs typeface="Arial Unicode MS"/>
              </a:rPr>
              <a:t>t</a:t>
            </a:r>
            <a:r>
              <a:rPr sz="2000" spc="-5" dirty="0">
                <a:solidFill>
                  <a:srgbClr val="282828"/>
                </a:solidFill>
                <a:latin typeface="Arial Unicode MS"/>
                <a:cs typeface="Arial Unicode MS"/>
              </a:rPr>
              <a:t>iv</a:t>
            </a:r>
            <a:r>
              <a:rPr sz="2000" spc="30" dirty="0">
                <a:solidFill>
                  <a:srgbClr val="282828"/>
                </a:solidFill>
                <a:latin typeface="Arial Unicode MS"/>
                <a:cs typeface="Arial Unicode MS"/>
              </a:rPr>
              <a:t>e</a:t>
            </a:r>
            <a:r>
              <a:rPr sz="2000" spc="8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82828"/>
                </a:solidFill>
                <a:latin typeface="Arial Unicode MS"/>
                <a:cs typeface="Arial Unicode MS"/>
              </a:rPr>
              <a:t>S</a:t>
            </a:r>
            <a:r>
              <a:rPr sz="2000" spc="-20" dirty="0">
                <a:solidFill>
                  <a:srgbClr val="282828"/>
                </a:solidFill>
                <a:latin typeface="Arial Unicode MS"/>
                <a:cs typeface="Arial Unicode MS"/>
              </a:rPr>
              <a:t>h</a:t>
            </a:r>
            <a:r>
              <a:rPr sz="2000" spc="20" dirty="0">
                <a:solidFill>
                  <a:srgbClr val="282828"/>
                </a:solidFill>
                <a:latin typeface="Arial Unicode MS"/>
                <a:cs typeface="Arial Unicode MS"/>
              </a:rPr>
              <a:t>e</a:t>
            </a:r>
            <a:r>
              <a:rPr sz="2000" spc="10" dirty="0">
                <a:solidFill>
                  <a:srgbClr val="282828"/>
                </a:solidFill>
                <a:latin typeface="Arial Unicode MS"/>
                <a:cs typeface="Arial Unicode MS"/>
              </a:rPr>
              <a:t>l</a:t>
            </a:r>
            <a:r>
              <a:rPr sz="2000" spc="-5" dirty="0">
                <a:solidFill>
                  <a:srgbClr val="282828"/>
                </a:solidFill>
                <a:latin typeface="Arial Unicode MS"/>
                <a:cs typeface="Arial Unicode MS"/>
              </a:rPr>
              <a:t>l</a:t>
            </a:r>
            <a:endParaRPr sz="2000">
              <a:latin typeface="Arial Unicode MS"/>
              <a:cs typeface="Arial Unicode MS"/>
            </a:endParaRPr>
          </a:p>
          <a:p>
            <a:pPr marL="184150">
              <a:lnSpc>
                <a:spcPts val="2105"/>
              </a:lnSpc>
            </a:pPr>
            <a:r>
              <a:rPr sz="1800" dirty="0">
                <a:solidFill>
                  <a:srgbClr val="7F7F7F"/>
                </a:solidFill>
                <a:latin typeface="Arial Unicode MS"/>
                <a:cs typeface="Arial Unicode MS"/>
              </a:rPr>
              <a:t>Use</a:t>
            </a:r>
            <a:r>
              <a:rPr sz="1800" spc="9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800" spc="30" dirty="0">
                <a:solidFill>
                  <a:srgbClr val="7F7F7F"/>
                </a:solidFill>
                <a:latin typeface="Arial Unicode MS"/>
                <a:cs typeface="Arial Unicode MS"/>
              </a:rPr>
              <a:t>the</a:t>
            </a:r>
            <a:r>
              <a:rPr sz="1800" spc="9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7F7F7F"/>
                </a:solidFill>
                <a:latin typeface="Arial Unicode MS"/>
                <a:cs typeface="Arial Unicode MS"/>
              </a:rPr>
              <a:t>python</a:t>
            </a:r>
            <a:r>
              <a:rPr sz="1800" spc="1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800" spc="130" dirty="0">
                <a:solidFill>
                  <a:srgbClr val="7F7F7F"/>
                </a:solidFill>
                <a:latin typeface="Arial Unicode MS"/>
                <a:cs typeface="Arial Unicode MS"/>
              </a:rPr>
              <a:t>–</a:t>
            </a:r>
            <a:r>
              <a:rPr sz="1800" spc="-15" dirty="0">
                <a:solidFill>
                  <a:srgbClr val="7F7F7F"/>
                </a:solidFill>
                <a:latin typeface="Arial Unicode MS"/>
                <a:cs typeface="Arial Unicode MS"/>
              </a:rPr>
              <a:t>i</a:t>
            </a:r>
            <a:r>
              <a:rPr sz="1800" spc="8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800" spc="30" dirty="0">
                <a:solidFill>
                  <a:srgbClr val="7F7F7F"/>
                </a:solidFill>
                <a:latin typeface="Arial Unicode MS"/>
                <a:cs typeface="Arial Unicode MS"/>
              </a:rPr>
              <a:t>option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6640" y="533235"/>
            <a:ext cx="295465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45" dirty="0">
                <a:solidFill>
                  <a:srgbClr val="005072"/>
                </a:solidFill>
                <a:latin typeface="Arial Unicode MS"/>
                <a:cs typeface="Arial Unicode MS"/>
              </a:rPr>
              <a:t>Debugging</a:t>
            </a:r>
            <a:r>
              <a:rPr sz="2800" spc="125" dirty="0">
                <a:solidFill>
                  <a:srgbClr val="005072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5072"/>
                </a:solidFill>
                <a:latin typeface="Arial Unicode MS"/>
                <a:cs typeface="Arial Unicode MS"/>
              </a:rPr>
              <a:t>Basics</a:t>
            </a:r>
            <a:endParaRPr sz="2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533" y="1696974"/>
            <a:ext cx="8277225" cy="2893060"/>
          </a:xfrm>
          <a:prstGeom prst="rect">
            <a:avLst/>
          </a:prstGeom>
          <a:solidFill>
            <a:srgbClr val="282828"/>
          </a:solidFill>
        </p:spPr>
        <p:txBody>
          <a:bodyPr vert="horz" wrap="square" lIns="0" tIns="0" rIns="0" bIns="0" rtlCol="0">
            <a:spAutoFit/>
          </a:bodyPr>
          <a:lstStyle/>
          <a:p>
            <a:pPr marL="147955" marR="3976370">
              <a:lnSpc>
                <a:spcPct val="110000"/>
              </a:lnSpc>
            </a:pP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$</a:t>
            </a:r>
            <a:r>
              <a:rPr sz="1200" spc="-1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python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intr</a:t>
            </a:r>
            <a:r>
              <a:rPr sz="1200" spc="-5" dirty="0">
                <a:solidFill>
                  <a:srgbClr val="FFFFFF"/>
                </a:solidFill>
                <a:latin typeface="Lucida Console"/>
                <a:cs typeface="Lucida Console"/>
              </a:rPr>
              <a:t>o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-python/part2</a:t>
            </a:r>
            <a:r>
              <a:rPr sz="1200" spc="-5" dirty="0">
                <a:solidFill>
                  <a:srgbClr val="FFFFFF"/>
                </a:solidFill>
                <a:latin typeface="Lucida Console"/>
                <a:cs typeface="Lucida Console"/>
              </a:rPr>
              <a:t>/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fortune_cookie.py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Get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your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fortune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cookie!</a:t>
            </a:r>
            <a:endParaRPr sz="1200">
              <a:latin typeface="Lucida Console"/>
              <a:cs typeface="Lucida Console"/>
            </a:endParaRPr>
          </a:p>
          <a:p>
            <a:pPr marL="147955" marR="4435475">
              <a:lnSpc>
                <a:spcPts val="1590"/>
              </a:lnSpc>
              <a:spcBef>
                <a:spcPts val="70"/>
              </a:spcBef>
            </a:pP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How</a:t>
            </a:r>
            <a:r>
              <a:rPr sz="1200" spc="-1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many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lucky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F8F8F8"/>
                </a:solidFill>
                <a:latin typeface="Lucida Console"/>
                <a:cs typeface="Lucida Console"/>
              </a:rPr>
              <a:t>n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umbers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F8F8F8"/>
                </a:solidFill>
                <a:latin typeface="Lucida Console"/>
                <a:cs typeface="Lucida Console"/>
              </a:rPr>
              <a:t>w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ould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you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like?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5</a:t>
            </a:r>
            <a:r>
              <a:rPr sz="1200" spc="-5" dirty="0">
                <a:solidFill>
                  <a:srgbClr val="D8FA3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Traceba</a:t>
            </a:r>
            <a:r>
              <a:rPr sz="1200" spc="-15" dirty="0">
                <a:solidFill>
                  <a:srgbClr val="F8F8F8"/>
                </a:solidFill>
                <a:latin typeface="Lucida Console"/>
                <a:cs typeface="Lucida Console"/>
              </a:rPr>
              <a:t>c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k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(most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recent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call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last):</a:t>
            </a:r>
            <a:endParaRPr sz="1200">
              <a:latin typeface="Lucida Console"/>
              <a:cs typeface="Lucida Console"/>
            </a:endParaRPr>
          </a:p>
          <a:p>
            <a:pPr marL="516890" indent="-184785">
              <a:lnSpc>
                <a:spcPct val="100000"/>
              </a:lnSpc>
              <a:spcBef>
                <a:spcPts val="65"/>
              </a:spcBef>
            </a:pP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File</a:t>
            </a:r>
            <a:r>
              <a:rPr sz="1200" spc="-1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"intr</a:t>
            </a:r>
            <a:r>
              <a:rPr sz="1200" spc="-5" dirty="0">
                <a:solidFill>
                  <a:srgbClr val="60CE3B"/>
                </a:solidFill>
                <a:latin typeface="Lucida Console"/>
                <a:cs typeface="Lucida Console"/>
              </a:rPr>
              <a:t>o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-python/part2</a:t>
            </a:r>
            <a:r>
              <a:rPr sz="1200" spc="-5" dirty="0">
                <a:solidFill>
                  <a:srgbClr val="60CE3B"/>
                </a:solidFill>
                <a:latin typeface="Lucida Console"/>
                <a:cs typeface="Lucida Console"/>
              </a:rPr>
              <a:t>/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fortune_cookie.p</a:t>
            </a:r>
            <a:r>
              <a:rPr sz="1200" dirty="0">
                <a:solidFill>
                  <a:srgbClr val="60CE3B"/>
                </a:solidFill>
                <a:latin typeface="Lucida Console"/>
                <a:cs typeface="Lucida Console"/>
              </a:rPr>
              <a:t>y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"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,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line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56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,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in</a:t>
            </a:r>
            <a:r>
              <a:rPr sz="120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&lt;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modul</a:t>
            </a:r>
            <a:r>
              <a:rPr sz="1200" spc="-5" dirty="0">
                <a:solidFill>
                  <a:srgbClr val="F8F8F8"/>
                </a:solidFill>
                <a:latin typeface="Lucida Console"/>
                <a:cs typeface="Lucida Console"/>
              </a:rPr>
              <a:t>e</a:t>
            </a: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&gt;</a:t>
            </a:r>
            <a:endParaRPr sz="1200">
              <a:latin typeface="Lucida Console"/>
              <a:cs typeface="Lucida Console"/>
            </a:endParaRPr>
          </a:p>
          <a:p>
            <a:pPr marL="516890">
              <a:lnSpc>
                <a:spcPct val="100000"/>
              </a:lnSpc>
              <a:spcBef>
                <a:spcPts val="145"/>
              </a:spcBef>
            </a:pP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main()</a:t>
            </a:r>
            <a:endParaRPr sz="1200">
              <a:latin typeface="Lucida Console"/>
              <a:cs typeface="Lucida Console"/>
            </a:endParaRPr>
          </a:p>
          <a:p>
            <a:pPr marL="516890" marR="1028700" indent="-184785">
              <a:lnSpc>
                <a:spcPct val="110000"/>
              </a:lnSpc>
            </a:pP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File</a:t>
            </a:r>
            <a:r>
              <a:rPr sz="1200" spc="-1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"intr</a:t>
            </a:r>
            <a:r>
              <a:rPr sz="1200" spc="-5" dirty="0">
                <a:solidFill>
                  <a:srgbClr val="60CE3B"/>
                </a:solidFill>
                <a:latin typeface="Lucida Console"/>
                <a:cs typeface="Lucida Console"/>
              </a:rPr>
              <a:t>o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-python/part2</a:t>
            </a:r>
            <a:r>
              <a:rPr sz="1200" spc="-5" dirty="0">
                <a:solidFill>
                  <a:srgbClr val="60CE3B"/>
                </a:solidFill>
                <a:latin typeface="Lucida Console"/>
                <a:cs typeface="Lucida Console"/>
              </a:rPr>
              <a:t>/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fortune_cookie.p</a:t>
            </a:r>
            <a:r>
              <a:rPr sz="1200" dirty="0">
                <a:solidFill>
                  <a:srgbClr val="60CE3B"/>
                </a:solidFill>
                <a:latin typeface="Lucida Console"/>
                <a:cs typeface="Lucida Console"/>
              </a:rPr>
              <a:t>y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"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,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line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50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,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in</a:t>
            </a:r>
            <a:r>
              <a:rPr sz="120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main</a:t>
            </a:r>
            <a:r>
              <a:rPr sz="1200" spc="-5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fortune_cookie_message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4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=</a:t>
            </a:r>
            <a:r>
              <a:rPr sz="120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create_fortune_cookie_messag</a:t>
            </a:r>
            <a:r>
              <a:rPr sz="1200" spc="0" dirty="0">
                <a:solidFill>
                  <a:srgbClr val="F8F8F8"/>
                </a:solidFill>
                <a:latin typeface="Lucida Console"/>
                <a:cs typeface="Lucida Console"/>
              </a:rPr>
              <a:t>e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(qty_lucky_number</a:t>
            </a:r>
            <a:r>
              <a:rPr sz="1200" dirty="0">
                <a:solidFill>
                  <a:srgbClr val="F8F8F8"/>
                </a:solidFill>
                <a:latin typeface="Lucida Console"/>
                <a:cs typeface="Lucida Console"/>
              </a:rPr>
              <a:t>s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)</a:t>
            </a:r>
            <a:endParaRPr sz="1200">
              <a:latin typeface="Lucida Console"/>
              <a:cs typeface="Lucida Console"/>
            </a:endParaRPr>
          </a:p>
          <a:p>
            <a:pPr marL="147955" marR="2777490" indent="184150">
              <a:lnSpc>
                <a:spcPct val="110000"/>
              </a:lnSpc>
            </a:pP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File</a:t>
            </a:r>
            <a:r>
              <a:rPr sz="1200" spc="-1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"intr</a:t>
            </a:r>
            <a:r>
              <a:rPr sz="1200" spc="-5" dirty="0">
                <a:solidFill>
                  <a:srgbClr val="60CE3B"/>
                </a:solidFill>
                <a:latin typeface="Lucida Console"/>
                <a:cs typeface="Lucida Console"/>
              </a:rPr>
              <a:t>o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-python/part2</a:t>
            </a:r>
            <a:r>
              <a:rPr sz="1200" spc="-5" dirty="0">
                <a:solidFill>
                  <a:srgbClr val="60CE3B"/>
                </a:solidFill>
                <a:latin typeface="Lucida Console"/>
                <a:cs typeface="Lucida Console"/>
              </a:rPr>
              <a:t>/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fortune_cookie.p</a:t>
            </a:r>
            <a:r>
              <a:rPr sz="1200" dirty="0">
                <a:solidFill>
                  <a:srgbClr val="60CE3B"/>
                </a:solidFill>
                <a:latin typeface="Lucida Console"/>
                <a:cs typeface="Lucida Console"/>
              </a:rPr>
              <a:t>y</a:t>
            </a:r>
            <a:r>
              <a:rPr sz="1200" spc="-10" dirty="0">
                <a:solidFill>
                  <a:srgbClr val="60CE3B"/>
                </a:solidFill>
                <a:latin typeface="Lucida Console"/>
                <a:cs typeface="Lucida Console"/>
              </a:rPr>
              <a:t>"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,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line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D8FA3B"/>
                </a:solidFill>
                <a:latin typeface="Lucida Console"/>
                <a:cs typeface="Lucida Console"/>
              </a:rPr>
              <a:t>38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,</a:t>
            </a:r>
            <a:r>
              <a:rPr sz="120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in</a:t>
            </a:r>
            <a:r>
              <a:rPr sz="1200" spc="-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create_</a:t>
            </a:r>
            <a:r>
              <a:rPr sz="1200" spc="-15" dirty="0">
                <a:solidFill>
                  <a:srgbClr val="F8F8F8"/>
                </a:solidFill>
                <a:latin typeface="Lucida Console"/>
                <a:cs typeface="Lucida Console"/>
              </a:rPr>
              <a:t>f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ortune_</a:t>
            </a:r>
            <a:r>
              <a:rPr sz="1200" spc="-15" dirty="0">
                <a:solidFill>
                  <a:srgbClr val="F8F8F8"/>
                </a:solidFill>
                <a:latin typeface="Lucida Console"/>
                <a:cs typeface="Lucida Console"/>
              </a:rPr>
              <a:t>c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ookie_m</a:t>
            </a:r>
            <a:r>
              <a:rPr sz="1200" spc="-15" dirty="0">
                <a:solidFill>
                  <a:srgbClr val="F8F8F8"/>
                </a:solidFill>
                <a:latin typeface="Lucida Console"/>
                <a:cs typeface="Lucida Console"/>
              </a:rPr>
              <a:t>e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ssage</a:t>
            </a:r>
            <a:endParaRPr sz="1200">
              <a:latin typeface="Lucida Console"/>
              <a:cs typeface="Lucida Console"/>
            </a:endParaRPr>
          </a:p>
          <a:p>
            <a:pPr marL="147955" marR="5264150" indent="368300">
              <a:lnSpc>
                <a:spcPct val="110000"/>
              </a:lnSpc>
            </a:pPr>
            <a:r>
              <a:rPr sz="1200" spc="-10" dirty="0">
                <a:solidFill>
                  <a:srgbClr val="FBDE2C"/>
                </a:solidFill>
                <a:latin typeface="Lucida Console"/>
                <a:cs typeface="Lucida Console"/>
              </a:rPr>
              <a:t>raise</a:t>
            </a:r>
            <a:r>
              <a:rPr sz="1200" spc="-1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8CA5CE"/>
                </a:solidFill>
                <a:latin typeface="Lucida Console"/>
                <a:cs typeface="Lucida Console"/>
              </a:rPr>
              <a:t>NotImplementedErro</a:t>
            </a:r>
            <a:r>
              <a:rPr sz="1200" dirty="0">
                <a:solidFill>
                  <a:srgbClr val="8CA5CE"/>
                </a:solidFill>
                <a:latin typeface="Lucida Console"/>
                <a:cs typeface="Lucida Console"/>
              </a:rPr>
              <a:t>r</a:t>
            </a:r>
            <a:r>
              <a:rPr sz="1200" spc="-10" dirty="0">
                <a:solidFill>
                  <a:srgbClr val="F8F8F8"/>
                </a:solidFill>
                <a:latin typeface="Lucida Console"/>
                <a:cs typeface="Lucida Console"/>
              </a:rPr>
              <a:t>()</a:t>
            </a:r>
            <a:r>
              <a:rPr sz="1200" spc="-5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8CA5CE"/>
                </a:solidFill>
                <a:latin typeface="Lucida Console"/>
                <a:cs typeface="Lucida Console"/>
              </a:rPr>
              <a:t>NotImpl</a:t>
            </a:r>
            <a:r>
              <a:rPr sz="1200" spc="-15" dirty="0">
                <a:solidFill>
                  <a:srgbClr val="8CA5CE"/>
                </a:solidFill>
                <a:latin typeface="Lucida Console"/>
                <a:cs typeface="Lucida Console"/>
              </a:rPr>
              <a:t>e</a:t>
            </a:r>
            <a:r>
              <a:rPr sz="1200" spc="-10" dirty="0">
                <a:solidFill>
                  <a:srgbClr val="8CA5CE"/>
                </a:solidFill>
                <a:latin typeface="Lucida Console"/>
                <a:cs typeface="Lucida Console"/>
              </a:rPr>
              <a:t>mentedE</a:t>
            </a:r>
            <a:r>
              <a:rPr sz="1200" spc="-15" dirty="0">
                <a:solidFill>
                  <a:srgbClr val="8CA5CE"/>
                </a:solidFill>
                <a:latin typeface="Lucida Console"/>
                <a:cs typeface="Lucida Console"/>
              </a:rPr>
              <a:t>r</a:t>
            </a:r>
            <a:r>
              <a:rPr sz="1200" spc="-10" dirty="0">
                <a:solidFill>
                  <a:srgbClr val="8CA5CE"/>
                </a:solidFill>
                <a:latin typeface="Lucida Console"/>
                <a:cs typeface="Lucida Console"/>
              </a:rPr>
              <a:t>ror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6640" y="545935"/>
            <a:ext cx="4917440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solidFill>
                  <a:srgbClr val="005072"/>
                </a:solidFill>
                <a:latin typeface="Arial Unicode MS"/>
                <a:cs typeface="Arial Unicode MS"/>
              </a:rPr>
              <a:t>Reading</a:t>
            </a:r>
            <a:r>
              <a:rPr sz="2800" spc="125" dirty="0">
                <a:solidFill>
                  <a:srgbClr val="005072"/>
                </a:solidFill>
                <a:latin typeface="Times New Roman"/>
                <a:cs typeface="Times New Roman"/>
              </a:rPr>
              <a:t> </a:t>
            </a:r>
            <a:r>
              <a:rPr sz="2800" spc="-50" dirty="0">
                <a:solidFill>
                  <a:srgbClr val="005072"/>
                </a:solidFill>
                <a:latin typeface="Arial Unicode MS"/>
                <a:cs typeface="Arial Unicode MS"/>
              </a:rPr>
              <a:t>a</a:t>
            </a:r>
            <a:r>
              <a:rPr sz="2800" spc="140" dirty="0">
                <a:solidFill>
                  <a:srgbClr val="005072"/>
                </a:solidFill>
                <a:latin typeface="Times New Roman"/>
                <a:cs typeface="Times New Roman"/>
              </a:rPr>
              <a:t> </a:t>
            </a:r>
            <a:r>
              <a:rPr sz="2800" spc="10" dirty="0">
                <a:solidFill>
                  <a:srgbClr val="005072"/>
                </a:solidFill>
                <a:latin typeface="Arial Unicode MS"/>
                <a:cs typeface="Arial Unicode MS"/>
              </a:rPr>
              <a:t>Python</a:t>
            </a:r>
            <a:r>
              <a:rPr sz="2800" spc="125" dirty="0">
                <a:solidFill>
                  <a:srgbClr val="005072"/>
                </a:solidFill>
                <a:latin typeface="Times New Roman"/>
                <a:cs typeface="Times New Roman"/>
              </a:rPr>
              <a:t> </a:t>
            </a:r>
            <a:r>
              <a:rPr sz="2800" spc="25" dirty="0">
                <a:solidFill>
                  <a:srgbClr val="005072"/>
                </a:solidFill>
                <a:latin typeface="Arial Unicode MS"/>
                <a:cs typeface="Arial Unicode MS"/>
              </a:rPr>
              <a:t>Stack</a:t>
            </a:r>
            <a:r>
              <a:rPr sz="2800" spc="140" dirty="0">
                <a:solidFill>
                  <a:srgbClr val="005072"/>
                </a:solidFill>
                <a:latin typeface="Times New Roman"/>
                <a:cs typeface="Times New Roman"/>
              </a:rPr>
              <a:t> </a:t>
            </a:r>
            <a:r>
              <a:rPr sz="2800" spc="10" dirty="0">
                <a:solidFill>
                  <a:srgbClr val="005072"/>
                </a:solidFill>
                <a:latin typeface="Arial Unicode MS"/>
                <a:cs typeface="Arial Unicode MS"/>
              </a:rPr>
              <a:t>Trace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460" y="1127837"/>
            <a:ext cx="8155305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70"/>
              </a:lnSpc>
              <a:tabLst>
                <a:tab pos="2847340" algn="l"/>
                <a:tab pos="4286250" algn="l"/>
              </a:tabLst>
            </a:pPr>
            <a:r>
              <a:rPr sz="3000" spc="-7" baseline="1388" dirty="0">
                <a:solidFill>
                  <a:srgbClr val="282828"/>
                </a:solidFill>
                <a:latin typeface="Microsoft Sans Serif"/>
                <a:cs typeface="Microsoft Sans Serif"/>
              </a:rPr>
              <a:t>f</a:t>
            </a:r>
            <a:r>
              <a:rPr sz="3000" spc="-30" baseline="1388" dirty="0">
                <a:solidFill>
                  <a:srgbClr val="282828"/>
                </a:solidFill>
                <a:latin typeface="Microsoft Sans Serif"/>
                <a:cs typeface="Microsoft Sans Serif"/>
              </a:rPr>
              <a:t>o</a:t>
            </a:r>
            <a:r>
              <a:rPr sz="3000" baseline="1388" dirty="0">
                <a:solidFill>
                  <a:srgbClr val="282828"/>
                </a:solidFill>
                <a:latin typeface="Microsoft Sans Serif"/>
                <a:cs typeface="Microsoft Sans Serif"/>
              </a:rPr>
              <a:t>r</a:t>
            </a:r>
            <a:r>
              <a:rPr sz="3000" spc="-7" baseline="1388" dirty="0">
                <a:solidFill>
                  <a:srgbClr val="282828"/>
                </a:solidFill>
                <a:latin typeface="Microsoft Sans Serif"/>
                <a:cs typeface="Microsoft Sans Serif"/>
              </a:rPr>
              <a:t>t</a:t>
            </a:r>
            <a:r>
              <a:rPr sz="3000" spc="-30" baseline="1388" dirty="0">
                <a:solidFill>
                  <a:srgbClr val="282828"/>
                </a:solidFill>
                <a:latin typeface="Microsoft Sans Serif"/>
                <a:cs typeface="Microsoft Sans Serif"/>
              </a:rPr>
              <a:t>une_</a:t>
            </a:r>
            <a:r>
              <a:rPr sz="3000" spc="-7" baseline="1388" dirty="0">
                <a:solidFill>
                  <a:srgbClr val="282828"/>
                </a:solidFill>
                <a:latin typeface="Microsoft Sans Serif"/>
                <a:cs typeface="Microsoft Sans Serif"/>
              </a:rPr>
              <a:t>c</a:t>
            </a:r>
            <a:r>
              <a:rPr sz="3000" spc="-30" baseline="1388" dirty="0">
                <a:solidFill>
                  <a:srgbClr val="282828"/>
                </a:solidFill>
                <a:latin typeface="Microsoft Sans Serif"/>
                <a:cs typeface="Microsoft Sans Serif"/>
              </a:rPr>
              <a:t>ook</a:t>
            </a:r>
            <a:r>
              <a:rPr sz="3000" baseline="1388" dirty="0">
                <a:solidFill>
                  <a:srgbClr val="282828"/>
                </a:solidFill>
                <a:latin typeface="Microsoft Sans Serif"/>
                <a:cs typeface="Microsoft Sans Serif"/>
              </a:rPr>
              <a:t>i</a:t>
            </a:r>
            <a:r>
              <a:rPr sz="3000" spc="-30" baseline="1388" dirty="0">
                <a:solidFill>
                  <a:srgbClr val="282828"/>
                </a:solidFill>
                <a:latin typeface="Microsoft Sans Serif"/>
                <a:cs typeface="Microsoft Sans Serif"/>
              </a:rPr>
              <a:t>e</a:t>
            </a:r>
            <a:r>
              <a:rPr sz="3000" spc="-7" baseline="1388" dirty="0">
                <a:solidFill>
                  <a:srgbClr val="282828"/>
                </a:solidFill>
                <a:latin typeface="Microsoft Sans Serif"/>
                <a:cs typeface="Microsoft Sans Serif"/>
              </a:rPr>
              <a:t>.</a:t>
            </a:r>
            <a:r>
              <a:rPr sz="3000" spc="-30" baseline="1388" dirty="0">
                <a:solidFill>
                  <a:srgbClr val="282828"/>
                </a:solidFill>
                <a:latin typeface="Microsoft Sans Serif"/>
                <a:cs typeface="Microsoft Sans Serif"/>
              </a:rPr>
              <a:t>p</a:t>
            </a:r>
            <a:r>
              <a:rPr sz="3000" spc="-15" baseline="1388" dirty="0">
                <a:solidFill>
                  <a:srgbClr val="282828"/>
                </a:solidFill>
                <a:latin typeface="Microsoft Sans Serif"/>
                <a:cs typeface="Microsoft Sans Serif"/>
              </a:rPr>
              <a:t>y</a:t>
            </a:r>
            <a:r>
              <a:rPr sz="3000" baseline="1388" dirty="0">
                <a:solidFill>
                  <a:srgbClr val="282828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282828"/>
                </a:solidFill>
                <a:latin typeface="Microsoft Sans Serif"/>
                <a:cs typeface="Microsoft Sans Serif"/>
              </a:rPr>
              <a:t>m</a:t>
            </a:r>
            <a:r>
              <a:rPr sz="2000" spc="-10" dirty="0">
                <a:solidFill>
                  <a:srgbClr val="282828"/>
                </a:solidFill>
                <a:latin typeface="Microsoft Sans Serif"/>
                <a:cs typeface="Microsoft Sans Serif"/>
              </a:rPr>
              <a:t>a</a:t>
            </a:r>
            <a:r>
              <a:rPr sz="2000" spc="-5" dirty="0">
                <a:solidFill>
                  <a:srgbClr val="282828"/>
                </a:solidFill>
                <a:latin typeface="Microsoft Sans Serif"/>
                <a:cs typeface="Microsoft Sans Serif"/>
              </a:rPr>
              <a:t>i</a:t>
            </a:r>
            <a:r>
              <a:rPr sz="2000" spc="-15" dirty="0">
                <a:solidFill>
                  <a:srgbClr val="282828"/>
                </a:solidFill>
                <a:latin typeface="Microsoft Sans Serif"/>
                <a:cs typeface="Microsoft Sans Serif"/>
              </a:rPr>
              <a:t>n(</a:t>
            </a:r>
            <a:r>
              <a:rPr sz="2000" spc="-10" dirty="0">
                <a:solidFill>
                  <a:srgbClr val="282828"/>
                </a:solidFill>
                <a:latin typeface="Microsoft Sans Serif"/>
                <a:cs typeface="Microsoft Sans Serif"/>
              </a:rPr>
              <a:t>)</a:t>
            </a:r>
            <a:r>
              <a:rPr sz="2000" dirty="0">
                <a:solidFill>
                  <a:srgbClr val="282828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282828"/>
                </a:solidFill>
                <a:latin typeface="Microsoft Sans Serif"/>
                <a:cs typeface="Microsoft Sans Serif"/>
              </a:rPr>
              <a:t>c</a:t>
            </a:r>
            <a:r>
              <a:rPr sz="2000" spc="-10" dirty="0">
                <a:solidFill>
                  <a:srgbClr val="282828"/>
                </a:solidFill>
                <a:latin typeface="Microsoft Sans Serif"/>
                <a:cs typeface="Microsoft Sans Serif"/>
              </a:rPr>
              <a:t>r</a:t>
            </a:r>
            <a:r>
              <a:rPr sz="2000" spc="-20" dirty="0">
                <a:solidFill>
                  <a:srgbClr val="282828"/>
                </a:solidFill>
                <a:latin typeface="Microsoft Sans Serif"/>
                <a:cs typeface="Microsoft Sans Serif"/>
              </a:rPr>
              <a:t>ea</a:t>
            </a:r>
            <a:r>
              <a:rPr sz="2000" dirty="0">
                <a:solidFill>
                  <a:srgbClr val="282828"/>
                </a:solidFill>
                <a:latin typeface="Microsoft Sans Serif"/>
                <a:cs typeface="Microsoft Sans Serif"/>
              </a:rPr>
              <a:t>t</a:t>
            </a:r>
            <a:r>
              <a:rPr sz="2000" spc="-15" dirty="0">
                <a:solidFill>
                  <a:srgbClr val="282828"/>
                </a:solidFill>
                <a:latin typeface="Microsoft Sans Serif"/>
                <a:cs typeface="Microsoft Sans Serif"/>
              </a:rPr>
              <a:t>e_for</a:t>
            </a:r>
            <a:r>
              <a:rPr sz="2000" dirty="0">
                <a:solidFill>
                  <a:srgbClr val="282828"/>
                </a:solidFill>
                <a:latin typeface="Microsoft Sans Serif"/>
                <a:cs typeface="Microsoft Sans Serif"/>
              </a:rPr>
              <a:t>t</a:t>
            </a:r>
            <a:r>
              <a:rPr sz="2000" spc="-20" dirty="0">
                <a:solidFill>
                  <a:srgbClr val="282828"/>
                </a:solidFill>
                <a:latin typeface="Microsoft Sans Serif"/>
                <a:cs typeface="Microsoft Sans Serif"/>
              </a:rPr>
              <a:t>une_coo</a:t>
            </a:r>
            <a:r>
              <a:rPr sz="2000" spc="-5" dirty="0">
                <a:solidFill>
                  <a:srgbClr val="282828"/>
                </a:solidFill>
                <a:latin typeface="Microsoft Sans Serif"/>
                <a:cs typeface="Microsoft Sans Serif"/>
              </a:rPr>
              <a:t>ki</a:t>
            </a:r>
            <a:r>
              <a:rPr sz="2000" spc="-20" dirty="0">
                <a:solidFill>
                  <a:srgbClr val="282828"/>
                </a:solidFill>
                <a:latin typeface="Microsoft Sans Serif"/>
                <a:cs typeface="Microsoft Sans Serif"/>
              </a:rPr>
              <a:t>e_</a:t>
            </a:r>
            <a:r>
              <a:rPr sz="2000" spc="-30" dirty="0">
                <a:solidFill>
                  <a:srgbClr val="282828"/>
                </a:solidFill>
                <a:latin typeface="Microsoft Sans Serif"/>
                <a:cs typeface="Microsoft Sans Serif"/>
              </a:rPr>
              <a:t>m</a:t>
            </a:r>
            <a:r>
              <a:rPr sz="2000" spc="-20" dirty="0">
                <a:solidFill>
                  <a:srgbClr val="282828"/>
                </a:solidFill>
                <a:latin typeface="Microsoft Sans Serif"/>
                <a:cs typeface="Microsoft Sans Serif"/>
              </a:rPr>
              <a:t>e</a:t>
            </a:r>
            <a:r>
              <a:rPr sz="2000" spc="-5" dirty="0">
                <a:solidFill>
                  <a:srgbClr val="282828"/>
                </a:solidFill>
                <a:latin typeface="Microsoft Sans Serif"/>
                <a:cs typeface="Microsoft Sans Serif"/>
              </a:rPr>
              <a:t>s</a:t>
            </a:r>
            <a:r>
              <a:rPr sz="2000" spc="-15" dirty="0">
                <a:solidFill>
                  <a:srgbClr val="282828"/>
                </a:solidFill>
                <a:latin typeface="Microsoft Sans Serif"/>
                <a:cs typeface="Microsoft Sans Serif"/>
              </a:rPr>
              <a:t>sag</a:t>
            </a:r>
            <a:r>
              <a:rPr sz="2000" dirty="0">
                <a:solidFill>
                  <a:srgbClr val="282828"/>
                </a:solidFill>
                <a:latin typeface="Microsoft Sans Serif"/>
                <a:cs typeface="Microsoft Sans Serif"/>
              </a:rPr>
              <a:t>e</a:t>
            </a:r>
            <a:r>
              <a:rPr sz="2000" spc="-10" dirty="0">
                <a:solidFill>
                  <a:srgbClr val="282828"/>
                </a:solidFill>
                <a:latin typeface="Microsoft Sans Serif"/>
                <a:cs typeface="Microsoft Sans Serif"/>
              </a:rPr>
              <a:t>()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98241" y="1095756"/>
            <a:ext cx="445134" cy="344805"/>
          </a:xfrm>
          <a:custGeom>
            <a:avLst/>
            <a:gdLst/>
            <a:ahLst/>
            <a:cxnLst/>
            <a:rect l="l" t="t" r="r" b="b"/>
            <a:pathLst>
              <a:path w="445135" h="344805">
                <a:moveTo>
                  <a:pt x="272795" y="0"/>
                </a:moveTo>
                <a:lnTo>
                  <a:pt x="272795" y="86105"/>
                </a:lnTo>
                <a:lnTo>
                  <a:pt x="0" y="86105"/>
                </a:lnTo>
                <a:lnTo>
                  <a:pt x="0" y="258317"/>
                </a:lnTo>
                <a:lnTo>
                  <a:pt x="272795" y="258317"/>
                </a:lnTo>
                <a:lnTo>
                  <a:pt x="272795" y="344423"/>
                </a:lnTo>
                <a:lnTo>
                  <a:pt x="445007" y="172211"/>
                </a:lnTo>
                <a:lnTo>
                  <a:pt x="272795" y="0"/>
                </a:lnTo>
                <a:close/>
              </a:path>
            </a:pathLst>
          </a:custGeom>
          <a:solidFill>
            <a:srgbClr val="6DBD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91583" y="1106424"/>
            <a:ext cx="445134" cy="344805"/>
          </a:xfrm>
          <a:custGeom>
            <a:avLst/>
            <a:gdLst/>
            <a:ahLst/>
            <a:cxnLst/>
            <a:rect l="l" t="t" r="r" b="b"/>
            <a:pathLst>
              <a:path w="445135" h="344805">
                <a:moveTo>
                  <a:pt x="272795" y="0"/>
                </a:moveTo>
                <a:lnTo>
                  <a:pt x="272795" y="86105"/>
                </a:lnTo>
                <a:lnTo>
                  <a:pt x="0" y="86105"/>
                </a:lnTo>
                <a:lnTo>
                  <a:pt x="0" y="258317"/>
                </a:lnTo>
                <a:lnTo>
                  <a:pt x="272795" y="258317"/>
                </a:lnTo>
                <a:lnTo>
                  <a:pt x="272795" y="344423"/>
                </a:lnTo>
                <a:lnTo>
                  <a:pt x="445007" y="172211"/>
                </a:lnTo>
                <a:lnTo>
                  <a:pt x="272795" y="0"/>
                </a:lnTo>
                <a:close/>
              </a:path>
            </a:pathLst>
          </a:custGeom>
          <a:solidFill>
            <a:srgbClr val="6DBD4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499"/>
                </a:moveTo>
                <a:lnTo>
                  <a:pt x="9143999" y="5143499"/>
                </a:lnTo>
                <a:lnTo>
                  <a:pt x="9143999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solidFill>
            <a:srgbClr val="00A6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6447" y="391668"/>
            <a:ext cx="795527" cy="4221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41847" y="1524"/>
            <a:ext cx="3502151" cy="5141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4448" y="2359362"/>
            <a:ext cx="240855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>
                <a:solidFill>
                  <a:srgbClr val="FFFFFF"/>
                </a:solidFill>
                <a:latin typeface="Arial Unicode MS"/>
                <a:cs typeface="Arial Unicode MS"/>
              </a:rPr>
              <a:t>Thank</a:t>
            </a:r>
            <a:r>
              <a:rPr sz="4000" spc="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20" dirty="0">
                <a:solidFill>
                  <a:srgbClr val="FFFFFF"/>
                </a:solidFill>
                <a:latin typeface="Arial Unicode MS"/>
                <a:cs typeface="Arial Unicode MS"/>
              </a:rPr>
              <a:t>you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8174" y="1287146"/>
            <a:ext cx="7945755" cy="18723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ts val="2355"/>
              </a:lnSpc>
              <a:buClr>
                <a:srgbClr val="282828"/>
              </a:buClr>
              <a:buSzPct val="80000"/>
              <a:buFont typeface="Arial"/>
              <a:buChar char="•"/>
              <a:tabLst>
                <a:tab pos="184150" algn="l"/>
              </a:tabLst>
            </a:pPr>
            <a:r>
              <a:rPr sz="2000" spc="-55" dirty="0">
                <a:solidFill>
                  <a:srgbClr val="282828"/>
                </a:solidFill>
                <a:latin typeface="Arial Unicode MS"/>
                <a:cs typeface="Arial Unicode MS"/>
              </a:rPr>
              <a:t>D</a:t>
            </a:r>
            <a:r>
              <a:rPr sz="2000" spc="30" dirty="0">
                <a:solidFill>
                  <a:srgbClr val="282828"/>
                </a:solidFill>
                <a:latin typeface="Arial Unicode MS"/>
                <a:cs typeface="Arial Unicode MS"/>
              </a:rPr>
              <a:t>o</a:t>
            </a:r>
            <a:r>
              <a:rPr sz="2000" spc="55" dirty="0">
                <a:solidFill>
                  <a:srgbClr val="282828"/>
                </a:solidFill>
                <a:latin typeface="Arial Unicode MS"/>
                <a:cs typeface="Arial Unicode MS"/>
              </a:rPr>
              <a:t>m</a:t>
            </a:r>
            <a:r>
              <a:rPr sz="2000" spc="-35" dirty="0">
                <a:solidFill>
                  <a:srgbClr val="282828"/>
                </a:solidFill>
                <a:latin typeface="Arial Unicode MS"/>
                <a:cs typeface="Arial Unicode MS"/>
              </a:rPr>
              <a:t>a</a:t>
            </a:r>
            <a:r>
              <a:rPr sz="2000" spc="-10" dirty="0">
                <a:solidFill>
                  <a:srgbClr val="282828"/>
                </a:solidFill>
                <a:latin typeface="Arial Unicode MS"/>
                <a:cs typeface="Arial Unicode MS"/>
              </a:rPr>
              <a:t>i</a:t>
            </a:r>
            <a:r>
              <a:rPr sz="2000" dirty="0">
                <a:solidFill>
                  <a:srgbClr val="282828"/>
                </a:solidFill>
                <a:latin typeface="Arial Unicode MS"/>
                <a:cs typeface="Arial Unicode MS"/>
              </a:rPr>
              <a:t>n</a:t>
            </a:r>
            <a:r>
              <a:rPr sz="2000" spc="9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282828"/>
                </a:solidFill>
                <a:latin typeface="Arial Unicode MS"/>
                <a:cs typeface="Arial Unicode MS"/>
              </a:rPr>
              <a:t>A</a:t>
            </a:r>
            <a:r>
              <a:rPr sz="2000" spc="45" dirty="0">
                <a:solidFill>
                  <a:srgbClr val="282828"/>
                </a:solidFill>
                <a:latin typeface="Arial Unicode MS"/>
                <a:cs typeface="Arial Unicode MS"/>
              </a:rPr>
              <a:t>p</a:t>
            </a:r>
            <a:r>
              <a:rPr sz="2000" spc="70" dirty="0">
                <a:solidFill>
                  <a:srgbClr val="282828"/>
                </a:solidFill>
                <a:latin typeface="Arial Unicode MS"/>
                <a:cs typeface="Arial Unicode MS"/>
              </a:rPr>
              <a:t>p</a:t>
            </a:r>
            <a:r>
              <a:rPr sz="2000" spc="-5" dirty="0">
                <a:solidFill>
                  <a:srgbClr val="282828"/>
                </a:solidFill>
                <a:latin typeface="Arial Unicode MS"/>
                <a:cs typeface="Arial Unicode MS"/>
              </a:rPr>
              <a:t>l</a:t>
            </a:r>
            <a:r>
              <a:rPr sz="2000" spc="20" dirty="0">
                <a:solidFill>
                  <a:srgbClr val="282828"/>
                </a:solidFill>
                <a:latin typeface="Arial Unicode MS"/>
                <a:cs typeface="Arial Unicode MS"/>
              </a:rPr>
              <a:t>i</a:t>
            </a:r>
            <a:r>
              <a:rPr sz="2000" spc="55" dirty="0">
                <a:solidFill>
                  <a:srgbClr val="282828"/>
                </a:solidFill>
                <a:latin typeface="Arial Unicode MS"/>
                <a:cs typeface="Arial Unicode MS"/>
              </a:rPr>
              <a:t>c</a:t>
            </a:r>
            <a:r>
              <a:rPr sz="2000" dirty="0">
                <a:solidFill>
                  <a:srgbClr val="282828"/>
                </a:solidFill>
                <a:latin typeface="Arial Unicode MS"/>
                <a:cs typeface="Arial Unicode MS"/>
              </a:rPr>
              <a:t>abi</a:t>
            </a:r>
            <a:r>
              <a:rPr sz="2000" spc="5" dirty="0">
                <a:solidFill>
                  <a:srgbClr val="282828"/>
                </a:solidFill>
                <a:latin typeface="Arial Unicode MS"/>
                <a:cs typeface="Arial Unicode MS"/>
              </a:rPr>
              <a:t>l</a:t>
            </a:r>
            <a:r>
              <a:rPr sz="2000" spc="20" dirty="0">
                <a:solidFill>
                  <a:srgbClr val="282828"/>
                </a:solidFill>
                <a:latin typeface="Arial Unicode MS"/>
                <a:cs typeface="Arial Unicode MS"/>
              </a:rPr>
              <a:t>ity</a:t>
            </a:r>
            <a:endParaRPr sz="2000" dirty="0">
              <a:latin typeface="Arial Unicode MS"/>
              <a:cs typeface="Arial Unicode MS"/>
            </a:endParaRPr>
          </a:p>
          <a:p>
            <a:pPr marL="184150">
              <a:lnSpc>
                <a:spcPts val="1755"/>
              </a:lnSpc>
            </a:pPr>
            <a:r>
              <a:rPr sz="1500" spc="-15" dirty="0">
                <a:solidFill>
                  <a:srgbClr val="7F7F7F"/>
                </a:solidFill>
                <a:latin typeface="Arial Unicode MS"/>
                <a:cs typeface="Arial Unicode MS"/>
              </a:rPr>
              <a:t>Establis</a:t>
            </a:r>
            <a:r>
              <a:rPr sz="1500" spc="-10" dirty="0">
                <a:solidFill>
                  <a:srgbClr val="7F7F7F"/>
                </a:solidFill>
                <a:latin typeface="Arial Unicode MS"/>
                <a:cs typeface="Arial Unicode MS"/>
              </a:rPr>
              <a:t>h</a:t>
            </a:r>
            <a:r>
              <a:rPr sz="1500" spc="40" dirty="0">
                <a:solidFill>
                  <a:srgbClr val="7F7F7F"/>
                </a:solidFill>
                <a:latin typeface="Arial Unicode MS"/>
                <a:cs typeface="Arial Unicode MS"/>
              </a:rPr>
              <a:t>ed</a:t>
            </a:r>
            <a:r>
              <a:rPr sz="15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7F7F7F"/>
                </a:solidFill>
                <a:latin typeface="Arial Unicode MS"/>
                <a:cs typeface="Arial Unicode MS"/>
              </a:rPr>
              <a:t>onl</a:t>
            </a:r>
            <a:r>
              <a:rPr sz="1500" spc="5" dirty="0">
                <a:solidFill>
                  <a:srgbClr val="7F7F7F"/>
                </a:solidFill>
                <a:latin typeface="Arial Unicode MS"/>
                <a:cs typeface="Arial Unicode MS"/>
              </a:rPr>
              <a:t>ine</a:t>
            </a:r>
            <a:r>
              <a:rPr sz="1500" spc="6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7F7F7F"/>
                </a:solidFill>
                <a:latin typeface="Arial Unicode MS"/>
                <a:cs typeface="Arial Unicode MS"/>
              </a:rPr>
              <a:t>DevOps</a:t>
            </a:r>
            <a:r>
              <a:rPr sz="1500" spc="7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spc="30" dirty="0">
                <a:solidFill>
                  <a:srgbClr val="7F7F7F"/>
                </a:solidFill>
                <a:latin typeface="Arial Unicode MS"/>
                <a:cs typeface="Arial Unicode MS"/>
              </a:rPr>
              <a:t>Comm</a:t>
            </a:r>
            <a:r>
              <a:rPr sz="1500" spc="5" dirty="0">
                <a:solidFill>
                  <a:srgbClr val="7F7F7F"/>
                </a:solidFill>
                <a:latin typeface="Arial Unicode MS"/>
                <a:cs typeface="Arial Unicode MS"/>
              </a:rPr>
              <a:t>unity</a:t>
            </a:r>
            <a:endParaRPr sz="1500" dirty="0">
              <a:latin typeface="Arial Unicode MS"/>
              <a:cs typeface="Arial Unicode MS"/>
            </a:endParaRPr>
          </a:p>
          <a:p>
            <a:pPr marL="184150" indent="-171450">
              <a:lnSpc>
                <a:spcPts val="2355"/>
              </a:lnSpc>
              <a:spcBef>
                <a:spcPts val="980"/>
              </a:spcBef>
              <a:buClr>
                <a:srgbClr val="282828"/>
              </a:buClr>
              <a:buSzPct val="80000"/>
              <a:buFont typeface="Arial"/>
              <a:buChar char="•"/>
              <a:tabLst>
                <a:tab pos="184150" algn="l"/>
              </a:tabLst>
            </a:pPr>
            <a:r>
              <a:rPr sz="2000" spc="-15" dirty="0">
                <a:solidFill>
                  <a:srgbClr val="282828"/>
                </a:solidFill>
                <a:latin typeface="Arial Unicode MS"/>
                <a:cs typeface="Arial Unicode MS"/>
              </a:rPr>
              <a:t>P</a:t>
            </a:r>
            <a:r>
              <a:rPr sz="2000" spc="-10" dirty="0">
                <a:solidFill>
                  <a:srgbClr val="282828"/>
                </a:solidFill>
                <a:latin typeface="Arial Unicode MS"/>
                <a:cs typeface="Arial Unicode MS"/>
              </a:rPr>
              <a:t>o</a:t>
            </a:r>
            <a:r>
              <a:rPr sz="2000" spc="130" dirty="0">
                <a:solidFill>
                  <a:srgbClr val="282828"/>
                </a:solidFill>
                <a:latin typeface="Arial Unicode MS"/>
                <a:cs typeface="Arial Unicode MS"/>
              </a:rPr>
              <a:t>w</a:t>
            </a:r>
            <a:r>
              <a:rPr sz="2000" spc="25" dirty="0">
                <a:solidFill>
                  <a:srgbClr val="282828"/>
                </a:solidFill>
                <a:latin typeface="Arial Unicode MS"/>
                <a:cs typeface="Arial Unicode MS"/>
              </a:rPr>
              <a:t>er</a:t>
            </a:r>
            <a:r>
              <a:rPr sz="2000" spc="8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282828"/>
                </a:solidFill>
                <a:latin typeface="Arial Unicode MS"/>
                <a:cs typeface="Arial Unicode MS"/>
              </a:rPr>
              <a:t>and</a:t>
            </a:r>
            <a:r>
              <a:rPr sz="2000" spc="1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-90" dirty="0">
                <a:solidFill>
                  <a:srgbClr val="282828"/>
                </a:solidFill>
                <a:latin typeface="Arial Unicode MS"/>
                <a:cs typeface="Arial Unicode MS"/>
              </a:rPr>
              <a:t>F</a:t>
            </a:r>
            <a:r>
              <a:rPr sz="2000" spc="-30" dirty="0">
                <a:solidFill>
                  <a:srgbClr val="282828"/>
                </a:solidFill>
                <a:latin typeface="Arial Unicode MS"/>
                <a:cs typeface="Arial Unicode MS"/>
              </a:rPr>
              <a:t>l</a:t>
            </a:r>
            <a:r>
              <a:rPr sz="2000" spc="20" dirty="0">
                <a:solidFill>
                  <a:srgbClr val="282828"/>
                </a:solidFill>
                <a:latin typeface="Arial Unicode MS"/>
                <a:cs typeface="Arial Unicode MS"/>
              </a:rPr>
              <a:t>ex</a:t>
            </a:r>
            <a:r>
              <a:rPr sz="2000" spc="10" dirty="0">
                <a:solidFill>
                  <a:srgbClr val="282828"/>
                </a:solidFill>
                <a:latin typeface="Arial Unicode MS"/>
                <a:cs typeface="Arial Unicode MS"/>
              </a:rPr>
              <a:t>i</a:t>
            </a:r>
            <a:r>
              <a:rPr sz="2000" spc="20" dirty="0">
                <a:solidFill>
                  <a:srgbClr val="282828"/>
                </a:solidFill>
                <a:latin typeface="Arial Unicode MS"/>
                <a:cs typeface="Arial Unicode MS"/>
              </a:rPr>
              <a:t>bi</a:t>
            </a:r>
            <a:r>
              <a:rPr sz="2000" spc="15" dirty="0">
                <a:solidFill>
                  <a:srgbClr val="282828"/>
                </a:solidFill>
                <a:latin typeface="Arial Unicode MS"/>
                <a:cs typeface="Arial Unicode MS"/>
              </a:rPr>
              <a:t>l</a:t>
            </a:r>
            <a:r>
              <a:rPr sz="2000" spc="20" dirty="0">
                <a:solidFill>
                  <a:srgbClr val="282828"/>
                </a:solidFill>
                <a:latin typeface="Arial Unicode MS"/>
                <a:cs typeface="Arial Unicode MS"/>
              </a:rPr>
              <a:t>ity</a:t>
            </a:r>
            <a:endParaRPr sz="2000" dirty="0">
              <a:latin typeface="Arial Unicode MS"/>
              <a:cs typeface="Arial Unicode MS"/>
            </a:endParaRPr>
          </a:p>
          <a:p>
            <a:pPr marL="184150">
              <a:lnSpc>
                <a:spcPts val="1755"/>
              </a:lnSpc>
            </a:pPr>
            <a:r>
              <a:rPr sz="1500" spc="15" dirty="0">
                <a:solidFill>
                  <a:srgbClr val="7F7F7F"/>
                </a:solidFill>
                <a:latin typeface="Arial Unicode MS"/>
                <a:cs typeface="Arial Unicode MS"/>
              </a:rPr>
              <a:t>Create</a:t>
            </a:r>
            <a:r>
              <a:rPr sz="1500" spc="7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spc="-20" dirty="0">
                <a:solidFill>
                  <a:srgbClr val="7F7F7F"/>
                </a:solidFill>
                <a:latin typeface="Arial Unicode MS"/>
                <a:cs typeface="Arial Unicode MS"/>
              </a:rPr>
              <a:t>&amp;</a:t>
            </a:r>
            <a:r>
              <a:rPr sz="1500" spc="7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7F7F7F"/>
                </a:solidFill>
                <a:latin typeface="Arial Unicode MS"/>
                <a:cs typeface="Arial Unicode MS"/>
              </a:rPr>
              <a:t>W</a:t>
            </a:r>
            <a:r>
              <a:rPr sz="1500" spc="20" dirty="0">
                <a:solidFill>
                  <a:srgbClr val="7F7F7F"/>
                </a:solidFill>
                <a:latin typeface="Arial Unicode MS"/>
                <a:cs typeface="Arial Unicode MS"/>
              </a:rPr>
              <a:t>ork</a:t>
            </a:r>
            <a:r>
              <a:rPr sz="1500" spc="7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7F7F7F"/>
                </a:solidFill>
                <a:latin typeface="Arial Unicode MS"/>
                <a:cs typeface="Arial Unicode MS"/>
              </a:rPr>
              <a:t>With:</a:t>
            </a:r>
            <a:r>
              <a:rPr sz="1500" spc="6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7F7F7F"/>
                </a:solidFill>
                <a:latin typeface="Arial Unicode MS"/>
                <a:cs typeface="Arial Unicode MS"/>
              </a:rPr>
              <a:t>Shell</a:t>
            </a:r>
            <a:r>
              <a:rPr sz="1500" spc="7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7F7F7F"/>
                </a:solidFill>
                <a:latin typeface="Arial Unicode MS"/>
                <a:cs typeface="Arial Unicode MS"/>
              </a:rPr>
              <a:t>Scripts,</a:t>
            </a:r>
            <a:r>
              <a:rPr sz="1500" spc="7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7F7F7F"/>
                </a:solidFill>
                <a:latin typeface="Arial Unicode MS"/>
                <a:cs typeface="Arial Unicode MS"/>
              </a:rPr>
              <a:t>Bac</a:t>
            </a:r>
            <a:r>
              <a:rPr sz="1500" spc="5" dirty="0">
                <a:solidFill>
                  <a:srgbClr val="7F7F7F"/>
                </a:solidFill>
                <a:latin typeface="Arial Unicode MS"/>
                <a:cs typeface="Arial Unicode MS"/>
              </a:rPr>
              <a:t>k</a:t>
            </a:r>
            <a:r>
              <a:rPr sz="1500" spc="305" dirty="0">
                <a:solidFill>
                  <a:srgbClr val="7F7F7F"/>
                </a:solidFill>
                <a:latin typeface="Arial Unicode MS"/>
                <a:cs typeface="Arial Unicode MS"/>
              </a:rPr>
              <a:t>-</a:t>
            </a:r>
            <a:r>
              <a:rPr sz="1500" spc="25" dirty="0">
                <a:solidFill>
                  <a:srgbClr val="7F7F7F"/>
                </a:solidFill>
                <a:latin typeface="Arial Unicode MS"/>
                <a:cs typeface="Arial Unicode MS"/>
              </a:rPr>
              <a:t>end </a:t>
            </a:r>
            <a:r>
              <a:rPr sz="1500" spc="20" dirty="0">
                <a:solidFill>
                  <a:srgbClr val="7F7F7F"/>
                </a:solidFill>
                <a:latin typeface="Arial Unicode MS"/>
                <a:cs typeface="Arial Unicode MS"/>
              </a:rPr>
              <a:t>We</a:t>
            </a:r>
            <a:r>
              <a:rPr sz="1500" spc="50" dirty="0">
                <a:solidFill>
                  <a:srgbClr val="7F7F7F"/>
                </a:solidFill>
                <a:latin typeface="Arial Unicode MS"/>
                <a:cs typeface="Arial Unicode MS"/>
              </a:rPr>
              <a:t>b</a:t>
            </a:r>
            <a:r>
              <a:rPr sz="1500" spc="20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500" spc="-25" dirty="0">
                <a:solidFill>
                  <a:srgbClr val="7F7F7F"/>
                </a:solidFill>
                <a:latin typeface="Arial Unicode MS"/>
                <a:cs typeface="Arial Unicode MS"/>
              </a:rPr>
              <a:t>APIs,</a:t>
            </a:r>
            <a:r>
              <a:rPr sz="1500" spc="20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500" dirty="0">
                <a:solidFill>
                  <a:srgbClr val="7F7F7F"/>
                </a:solidFill>
                <a:latin typeface="Arial Unicode MS"/>
                <a:cs typeface="Arial Unicode MS"/>
              </a:rPr>
              <a:t>Databases,</a:t>
            </a:r>
            <a:r>
              <a:rPr sz="1500" spc="25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500" spc="5" dirty="0">
                <a:solidFill>
                  <a:srgbClr val="7F7F7F"/>
                </a:solidFill>
                <a:latin typeface="Arial Unicode MS"/>
                <a:cs typeface="Arial Unicode MS"/>
              </a:rPr>
              <a:t>Machine</a:t>
            </a:r>
            <a:r>
              <a:rPr sz="1500" spc="40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500" spc="5" dirty="0">
                <a:solidFill>
                  <a:srgbClr val="7F7F7F"/>
                </a:solidFill>
                <a:latin typeface="Arial Unicode MS"/>
                <a:cs typeface="Arial Unicode MS"/>
              </a:rPr>
              <a:t>Learning,</a:t>
            </a:r>
            <a:r>
              <a:rPr sz="1500" spc="25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500" spc="-330" dirty="0">
                <a:solidFill>
                  <a:srgbClr val="7F7F7F"/>
                </a:solidFill>
                <a:latin typeface="Arial Unicode MS"/>
                <a:cs typeface="Arial Unicode MS"/>
              </a:rPr>
              <a:t>…</a:t>
            </a:r>
            <a:endParaRPr sz="1500" dirty="0">
              <a:latin typeface="Arial Unicode MS"/>
              <a:cs typeface="Arial Unicode MS"/>
            </a:endParaRPr>
          </a:p>
          <a:p>
            <a:pPr marL="184150" indent="-171450">
              <a:lnSpc>
                <a:spcPts val="2355"/>
              </a:lnSpc>
              <a:spcBef>
                <a:spcPts val="980"/>
              </a:spcBef>
              <a:buClr>
                <a:srgbClr val="282828"/>
              </a:buClr>
              <a:buSzPct val="80000"/>
              <a:buFont typeface="Arial"/>
              <a:buChar char="•"/>
              <a:tabLst>
                <a:tab pos="184150" algn="l"/>
              </a:tabLst>
            </a:pPr>
            <a:r>
              <a:rPr sz="2000" spc="-70" dirty="0">
                <a:solidFill>
                  <a:srgbClr val="282828"/>
                </a:solidFill>
                <a:latin typeface="Arial Unicode MS"/>
                <a:cs typeface="Arial Unicode MS"/>
              </a:rPr>
              <a:t>P</a:t>
            </a:r>
            <a:r>
              <a:rPr sz="2000" spc="-15" dirty="0">
                <a:solidFill>
                  <a:srgbClr val="282828"/>
                </a:solidFill>
                <a:latin typeface="Arial Unicode MS"/>
                <a:cs typeface="Arial Unicode MS"/>
              </a:rPr>
              <a:t>l</a:t>
            </a:r>
            <a:r>
              <a:rPr sz="2000" spc="10" dirty="0">
                <a:solidFill>
                  <a:srgbClr val="282828"/>
                </a:solidFill>
                <a:latin typeface="Arial Unicode MS"/>
                <a:cs typeface="Arial Unicode MS"/>
              </a:rPr>
              <a:t>at</a:t>
            </a:r>
            <a:r>
              <a:rPr sz="2000" spc="65" dirty="0">
                <a:solidFill>
                  <a:srgbClr val="282828"/>
                </a:solidFill>
                <a:latin typeface="Arial Unicode MS"/>
                <a:cs typeface="Arial Unicode MS"/>
              </a:rPr>
              <a:t>f</a:t>
            </a:r>
            <a:r>
              <a:rPr sz="2000" spc="45" dirty="0">
                <a:solidFill>
                  <a:srgbClr val="282828"/>
                </a:solidFill>
                <a:latin typeface="Arial Unicode MS"/>
                <a:cs typeface="Arial Unicode MS"/>
              </a:rPr>
              <a:t>orm</a:t>
            </a:r>
            <a:r>
              <a:rPr sz="2000" spc="8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-90" dirty="0">
                <a:solidFill>
                  <a:srgbClr val="282828"/>
                </a:solidFill>
                <a:latin typeface="Arial Unicode MS"/>
                <a:cs typeface="Arial Unicode MS"/>
              </a:rPr>
              <a:t>F</a:t>
            </a:r>
            <a:r>
              <a:rPr sz="2000" spc="-30" dirty="0">
                <a:solidFill>
                  <a:srgbClr val="282828"/>
                </a:solidFill>
                <a:latin typeface="Arial Unicode MS"/>
                <a:cs typeface="Arial Unicode MS"/>
              </a:rPr>
              <a:t>l</a:t>
            </a:r>
            <a:r>
              <a:rPr sz="2000" spc="30" dirty="0">
                <a:solidFill>
                  <a:srgbClr val="282828"/>
                </a:solidFill>
                <a:latin typeface="Arial Unicode MS"/>
                <a:cs typeface="Arial Unicode MS"/>
              </a:rPr>
              <a:t>e</a:t>
            </a:r>
            <a:r>
              <a:rPr sz="2000" spc="35" dirty="0">
                <a:solidFill>
                  <a:srgbClr val="282828"/>
                </a:solidFill>
                <a:latin typeface="Arial Unicode MS"/>
                <a:cs typeface="Arial Unicode MS"/>
              </a:rPr>
              <a:t>x</a:t>
            </a:r>
            <a:r>
              <a:rPr sz="2000" spc="15" dirty="0">
                <a:solidFill>
                  <a:srgbClr val="282828"/>
                </a:solidFill>
                <a:latin typeface="Arial Unicode MS"/>
                <a:cs typeface="Arial Unicode MS"/>
              </a:rPr>
              <a:t>i</a:t>
            </a:r>
            <a:r>
              <a:rPr sz="2000" spc="50" dirty="0">
                <a:solidFill>
                  <a:srgbClr val="282828"/>
                </a:solidFill>
                <a:latin typeface="Arial Unicode MS"/>
                <a:cs typeface="Arial Unicode MS"/>
              </a:rPr>
              <a:t>b</a:t>
            </a:r>
            <a:r>
              <a:rPr sz="2000" spc="-10" dirty="0">
                <a:solidFill>
                  <a:srgbClr val="282828"/>
                </a:solidFill>
                <a:latin typeface="Arial Unicode MS"/>
                <a:cs typeface="Arial Unicode MS"/>
              </a:rPr>
              <a:t>i</a:t>
            </a:r>
            <a:r>
              <a:rPr sz="2000" spc="-5" dirty="0">
                <a:solidFill>
                  <a:srgbClr val="282828"/>
                </a:solidFill>
                <a:latin typeface="Arial Unicode MS"/>
                <a:cs typeface="Arial Unicode MS"/>
              </a:rPr>
              <a:t>l</a:t>
            </a:r>
            <a:r>
              <a:rPr sz="2000" spc="20" dirty="0">
                <a:solidFill>
                  <a:srgbClr val="282828"/>
                </a:solidFill>
                <a:latin typeface="Arial Unicode MS"/>
                <a:cs typeface="Arial Unicode MS"/>
              </a:rPr>
              <a:t>ity</a:t>
            </a:r>
            <a:endParaRPr sz="2000" dirty="0">
              <a:latin typeface="Arial Unicode MS"/>
              <a:cs typeface="Arial Unicode MS"/>
            </a:endParaRPr>
          </a:p>
          <a:p>
            <a:pPr marL="184150">
              <a:lnSpc>
                <a:spcPts val="1755"/>
              </a:lnSpc>
            </a:pPr>
            <a:r>
              <a:rPr sz="1500" spc="-50" dirty="0">
                <a:solidFill>
                  <a:srgbClr val="7F7F7F"/>
                </a:solidFill>
                <a:latin typeface="Arial Unicode MS"/>
                <a:cs typeface="Arial Unicode MS"/>
              </a:rPr>
              <a:t>Run</a:t>
            </a:r>
            <a:r>
              <a:rPr sz="1500" spc="8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spc="-20" dirty="0">
                <a:solidFill>
                  <a:srgbClr val="7F7F7F"/>
                </a:solidFill>
                <a:latin typeface="Arial Unicode MS"/>
                <a:cs typeface="Arial Unicode MS"/>
              </a:rPr>
              <a:t>Yo</a:t>
            </a:r>
            <a:r>
              <a:rPr sz="1500" spc="5" dirty="0">
                <a:solidFill>
                  <a:srgbClr val="7F7F7F"/>
                </a:solidFill>
                <a:latin typeface="Arial Unicode MS"/>
                <a:cs typeface="Arial Unicode MS"/>
              </a:rPr>
              <a:t>ur</a:t>
            </a:r>
            <a:r>
              <a:rPr sz="1500" spc="7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spc="20" dirty="0">
                <a:solidFill>
                  <a:srgbClr val="7F7F7F"/>
                </a:solidFill>
                <a:latin typeface="Arial Unicode MS"/>
                <a:cs typeface="Arial Unicode MS"/>
              </a:rPr>
              <a:t>Code:</a:t>
            </a:r>
            <a:r>
              <a:rPr sz="15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spc="-25" dirty="0">
                <a:solidFill>
                  <a:srgbClr val="7F7F7F"/>
                </a:solidFill>
                <a:latin typeface="Arial Unicode MS"/>
                <a:cs typeface="Arial Unicode MS"/>
              </a:rPr>
              <a:t>La</a:t>
            </a:r>
            <a:r>
              <a:rPr sz="1500" spc="45" dirty="0">
                <a:solidFill>
                  <a:srgbClr val="7F7F7F"/>
                </a:solidFill>
                <a:latin typeface="Arial Unicode MS"/>
                <a:cs typeface="Arial Unicode MS"/>
              </a:rPr>
              <a:t>pto</a:t>
            </a:r>
            <a:r>
              <a:rPr sz="1500" spc="60" dirty="0">
                <a:solidFill>
                  <a:srgbClr val="7F7F7F"/>
                </a:solidFill>
                <a:latin typeface="Arial Unicode MS"/>
                <a:cs typeface="Arial Unicode MS"/>
              </a:rPr>
              <a:t>p</a:t>
            </a:r>
            <a:r>
              <a:rPr sz="1500" spc="10" dirty="0">
                <a:solidFill>
                  <a:srgbClr val="7F7F7F"/>
                </a:solidFill>
                <a:latin typeface="Arial Unicode MS"/>
                <a:cs typeface="Arial Unicode MS"/>
              </a:rPr>
              <a:t>,</a:t>
            </a:r>
            <a:r>
              <a:rPr sz="15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7F7F7F"/>
                </a:solidFill>
                <a:latin typeface="Arial Unicode MS"/>
                <a:cs typeface="Arial Unicode MS"/>
              </a:rPr>
              <a:t>Server,</a:t>
            </a:r>
            <a:r>
              <a:rPr sz="1500" spc="9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7F7F7F"/>
                </a:solidFill>
                <a:latin typeface="Arial Unicode MS"/>
                <a:cs typeface="Arial Unicode MS"/>
              </a:rPr>
              <a:t>VM,</a:t>
            </a:r>
            <a:r>
              <a:rPr sz="1500" spc="7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7F7F7F"/>
                </a:solidFill>
                <a:latin typeface="Arial Unicode MS"/>
                <a:cs typeface="Arial Unicode MS"/>
              </a:rPr>
              <a:t>Conta</a:t>
            </a:r>
            <a:r>
              <a:rPr sz="1500" spc="10" dirty="0">
                <a:solidFill>
                  <a:srgbClr val="7F7F7F"/>
                </a:solidFill>
                <a:latin typeface="Arial Unicode MS"/>
                <a:cs typeface="Arial Unicode MS"/>
              </a:rPr>
              <a:t>iner,</a:t>
            </a:r>
            <a:r>
              <a:rPr sz="1500" spc="7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7F7F7F"/>
                </a:solidFill>
                <a:latin typeface="Arial Unicode MS"/>
                <a:cs typeface="Arial Unicode MS"/>
              </a:rPr>
              <a:t>Clou</a:t>
            </a:r>
            <a:r>
              <a:rPr sz="1500" spc="30" dirty="0">
                <a:solidFill>
                  <a:srgbClr val="7F7F7F"/>
                </a:solidFill>
                <a:latin typeface="Arial Unicode MS"/>
                <a:cs typeface="Arial Unicode MS"/>
              </a:rPr>
              <a:t>d,</a:t>
            </a:r>
            <a:r>
              <a:rPr sz="1500" spc="8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spc="20" dirty="0">
                <a:solidFill>
                  <a:srgbClr val="7F7F7F"/>
                </a:solidFill>
                <a:latin typeface="Arial Unicode MS"/>
                <a:cs typeface="Arial Unicode MS"/>
              </a:rPr>
              <a:t>Cisco</a:t>
            </a:r>
            <a:r>
              <a:rPr sz="1500" spc="7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spc="-45" dirty="0">
                <a:solidFill>
                  <a:srgbClr val="7F7F7F"/>
                </a:solidFill>
                <a:latin typeface="Arial Unicode MS"/>
                <a:cs typeface="Arial Unicode MS"/>
              </a:rPr>
              <a:t>IOS</a:t>
            </a:r>
            <a:r>
              <a:rPr sz="1500" spc="7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7F7F7F"/>
                </a:solidFill>
                <a:latin typeface="Arial Unicode MS"/>
                <a:cs typeface="Arial Unicode MS"/>
              </a:rPr>
              <a:t>Devic</a:t>
            </a:r>
            <a:r>
              <a:rPr lang="en-US" sz="1500" spc="5" dirty="0">
                <a:solidFill>
                  <a:srgbClr val="7F7F7F"/>
                </a:solidFill>
                <a:latin typeface="Arial Unicode MS"/>
                <a:cs typeface="Arial Unicode MS"/>
              </a:rPr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6640" y="533235"/>
            <a:ext cx="216725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5" dirty="0">
                <a:solidFill>
                  <a:srgbClr val="005072"/>
                </a:solidFill>
                <a:latin typeface="Arial Unicode MS"/>
                <a:cs typeface="Arial Unicode MS"/>
              </a:rPr>
              <a:t>Why</a:t>
            </a:r>
            <a:r>
              <a:rPr sz="2800" spc="125" dirty="0">
                <a:solidFill>
                  <a:srgbClr val="005072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5072"/>
                </a:solidFill>
                <a:latin typeface="Arial Unicode MS"/>
                <a:cs typeface="Arial Unicode MS"/>
              </a:rPr>
              <a:t>Python?</a:t>
            </a:r>
            <a:endParaRPr sz="2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860" y="1303724"/>
            <a:ext cx="3732529" cy="275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8440" indent="-205740">
              <a:lnSpc>
                <a:spcPct val="100000"/>
              </a:lnSpc>
              <a:buClr>
                <a:srgbClr val="6DBD49"/>
              </a:buClr>
              <a:buSzPct val="60000"/>
              <a:buFont typeface="Wingdings"/>
              <a:buChar char=""/>
              <a:tabLst>
                <a:tab pos="218440" algn="l"/>
              </a:tabLst>
            </a:pPr>
            <a:r>
              <a:rPr sz="2000" spc="-15" dirty="0">
                <a:solidFill>
                  <a:srgbClr val="282828"/>
                </a:solidFill>
                <a:latin typeface="Arial Unicode MS"/>
                <a:cs typeface="Arial Unicode MS"/>
              </a:rPr>
              <a:t>T</a:t>
            </a:r>
            <a:r>
              <a:rPr sz="2000" spc="-25" dirty="0">
                <a:solidFill>
                  <a:srgbClr val="282828"/>
                </a:solidFill>
                <a:latin typeface="Arial Unicode MS"/>
                <a:cs typeface="Arial Unicode MS"/>
              </a:rPr>
              <a:t>e</a:t>
            </a:r>
            <a:r>
              <a:rPr sz="2000" spc="45" dirty="0">
                <a:solidFill>
                  <a:srgbClr val="282828"/>
                </a:solidFill>
                <a:latin typeface="Arial Unicode MS"/>
                <a:cs typeface="Arial Unicode MS"/>
              </a:rPr>
              <a:t>xt</a:t>
            </a:r>
            <a:r>
              <a:rPr sz="2000" spc="1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82828"/>
                </a:solidFill>
                <a:latin typeface="Arial Unicode MS"/>
                <a:cs typeface="Arial Unicode MS"/>
              </a:rPr>
              <a:t>Fil</a:t>
            </a:r>
            <a:r>
              <a:rPr sz="2000" spc="-45" dirty="0">
                <a:solidFill>
                  <a:srgbClr val="282828"/>
                </a:solidFill>
                <a:latin typeface="Arial Unicode MS"/>
                <a:cs typeface="Arial Unicode MS"/>
              </a:rPr>
              <a:t>e</a:t>
            </a:r>
            <a:r>
              <a:rPr sz="2000" dirty="0">
                <a:solidFill>
                  <a:srgbClr val="282828"/>
                </a:solidFill>
                <a:latin typeface="Arial Unicode MS"/>
                <a:cs typeface="Arial Unicode MS"/>
              </a:rPr>
              <a:t>s</a:t>
            </a:r>
            <a:r>
              <a:rPr sz="2000" spc="114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82828"/>
                </a:solidFill>
                <a:latin typeface="Arial Unicode MS"/>
                <a:cs typeface="Arial Unicode MS"/>
              </a:rPr>
              <a:t>(</a:t>
            </a:r>
            <a:r>
              <a:rPr sz="2000" spc="-40" dirty="0">
                <a:solidFill>
                  <a:srgbClr val="282828"/>
                </a:solidFill>
                <a:latin typeface="Arial Unicode MS"/>
                <a:cs typeface="Arial Unicode MS"/>
              </a:rPr>
              <a:t>U</a:t>
            </a:r>
            <a:r>
              <a:rPr sz="2000" spc="-90" dirty="0">
                <a:solidFill>
                  <a:srgbClr val="282828"/>
                </a:solidFill>
                <a:latin typeface="Arial Unicode MS"/>
                <a:cs typeface="Arial Unicode MS"/>
              </a:rPr>
              <a:t>T</a:t>
            </a:r>
            <a:r>
              <a:rPr sz="2000" spc="-95" dirty="0">
                <a:solidFill>
                  <a:srgbClr val="282828"/>
                </a:solidFill>
                <a:latin typeface="Arial Unicode MS"/>
                <a:cs typeface="Arial Unicode MS"/>
              </a:rPr>
              <a:t>F</a:t>
            </a:r>
            <a:r>
              <a:rPr sz="2000" spc="170" dirty="0">
                <a:solidFill>
                  <a:srgbClr val="282828"/>
                </a:solidFill>
                <a:latin typeface="Arial Unicode MS"/>
                <a:cs typeface="Arial Unicode MS"/>
              </a:rPr>
              <a:t>-8)</a:t>
            </a:r>
            <a:endParaRPr sz="2000">
              <a:latin typeface="Arial Unicode MS"/>
              <a:cs typeface="Arial Unicode MS"/>
            </a:endParaRPr>
          </a:p>
          <a:p>
            <a:pPr marL="218440" marR="514350" indent="-205740">
              <a:lnSpc>
                <a:spcPct val="94800"/>
              </a:lnSpc>
              <a:spcBef>
                <a:spcPts val="1110"/>
              </a:spcBef>
              <a:buClr>
                <a:srgbClr val="6DBD49"/>
              </a:buClr>
              <a:buSzPct val="60000"/>
              <a:buFont typeface="Wingdings"/>
              <a:buChar char=""/>
              <a:tabLst>
                <a:tab pos="218440" algn="l"/>
              </a:tabLst>
            </a:pPr>
            <a:r>
              <a:rPr sz="2000" dirty="0">
                <a:solidFill>
                  <a:srgbClr val="282828"/>
                </a:solidFill>
                <a:latin typeface="Arial Unicode MS"/>
                <a:cs typeface="Arial Unicode MS"/>
              </a:rPr>
              <a:t>May</a:t>
            </a:r>
            <a:r>
              <a:rPr sz="2000" spc="9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282828"/>
                </a:solidFill>
                <a:latin typeface="Arial Unicode MS"/>
                <a:cs typeface="Arial Unicode MS"/>
              </a:rPr>
              <a:t>contain</a:t>
            </a:r>
            <a:r>
              <a:rPr sz="2000" spc="1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82828"/>
                </a:solidFill>
                <a:latin typeface="Arial Unicode MS"/>
                <a:cs typeface="Arial Unicode MS"/>
              </a:rPr>
              <a:t>Un</a:t>
            </a:r>
            <a:r>
              <a:rPr sz="2000" spc="-20" dirty="0">
                <a:solidFill>
                  <a:srgbClr val="282828"/>
                </a:solidFill>
                <a:latin typeface="Arial Unicode MS"/>
                <a:cs typeface="Arial Unicode MS"/>
              </a:rPr>
              <a:t>i</a:t>
            </a:r>
            <a:r>
              <a:rPr sz="2000" spc="50" dirty="0">
                <a:solidFill>
                  <a:srgbClr val="282828"/>
                </a:solidFill>
                <a:latin typeface="Arial Unicode MS"/>
                <a:cs typeface="Arial Unicode MS"/>
              </a:rPr>
              <a:t>code</a:t>
            </a:r>
            <a:r>
              <a:rPr sz="2000" spc="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100" spc="25" dirty="0">
                <a:solidFill>
                  <a:srgbClr val="7F7F7F"/>
                </a:solidFill>
                <a:latin typeface="Arial Unicode MS"/>
                <a:cs typeface="Arial Unicode MS"/>
              </a:rPr>
              <a:t>Some</a:t>
            </a:r>
            <a:r>
              <a:rPr sz="2100" spc="10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100" spc="35" dirty="0">
                <a:solidFill>
                  <a:srgbClr val="7F7F7F"/>
                </a:solidFill>
                <a:latin typeface="Arial Unicode MS"/>
                <a:cs typeface="Arial Unicode MS"/>
              </a:rPr>
              <a:t>editors</a:t>
            </a:r>
            <a:r>
              <a:rPr sz="2100" spc="9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100" spc="200" dirty="0">
                <a:solidFill>
                  <a:srgbClr val="7F7F7F"/>
                </a:solidFill>
                <a:latin typeface="Arial Unicode MS"/>
                <a:cs typeface="Arial Unicode MS"/>
              </a:rPr>
              <a:t>/</a:t>
            </a:r>
            <a:r>
              <a:rPr sz="2100" spc="10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100" spc="15" dirty="0">
                <a:solidFill>
                  <a:srgbClr val="7F7F7F"/>
                </a:solidFill>
                <a:latin typeface="Arial Unicode MS"/>
                <a:cs typeface="Arial Unicode MS"/>
              </a:rPr>
              <a:t>terminals</a:t>
            </a:r>
            <a:r>
              <a:rPr sz="2100" spc="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100" spc="60" dirty="0">
                <a:solidFill>
                  <a:srgbClr val="7F7F7F"/>
                </a:solidFill>
                <a:latin typeface="Arial Unicode MS"/>
                <a:cs typeface="Arial Unicode MS"/>
              </a:rPr>
              <a:t>don’t</a:t>
            </a:r>
            <a:r>
              <a:rPr sz="2100" spc="45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2100" spc="40" dirty="0">
                <a:solidFill>
                  <a:srgbClr val="7F7F7F"/>
                </a:solidFill>
                <a:latin typeface="Arial Unicode MS"/>
                <a:cs typeface="Arial Unicode MS"/>
              </a:rPr>
              <a:t>support</a:t>
            </a:r>
            <a:r>
              <a:rPr sz="2100" spc="35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2100" spc="30" dirty="0">
                <a:solidFill>
                  <a:srgbClr val="7F7F7F"/>
                </a:solidFill>
                <a:latin typeface="Arial Unicode MS"/>
                <a:cs typeface="Arial Unicode MS"/>
              </a:rPr>
              <a:t>Unicode</a:t>
            </a:r>
            <a:endParaRPr sz="2100">
              <a:latin typeface="Arial Unicode MS"/>
              <a:cs typeface="Arial Unicode MS"/>
            </a:endParaRPr>
          </a:p>
          <a:p>
            <a:pPr marL="218440" indent="-205740">
              <a:lnSpc>
                <a:spcPts val="2340"/>
              </a:lnSpc>
              <a:spcBef>
                <a:spcPts val="980"/>
              </a:spcBef>
              <a:buClr>
                <a:srgbClr val="6DBD49"/>
              </a:buClr>
              <a:buSzPct val="60000"/>
              <a:buFont typeface="Wingdings"/>
              <a:buChar char=""/>
              <a:tabLst>
                <a:tab pos="218440" algn="l"/>
              </a:tabLst>
            </a:pPr>
            <a:r>
              <a:rPr sz="2000" dirty="0">
                <a:solidFill>
                  <a:srgbClr val="282828"/>
                </a:solidFill>
                <a:latin typeface="Arial Unicode MS"/>
                <a:cs typeface="Arial Unicode MS"/>
              </a:rPr>
              <a:t>Use</a:t>
            </a:r>
            <a:r>
              <a:rPr sz="2000" spc="1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82828"/>
                </a:solidFill>
                <a:latin typeface="Arial Unicode MS"/>
                <a:cs typeface="Arial Unicode MS"/>
              </a:rPr>
              <a:t>any</a:t>
            </a:r>
            <a:r>
              <a:rPr sz="2000" spc="1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282828"/>
                </a:solidFill>
                <a:latin typeface="Arial Unicode MS"/>
                <a:cs typeface="Arial Unicode MS"/>
              </a:rPr>
              <a:t>Text</a:t>
            </a:r>
            <a:r>
              <a:rPr sz="2000" spc="9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828"/>
                </a:solidFill>
                <a:latin typeface="Arial Unicode MS"/>
                <a:cs typeface="Arial Unicode MS"/>
              </a:rPr>
              <a:t>Editor</a:t>
            </a:r>
            <a:endParaRPr sz="2000">
              <a:latin typeface="Arial Unicode MS"/>
              <a:cs typeface="Arial Unicode MS"/>
            </a:endParaRPr>
          </a:p>
          <a:p>
            <a:pPr marL="218440">
              <a:lnSpc>
                <a:spcPts val="2395"/>
              </a:lnSpc>
            </a:pPr>
            <a:r>
              <a:rPr sz="2100" spc="-35" dirty="0">
                <a:solidFill>
                  <a:srgbClr val="7F7F7F"/>
                </a:solidFill>
                <a:latin typeface="Arial Unicode MS"/>
                <a:cs typeface="Arial Unicode MS"/>
              </a:rPr>
              <a:t>Us</a:t>
            </a:r>
            <a:r>
              <a:rPr sz="2100" spc="15" dirty="0">
                <a:solidFill>
                  <a:srgbClr val="7F7F7F"/>
                </a:solidFill>
                <a:latin typeface="Arial Unicode MS"/>
                <a:cs typeface="Arial Unicode MS"/>
              </a:rPr>
              <a:t>ing</a:t>
            </a:r>
            <a:r>
              <a:rPr sz="2100" spc="9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100" spc="-35" dirty="0">
                <a:solidFill>
                  <a:srgbClr val="7F7F7F"/>
                </a:solidFill>
                <a:latin typeface="Arial Unicode MS"/>
                <a:cs typeface="Arial Unicode MS"/>
              </a:rPr>
              <a:t>a</a:t>
            </a:r>
            <a:r>
              <a:rPr sz="2100" spc="10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7F7F7F"/>
                </a:solidFill>
                <a:latin typeface="Arial Unicode MS"/>
                <a:cs typeface="Arial Unicode MS"/>
              </a:rPr>
              <a:t>Pytho</a:t>
            </a:r>
            <a:r>
              <a:rPr sz="2100" spc="5" dirty="0">
                <a:solidFill>
                  <a:srgbClr val="7F7F7F"/>
                </a:solidFill>
                <a:latin typeface="Arial Unicode MS"/>
                <a:cs typeface="Arial Unicode MS"/>
              </a:rPr>
              <a:t>n</a:t>
            </a:r>
            <a:r>
              <a:rPr sz="2100" spc="425" dirty="0">
                <a:solidFill>
                  <a:srgbClr val="7F7F7F"/>
                </a:solidFill>
                <a:latin typeface="Arial Unicode MS"/>
                <a:cs typeface="Arial Unicode MS"/>
              </a:rPr>
              <a:t>-</a:t>
            </a:r>
            <a:r>
              <a:rPr sz="2100" spc="20" dirty="0">
                <a:solidFill>
                  <a:srgbClr val="7F7F7F"/>
                </a:solidFill>
                <a:latin typeface="Arial Unicode MS"/>
                <a:cs typeface="Arial Unicode MS"/>
              </a:rPr>
              <a:t>aware</a:t>
            </a:r>
            <a:r>
              <a:rPr sz="2100" spc="1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100" spc="40" dirty="0">
                <a:solidFill>
                  <a:srgbClr val="7F7F7F"/>
                </a:solidFill>
                <a:latin typeface="Arial Unicode MS"/>
                <a:cs typeface="Arial Unicode MS"/>
              </a:rPr>
              <a:t>edit</a:t>
            </a:r>
            <a:r>
              <a:rPr sz="2100" spc="45" dirty="0">
                <a:solidFill>
                  <a:srgbClr val="7F7F7F"/>
                </a:solidFill>
                <a:latin typeface="Arial Unicode MS"/>
                <a:cs typeface="Arial Unicode MS"/>
              </a:rPr>
              <a:t>o</a:t>
            </a:r>
            <a:r>
              <a:rPr sz="2100" spc="25" dirty="0">
                <a:solidFill>
                  <a:srgbClr val="7F7F7F"/>
                </a:solidFill>
                <a:latin typeface="Arial Unicode MS"/>
                <a:cs typeface="Arial Unicode MS"/>
              </a:rPr>
              <a:t>r</a:t>
            </a:r>
            <a:endParaRPr sz="2100">
              <a:latin typeface="Arial Unicode MS"/>
              <a:cs typeface="Arial Unicode MS"/>
            </a:endParaRPr>
          </a:p>
          <a:p>
            <a:pPr marL="218440">
              <a:lnSpc>
                <a:spcPts val="2460"/>
              </a:lnSpc>
            </a:pPr>
            <a:r>
              <a:rPr sz="2100" spc="25" dirty="0">
                <a:solidFill>
                  <a:srgbClr val="7F7F7F"/>
                </a:solidFill>
                <a:latin typeface="Arial Unicode MS"/>
                <a:cs typeface="Arial Unicode MS"/>
              </a:rPr>
              <a:t>will</a:t>
            </a:r>
            <a:r>
              <a:rPr sz="2100" spc="9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7F7F7F"/>
                </a:solidFill>
                <a:latin typeface="Arial Unicode MS"/>
                <a:cs typeface="Arial Unicode MS"/>
              </a:rPr>
              <a:t>make</a:t>
            </a:r>
            <a:r>
              <a:rPr sz="2100" spc="114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100" spc="20" dirty="0">
                <a:solidFill>
                  <a:srgbClr val="7F7F7F"/>
                </a:solidFill>
                <a:latin typeface="Arial Unicode MS"/>
                <a:cs typeface="Arial Unicode MS"/>
              </a:rPr>
              <a:t>your</a:t>
            </a:r>
            <a:r>
              <a:rPr sz="2100" spc="9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100" spc="20" dirty="0">
                <a:solidFill>
                  <a:srgbClr val="7F7F7F"/>
                </a:solidFill>
                <a:latin typeface="Arial Unicode MS"/>
                <a:cs typeface="Arial Unicode MS"/>
              </a:rPr>
              <a:t>life</a:t>
            </a:r>
            <a:r>
              <a:rPr sz="2100" spc="9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100" spc="50" dirty="0">
                <a:solidFill>
                  <a:srgbClr val="7F7F7F"/>
                </a:solidFill>
                <a:latin typeface="Arial Unicode MS"/>
                <a:cs typeface="Arial Unicode MS"/>
              </a:rPr>
              <a:t>better</a:t>
            </a:r>
            <a:endParaRPr sz="2100">
              <a:latin typeface="Arial Unicode MS"/>
              <a:cs typeface="Arial Unicode MS"/>
            </a:endParaRPr>
          </a:p>
          <a:p>
            <a:pPr marL="218440" indent="-205740">
              <a:lnSpc>
                <a:spcPct val="100000"/>
              </a:lnSpc>
              <a:spcBef>
                <a:spcPts val="975"/>
              </a:spcBef>
              <a:buClr>
                <a:srgbClr val="6DBD49"/>
              </a:buClr>
              <a:buSzPct val="60000"/>
              <a:buFont typeface="Wingdings"/>
              <a:buChar char=""/>
              <a:tabLst>
                <a:tab pos="218440" algn="l"/>
              </a:tabLst>
            </a:pPr>
            <a:r>
              <a:rPr sz="2000" spc="10" dirty="0">
                <a:solidFill>
                  <a:srgbClr val="282828"/>
                </a:solidFill>
                <a:latin typeface="Arial Unicode MS"/>
                <a:cs typeface="Arial Unicode MS"/>
              </a:rPr>
              <a:t>No</a:t>
            </a:r>
            <a:r>
              <a:rPr sz="2000" spc="9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282828"/>
                </a:solidFill>
                <a:latin typeface="Arial Unicode MS"/>
                <a:cs typeface="Arial Unicode MS"/>
              </a:rPr>
              <a:t>Ne</a:t>
            </a:r>
            <a:r>
              <a:rPr sz="2000" dirty="0">
                <a:solidFill>
                  <a:srgbClr val="282828"/>
                </a:solidFill>
                <a:latin typeface="Arial Unicode MS"/>
                <a:cs typeface="Arial Unicode MS"/>
              </a:rPr>
              <a:t>e</a:t>
            </a:r>
            <a:r>
              <a:rPr sz="2000" spc="65" dirty="0">
                <a:solidFill>
                  <a:srgbClr val="282828"/>
                </a:solidFill>
                <a:latin typeface="Arial Unicode MS"/>
                <a:cs typeface="Arial Unicode MS"/>
              </a:rPr>
              <a:t>d</a:t>
            </a:r>
            <a:r>
              <a:rPr sz="2000" spc="10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55" dirty="0">
                <a:solidFill>
                  <a:srgbClr val="282828"/>
                </a:solidFill>
                <a:latin typeface="Arial Unicode MS"/>
                <a:cs typeface="Arial Unicode MS"/>
              </a:rPr>
              <a:t>to</a:t>
            </a:r>
            <a:r>
              <a:rPr sz="2000" spc="9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282828"/>
                </a:solidFill>
                <a:latin typeface="Arial Unicode MS"/>
                <a:cs typeface="Arial Unicode MS"/>
              </a:rPr>
              <a:t>Compile</a:t>
            </a:r>
            <a:r>
              <a:rPr sz="2000" spc="10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82828"/>
                </a:solidFill>
                <a:latin typeface="Arial Unicode MS"/>
                <a:cs typeface="Arial Unicode MS"/>
              </a:rPr>
              <a:t>Th</a:t>
            </a:r>
            <a:r>
              <a:rPr sz="2000" spc="-25" dirty="0">
                <a:solidFill>
                  <a:srgbClr val="282828"/>
                </a:solidFill>
                <a:latin typeface="Arial Unicode MS"/>
                <a:cs typeface="Arial Unicode MS"/>
              </a:rPr>
              <a:t>e</a:t>
            </a:r>
            <a:r>
              <a:rPr sz="2000" spc="50" dirty="0">
                <a:solidFill>
                  <a:srgbClr val="282828"/>
                </a:solidFill>
                <a:latin typeface="Arial Unicode MS"/>
                <a:cs typeface="Arial Unicode MS"/>
              </a:rPr>
              <a:t>m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4220">
              <a:lnSpc>
                <a:spcPct val="100000"/>
              </a:lnSpc>
            </a:pPr>
            <a:r>
              <a:rPr spc="10" dirty="0"/>
              <a:t>Python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spc="35" dirty="0"/>
              <a:t>Scripts</a:t>
            </a:r>
          </a:p>
        </p:txBody>
      </p:sp>
      <p:sp>
        <p:nvSpPr>
          <p:cNvPr id="4" name="object 4"/>
          <p:cNvSpPr/>
          <p:nvPr/>
        </p:nvSpPr>
        <p:spPr>
          <a:xfrm>
            <a:off x="5734811" y="1283208"/>
            <a:ext cx="2054860" cy="2546350"/>
          </a:xfrm>
          <a:custGeom>
            <a:avLst/>
            <a:gdLst/>
            <a:ahLst/>
            <a:cxnLst/>
            <a:rect l="l" t="t" r="r" b="b"/>
            <a:pathLst>
              <a:path w="2054859" h="2546350">
                <a:moveTo>
                  <a:pt x="1421891" y="0"/>
                </a:moveTo>
                <a:lnTo>
                  <a:pt x="171206" y="0"/>
                </a:lnTo>
                <a:lnTo>
                  <a:pt x="156390" y="619"/>
                </a:lnTo>
                <a:lnTo>
                  <a:pt x="114329" y="9519"/>
                </a:lnTo>
                <a:lnTo>
                  <a:pt x="76884" y="27943"/>
                </a:lnTo>
                <a:lnTo>
                  <a:pt x="45392" y="54557"/>
                </a:lnTo>
                <a:lnTo>
                  <a:pt x="21190" y="88026"/>
                </a:lnTo>
                <a:lnTo>
                  <a:pt x="5614" y="127016"/>
                </a:lnTo>
                <a:lnTo>
                  <a:pt x="1" y="170192"/>
                </a:lnTo>
                <a:lnTo>
                  <a:pt x="0" y="2374904"/>
                </a:lnTo>
                <a:lnTo>
                  <a:pt x="620" y="2389697"/>
                </a:lnTo>
                <a:lnTo>
                  <a:pt x="9534" y="2431694"/>
                </a:lnTo>
                <a:lnTo>
                  <a:pt x="27987" y="2469080"/>
                </a:lnTo>
                <a:lnTo>
                  <a:pt x="54643" y="2500521"/>
                </a:lnTo>
                <a:lnTo>
                  <a:pt x="88164" y="2524684"/>
                </a:lnTo>
                <a:lnTo>
                  <a:pt x="127216" y="2540235"/>
                </a:lnTo>
                <a:lnTo>
                  <a:pt x="170460" y="2545840"/>
                </a:lnTo>
                <a:lnTo>
                  <a:pt x="1883145" y="2545841"/>
                </a:lnTo>
                <a:lnTo>
                  <a:pt x="1897280" y="2545222"/>
                </a:lnTo>
                <a:lnTo>
                  <a:pt x="1938128" y="2536322"/>
                </a:lnTo>
                <a:lnTo>
                  <a:pt x="1975342" y="2517900"/>
                </a:lnTo>
                <a:lnTo>
                  <a:pt x="2007246" y="2491287"/>
                </a:lnTo>
                <a:lnTo>
                  <a:pt x="2032165" y="2457819"/>
                </a:lnTo>
                <a:lnTo>
                  <a:pt x="2048425" y="2418828"/>
                </a:lnTo>
                <a:lnTo>
                  <a:pt x="2054350" y="2375648"/>
                </a:lnTo>
                <a:lnTo>
                  <a:pt x="2054351" y="641207"/>
                </a:lnTo>
                <a:lnTo>
                  <a:pt x="1421891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20933" y="1763268"/>
            <a:ext cx="911860" cy="189865"/>
          </a:xfrm>
          <a:custGeom>
            <a:avLst/>
            <a:gdLst/>
            <a:ahLst/>
            <a:cxnLst/>
            <a:rect l="l" t="t" r="r" b="b"/>
            <a:pathLst>
              <a:path w="911859" h="189864">
                <a:moveTo>
                  <a:pt x="816736" y="0"/>
                </a:moveTo>
                <a:lnTo>
                  <a:pt x="93677" y="4"/>
                </a:lnTo>
                <a:lnTo>
                  <a:pt x="54107" y="9307"/>
                </a:lnTo>
                <a:lnTo>
                  <a:pt x="22814" y="34395"/>
                </a:lnTo>
                <a:lnTo>
                  <a:pt x="3824" y="72328"/>
                </a:lnTo>
                <a:lnTo>
                  <a:pt x="0" y="103248"/>
                </a:lnTo>
                <a:lnTo>
                  <a:pt x="2364" y="117427"/>
                </a:lnTo>
                <a:lnTo>
                  <a:pt x="20942" y="154564"/>
                </a:lnTo>
                <a:lnTo>
                  <a:pt x="53226" y="180187"/>
                </a:lnTo>
                <a:lnTo>
                  <a:pt x="94634" y="189737"/>
                </a:lnTo>
                <a:lnTo>
                  <a:pt x="816736" y="189737"/>
                </a:lnTo>
                <a:lnTo>
                  <a:pt x="857263" y="180430"/>
                </a:lnTo>
                <a:lnTo>
                  <a:pt x="888557" y="155341"/>
                </a:lnTo>
                <a:lnTo>
                  <a:pt x="907547" y="117410"/>
                </a:lnTo>
                <a:lnTo>
                  <a:pt x="911373" y="86486"/>
                </a:lnTo>
                <a:lnTo>
                  <a:pt x="909010" y="72309"/>
                </a:lnTo>
                <a:lnTo>
                  <a:pt x="890436" y="35177"/>
                </a:lnTo>
                <a:lnTo>
                  <a:pt x="858150" y="9552"/>
                </a:lnTo>
                <a:lnTo>
                  <a:pt x="816736" y="0"/>
                </a:lnTo>
                <a:close/>
              </a:path>
            </a:pathLst>
          </a:custGeom>
          <a:solidFill>
            <a:srgbClr val="00B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20958" y="2228850"/>
            <a:ext cx="1463040" cy="190500"/>
          </a:xfrm>
          <a:custGeom>
            <a:avLst/>
            <a:gdLst/>
            <a:ahLst/>
            <a:cxnLst/>
            <a:rect l="l" t="t" r="r" b="b"/>
            <a:pathLst>
              <a:path w="1463040" h="190500">
                <a:moveTo>
                  <a:pt x="1368399" y="0"/>
                </a:moveTo>
                <a:lnTo>
                  <a:pt x="93070" y="12"/>
                </a:lnTo>
                <a:lnTo>
                  <a:pt x="53723" y="9522"/>
                </a:lnTo>
                <a:lnTo>
                  <a:pt x="22632" y="34764"/>
                </a:lnTo>
                <a:lnTo>
                  <a:pt x="3788" y="72848"/>
                </a:lnTo>
                <a:lnTo>
                  <a:pt x="0" y="103944"/>
                </a:lnTo>
                <a:lnTo>
                  <a:pt x="2393" y="118105"/>
                </a:lnTo>
                <a:lnTo>
                  <a:pt x="21018" y="155279"/>
                </a:lnTo>
                <a:lnTo>
                  <a:pt x="53273" y="180933"/>
                </a:lnTo>
                <a:lnTo>
                  <a:pt x="94609" y="190499"/>
                </a:lnTo>
                <a:lnTo>
                  <a:pt x="1368399" y="190499"/>
                </a:lnTo>
                <a:lnTo>
                  <a:pt x="1409294" y="180952"/>
                </a:lnTo>
                <a:lnTo>
                  <a:pt x="1440380" y="155678"/>
                </a:lnTo>
                <a:lnTo>
                  <a:pt x="1459221" y="117595"/>
                </a:lnTo>
                <a:lnTo>
                  <a:pt x="1463008" y="86538"/>
                </a:lnTo>
                <a:lnTo>
                  <a:pt x="1460615" y="72355"/>
                </a:lnTo>
                <a:lnTo>
                  <a:pt x="1441990" y="35170"/>
                </a:lnTo>
                <a:lnTo>
                  <a:pt x="1409735" y="9545"/>
                </a:lnTo>
                <a:lnTo>
                  <a:pt x="1368399" y="0"/>
                </a:lnTo>
                <a:close/>
              </a:path>
            </a:pathLst>
          </a:custGeom>
          <a:solidFill>
            <a:srgbClr val="00B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20958" y="2699004"/>
            <a:ext cx="1463040" cy="190500"/>
          </a:xfrm>
          <a:custGeom>
            <a:avLst/>
            <a:gdLst/>
            <a:ahLst/>
            <a:cxnLst/>
            <a:rect l="l" t="t" r="r" b="b"/>
            <a:pathLst>
              <a:path w="1463040" h="190500">
                <a:moveTo>
                  <a:pt x="1368399" y="0"/>
                </a:moveTo>
                <a:lnTo>
                  <a:pt x="93070" y="12"/>
                </a:lnTo>
                <a:lnTo>
                  <a:pt x="53723" y="9522"/>
                </a:lnTo>
                <a:lnTo>
                  <a:pt x="22632" y="34764"/>
                </a:lnTo>
                <a:lnTo>
                  <a:pt x="3788" y="72848"/>
                </a:lnTo>
                <a:lnTo>
                  <a:pt x="0" y="103944"/>
                </a:lnTo>
                <a:lnTo>
                  <a:pt x="2393" y="118105"/>
                </a:lnTo>
                <a:lnTo>
                  <a:pt x="21018" y="155279"/>
                </a:lnTo>
                <a:lnTo>
                  <a:pt x="53273" y="180933"/>
                </a:lnTo>
                <a:lnTo>
                  <a:pt x="94609" y="190499"/>
                </a:lnTo>
                <a:lnTo>
                  <a:pt x="1368399" y="190499"/>
                </a:lnTo>
                <a:lnTo>
                  <a:pt x="1409294" y="180952"/>
                </a:lnTo>
                <a:lnTo>
                  <a:pt x="1440380" y="155678"/>
                </a:lnTo>
                <a:lnTo>
                  <a:pt x="1459221" y="117595"/>
                </a:lnTo>
                <a:lnTo>
                  <a:pt x="1463008" y="86538"/>
                </a:lnTo>
                <a:lnTo>
                  <a:pt x="1460615" y="72355"/>
                </a:lnTo>
                <a:lnTo>
                  <a:pt x="1441990" y="35170"/>
                </a:lnTo>
                <a:lnTo>
                  <a:pt x="1409735" y="9545"/>
                </a:lnTo>
                <a:lnTo>
                  <a:pt x="1368399" y="0"/>
                </a:lnTo>
                <a:close/>
              </a:path>
            </a:pathLst>
          </a:custGeom>
          <a:solidFill>
            <a:srgbClr val="00B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20958" y="3169158"/>
            <a:ext cx="1463040" cy="190500"/>
          </a:xfrm>
          <a:custGeom>
            <a:avLst/>
            <a:gdLst/>
            <a:ahLst/>
            <a:cxnLst/>
            <a:rect l="l" t="t" r="r" b="b"/>
            <a:pathLst>
              <a:path w="1463040" h="190500">
                <a:moveTo>
                  <a:pt x="1368399" y="0"/>
                </a:moveTo>
                <a:lnTo>
                  <a:pt x="93070" y="12"/>
                </a:lnTo>
                <a:lnTo>
                  <a:pt x="53723" y="9522"/>
                </a:lnTo>
                <a:lnTo>
                  <a:pt x="22632" y="34764"/>
                </a:lnTo>
                <a:lnTo>
                  <a:pt x="3788" y="72848"/>
                </a:lnTo>
                <a:lnTo>
                  <a:pt x="0" y="103944"/>
                </a:lnTo>
                <a:lnTo>
                  <a:pt x="2393" y="118105"/>
                </a:lnTo>
                <a:lnTo>
                  <a:pt x="21018" y="155279"/>
                </a:lnTo>
                <a:lnTo>
                  <a:pt x="53273" y="180933"/>
                </a:lnTo>
                <a:lnTo>
                  <a:pt x="94609" y="190499"/>
                </a:lnTo>
                <a:lnTo>
                  <a:pt x="1368399" y="190499"/>
                </a:lnTo>
                <a:lnTo>
                  <a:pt x="1409294" y="180952"/>
                </a:lnTo>
                <a:lnTo>
                  <a:pt x="1440380" y="155678"/>
                </a:lnTo>
                <a:lnTo>
                  <a:pt x="1459221" y="117595"/>
                </a:lnTo>
                <a:lnTo>
                  <a:pt x="1463008" y="86538"/>
                </a:lnTo>
                <a:lnTo>
                  <a:pt x="1460615" y="72355"/>
                </a:lnTo>
                <a:lnTo>
                  <a:pt x="1441990" y="35170"/>
                </a:lnTo>
                <a:lnTo>
                  <a:pt x="1409735" y="9545"/>
                </a:lnTo>
                <a:lnTo>
                  <a:pt x="1368399" y="0"/>
                </a:lnTo>
                <a:close/>
              </a:path>
            </a:pathLst>
          </a:custGeom>
          <a:solidFill>
            <a:srgbClr val="00B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56703" y="1283208"/>
            <a:ext cx="632460" cy="640080"/>
          </a:xfrm>
          <a:custGeom>
            <a:avLst/>
            <a:gdLst/>
            <a:ahLst/>
            <a:cxnLst/>
            <a:rect l="l" t="t" r="r" b="b"/>
            <a:pathLst>
              <a:path w="632459" h="640080">
                <a:moveTo>
                  <a:pt x="0" y="0"/>
                </a:moveTo>
                <a:lnTo>
                  <a:pt x="0" y="469391"/>
                </a:lnTo>
                <a:lnTo>
                  <a:pt x="659" y="484174"/>
                </a:lnTo>
                <a:lnTo>
                  <a:pt x="10052" y="526140"/>
                </a:lnTo>
                <a:lnTo>
                  <a:pt x="29261" y="563491"/>
                </a:lnTo>
                <a:lnTo>
                  <a:pt x="56609" y="594896"/>
                </a:lnTo>
                <a:lnTo>
                  <a:pt x="90416" y="619018"/>
                </a:lnTo>
                <a:lnTo>
                  <a:pt x="129004" y="634523"/>
                </a:lnTo>
                <a:lnTo>
                  <a:pt x="170695" y="640079"/>
                </a:lnTo>
                <a:lnTo>
                  <a:pt x="632459" y="640079"/>
                </a:lnTo>
                <a:lnTo>
                  <a:pt x="0" y="0"/>
                </a:lnTo>
                <a:close/>
              </a:path>
            </a:pathLst>
          </a:custGeom>
          <a:solidFill>
            <a:srgbClr val="6DBD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7387" y="341375"/>
            <a:ext cx="732282" cy="731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74975" y="2385822"/>
            <a:ext cx="506730" cy="0"/>
          </a:xfrm>
          <a:custGeom>
            <a:avLst/>
            <a:gdLst/>
            <a:ahLst/>
            <a:cxnLst/>
            <a:rect l="l" t="t" r="r" b="b"/>
            <a:pathLst>
              <a:path w="506730">
                <a:moveTo>
                  <a:pt x="0" y="0"/>
                </a:moveTo>
                <a:lnTo>
                  <a:pt x="506729" y="0"/>
                </a:lnTo>
              </a:path>
            </a:pathLst>
          </a:custGeom>
          <a:ln w="14223">
            <a:solidFill>
              <a:srgbClr val="00B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77850" y="1303724"/>
            <a:ext cx="3745865" cy="278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 marR="556895" indent="-116839">
              <a:lnSpc>
                <a:spcPct val="93900"/>
              </a:lnSpc>
              <a:buClr>
                <a:srgbClr val="282828"/>
              </a:buClr>
              <a:buSzPct val="60000"/>
              <a:buFont typeface="Arial"/>
              <a:buChar char="•"/>
              <a:tabLst>
                <a:tab pos="130175" algn="l"/>
              </a:tabLst>
            </a:pPr>
            <a:r>
              <a:rPr sz="2000" spc="15" dirty="0">
                <a:solidFill>
                  <a:srgbClr val="282828"/>
                </a:solidFill>
                <a:latin typeface="Arial Unicode MS"/>
                <a:cs typeface="Arial Unicode MS"/>
              </a:rPr>
              <a:t>Includ</a:t>
            </a:r>
            <a:r>
              <a:rPr sz="2000" spc="10" dirty="0">
                <a:solidFill>
                  <a:srgbClr val="282828"/>
                </a:solidFill>
                <a:latin typeface="Arial Unicode MS"/>
                <a:cs typeface="Arial Unicode MS"/>
              </a:rPr>
              <a:t>e</a:t>
            </a:r>
            <a:r>
              <a:rPr sz="2000" spc="65" dirty="0">
                <a:solidFill>
                  <a:srgbClr val="282828"/>
                </a:solidFill>
                <a:latin typeface="Arial Unicode MS"/>
                <a:cs typeface="Arial Unicode MS"/>
              </a:rPr>
              <a:t>d</a:t>
            </a:r>
            <a:r>
              <a:rPr sz="2000" spc="1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40" dirty="0">
                <a:solidFill>
                  <a:srgbClr val="282828"/>
                </a:solidFill>
                <a:latin typeface="Arial Unicode MS"/>
                <a:cs typeface="Arial Unicode MS"/>
              </a:rPr>
              <a:t>with</a:t>
            </a:r>
            <a:r>
              <a:rPr sz="2000" spc="1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828"/>
                </a:solidFill>
                <a:latin typeface="Arial Unicode MS"/>
                <a:cs typeface="Arial Unicode MS"/>
              </a:rPr>
              <a:t>Pyt</a:t>
            </a:r>
            <a:r>
              <a:rPr sz="2000" spc="-10" dirty="0">
                <a:solidFill>
                  <a:srgbClr val="282828"/>
                </a:solidFill>
                <a:latin typeface="Arial Unicode MS"/>
                <a:cs typeface="Arial Unicode MS"/>
              </a:rPr>
              <a:t>h</a:t>
            </a:r>
            <a:r>
              <a:rPr sz="2000" spc="20" dirty="0">
                <a:solidFill>
                  <a:srgbClr val="282828"/>
                </a:solidFill>
                <a:latin typeface="Arial Unicode MS"/>
                <a:cs typeface="Arial Unicode MS"/>
              </a:rPr>
              <a:t>on</a:t>
            </a:r>
            <a:r>
              <a:rPr sz="2000" spc="1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282828"/>
                </a:solidFill>
                <a:latin typeface="Arial Unicode MS"/>
                <a:cs typeface="Arial Unicode MS"/>
              </a:rPr>
              <a:t>v3+</a:t>
            </a:r>
            <a:r>
              <a:rPr sz="200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7F7F7F"/>
                </a:solidFill>
                <a:latin typeface="Arial Unicode MS"/>
                <a:cs typeface="Arial Unicode MS"/>
              </a:rPr>
              <a:t>Coup</a:t>
            </a:r>
            <a:r>
              <a:rPr sz="1500" spc="25" dirty="0">
                <a:solidFill>
                  <a:srgbClr val="7F7F7F"/>
                </a:solidFill>
                <a:latin typeface="Arial Unicode MS"/>
                <a:cs typeface="Arial Unicode MS"/>
              </a:rPr>
              <a:t>led</a:t>
            </a:r>
            <a:r>
              <a:rPr sz="1500" spc="7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spc="30" dirty="0">
                <a:solidFill>
                  <a:srgbClr val="7F7F7F"/>
                </a:solidFill>
                <a:latin typeface="Arial Unicode MS"/>
                <a:cs typeface="Arial Unicode MS"/>
              </a:rPr>
              <a:t>with</a:t>
            </a:r>
            <a:r>
              <a:rPr sz="1500" spc="6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spc="-35" dirty="0">
                <a:solidFill>
                  <a:srgbClr val="7F7F7F"/>
                </a:solidFill>
                <a:latin typeface="Arial Unicode MS"/>
                <a:cs typeface="Arial Unicode MS"/>
              </a:rPr>
              <a:t>a</a:t>
            </a:r>
            <a:r>
              <a:rPr sz="1500" spc="8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7F7F7F"/>
                </a:solidFill>
                <a:latin typeface="Arial Unicode MS"/>
                <a:cs typeface="Arial Unicode MS"/>
              </a:rPr>
              <a:t>Python</a:t>
            </a:r>
            <a:r>
              <a:rPr sz="15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7F7F7F"/>
                </a:solidFill>
                <a:latin typeface="Arial Unicode MS"/>
                <a:cs typeface="Arial Unicode MS"/>
              </a:rPr>
              <a:t>install</a:t>
            </a:r>
            <a:r>
              <a:rPr sz="1500" spc="10" dirty="0">
                <a:solidFill>
                  <a:srgbClr val="7F7F7F"/>
                </a:solidFill>
                <a:latin typeface="Arial Unicode MS"/>
                <a:cs typeface="Arial Unicode MS"/>
              </a:rPr>
              <a:t>ation;</a:t>
            </a:r>
            <a:r>
              <a:rPr sz="1500" spc="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7F7F7F"/>
                </a:solidFill>
                <a:latin typeface="Arial Unicode MS"/>
                <a:cs typeface="Arial Unicode MS"/>
              </a:rPr>
              <a:t>may</a:t>
            </a:r>
            <a:r>
              <a:rPr sz="1500" spc="8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spc="40" dirty="0">
                <a:solidFill>
                  <a:srgbClr val="7F7F7F"/>
                </a:solidFill>
                <a:latin typeface="Arial Unicode MS"/>
                <a:cs typeface="Arial Unicode MS"/>
              </a:rPr>
              <a:t>be</a:t>
            </a:r>
            <a:r>
              <a:rPr sz="1500" spc="7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7F7F7F"/>
                </a:solidFill>
                <a:latin typeface="Arial Unicode MS"/>
                <a:cs typeface="Arial Unicode MS"/>
              </a:rPr>
              <a:t>cal</a:t>
            </a:r>
            <a:r>
              <a:rPr sz="1500" spc="25" dirty="0">
                <a:solidFill>
                  <a:srgbClr val="7F7F7F"/>
                </a:solidFill>
                <a:latin typeface="Arial Unicode MS"/>
                <a:cs typeface="Arial Unicode MS"/>
              </a:rPr>
              <a:t>led</a:t>
            </a:r>
            <a:r>
              <a:rPr sz="1500" spc="8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7F7F7F"/>
                </a:solidFill>
                <a:latin typeface="Lucida Console"/>
                <a:cs typeface="Lucida Console"/>
              </a:rPr>
              <a:t>pip3</a:t>
            </a:r>
            <a:r>
              <a:rPr sz="15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spc="20" dirty="0">
                <a:solidFill>
                  <a:srgbClr val="7F7F7F"/>
                </a:solidFill>
                <a:latin typeface="Arial Unicode MS"/>
                <a:cs typeface="Arial Unicode MS"/>
              </a:rPr>
              <a:t>outside</a:t>
            </a:r>
            <a:r>
              <a:rPr sz="15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spc="-35" dirty="0">
                <a:solidFill>
                  <a:srgbClr val="7F7F7F"/>
                </a:solidFill>
                <a:latin typeface="Arial Unicode MS"/>
                <a:cs typeface="Arial Unicode MS"/>
              </a:rPr>
              <a:t>a</a:t>
            </a:r>
            <a:r>
              <a:rPr sz="1500" spc="8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7F7F7F"/>
                </a:solidFill>
                <a:latin typeface="Arial Unicode MS"/>
                <a:cs typeface="Arial Unicode MS"/>
              </a:rPr>
              <a:t>venv</a:t>
            </a:r>
            <a:endParaRPr sz="1500">
              <a:latin typeface="Arial Unicode MS"/>
              <a:cs typeface="Arial Unicode MS"/>
            </a:endParaRPr>
          </a:p>
          <a:p>
            <a:pPr marL="129539" indent="-116839">
              <a:lnSpc>
                <a:spcPts val="2355"/>
              </a:lnSpc>
              <a:spcBef>
                <a:spcPts val="1045"/>
              </a:spcBef>
              <a:buClr>
                <a:srgbClr val="282828"/>
              </a:buClr>
              <a:buSzPct val="60000"/>
              <a:buFont typeface="Arial"/>
              <a:buChar char="•"/>
              <a:tabLst>
                <a:tab pos="130175" algn="l"/>
              </a:tabLst>
            </a:pPr>
            <a:r>
              <a:rPr sz="2000" dirty="0">
                <a:solidFill>
                  <a:srgbClr val="282828"/>
                </a:solidFill>
                <a:latin typeface="Arial Unicode MS"/>
                <a:cs typeface="Arial Unicode MS"/>
              </a:rPr>
              <a:t>Uses</a:t>
            </a:r>
            <a:r>
              <a:rPr sz="2000" spc="114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282828"/>
                </a:solidFill>
                <a:latin typeface="Arial Unicode MS"/>
                <a:cs typeface="Arial Unicode MS"/>
              </a:rPr>
              <a:t>the</a:t>
            </a:r>
            <a:r>
              <a:rPr sz="2000" spc="10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282828"/>
                </a:solidFill>
                <a:latin typeface="Arial Unicode MS"/>
                <a:cs typeface="Arial Unicode MS"/>
              </a:rPr>
              <a:t>open</a:t>
            </a:r>
            <a:r>
              <a:rPr sz="2000" spc="1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-80" dirty="0">
                <a:solidFill>
                  <a:srgbClr val="00BBEB"/>
                </a:solidFill>
                <a:latin typeface="Arial Unicode MS"/>
                <a:cs typeface="Arial Unicode MS"/>
              </a:rPr>
              <a:t>PyP</a:t>
            </a:r>
            <a:r>
              <a:rPr sz="2000" spc="-35" dirty="0">
                <a:solidFill>
                  <a:srgbClr val="00BBEB"/>
                </a:solidFill>
                <a:latin typeface="Arial Unicode MS"/>
                <a:cs typeface="Arial Unicode MS"/>
              </a:rPr>
              <a:t>I</a:t>
            </a:r>
            <a:r>
              <a:rPr sz="2000" spc="95" dirty="0">
                <a:solidFill>
                  <a:srgbClr val="00BBEB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82828"/>
                </a:solidFill>
                <a:latin typeface="Arial Unicode MS"/>
                <a:cs typeface="Arial Unicode MS"/>
              </a:rPr>
              <a:t>Repository</a:t>
            </a:r>
            <a:endParaRPr sz="2000">
              <a:latin typeface="Arial Unicode MS"/>
              <a:cs typeface="Arial Unicode MS"/>
            </a:endParaRPr>
          </a:p>
          <a:p>
            <a:pPr marL="129539">
              <a:lnSpc>
                <a:spcPts val="1755"/>
              </a:lnSpc>
            </a:pPr>
            <a:r>
              <a:rPr sz="1500" spc="5" dirty="0">
                <a:solidFill>
                  <a:srgbClr val="7F7F7F"/>
                </a:solidFill>
                <a:latin typeface="Arial Unicode MS"/>
                <a:cs typeface="Arial Unicode MS"/>
              </a:rPr>
              <a:t>Python</a:t>
            </a:r>
            <a:r>
              <a:rPr sz="15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7F7F7F"/>
                </a:solidFill>
                <a:latin typeface="Arial Unicode MS"/>
                <a:cs typeface="Arial Unicode MS"/>
              </a:rPr>
              <a:t>Pack</a:t>
            </a:r>
            <a:r>
              <a:rPr sz="1500" spc="5" dirty="0">
                <a:solidFill>
                  <a:srgbClr val="7F7F7F"/>
                </a:solidFill>
                <a:latin typeface="Arial Unicode MS"/>
                <a:cs typeface="Arial Unicode MS"/>
              </a:rPr>
              <a:t>ag</a:t>
            </a:r>
            <a:r>
              <a:rPr sz="1500" spc="25" dirty="0">
                <a:solidFill>
                  <a:srgbClr val="7F7F7F"/>
                </a:solidFill>
                <a:latin typeface="Arial Unicode MS"/>
                <a:cs typeface="Arial Unicode MS"/>
              </a:rPr>
              <a:t>e</a:t>
            </a:r>
            <a:r>
              <a:rPr sz="1500" spc="7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7F7F7F"/>
                </a:solidFill>
                <a:latin typeface="Arial Unicode MS"/>
                <a:cs typeface="Arial Unicode MS"/>
              </a:rPr>
              <a:t>Inde</a:t>
            </a:r>
            <a:r>
              <a:rPr sz="1500" spc="30" dirty="0">
                <a:solidFill>
                  <a:srgbClr val="7F7F7F"/>
                </a:solidFill>
                <a:latin typeface="Arial Unicode MS"/>
                <a:cs typeface="Arial Unicode MS"/>
              </a:rPr>
              <a:t>x</a:t>
            </a:r>
            <a:endParaRPr sz="1500">
              <a:latin typeface="Arial Unicode MS"/>
              <a:cs typeface="Arial Unicode MS"/>
            </a:endParaRPr>
          </a:p>
          <a:p>
            <a:pPr marL="129539" indent="-116839">
              <a:lnSpc>
                <a:spcPts val="2340"/>
              </a:lnSpc>
              <a:spcBef>
                <a:spcPts val="980"/>
              </a:spcBef>
              <a:buClr>
                <a:srgbClr val="282828"/>
              </a:buClr>
              <a:buSzPct val="60000"/>
              <a:buFont typeface="Arial"/>
              <a:buChar char="•"/>
              <a:tabLst>
                <a:tab pos="130175" algn="l"/>
              </a:tabLst>
            </a:pPr>
            <a:r>
              <a:rPr sz="2000" spc="-10" dirty="0">
                <a:solidFill>
                  <a:srgbClr val="282828"/>
                </a:solidFill>
                <a:latin typeface="Arial Unicode MS"/>
                <a:cs typeface="Arial Unicode MS"/>
              </a:rPr>
              <a:t>Installs</a:t>
            </a:r>
            <a:r>
              <a:rPr sz="2000" spc="13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282828"/>
                </a:solidFill>
                <a:latin typeface="Arial Unicode MS"/>
                <a:cs typeface="Arial Unicode MS"/>
              </a:rPr>
              <a:t>pack</a:t>
            </a:r>
            <a:r>
              <a:rPr sz="2000" dirty="0">
                <a:solidFill>
                  <a:srgbClr val="282828"/>
                </a:solidFill>
                <a:latin typeface="Arial Unicode MS"/>
                <a:cs typeface="Arial Unicode MS"/>
              </a:rPr>
              <a:t>a</a:t>
            </a:r>
            <a:r>
              <a:rPr sz="2000" spc="30" dirty="0">
                <a:solidFill>
                  <a:srgbClr val="282828"/>
                </a:solidFill>
                <a:latin typeface="Arial Unicode MS"/>
                <a:cs typeface="Arial Unicode MS"/>
              </a:rPr>
              <a:t>ges</a:t>
            </a:r>
            <a:r>
              <a:rPr sz="2000" spc="10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282828"/>
                </a:solidFill>
                <a:latin typeface="Arial Unicode MS"/>
                <a:cs typeface="Arial Unicode MS"/>
              </a:rPr>
              <a:t>and</a:t>
            </a:r>
            <a:r>
              <a:rPr sz="2000" spc="10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282828"/>
                </a:solidFill>
                <a:latin typeface="Arial Unicode MS"/>
                <a:cs typeface="Arial Unicode MS"/>
              </a:rPr>
              <a:t>the</a:t>
            </a:r>
            <a:r>
              <a:rPr sz="2000" dirty="0">
                <a:solidFill>
                  <a:srgbClr val="282828"/>
                </a:solidFill>
                <a:latin typeface="Arial Unicode MS"/>
                <a:cs typeface="Arial Unicode MS"/>
              </a:rPr>
              <a:t>i</a:t>
            </a:r>
            <a:r>
              <a:rPr sz="2000" spc="25" dirty="0">
                <a:solidFill>
                  <a:srgbClr val="282828"/>
                </a:solidFill>
                <a:latin typeface="Arial Unicode MS"/>
                <a:cs typeface="Arial Unicode MS"/>
              </a:rPr>
              <a:t>r</a:t>
            </a:r>
            <a:endParaRPr sz="2000">
              <a:latin typeface="Arial Unicode MS"/>
              <a:cs typeface="Arial Unicode MS"/>
            </a:endParaRPr>
          </a:p>
          <a:p>
            <a:pPr marL="129539">
              <a:lnSpc>
                <a:spcPts val="2340"/>
              </a:lnSpc>
            </a:pPr>
            <a:r>
              <a:rPr sz="2000" spc="55" dirty="0">
                <a:solidFill>
                  <a:srgbClr val="282828"/>
                </a:solidFill>
                <a:latin typeface="Arial Unicode MS"/>
                <a:cs typeface="Arial Unicode MS"/>
              </a:rPr>
              <a:t>dep</a:t>
            </a:r>
            <a:r>
              <a:rPr sz="2000" spc="45" dirty="0">
                <a:solidFill>
                  <a:srgbClr val="282828"/>
                </a:solidFill>
                <a:latin typeface="Arial Unicode MS"/>
                <a:cs typeface="Arial Unicode MS"/>
              </a:rPr>
              <a:t>e</a:t>
            </a:r>
            <a:r>
              <a:rPr sz="2000" spc="30" dirty="0">
                <a:solidFill>
                  <a:srgbClr val="282828"/>
                </a:solidFill>
                <a:latin typeface="Arial Unicode MS"/>
                <a:cs typeface="Arial Unicode MS"/>
              </a:rPr>
              <a:t>nd</a:t>
            </a:r>
            <a:r>
              <a:rPr sz="2000" spc="20" dirty="0">
                <a:solidFill>
                  <a:srgbClr val="282828"/>
                </a:solidFill>
                <a:latin typeface="Arial Unicode MS"/>
                <a:cs typeface="Arial Unicode MS"/>
              </a:rPr>
              <a:t>e</a:t>
            </a:r>
            <a:r>
              <a:rPr sz="2000" spc="40" dirty="0">
                <a:solidFill>
                  <a:srgbClr val="282828"/>
                </a:solidFill>
                <a:latin typeface="Arial Unicode MS"/>
                <a:cs typeface="Arial Unicode MS"/>
              </a:rPr>
              <a:t>nc</a:t>
            </a:r>
            <a:r>
              <a:rPr sz="2000" spc="5" dirty="0">
                <a:solidFill>
                  <a:srgbClr val="282828"/>
                </a:solidFill>
                <a:latin typeface="Arial Unicode MS"/>
                <a:cs typeface="Arial Unicode MS"/>
              </a:rPr>
              <a:t>ies</a:t>
            </a:r>
            <a:endParaRPr sz="2000">
              <a:latin typeface="Arial Unicode MS"/>
              <a:cs typeface="Arial Unicode MS"/>
            </a:endParaRPr>
          </a:p>
          <a:p>
            <a:pPr marL="129539" marR="5080" indent="-116839">
              <a:lnSpc>
                <a:spcPts val="2280"/>
              </a:lnSpc>
              <a:spcBef>
                <a:spcPts val="1155"/>
              </a:spcBef>
              <a:buClr>
                <a:srgbClr val="282828"/>
              </a:buClr>
              <a:buSzPct val="60000"/>
              <a:buFont typeface="Arial"/>
              <a:buChar char="•"/>
              <a:tabLst>
                <a:tab pos="130175" algn="l"/>
              </a:tabLst>
            </a:pPr>
            <a:r>
              <a:rPr sz="2000" spc="-15" dirty="0">
                <a:solidFill>
                  <a:srgbClr val="282828"/>
                </a:solidFill>
                <a:latin typeface="Arial Unicode MS"/>
                <a:cs typeface="Arial Unicode MS"/>
              </a:rPr>
              <a:t>You</a:t>
            </a:r>
            <a:r>
              <a:rPr sz="2000" spc="9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282828"/>
                </a:solidFill>
                <a:latin typeface="Arial Unicode MS"/>
                <a:cs typeface="Arial Unicode MS"/>
              </a:rPr>
              <a:t>can</a:t>
            </a:r>
            <a:r>
              <a:rPr sz="2000" spc="1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282828"/>
                </a:solidFill>
                <a:latin typeface="Arial Unicode MS"/>
                <a:cs typeface="Arial Unicode MS"/>
              </a:rPr>
              <a:t>post</a:t>
            </a:r>
            <a:r>
              <a:rPr sz="2000" spc="9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282828"/>
                </a:solidFill>
                <a:latin typeface="Arial Unicode MS"/>
                <a:cs typeface="Arial Unicode MS"/>
              </a:rPr>
              <a:t>your</a:t>
            </a:r>
            <a:r>
              <a:rPr sz="2000" spc="1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282828"/>
                </a:solidFill>
                <a:latin typeface="Arial Unicode MS"/>
                <a:cs typeface="Arial Unicode MS"/>
              </a:rPr>
              <a:t>pack</a:t>
            </a:r>
            <a:r>
              <a:rPr sz="2000" dirty="0">
                <a:solidFill>
                  <a:srgbClr val="282828"/>
                </a:solidFill>
                <a:latin typeface="Arial Unicode MS"/>
                <a:cs typeface="Arial Unicode MS"/>
              </a:rPr>
              <a:t>a</a:t>
            </a:r>
            <a:r>
              <a:rPr sz="2000" spc="30" dirty="0">
                <a:solidFill>
                  <a:srgbClr val="282828"/>
                </a:solidFill>
                <a:latin typeface="Arial Unicode MS"/>
                <a:cs typeface="Arial Unicode MS"/>
              </a:rPr>
              <a:t>ges</a:t>
            </a:r>
            <a:r>
              <a:rPr sz="2000" spc="10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55" dirty="0">
                <a:solidFill>
                  <a:srgbClr val="282828"/>
                </a:solidFill>
                <a:latin typeface="Arial Unicode MS"/>
                <a:cs typeface="Arial Unicode MS"/>
              </a:rPr>
              <a:t>to</a:t>
            </a:r>
            <a:r>
              <a:rPr sz="2000" spc="3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-80" dirty="0">
                <a:solidFill>
                  <a:srgbClr val="282828"/>
                </a:solidFill>
                <a:latin typeface="Arial Unicode MS"/>
                <a:cs typeface="Arial Unicode MS"/>
              </a:rPr>
              <a:t>PyP</a:t>
            </a:r>
            <a:r>
              <a:rPr sz="2000" spc="-35" dirty="0">
                <a:solidFill>
                  <a:srgbClr val="282828"/>
                </a:solidFill>
                <a:latin typeface="Arial Unicode MS"/>
                <a:cs typeface="Arial Unicode MS"/>
              </a:rPr>
              <a:t>I</a:t>
            </a:r>
            <a:r>
              <a:rPr sz="2000" spc="-20" dirty="0">
                <a:solidFill>
                  <a:srgbClr val="282828"/>
                </a:solidFill>
                <a:latin typeface="Arial Unicode MS"/>
                <a:cs typeface="Arial Unicode MS"/>
              </a:rPr>
              <a:t>!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5641" y="1206246"/>
            <a:ext cx="3886200" cy="3083560"/>
          </a:xfrm>
          <a:prstGeom prst="rect">
            <a:avLst/>
          </a:prstGeom>
          <a:solidFill>
            <a:srgbClr val="282828"/>
          </a:solidFill>
        </p:spPr>
        <p:txBody>
          <a:bodyPr vert="horz" wrap="square" lIns="0" tIns="0" rIns="0" bIns="0" rtlCol="0">
            <a:spAutoFit/>
          </a:bodyPr>
          <a:lstStyle/>
          <a:p>
            <a:pPr marL="57150" marR="1150620" indent="-635">
              <a:lnSpc>
                <a:spcPct val="110100"/>
              </a:lnSpc>
            </a:pPr>
            <a:r>
              <a:rPr sz="1200" spc="-10" dirty="0">
                <a:solidFill>
                  <a:srgbClr val="E0E0E0"/>
                </a:solidFill>
                <a:latin typeface="Lucida Console"/>
                <a:cs typeface="Lucida Console"/>
              </a:rPr>
              <a:t>(venv)</a:t>
            </a:r>
            <a:r>
              <a:rPr sz="1200" spc="-10" dirty="0">
                <a:solidFill>
                  <a:srgbClr val="E0E0E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E0E0E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6C8EE"/>
                </a:solidFill>
                <a:latin typeface="Lucida Console"/>
                <a:cs typeface="Lucida Console"/>
              </a:rPr>
              <a:t>$</a:t>
            </a:r>
            <a:r>
              <a:rPr sz="1200" dirty="0">
                <a:solidFill>
                  <a:srgbClr val="16C8EE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16C8E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E0E0E0"/>
                </a:solidFill>
                <a:latin typeface="Lucida Console"/>
                <a:cs typeface="Lucida Console"/>
              </a:rPr>
              <a:t>pip</a:t>
            </a:r>
            <a:r>
              <a:rPr sz="1200" dirty="0">
                <a:solidFill>
                  <a:srgbClr val="E0E0E0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E0E0E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E0E0E0"/>
                </a:solidFill>
                <a:latin typeface="Lucida Console"/>
                <a:cs typeface="Lucida Console"/>
              </a:rPr>
              <a:t>install</a:t>
            </a:r>
            <a:r>
              <a:rPr sz="1200" dirty="0">
                <a:solidFill>
                  <a:srgbClr val="E0E0E0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E0E0E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E0E0E0"/>
                </a:solidFill>
                <a:latin typeface="Lucida Console"/>
                <a:cs typeface="Lucida Console"/>
              </a:rPr>
              <a:t>requests</a:t>
            </a:r>
            <a:r>
              <a:rPr sz="1200" spc="-5" dirty="0">
                <a:solidFill>
                  <a:srgbClr val="E0E0E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E0E0E0"/>
                </a:solidFill>
                <a:latin typeface="Lucida Console"/>
                <a:cs typeface="Lucida Console"/>
              </a:rPr>
              <a:t>Collect</a:t>
            </a:r>
            <a:r>
              <a:rPr sz="1200" spc="-15" dirty="0">
                <a:solidFill>
                  <a:srgbClr val="E0E0E0"/>
                </a:solidFill>
                <a:latin typeface="Lucida Console"/>
                <a:cs typeface="Lucida Console"/>
              </a:rPr>
              <a:t>i</a:t>
            </a:r>
            <a:r>
              <a:rPr sz="1200" spc="-10" dirty="0">
                <a:solidFill>
                  <a:srgbClr val="E0E0E0"/>
                </a:solidFill>
                <a:latin typeface="Lucida Console"/>
                <a:cs typeface="Lucida Console"/>
              </a:rPr>
              <a:t>ng</a:t>
            </a:r>
            <a:r>
              <a:rPr sz="1200" dirty="0">
                <a:solidFill>
                  <a:srgbClr val="E0E0E0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E0E0E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E0E0E0"/>
                </a:solidFill>
                <a:latin typeface="Lucida Console"/>
                <a:cs typeface="Lucida Console"/>
              </a:rPr>
              <a:t>requ</a:t>
            </a:r>
            <a:r>
              <a:rPr sz="1200" spc="-15" dirty="0">
                <a:solidFill>
                  <a:srgbClr val="E0E0E0"/>
                </a:solidFill>
                <a:latin typeface="Lucida Console"/>
                <a:cs typeface="Lucida Console"/>
              </a:rPr>
              <a:t>e</a:t>
            </a:r>
            <a:r>
              <a:rPr sz="1200" spc="-10" dirty="0">
                <a:solidFill>
                  <a:srgbClr val="E0E0E0"/>
                </a:solidFill>
                <a:latin typeface="Lucida Console"/>
                <a:cs typeface="Lucida Console"/>
              </a:rPr>
              <a:t>sts</a:t>
            </a:r>
            <a:endParaRPr sz="1200">
              <a:latin typeface="Lucida Console"/>
              <a:cs typeface="Lucida Console"/>
            </a:endParaRPr>
          </a:p>
          <a:p>
            <a:pPr marL="149860">
              <a:lnSpc>
                <a:spcPct val="100000"/>
              </a:lnSpc>
              <a:spcBef>
                <a:spcPts val="145"/>
              </a:spcBef>
            </a:pPr>
            <a:r>
              <a:rPr sz="1200" spc="-10" dirty="0">
                <a:solidFill>
                  <a:srgbClr val="E0E0E0"/>
                </a:solidFill>
                <a:latin typeface="Lucida Console"/>
                <a:cs typeface="Lucida Console"/>
              </a:rPr>
              <a:t>Downloading</a:t>
            </a:r>
            <a:endParaRPr sz="1200">
              <a:latin typeface="Lucida Console"/>
              <a:cs typeface="Lucida Console"/>
            </a:endParaRPr>
          </a:p>
          <a:p>
            <a:pPr marL="57150">
              <a:lnSpc>
                <a:spcPct val="100000"/>
              </a:lnSpc>
              <a:spcBef>
                <a:spcPts val="145"/>
              </a:spcBef>
            </a:pPr>
            <a:r>
              <a:rPr sz="1200" spc="-10" dirty="0">
                <a:solidFill>
                  <a:srgbClr val="BEBEBE"/>
                </a:solidFill>
                <a:latin typeface="Arial"/>
                <a:cs typeface="Arial"/>
              </a:rPr>
              <a:t>&lt;--</a:t>
            </a:r>
            <a:r>
              <a:rPr sz="1200" spc="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BEBEBE"/>
                </a:solidFill>
                <a:latin typeface="Arial"/>
                <a:cs typeface="Arial"/>
              </a:rPr>
              <a:t>outpu</a:t>
            </a:r>
            <a:r>
              <a:rPr sz="1200" dirty="0">
                <a:solidFill>
                  <a:srgbClr val="BEBEBE"/>
                </a:solidFill>
                <a:latin typeface="Arial"/>
                <a:cs typeface="Arial"/>
              </a:rPr>
              <a:t>t</a:t>
            </a:r>
            <a:r>
              <a:rPr sz="1200" spc="3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BEBEBE"/>
                </a:solidFill>
                <a:latin typeface="Arial"/>
                <a:cs typeface="Arial"/>
              </a:rPr>
              <a:t>omitte</a:t>
            </a:r>
            <a:r>
              <a:rPr sz="1200" dirty="0">
                <a:solidFill>
                  <a:srgbClr val="BEBEBE"/>
                </a:solidFill>
                <a:latin typeface="Arial"/>
                <a:cs typeface="Arial"/>
              </a:rPr>
              <a:t>d</a:t>
            </a:r>
            <a:r>
              <a:rPr sz="1200" spc="2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BEBEBE"/>
                </a:solidFill>
                <a:latin typeface="Arial"/>
                <a:cs typeface="Arial"/>
              </a:rPr>
              <a:t>for</a:t>
            </a:r>
            <a:r>
              <a:rPr sz="1200" spc="3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BEBEBE"/>
                </a:solidFill>
                <a:latin typeface="Arial"/>
                <a:cs typeface="Arial"/>
              </a:rPr>
              <a:t>b</a:t>
            </a:r>
            <a:r>
              <a:rPr sz="1200" dirty="0">
                <a:solidFill>
                  <a:srgbClr val="BEBEBE"/>
                </a:solidFill>
                <a:latin typeface="Arial"/>
                <a:cs typeface="Arial"/>
              </a:rPr>
              <a:t>r</a:t>
            </a:r>
            <a:r>
              <a:rPr sz="1200" spc="-5" dirty="0">
                <a:solidFill>
                  <a:srgbClr val="BEBEBE"/>
                </a:solidFill>
                <a:latin typeface="Arial"/>
                <a:cs typeface="Arial"/>
              </a:rPr>
              <a:t>evit</a:t>
            </a:r>
            <a:r>
              <a:rPr sz="1200" dirty="0">
                <a:solidFill>
                  <a:srgbClr val="BEBEBE"/>
                </a:solidFill>
                <a:latin typeface="Arial"/>
                <a:cs typeface="Arial"/>
              </a:rPr>
              <a:t>y</a:t>
            </a:r>
            <a:r>
              <a:rPr sz="1200" spc="2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BEBEBE"/>
                </a:solidFill>
                <a:latin typeface="Arial"/>
                <a:cs typeface="Arial"/>
              </a:rPr>
              <a:t>--</a:t>
            </a:r>
            <a:r>
              <a:rPr sz="1200" spc="-10" dirty="0">
                <a:solidFill>
                  <a:srgbClr val="BEBEBE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57150" marR="135890">
              <a:lnSpc>
                <a:spcPct val="110000"/>
              </a:lnSpc>
            </a:pPr>
            <a:r>
              <a:rPr sz="1200" spc="-10" dirty="0">
                <a:solidFill>
                  <a:srgbClr val="E0E0E0"/>
                </a:solidFill>
                <a:latin typeface="Lucida Console"/>
                <a:cs typeface="Lucida Console"/>
              </a:rPr>
              <a:t>Install</a:t>
            </a:r>
            <a:r>
              <a:rPr sz="1200" spc="-15" dirty="0">
                <a:solidFill>
                  <a:srgbClr val="E0E0E0"/>
                </a:solidFill>
                <a:latin typeface="Lucida Console"/>
                <a:cs typeface="Lucida Console"/>
              </a:rPr>
              <a:t>i</a:t>
            </a:r>
            <a:r>
              <a:rPr sz="1200" spc="-10" dirty="0">
                <a:solidFill>
                  <a:srgbClr val="E0E0E0"/>
                </a:solidFill>
                <a:latin typeface="Lucida Console"/>
                <a:cs typeface="Lucida Console"/>
              </a:rPr>
              <a:t>ng</a:t>
            </a:r>
            <a:r>
              <a:rPr sz="1200" dirty="0">
                <a:solidFill>
                  <a:srgbClr val="E0E0E0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E0E0E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E0E0E0"/>
                </a:solidFill>
                <a:latin typeface="Lucida Console"/>
                <a:cs typeface="Lucida Console"/>
              </a:rPr>
              <a:t>coll</a:t>
            </a:r>
            <a:r>
              <a:rPr sz="1200" spc="-15" dirty="0">
                <a:solidFill>
                  <a:srgbClr val="E0E0E0"/>
                </a:solidFill>
                <a:latin typeface="Lucida Console"/>
                <a:cs typeface="Lucida Console"/>
              </a:rPr>
              <a:t>e</a:t>
            </a:r>
            <a:r>
              <a:rPr sz="1200" spc="-10" dirty="0">
                <a:solidFill>
                  <a:srgbClr val="E0E0E0"/>
                </a:solidFill>
                <a:latin typeface="Lucida Console"/>
                <a:cs typeface="Lucida Console"/>
              </a:rPr>
              <a:t>cted</a:t>
            </a:r>
            <a:r>
              <a:rPr sz="1200" dirty="0">
                <a:solidFill>
                  <a:srgbClr val="E0E0E0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E0E0E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E0E0E0"/>
                </a:solidFill>
                <a:latin typeface="Lucida Console"/>
                <a:cs typeface="Lucida Console"/>
              </a:rPr>
              <a:t>pa</a:t>
            </a:r>
            <a:r>
              <a:rPr sz="1200" spc="-15" dirty="0">
                <a:solidFill>
                  <a:srgbClr val="E0E0E0"/>
                </a:solidFill>
                <a:latin typeface="Lucida Console"/>
                <a:cs typeface="Lucida Console"/>
              </a:rPr>
              <a:t>c</a:t>
            </a:r>
            <a:r>
              <a:rPr sz="1200" spc="-10" dirty="0">
                <a:solidFill>
                  <a:srgbClr val="E0E0E0"/>
                </a:solidFill>
                <a:latin typeface="Lucida Console"/>
                <a:cs typeface="Lucida Console"/>
              </a:rPr>
              <a:t>kages:</a:t>
            </a:r>
            <a:r>
              <a:rPr sz="1200" dirty="0">
                <a:solidFill>
                  <a:srgbClr val="E0E0E0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E0E0E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E0E0E0"/>
                </a:solidFill>
                <a:latin typeface="Lucida Console"/>
                <a:cs typeface="Lucida Console"/>
              </a:rPr>
              <a:t>idna,</a:t>
            </a:r>
            <a:r>
              <a:rPr sz="1200" spc="-5" dirty="0">
                <a:solidFill>
                  <a:srgbClr val="E0E0E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E0E0E0"/>
                </a:solidFill>
                <a:latin typeface="Lucida Console"/>
                <a:cs typeface="Lucida Console"/>
              </a:rPr>
              <a:t>certif</a:t>
            </a:r>
            <a:r>
              <a:rPr sz="1200" spc="-5" dirty="0">
                <a:solidFill>
                  <a:srgbClr val="E0E0E0"/>
                </a:solidFill>
                <a:latin typeface="Lucida Console"/>
                <a:cs typeface="Lucida Console"/>
              </a:rPr>
              <a:t>i</a:t>
            </a:r>
            <a:r>
              <a:rPr sz="1200" spc="-10" dirty="0">
                <a:solidFill>
                  <a:srgbClr val="E0E0E0"/>
                </a:solidFill>
                <a:latin typeface="Lucida Console"/>
                <a:cs typeface="Lucida Console"/>
              </a:rPr>
              <a:t>,</a:t>
            </a:r>
            <a:r>
              <a:rPr sz="1200" dirty="0">
                <a:solidFill>
                  <a:srgbClr val="E0E0E0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E0E0E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E0E0E0"/>
                </a:solidFill>
                <a:latin typeface="Lucida Console"/>
                <a:cs typeface="Lucida Console"/>
              </a:rPr>
              <a:t>charde</a:t>
            </a:r>
            <a:r>
              <a:rPr sz="1200" spc="-15" dirty="0">
                <a:solidFill>
                  <a:srgbClr val="E0E0E0"/>
                </a:solidFill>
                <a:latin typeface="Lucida Console"/>
                <a:cs typeface="Lucida Console"/>
              </a:rPr>
              <a:t>t</a:t>
            </a:r>
            <a:r>
              <a:rPr sz="1200" spc="-10" dirty="0">
                <a:solidFill>
                  <a:srgbClr val="E0E0E0"/>
                </a:solidFill>
                <a:latin typeface="Lucida Console"/>
                <a:cs typeface="Lucida Console"/>
              </a:rPr>
              <a:t>,</a:t>
            </a:r>
            <a:r>
              <a:rPr sz="1200" dirty="0">
                <a:solidFill>
                  <a:srgbClr val="E0E0E0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E0E0E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E0E0E0"/>
                </a:solidFill>
                <a:latin typeface="Lucida Console"/>
                <a:cs typeface="Lucida Console"/>
              </a:rPr>
              <a:t>urlli</a:t>
            </a:r>
            <a:r>
              <a:rPr sz="1200" spc="-15" dirty="0">
                <a:solidFill>
                  <a:srgbClr val="E0E0E0"/>
                </a:solidFill>
                <a:latin typeface="Lucida Console"/>
                <a:cs typeface="Lucida Console"/>
              </a:rPr>
              <a:t>b</a:t>
            </a:r>
            <a:r>
              <a:rPr sz="1200" spc="-10" dirty="0">
                <a:solidFill>
                  <a:srgbClr val="E0E0E0"/>
                </a:solidFill>
                <a:latin typeface="Lucida Console"/>
                <a:cs typeface="Lucida Console"/>
              </a:rPr>
              <a:t>3,</a:t>
            </a:r>
            <a:r>
              <a:rPr sz="1200" dirty="0">
                <a:solidFill>
                  <a:srgbClr val="E0E0E0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E0E0E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E0E0E0"/>
                </a:solidFill>
                <a:latin typeface="Lucida Console"/>
                <a:cs typeface="Lucida Console"/>
              </a:rPr>
              <a:t>requ</a:t>
            </a:r>
            <a:r>
              <a:rPr sz="1200" spc="-15" dirty="0">
                <a:solidFill>
                  <a:srgbClr val="E0E0E0"/>
                </a:solidFill>
                <a:latin typeface="Lucida Console"/>
                <a:cs typeface="Lucida Console"/>
              </a:rPr>
              <a:t>e</a:t>
            </a:r>
            <a:r>
              <a:rPr sz="1200" spc="-10" dirty="0">
                <a:solidFill>
                  <a:srgbClr val="E0E0E0"/>
                </a:solidFill>
                <a:latin typeface="Lucida Console"/>
                <a:cs typeface="Lucida Console"/>
              </a:rPr>
              <a:t>sts</a:t>
            </a:r>
            <a:r>
              <a:rPr sz="1200" spc="-5" dirty="0">
                <a:solidFill>
                  <a:srgbClr val="E0E0E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E0E0E0"/>
                </a:solidFill>
                <a:latin typeface="Lucida Console"/>
                <a:cs typeface="Lucida Console"/>
              </a:rPr>
              <a:t>Success</a:t>
            </a:r>
            <a:r>
              <a:rPr sz="1200" spc="-15" dirty="0">
                <a:solidFill>
                  <a:srgbClr val="E0E0E0"/>
                </a:solidFill>
                <a:latin typeface="Lucida Console"/>
                <a:cs typeface="Lucida Console"/>
              </a:rPr>
              <a:t>f</a:t>
            </a:r>
            <a:r>
              <a:rPr sz="1200" spc="-10" dirty="0">
                <a:solidFill>
                  <a:srgbClr val="E0E0E0"/>
                </a:solidFill>
                <a:latin typeface="Lucida Console"/>
                <a:cs typeface="Lucida Console"/>
              </a:rPr>
              <a:t>ully</a:t>
            </a:r>
            <a:r>
              <a:rPr sz="1200" dirty="0">
                <a:solidFill>
                  <a:srgbClr val="E0E0E0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E0E0E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E0E0E0"/>
                </a:solidFill>
                <a:latin typeface="Lucida Console"/>
                <a:cs typeface="Lucida Console"/>
              </a:rPr>
              <a:t>in</a:t>
            </a:r>
            <a:r>
              <a:rPr sz="1200" spc="-15" dirty="0">
                <a:solidFill>
                  <a:srgbClr val="E0E0E0"/>
                </a:solidFill>
                <a:latin typeface="Lucida Console"/>
                <a:cs typeface="Lucida Console"/>
              </a:rPr>
              <a:t>s</a:t>
            </a:r>
            <a:r>
              <a:rPr sz="1200" spc="-10" dirty="0">
                <a:solidFill>
                  <a:srgbClr val="E0E0E0"/>
                </a:solidFill>
                <a:latin typeface="Lucida Console"/>
                <a:cs typeface="Lucida Console"/>
              </a:rPr>
              <a:t>talled</a:t>
            </a:r>
            <a:r>
              <a:rPr sz="1200" dirty="0">
                <a:solidFill>
                  <a:srgbClr val="E0E0E0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E0E0E0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E0E0E0"/>
                </a:solidFill>
                <a:latin typeface="Lucida Console"/>
                <a:cs typeface="Lucida Console"/>
              </a:rPr>
              <a:t>c</a:t>
            </a:r>
            <a:r>
              <a:rPr sz="1200" spc="-10" dirty="0">
                <a:solidFill>
                  <a:srgbClr val="E0E0E0"/>
                </a:solidFill>
                <a:latin typeface="Lucida Console"/>
                <a:cs typeface="Lucida Console"/>
              </a:rPr>
              <a:t>ertif</a:t>
            </a:r>
            <a:r>
              <a:rPr sz="1200" spc="-5" dirty="0">
                <a:solidFill>
                  <a:srgbClr val="E0E0E0"/>
                </a:solidFill>
                <a:latin typeface="Lucida Console"/>
                <a:cs typeface="Lucida Console"/>
              </a:rPr>
              <a:t>i</a:t>
            </a:r>
            <a:r>
              <a:rPr sz="1200" spc="-10" dirty="0">
                <a:solidFill>
                  <a:srgbClr val="E0E0E0"/>
                </a:solidFill>
                <a:latin typeface="Lucida Console"/>
                <a:cs typeface="Lucida Console"/>
              </a:rPr>
              <a:t>-2018.4.16</a:t>
            </a:r>
            <a:r>
              <a:rPr sz="1200" spc="-5" dirty="0">
                <a:solidFill>
                  <a:srgbClr val="E0E0E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E0E0E0"/>
                </a:solidFill>
                <a:latin typeface="Lucida Console"/>
                <a:cs typeface="Lucida Console"/>
              </a:rPr>
              <a:t>charde</a:t>
            </a:r>
            <a:r>
              <a:rPr sz="1200" spc="-5" dirty="0">
                <a:solidFill>
                  <a:srgbClr val="E0E0E0"/>
                </a:solidFill>
                <a:latin typeface="Lucida Console"/>
                <a:cs typeface="Lucida Console"/>
              </a:rPr>
              <a:t>t</a:t>
            </a:r>
            <a:r>
              <a:rPr sz="1200" spc="-15" dirty="0">
                <a:solidFill>
                  <a:srgbClr val="E0E0E0"/>
                </a:solidFill>
                <a:latin typeface="Lucida Console"/>
                <a:cs typeface="Lucida Console"/>
              </a:rPr>
              <a:t>-</a:t>
            </a:r>
            <a:r>
              <a:rPr sz="1200" spc="-10" dirty="0">
                <a:solidFill>
                  <a:srgbClr val="E0E0E0"/>
                </a:solidFill>
                <a:latin typeface="Lucida Console"/>
                <a:cs typeface="Lucida Console"/>
              </a:rPr>
              <a:t>3.0.4</a:t>
            </a:r>
            <a:r>
              <a:rPr sz="1200" dirty="0">
                <a:solidFill>
                  <a:srgbClr val="E0E0E0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E0E0E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E0E0E0"/>
                </a:solidFill>
                <a:latin typeface="Lucida Console"/>
                <a:cs typeface="Lucida Console"/>
              </a:rPr>
              <a:t>i</a:t>
            </a:r>
            <a:r>
              <a:rPr sz="1200" spc="-15" dirty="0">
                <a:solidFill>
                  <a:srgbClr val="E0E0E0"/>
                </a:solidFill>
                <a:latin typeface="Lucida Console"/>
                <a:cs typeface="Lucida Console"/>
              </a:rPr>
              <a:t>d</a:t>
            </a:r>
            <a:r>
              <a:rPr sz="1200" spc="-10" dirty="0">
                <a:solidFill>
                  <a:srgbClr val="E0E0E0"/>
                </a:solidFill>
                <a:latin typeface="Lucida Console"/>
                <a:cs typeface="Lucida Console"/>
              </a:rPr>
              <a:t>na-2.6</a:t>
            </a:r>
            <a:r>
              <a:rPr sz="1200" dirty="0">
                <a:solidFill>
                  <a:srgbClr val="E0E0E0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E0E0E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E0E0E0"/>
                </a:solidFill>
                <a:latin typeface="Lucida Console"/>
                <a:cs typeface="Lucida Console"/>
              </a:rPr>
              <a:t>request</a:t>
            </a:r>
            <a:r>
              <a:rPr sz="1200" dirty="0">
                <a:solidFill>
                  <a:srgbClr val="E0E0E0"/>
                </a:solidFill>
                <a:latin typeface="Lucida Console"/>
                <a:cs typeface="Lucida Console"/>
              </a:rPr>
              <a:t>s</a:t>
            </a:r>
            <a:r>
              <a:rPr sz="1200" spc="-15" dirty="0">
                <a:solidFill>
                  <a:srgbClr val="E0E0E0"/>
                </a:solidFill>
                <a:latin typeface="Lucida Console"/>
                <a:cs typeface="Lucida Console"/>
              </a:rPr>
              <a:t>-</a:t>
            </a:r>
            <a:r>
              <a:rPr sz="1200" spc="-10" dirty="0">
                <a:solidFill>
                  <a:srgbClr val="E0E0E0"/>
                </a:solidFill>
                <a:latin typeface="Lucida Console"/>
                <a:cs typeface="Lucida Console"/>
              </a:rPr>
              <a:t>2.18.4</a:t>
            </a:r>
            <a:r>
              <a:rPr sz="1200" spc="-5" dirty="0">
                <a:solidFill>
                  <a:srgbClr val="E0E0E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E0E0E0"/>
                </a:solidFill>
                <a:latin typeface="Lucida Console"/>
                <a:cs typeface="Lucida Console"/>
              </a:rPr>
              <a:t>urllib</a:t>
            </a:r>
            <a:r>
              <a:rPr sz="1200" spc="-5" dirty="0">
                <a:solidFill>
                  <a:srgbClr val="E0E0E0"/>
                </a:solidFill>
                <a:latin typeface="Lucida Console"/>
                <a:cs typeface="Lucida Console"/>
              </a:rPr>
              <a:t>3</a:t>
            </a:r>
            <a:r>
              <a:rPr sz="1200" spc="-15" dirty="0">
                <a:solidFill>
                  <a:srgbClr val="E0E0E0"/>
                </a:solidFill>
                <a:latin typeface="Lucida Console"/>
                <a:cs typeface="Lucida Console"/>
              </a:rPr>
              <a:t>-</a:t>
            </a:r>
            <a:r>
              <a:rPr sz="1200" spc="-10" dirty="0">
                <a:solidFill>
                  <a:srgbClr val="E0E0E0"/>
                </a:solidFill>
                <a:latin typeface="Lucida Console"/>
                <a:cs typeface="Lucida Console"/>
              </a:rPr>
              <a:t>1.22</a:t>
            </a:r>
            <a:endParaRPr sz="1200">
              <a:latin typeface="Lucida Console"/>
              <a:cs typeface="Lucida Console"/>
            </a:endParaRPr>
          </a:p>
          <a:p>
            <a:pPr marL="57150">
              <a:lnSpc>
                <a:spcPct val="100000"/>
              </a:lnSpc>
              <a:spcBef>
                <a:spcPts val="145"/>
              </a:spcBef>
            </a:pPr>
            <a:r>
              <a:rPr sz="1200" spc="-10" dirty="0">
                <a:solidFill>
                  <a:srgbClr val="E0E0E0"/>
                </a:solidFill>
                <a:latin typeface="Lucida Console"/>
                <a:cs typeface="Lucida Console"/>
              </a:rPr>
              <a:t>(venv)</a:t>
            </a:r>
            <a:r>
              <a:rPr sz="1200" spc="-10" dirty="0">
                <a:solidFill>
                  <a:srgbClr val="E0E0E0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E0E0E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6C8EE"/>
                </a:solidFill>
                <a:latin typeface="Lucida Console"/>
                <a:cs typeface="Lucida Console"/>
              </a:rPr>
              <a:t>$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25" dirty="0"/>
              <a:t>PIP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40" dirty="0"/>
              <a:t>I</a:t>
            </a:r>
            <a:r>
              <a:rPr spc="-75" dirty="0"/>
              <a:t>n</a:t>
            </a:r>
            <a:r>
              <a:rPr spc="10" dirty="0"/>
              <a:t>stalls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dirty="0"/>
              <a:t>Packages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4665" y="1861983"/>
            <a:ext cx="4473575" cy="514350"/>
          </a:xfrm>
          <a:custGeom>
            <a:avLst/>
            <a:gdLst/>
            <a:ahLst/>
            <a:cxnLst/>
            <a:rect l="l" t="t" r="r" b="b"/>
            <a:pathLst>
              <a:path w="4473575" h="514350">
                <a:moveTo>
                  <a:pt x="0" y="514182"/>
                </a:moveTo>
                <a:lnTo>
                  <a:pt x="4473427" y="514182"/>
                </a:lnTo>
                <a:lnTo>
                  <a:pt x="4473427" y="0"/>
                </a:lnTo>
                <a:lnTo>
                  <a:pt x="0" y="0"/>
                </a:lnTo>
                <a:lnTo>
                  <a:pt x="0" y="514182"/>
                </a:lnTo>
                <a:close/>
              </a:path>
            </a:pathLst>
          </a:custGeom>
          <a:solidFill>
            <a:srgbClr val="00B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48062" y="1861983"/>
            <a:ext cx="3806825" cy="514350"/>
          </a:xfrm>
          <a:custGeom>
            <a:avLst/>
            <a:gdLst/>
            <a:ahLst/>
            <a:cxnLst/>
            <a:rect l="l" t="t" r="r" b="b"/>
            <a:pathLst>
              <a:path w="3806825" h="514350">
                <a:moveTo>
                  <a:pt x="0" y="514182"/>
                </a:moveTo>
                <a:lnTo>
                  <a:pt x="3806586" y="514182"/>
                </a:lnTo>
                <a:lnTo>
                  <a:pt x="3806586" y="0"/>
                </a:lnTo>
                <a:lnTo>
                  <a:pt x="0" y="0"/>
                </a:lnTo>
                <a:lnTo>
                  <a:pt x="0" y="514182"/>
                </a:lnTo>
                <a:close/>
              </a:path>
            </a:pathLst>
          </a:custGeom>
          <a:solidFill>
            <a:srgbClr val="00B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4665" y="2890266"/>
            <a:ext cx="4473575" cy="548640"/>
          </a:xfrm>
          <a:custGeom>
            <a:avLst/>
            <a:gdLst/>
            <a:ahLst/>
            <a:cxnLst/>
            <a:rect l="l" t="t" r="r" b="b"/>
            <a:pathLst>
              <a:path w="4473575" h="548639">
                <a:moveTo>
                  <a:pt x="0" y="548639"/>
                </a:moveTo>
                <a:lnTo>
                  <a:pt x="4473427" y="548639"/>
                </a:lnTo>
                <a:lnTo>
                  <a:pt x="4473427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00B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48062" y="2890266"/>
            <a:ext cx="3806825" cy="548640"/>
          </a:xfrm>
          <a:custGeom>
            <a:avLst/>
            <a:gdLst/>
            <a:ahLst/>
            <a:cxnLst/>
            <a:rect l="l" t="t" r="r" b="b"/>
            <a:pathLst>
              <a:path w="3806825" h="548639">
                <a:moveTo>
                  <a:pt x="0" y="548639"/>
                </a:moveTo>
                <a:lnTo>
                  <a:pt x="3806586" y="548639"/>
                </a:lnTo>
                <a:lnTo>
                  <a:pt x="3806586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00B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4665" y="1861931"/>
            <a:ext cx="8280400" cy="0"/>
          </a:xfrm>
          <a:custGeom>
            <a:avLst/>
            <a:gdLst/>
            <a:ahLst/>
            <a:cxnLst/>
            <a:rect l="l" t="t" r="r" b="b"/>
            <a:pathLst>
              <a:path w="8280400">
                <a:moveTo>
                  <a:pt x="0" y="0"/>
                </a:moveTo>
                <a:lnTo>
                  <a:pt x="8279952" y="0"/>
                </a:lnTo>
              </a:path>
            </a:pathLst>
          </a:custGeom>
          <a:ln w="12700">
            <a:solidFill>
              <a:srgbClr val="00B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4665" y="1347856"/>
            <a:ext cx="8280400" cy="0"/>
          </a:xfrm>
          <a:custGeom>
            <a:avLst/>
            <a:gdLst/>
            <a:ahLst/>
            <a:cxnLst/>
            <a:rect l="l" t="t" r="r" b="b"/>
            <a:pathLst>
              <a:path w="8280400">
                <a:moveTo>
                  <a:pt x="0" y="0"/>
                </a:moveTo>
                <a:lnTo>
                  <a:pt x="8279952" y="0"/>
                </a:lnTo>
              </a:path>
            </a:pathLst>
          </a:custGeom>
          <a:ln w="12700">
            <a:solidFill>
              <a:srgbClr val="00B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4665" y="3438905"/>
            <a:ext cx="8280400" cy="0"/>
          </a:xfrm>
          <a:custGeom>
            <a:avLst/>
            <a:gdLst/>
            <a:ahLst/>
            <a:cxnLst/>
            <a:rect l="l" t="t" r="r" b="b"/>
            <a:pathLst>
              <a:path w="8280400">
                <a:moveTo>
                  <a:pt x="0" y="0"/>
                </a:moveTo>
                <a:lnTo>
                  <a:pt x="8279952" y="0"/>
                </a:lnTo>
              </a:path>
            </a:pathLst>
          </a:custGeom>
          <a:ln w="12700">
            <a:solidFill>
              <a:srgbClr val="00B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3216" y="1454453"/>
            <a:ext cx="7398384" cy="194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86275" algn="l"/>
              </a:tabLst>
            </a:pPr>
            <a:r>
              <a:rPr sz="1800" spc="35" dirty="0">
                <a:solidFill>
                  <a:srgbClr val="282828"/>
                </a:solidFill>
                <a:latin typeface="Arial Unicode MS"/>
                <a:cs typeface="Arial Unicode MS"/>
              </a:rPr>
              <a:t>How</a:t>
            </a:r>
            <a:r>
              <a:rPr sz="1800" spc="7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55" dirty="0">
                <a:solidFill>
                  <a:srgbClr val="282828"/>
                </a:solidFill>
                <a:latin typeface="Arial Unicode MS"/>
                <a:cs typeface="Arial Unicode MS"/>
              </a:rPr>
              <a:t>to</a:t>
            </a:r>
            <a:r>
              <a:rPr sz="1800" b="1" spc="-400" dirty="0">
                <a:solidFill>
                  <a:srgbClr val="282828"/>
                </a:solidFill>
                <a:latin typeface="Arial"/>
                <a:cs typeface="Arial"/>
              </a:rPr>
              <a:t>…</a:t>
            </a:r>
            <a:r>
              <a:rPr sz="1800" b="1" dirty="0">
                <a:solidFill>
                  <a:srgbClr val="282828"/>
                </a:solidFill>
                <a:latin typeface="Arial"/>
                <a:cs typeface="Arial"/>
              </a:rPr>
              <a:t>	</a:t>
            </a:r>
            <a:r>
              <a:rPr sz="1800" spc="25" dirty="0">
                <a:solidFill>
                  <a:srgbClr val="282828"/>
                </a:solidFill>
                <a:latin typeface="Arial Unicode MS"/>
                <a:cs typeface="Arial Unicode MS"/>
              </a:rPr>
              <a:t>Co</a:t>
            </a:r>
            <a:r>
              <a:rPr sz="1800" spc="10" dirty="0">
                <a:solidFill>
                  <a:srgbClr val="282828"/>
                </a:solidFill>
                <a:latin typeface="Arial Unicode MS"/>
                <a:cs typeface="Arial Unicode MS"/>
              </a:rPr>
              <a:t>mma</a:t>
            </a:r>
            <a:r>
              <a:rPr sz="1800" spc="15" dirty="0">
                <a:solidFill>
                  <a:srgbClr val="282828"/>
                </a:solidFill>
                <a:latin typeface="Arial Unicode MS"/>
                <a:cs typeface="Arial Unicode MS"/>
              </a:rPr>
              <a:t>n</a:t>
            </a:r>
            <a:r>
              <a:rPr sz="1800" spc="60" dirty="0">
                <a:solidFill>
                  <a:srgbClr val="282828"/>
                </a:solidFill>
                <a:latin typeface="Arial Unicode MS"/>
                <a:cs typeface="Arial Unicode MS"/>
              </a:rPr>
              <a:t>d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486275" algn="l"/>
                <a:tab pos="4761865" algn="l"/>
              </a:tabLst>
            </a:pPr>
            <a:r>
              <a:rPr sz="1800" spc="35" dirty="0">
                <a:solidFill>
                  <a:srgbClr val="282828"/>
                </a:solidFill>
                <a:latin typeface="Arial Unicode MS"/>
                <a:cs typeface="Arial Unicode MS"/>
              </a:rPr>
              <a:t>Access</a:t>
            </a:r>
            <a:r>
              <a:rPr sz="1800" spc="1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30" dirty="0">
                <a:solidFill>
                  <a:srgbClr val="282828"/>
                </a:solidFill>
                <a:latin typeface="Arial Unicode MS"/>
                <a:cs typeface="Arial Unicode MS"/>
              </a:rPr>
              <a:t>the</a:t>
            </a:r>
            <a:r>
              <a:rPr sz="1800" spc="9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82828"/>
                </a:solidFill>
                <a:latin typeface="Arial Unicode MS"/>
                <a:cs typeface="Arial Unicode MS"/>
              </a:rPr>
              <a:t>Python</a:t>
            </a:r>
            <a:r>
              <a:rPr sz="1800" spc="9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82828"/>
                </a:solidFill>
                <a:latin typeface="Arial Unicode MS"/>
                <a:cs typeface="Arial Unicode MS"/>
              </a:rPr>
              <a:t>In</a:t>
            </a:r>
            <a:r>
              <a:rPr sz="1800" dirty="0">
                <a:solidFill>
                  <a:srgbClr val="282828"/>
                </a:solidFill>
                <a:latin typeface="Arial Unicode MS"/>
                <a:cs typeface="Arial Unicode MS"/>
              </a:rPr>
              <a:t>t</a:t>
            </a:r>
            <a:r>
              <a:rPr sz="1800" spc="20" dirty="0">
                <a:solidFill>
                  <a:srgbClr val="282828"/>
                </a:solidFill>
                <a:latin typeface="Arial Unicode MS"/>
                <a:cs typeface="Arial Unicode MS"/>
              </a:rPr>
              <a:t>eracti</a:t>
            </a:r>
            <a:r>
              <a:rPr sz="1800" spc="30" dirty="0">
                <a:solidFill>
                  <a:srgbClr val="282828"/>
                </a:solidFill>
                <a:latin typeface="Arial Unicode MS"/>
                <a:cs typeface="Arial Unicode MS"/>
              </a:rPr>
              <a:t>ve</a:t>
            </a:r>
            <a:r>
              <a:rPr sz="1800" spc="9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Arial Unicode MS"/>
                <a:cs typeface="Arial Unicode MS"/>
              </a:rPr>
              <a:t>She</a:t>
            </a:r>
            <a:r>
              <a:rPr sz="1800" spc="5" dirty="0">
                <a:solidFill>
                  <a:srgbClr val="282828"/>
                </a:solidFill>
                <a:latin typeface="Arial Unicode MS"/>
                <a:cs typeface="Arial Unicode MS"/>
              </a:rPr>
              <a:t>l</a:t>
            </a:r>
            <a:r>
              <a:rPr sz="1800" dirty="0">
                <a:solidFill>
                  <a:srgbClr val="282828"/>
                </a:solidFill>
                <a:latin typeface="Arial Unicode MS"/>
                <a:cs typeface="Arial Unicode MS"/>
              </a:rPr>
              <a:t>l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	</a:t>
            </a:r>
            <a:r>
              <a:rPr sz="2700" spc="-22" baseline="3086" dirty="0">
                <a:solidFill>
                  <a:srgbClr val="282828"/>
                </a:solidFill>
                <a:latin typeface="Lucida Console"/>
                <a:cs typeface="Lucida Console"/>
              </a:rPr>
              <a:t>$</a:t>
            </a:r>
            <a:r>
              <a:rPr sz="2700" baseline="3086" dirty="0">
                <a:solidFill>
                  <a:srgbClr val="282828"/>
                </a:solidFill>
                <a:latin typeface="Times New Roman"/>
                <a:cs typeface="Times New Roman"/>
              </a:rPr>
              <a:t>	</a:t>
            </a:r>
            <a:r>
              <a:rPr sz="2700" spc="-15" baseline="3086" dirty="0">
                <a:solidFill>
                  <a:srgbClr val="282828"/>
                </a:solidFill>
                <a:latin typeface="Lucida Console"/>
                <a:cs typeface="Lucida Console"/>
              </a:rPr>
              <a:t>p</a:t>
            </a:r>
            <a:r>
              <a:rPr sz="2700" spc="-22" baseline="3086" dirty="0">
                <a:solidFill>
                  <a:srgbClr val="282828"/>
                </a:solidFill>
                <a:latin typeface="Lucida Console"/>
                <a:cs typeface="Lucida Console"/>
              </a:rPr>
              <a:t>yt</a:t>
            </a:r>
            <a:r>
              <a:rPr sz="2700" spc="-15" baseline="3086" dirty="0">
                <a:solidFill>
                  <a:srgbClr val="282828"/>
                </a:solidFill>
                <a:latin typeface="Lucida Console"/>
                <a:cs typeface="Lucida Console"/>
              </a:rPr>
              <a:t>h</a:t>
            </a:r>
            <a:r>
              <a:rPr sz="2700" spc="-22" baseline="3086" dirty="0">
                <a:solidFill>
                  <a:srgbClr val="282828"/>
                </a:solidFill>
                <a:latin typeface="Lucida Console"/>
                <a:cs typeface="Lucida Console"/>
              </a:rPr>
              <a:t>on</a:t>
            </a:r>
            <a:endParaRPr sz="2700" baseline="3086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  <a:tabLst>
                <a:tab pos="4486275" algn="l"/>
                <a:tab pos="4761865" algn="l"/>
                <a:tab pos="5729605" algn="l"/>
              </a:tabLst>
            </a:pPr>
            <a:r>
              <a:rPr sz="1800" spc="-10" dirty="0">
                <a:solidFill>
                  <a:srgbClr val="282828"/>
                </a:solidFill>
                <a:latin typeface="Arial Unicode MS"/>
                <a:cs typeface="Arial Unicode MS"/>
              </a:rPr>
              <a:t>Running</a:t>
            </a:r>
            <a:r>
              <a:rPr sz="1800" spc="9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282828"/>
                </a:solidFill>
                <a:latin typeface="Arial Unicode MS"/>
                <a:cs typeface="Arial Unicode MS"/>
              </a:rPr>
              <a:t>a</a:t>
            </a:r>
            <a:r>
              <a:rPr sz="1800" spc="9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82828"/>
                </a:solidFill>
                <a:latin typeface="Arial Unicode MS"/>
                <a:cs typeface="Arial Unicode MS"/>
              </a:rPr>
              <a:t>Python</a:t>
            </a:r>
            <a:r>
              <a:rPr sz="1800" spc="8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282828"/>
                </a:solidFill>
                <a:latin typeface="Arial Unicode MS"/>
                <a:cs typeface="Arial Unicode MS"/>
              </a:rPr>
              <a:t>sc</a:t>
            </a:r>
            <a:r>
              <a:rPr sz="1800" spc="20" dirty="0">
                <a:solidFill>
                  <a:srgbClr val="282828"/>
                </a:solidFill>
                <a:latin typeface="Arial Unicode MS"/>
                <a:cs typeface="Arial Unicode MS"/>
              </a:rPr>
              <a:t>r</a:t>
            </a:r>
            <a:r>
              <a:rPr sz="1800" spc="35" dirty="0">
                <a:solidFill>
                  <a:srgbClr val="282828"/>
                </a:solidFill>
                <a:latin typeface="Arial Unicode MS"/>
                <a:cs typeface="Arial Unicode MS"/>
              </a:rPr>
              <a:t>ipt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	</a:t>
            </a:r>
            <a:r>
              <a:rPr sz="2700" baseline="3086" dirty="0">
                <a:solidFill>
                  <a:srgbClr val="282828"/>
                </a:solidFill>
                <a:latin typeface="Lucida Console"/>
                <a:cs typeface="Lucida Console"/>
              </a:rPr>
              <a:t>$</a:t>
            </a:r>
            <a:r>
              <a:rPr sz="2700" baseline="3086" dirty="0">
                <a:solidFill>
                  <a:srgbClr val="282828"/>
                </a:solidFill>
                <a:latin typeface="Times New Roman"/>
                <a:cs typeface="Times New Roman"/>
              </a:rPr>
              <a:t>	</a:t>
            </a:r>
            <a:r>
              <a:rPr sz="2700" baseline="3086" dirty="0">
                <a:solidFill>
                  <a:srgbClr val="282828"/>
                </a:solidFill>
                <a:latin typeface="Lucida Console"/>
                <a:cs typeface="Lucida Console"/>
              </a:rPr>
              <a:t>pyt</a:t>
            </a:r>
            <a:r>
              <a:rPr sz="2700" spc="7" baseline="3086" dirty="0">
                <a:solidFill>
                  <a:srgbClr val="282828"/>
                </a:solidFill>
                <a:latin typeface="Lucida Console"/>
                <a:cs typeface="Lucida Console"/>
              </a:rPr>
              <a:t>h</a:t>
            </a:r>
            <a:r>
              <a:rPr sz="2700" baseline="3086" dirty="0">
                <a:solidFill>
                  <a:srgbClr val="282828"/>
                </a:solidFill>
                <a:latin typeface="Lucida Console"/>
                <a:cs typeface="Lucida Console"/>
              </a:rPr>
              <a:t>on</a:t>
            </a:r>
            <a:r>
              <a:rPr sz="2700" baseline="3086" dirty="0">
                <a:solidFill>
                  <a:srgbClr val="282828"/>
                </a:solidFill>
                <a:latin typeface="Times New Roman"/>
                <a:cs typeface="Times New Roman"/>
              </a:rPr>
              <a:t>	</a:t>
            </a:r>
            <a:r>
              <a:rPr sz="2850" spc="-120" baseline="2923" dirty="0">
                <a:solidFill>
                  <a:srgbClr val="282828"/>
                </a:solidFill>
                <a:latin typeface="Lucida Console"/>
                <a:cs typeface="Lucida Console"/>
              </a:rPr>
              <a:t>s</a:t>
            </a:r>
            <a:r>
              <a:rPr sz="2850" spc="-104" baseline="2923" dirty="0">
                <a:solidFill>
                  <a:srgbClr val="282828"/>
                </a:solidFill>
                <a:latin typeface="Lucida Console"/>
                <a:cs typeface="Lucida Console"/>
              </a:rPr>
              <a:t>cript.py</a:t>
            </a:r>
            <a:endParaRPr sz="2850" baseline="2923">
              <a:latin typeface="Lucida Console"/>
              <a:cs typeface="Lucida Console"/>
            </a:endParaRPr>
          </a:p>
          <a:p>
            <a:pPr marL="12700">
              <a:lnSpc>
                <a:spcPts val="2270"/>
              </a:lnSpc>
              <a:spcBef>
                <a:spcPts val="1770"/>
              </a:spcBef>
              <a:tabLst>
                <a:tab pos="4486275" algn="l"/>
                <a:tab pos="4761865" algn="l"/>
                <a:tab pos="5728970" algn="l"/>
                <a:tab pos="6144260" algn="l"/>
              </a:tabLst>
            </a:pPr>
            <a:r>
              <a:rPr sz="1800" spc="-20" dirty="0">
                <a:solidFill>
                  <a:srgbClr val="282828"/>
                </a:solidFill>
                <a:latin typeface="Arial Unicode MS"/>
                <a:cs typeface="Arial Unicode MS"/>
              </a:rPr>
              <a:t>Running</a:t>
            </a:r>
            <a:r>
              <a:rPr sz="1800" spc="1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-40" dirty="0">
                <a:solidFill>
                  <a:srgbClr val="282828"/>
                </a:solidFill>
                <a:latin typeface="Arial Unicode MS"/>
                <a:cs typeface="Arial Unicode MS"/>
              </a:rPr>
              <a:t>a</a:t>
            </a:r>
            <a:r>
              <a:rPr sz="1800" spc="9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282828"/>
                </a:solidFill>
                <a:latin typeface="Arial Unicode MS"/>
                <a:cs typeface="Arial Unicode MS"/>
              </a:rPr>
              <a:t>script</a:t>
            </a:r>
            <a:r>
              <a:rPr sz="1800" spc="1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82828"/>
                </a:solidFill>
                <a:latin typeface="Arial Unicode MS"/>
                <a:cs typeface="Arial Unicode MS"/>
              </a:rPr>
              <a:t>in</a:t>
            </a:r>
            <a:r>
              <a:rPr sz="1800" spc="35" dirty="0">
                <a:solidFill>
                  <a:srgbClr val="282828"/>
                </a:solidFill>
                <a:latin typeface="Arial Unicode MS"/>
                <a:cs typeface="Arial Unicode MS"/>
              </a:rPr>
              <a:t> </a:t>
            </a:r>
            <a:r>
              <a:rPr sz="1800" spc="20" dirty="0">
                <a:solidFill>
                  <a:srgbClr val="282828"/>
                </a:solidFill>
                <a:latin typeface="Arial Unicode MS"/>
                <a:cs typeface="Arial Unicode MS"/>
              </a:rPr>
              <a:t>‘Int</a:t>
            </a:r>
            <a:r>
              <a:rPr sz="1800" spc="45" dirty="0">
                <a:solidFill>
                  <a:srgbClr val="282828"/>
                </a:solidFill>
                <a:latin typeface="Arial Unicode MS"/>
                <a:cs typeface="Arial Unicode MS"/>
              </a:rPr>
              <a:t>e</a:t>
            </a:r>
            <a:r>
              <a:rPr sz="1800" spc="20" dirty="0">
                <a:solidFill>
                  <a:srgbClr val="282828"/>
                </a:solidFill>
                <a:latin typeface="Arial Unicode MS"/>
                <a:cs typeface="Arial Unicode MS"/>
              </a:rPr>
              <a:t>ractiv</a:t>
            </a:r>
            <a:r>
              <a:rPr sz="1800" spc="35" dirty="0">
                <a:solidFill>
                  <a:srgbClr val="282828"/>
                </a:solidFill>
                <a:latin typeface="Arial Unicode MS"/>
                <a:cs typeface="Arial Unicode MS"/>
              </a:rPr>
              <a:t>e</a:t>
            </a:r>
            <a:r>
              <a:rPr sz="1800" spc="105" dirty="0">
                <a:solidFill>
                  <a:srgbClr val="282828"/>
                </a:solidFill>
                <a:latin typeface="Arial Unicode MS"/>
                <a:cs typeface="Arial Unicode MS"/>
              </a:rPr>
              <a:t>’</a:t>
            </a:r>
            <a:r>
              <a:rPr sz="1800" spc="45" dirty="0">
                <a:solidFill>
                  <a:srgbClr val="282828"/>
                </a:solidFill>
                <a:latin typeface="Arial Unicode MS"/>
                <a:cs typeface="Arial Unicode MS"/>
              </a:rPr>
              <a:t> mode</a:t>
            </a:r>
            <a:r>
              <a:rPr sz="1800" dirty="0">
                <a:solidFill>
                  <a:srgbClr val="282828"/>
                </a:solidFill>
                <a:latin typeface="Arial Unicode MS"/>
                <a:cs typeface="Arial Unicode MS"/>
              </a:rPr>
              <a:t>	</a:t>
            </a:r>
            <a:r>
              <a:rPr sz="2700" spc="-22" baseline="3086" dirty="0">
                <a:solidFill>
                  <a:srgbClr val="282828"/>
                </a:solidFill>
                <a:latin typeface="Lucida Console"/>
                <a:cs typeface="Lucida Console"/>
              </a:rPr>
              <a:t>$</a:t>
            </a:r>
            <a:r>
              <a:rPr sz="2700" baseline="3086" dirty="0">
                <a:solidFill>
                  <a:srgbClr val="282828"/>
                </a:solidFill>
                <a:latin typeface="Times New Roman"/>
                <a:cs typeface="Times New Roman"/>
              </a:rPr>
              <a:t>	</a:t>
            </a:r>
            <a:r>
              <a:rPr sz="2700" spc="-15" baseline="3086" dirty="0">
                <a:solidFill>
                  <a:srgbClr val="282828"/>
                </a:solidFill>
                <a:latin typeface="Lucida Console"/>
                <a:cs typeface="Lucida Console"/>
              </a:rPr>
              <a:t>p</a:t>
            </a:r>
            <a:r>
              <a:rPr sz="2700" spc="-22" baseline="3086" dirty="0">
                <a:solidFill>
                  <a:srgbClr val="282828"/>
                </a:solidFill>
                <a:latin typeface="Lucida Console"/>
                <a:cs typeface="Lucida Console"/>
              </a:rPr>
              <a:t>yt</a:t>
            </a:r>
            <a:r>
              <a:rPr sz="2700" spc="-15" baseline="3086" dirty="0">
                <a:solidFill>
                  <a:srgbClr val="282828"/>
                </a:solidFill>
                <a:latin typeface="Lucida Console"/>
                <a:cs typeface="Lucida Console"/>
              </a:rPr>
              <a:t>h</a:t>
            </a:r>
            <a:r>
              <a:rPr sz="2700" spc="-22" baseline="3086" dirty="0">
                <a:solidFill>
                  <a:srgbClr val="282828"/>
                </a:solidFill>
                <a:latin typeface="Lucida Console"/>
                <a:cs typeface="Lucida Console"/>
              </a:rPr>
              <a:t>on</a:t>
            </a:r>
            <a:r>
              <a:rPr sz="2700" baseline="3086" dirty="0">
                <a:solidFill>
                  <a:srgbClr val="282828"/>
                </a:solidFill>
                <a:latin typeface="Times New Roman"/>
                <a:cs typeface="Times New Roman"/>
              </a:rPr>
              <a:t>	</a:t>
            </a:r>
            <a:r>
              <a:rPr sz="2700" spc="-22" baseline="3086" dirty="0">
                <a:solidFill>
                  <a:srgbClr val="282828"/>
                </a:solidFill>
                <a:latin typeface="Lucida Console"/>
                <a:cs typeface="Lucida Console"/>
              </a:rPr>
              <a:t>-i</a:t>
            </a:r>
            <a:r>
              <a:rPr sz="2700" baseline="3086" dirty="0">
                <a:solidFill>
                  <a:srgbClr val="282828"/>
                </a:solidFill>
                <a:latin typeface="Times New Roman"/>
                <a:cs typeface="Times New Roman"/>
              </a:rPr>
              <a:t>	</a:t>
            </a:r>
            <a:r>
              <a:rPr sz="2850" spc="-104" baseline="2923" dirty="0">
                <a:solidFill>
                  <a:srgbClr val="282828"/>
                </a:solidFill>
                <a:latin typeface="Lucida Console"/>
                <a:cs typeface="Lucida Console"/>
              </a:rPr>
              <a:t>script.py</a:t>
            </a:r>
            <a:endParaRPr sz="2850" baseline="2923">
              <a:latin typeface="Lucida Console"/>
              <a:cs typeface="Lucida Console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282828"/>
                </a:solidFill>
                <a:latin typeface="Arial Unicode MS"/>
                <a:cs typeface="Arial Unicode MS"/>
              </a:rPr>
              <a:t>Execu</a:t>
            </a:r>
            <a:r>
              <a:rPr sz="1200" spc="-5" dirty="0">
                <a:solidFill>
                  <a:srgbClr val="282828"/>
                </a:solidFill>
                <a:latin typeface="Arial Unicode MS"/>
                <a:cs typeface="Arial Unicode MS"/>
              </a:rPr>
              <a:t>t</a:t>
            </a:r>
            <a:r>
              <a:rPr sz="1200" spc="20" dirty="0">
                <a:solidFill>
                  <a:srgbClr val="282828"/>
                </a:solidFill>
                <a:latin typeface="Arial Unicode MS"/>
                <a:cs typeface="Arial Unicode MS"/>
              </a:rPr>
              <a:t>e</a:t>
            </a:r>
            <a:r>
              <a:rPr sz="1200" spc="7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200" spc="20" dirty="0">
                <a:solidFill>
                  <a:srgbClr val="282828"/>
                </a:solidFill>
                <a:latin typeface="Arial Unicode MS"/>
                <a:cs typeface="Arial Unicode MS"/>
              </a:rPr>
              <a:t>the</a:t>
            </a:r>
            <a:r>
              <a:rPr sz="1200" spc="6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200" spc="20" dirty="0">
                <a:solidFill>
                  <a:srgbClr val="282828"/>
                </a:solidFill>
                <a:latin typeface="Arial Unicode MS"/>
                <a:cs typeface="Arial Unicode MS"/>
              </a:rPr>
              <a:t>script</a:t>
            </a:r>
            <a:r>
              <a:rPr sz="1200" spc="6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282828"/>
                </a:solidFill>
                <a:latin typeface="Arial Unicode MS"/>
                <a:cs typeface="Arial Unicode MS"/>
              </a:rPr>
              <a:t>and</a:t>
            </a:r>
            <a:r>
              <a:rPr sz="1200" spc="6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solidFill>
                  <a:srgbClr val="282828"/>
                </a:solidFill>
                <a:latin typeface="Arial Unicode MS"/>
                <a:cs typeface="Arial Unicode MS"/>
              </a:rPr>
              <a:t>then</a:t>
            </a:r>
            <a:r>
              <a:rPr sz="1200" spc="6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200" spc="20" dirty="0">
                <a:solidFill>
                  <a:srgbClr val="282828"/>
                </a:solidFill>
                <a:latin typeface="Arial Unicode MS"/>
                <a:cs typeface="Arial Unicode MS"/>
              </a:rPr>
              <a:t>rem</a:t>
            </a:r>
            <a:r>
              <a:rPr sz="1200" spc="-15" dirty="0">
                <a:solidFill>
                  <a:srgbClr val="282828"/>
                </a:solidFill>
                <a:latin typeface="Arial Unicode MS"/>
                <a:cs typeface="Arial Unicode MS"/>
              </a:rPr>
              <a:t>ain</a:t>
            </a:r>
            <a:r>
              <a:rPr sz="1200" spc="6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82828"/>
                </a:solidFill>
                <a:latin typeface="Arial Unicode MS"/>
                <a:cs typeface="Arial Unicode MS"/>
              </a:rPr>
              <a:t>in</a:t>
            </a:r>
            <a:r>
              <a:rPr sz="1200" spc="6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200" spc="20" dirty="0">
                <a:solidFill>
                  <a:srgbClr val="282828"/>
                </a:solidFill>
                <a:latin typeface="Arial Unicode MS"/>
                <a:cs typeface="Arial Unicode MS"/>
              </a:rPr>
              <a:t>the</a:t>
            </a:r>
            <a:r>
              <a:rPr sz="1200" spc="6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82828"/>
                </a:solidFill>
                <a:latin typeface="Arial Unicode MS"/>
                <a:cs typeface="Arial Unicode MS"/>
              </a:rPr>
              <a:t>In</a:t>
            </a:r>
            <a:r>
              <a:rPr sz="1200" spc="-10" dirty="0">
                <a:solidFill>
                  <a:srgbClr val="282828"/>
                </a:solidFill>
                <a:latin typeface="Arial Unicode MS"/>
                <a:cs typeface="Arial Unicode MS"/>
              </a:rPr>
              <a:t>t</a:t>
            </a:r>
            <a:r>
              <a:rPr sz="1200" spc="5" dirty="0">
                <a:solidFill>
                  <a:srgbClr val="282828"/>
                </a:solidFill>
                <a:latin typeface="Arial Unicode MS"/>
                <a:cs typeface="Arial Unicode MS"/>
              </a:rPr>
              <a:t>era</a:t>
            </a:r>
            <a:r>
              <a:rPr sz="1200" spc="60" dirty="0">
                <a:solidFill>
                  <a:srgbClr val="282828"/>
                </a:solidFill>
                <a:latin typeface="Arial Unicode MS"/>
                <a:cs typeface="Arial Unicode MS"/>
              </a:rPr>
              <a:t>c</a:t>
            </a:r>
            <a:r>
              <a:rPr sz="1200" spc="25" dirty="0">
                <a:solidFill>
                  <a:srgbClr val="282828"/>
                </a:solidFill>
                <a:latin typeface="Arial Unicode MS"/>
                <a:cs typeface="Arial Unicode MS"/>
              </a:rPr>
              <a:t>t</a:t>
            </a:r>
            <a:r>
              <a:rPr sz="1200" spc="5" dirty="0">
                <a:solidFill>
                  <a:srgbClr val="282828"/>
                </a:solidFill>
                <a:latin typeface="Arial Unicode MS"/>
                <a:cs typeface="Arial Unicode MS"/>
              </a:rPr>
              <a:t>ive</a:t>
            </a:r>
            <a:r>
              <a:rPr sz="1200" spc="6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82828"/>
                </a:solidFill>
                <a:latin typeface="Arial Unicode MS"/>
                <a:cs typeface="Arial Unicode MS"/>
              </a:rPr>
              <a:t>Shell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Using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25" dirty="0"/>
              <a:t>your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30" dirty="0"/>
              <a:t>P</a:t>
            </a:r>
            <a:r>
              <a:rPr spc="40" dirty="0"/>
              <a:t>ython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spc="10" dirty="0"/>
              <a:t>Inter</a:t>
            </a:r>
            <a:r>
              <a:rPr spc="60" dirty="0"/>
              <a:t>preter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533" y="2976372"/>
            <a:ext cx="8277225" cy="1613535"/>
          </a:xfrm>
          <a:prstGeom prst="rect">
            <a:avLst/>
          </a:prstGeom>
          <a:solidFill>
            <a:srgbClr val="282828"/>
          </a:solidFill>
        </p:spPr>
        <p:txBody>
          <a:bodyPr vert="horz" wrap="square" lIns="0" tIns="0" rIns="0" bIns="0" rtlCol="0">
            <a:spAutoFit/>
          </a:bodyPr>
          <a:lstStyle/>
          <a:p>
            <a:pPr marL="147955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(venv)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$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python</a:t>
            </a:r>
            <a:endParaRPr sz="1200">
              <a:latin typeface="Lucida Console"/>
              <a:cs typeface="Lucida Console"/>
            </a:endParaRPr>
          </a:p>
          <a:p>
            <a:pPr marL="147955">
              <a:lnSpc>
                <a:spcPct val="100000"/>
              </a:lnSpc>
              <a:spcBef>
                <a:spcPts val="145"/>
              </a:spcBef>
            </a:pP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Python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Lucida Console"/>
                <a:cs typeface="Lucida Console"/>
              </a:rPr>
              <a:t>3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.6.5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(d</a:t>
            </a:r>
            <a:r>
              <a:rPr sz="1200" spc="-15" dirty="0">
                <a:solidFill>
                  <a:srgbClr val="FFFFFF"/>
                </a:solidFill>
                <a:latin typeface="Lucida Console"/>
                <a:cs typeface="Lucida Console"/>
              </a:rPr>
              <a:t>e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fault,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Lucida Console"/>
                <a:cs typeface="Lucida Console"/>
              </a:rPr>
              <a:t>A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pr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2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20</a:t>
            </a:r>
            <a:r>
              <a:rPr sz="1200" spc="-15" dirty="0">
                <a:solidFill>
                  <a:srgbClr val="FFFFFF"/>
                </a:solidFill>
                <a:latin typeface="Lucida Console"/>
                <a:cs typeface="Lucida Console"/>
              </a:rPr>
              <a:t>1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8,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15:3</a:t>
            </a:r>
            <a:r>
              <a:rPr sz="1200" spc="-15" dirty="0">
                <a:solidFill>
                  <a:srgbClr val="FFFFFF"/>
                </a:solidFill>
                <a:latin typeface="Lucida Console"/>
                <a:cs typeface="Lucida Console"/>
              </a:rPr>
              <a:t>1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:03)[GCC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4.8.5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Lucida Console"/>
                <a:cs typeface="Lucida Console"/>
              </a:rPr>
              <a:t>2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0150623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(Red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Hat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4.8.</a:t>
            </a:r>
            <a:r>
              <a:rPr sz="1200" spc="-5" dirty="0">
                <a:solidFill>
                  <a:srgbClr val="FFFFFF"/>
                </a:solidFill>
                <a:latin typeface="Lucida Console"/>
                <a:cs typeface="Lucida Console"/>
              </a:rPr>
              <a:t>5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-16)]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on</a:t>
            </a:r>
            <a:endParaRPr sz="1200">
              <a:latin typeface="Lucida Console"/>
              <a:cs typeface="Lucida Console"/>
            </a:endParaRPr>
          </a:p>
          <a:p>
            <a:pPr marL="147955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solidFill>
                  <a:srgbClr val="FFFFFF"/>
                </a:solidFill>
                <a:latin typeface="Lucida Console"/>
                <a:cs typeface="Lucida Console"/>
              </a:rPr>
              <a:t>linuxTy</a:t>
            </a:r>
            <a:r>
              <a:rPr sz="1200" spc="-5" dirty="0">
                <a:solidFill>
                  <a:srgbClr val="FFFFFF"/>
                </a:solidFill>
                <a:latin typeface="Lucida Console"/>
                <a:cs typeface="Lucida Console"/>
              </a:rPr>
              <a:t>p</a:t>
            </a:r>
            <a:r>
              <a:rPr sz="1200" dirty="0">
                <a:solidFill>
                  <a:srgbClr val="FFFFFF"/>
                </a:solidFill>
                <a:latin typeface="Lucida Console"/>
                <a:cs typeface="Lucida Console"/>
              </a:rPr>
              <a:t>e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Lucida Console"/>
                <a:cs typeface="Lucida Console"/>
              </a:rPr>
              <a:t>"help</a:t>
            </a:r>
            <a:r>
              <a:rPr sz="1200" spc="-5" dirty="0">
                <a:solidFill>
                  <a:srgbClr val="FFFFFF"/>
                </a:solidFill>
                <a:latin typeface="Lucida Console"/>
                <a:cs typeface="Lucida Console"/>
              </a:rPr>
              <a:t>"</a:t>
            </a:r>
            <a:r>
              <a:rPr sz="1200" dirty="0">
                <a:solidFill>
                  <a:srgbClr val="FFFFFF"/>
                </a:solidFill>
                <a:latin typeface="Lucida Console"/>
                <a:cs typeface="Lucida Console"/>
              </a:rPr>
              <a:t>,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Lucida Console"/>
                <a:cs typeface="Lucida Console"/>
              </a:rPr>
              <a:t>"copyright",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Lucida Console"/>
                <a:cs typeface="Lucida Console"/>
              </a:rPr>
              <a:t>"credits"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Lucida Console"/>
                <a:cs typeface="Lucida Console"/>
              </a:rPr>
              <a:t>or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Lucida Console"/>
                <a:cs typeface="Lucida Console"/>
              </a:rPr>
              <a:t>"license"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Lucida Console"/>
                <a:cs typeface="Lucida Console"/>
              </a:rPr>
              <a:t>for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Lucida Console"/>
                <a:cs typeface="Lucida Console"/>
              </a:rPr>
              <a:t>more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Lucida Console"/>
                <a:cs typeface="Lucida Console"/>
              </a:rPr>
              <a:t>i</a:t>
            </a:r>
            <a:r>
              <a:rPr sz="1200" dirty="0">
                <a:solidFill>
                  <a:srgbClr val="FFFFFF"/>
                </a:solidFill>
                <a:latin typeface="Lucida Console"/>
                <a:cs typeface="Lucida Console"/>
              </a:rPr>
              <a:t>nformation.</a:t>
            </a:r>
            <a:endParaRPr sz="1200">
              <a:latin typeface="Lucida Console"/>
              <a:cs typeface="Lucida Console"/>
            </a:endParaRPr>
          </a:p>
          <a:p>
            <a:pPr marL="147955">
              <a:lnSpc>
                <a:spcPct val="100000"/>
              </a:lnSpc>
              <a:spcBef>
                <a:spcPts val="145"/>
              </a:spcBef>
            </a:pPr>
            <a:r>
              <a:rPr sz="1200" spc="-10" dirty="0">
                <a:solidFill>
                  <a:srgbClr val="FFFFFF"/>
                </a:solidFill>
                <a:latin typeface="Lucida Console"/>
                <a:cs typeface="Lucida Console"/>
              </a:rPr>
              <a:t>&gt;&gt;&gt;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6640" y="533235"/>
            <a:ext cx="411289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25" dirty="0">
                <a:solidFill>
                  <a:srgbClr val="005072"/>
                </a:solidFill>
                <a:latin typeface="Arial Unicode MS"/>
                <a:cs typeface="Arial Unicode MS"/>
              </a:rPr>
              <a:t>Python’s</a:t>
            </a:r>
            <a:r>
              <a:rPr sz="2800" spc="45" dirty="0">
                <a:solidFill>
                  <a:srgbClr val="005072"/>
                </a:solidFill>
                <a:latin typeface="Arial Unicode MS"/>
                <a:cs typeface="Arial Unicode MS"/>
              </a:rPr>
              <a:t> </a:t>
            </a:r>
            <a:r>
              <a:rPr sz="2800" spc="10" dirty="0">
                <a:solidFill>
                  <a:srgbClr val="005072"/>
                </a:solidFill>
                <a:latin typeface="Arial Unicode MS"/>
                <a:cs typeface="Arial Unicode MS"/>
              </a:rPr>
              <a:t>Inter</a:t>
            </a:r>
            <a:r>
              <a:rPr sz="2800" spc="35" dirty="0">
                <a:solidFill>
                  <a:srgbClr val="005072"/>
                </a:solidFill>
                <a:latin typeface="Arial Unicode MS"/>
                <a:cs typeface="Arial Unicode MS"/>
              </a:rPr>
              <a:t>active</a:t>
            </a:r>
            <a:r>
              <a:rPr sz="2800" spc="60" dirty="0">
                <a:solidFill>
                  <a:srgbClr val="005072"/>
                </a:solidFill>
                <a:latin typeface="Arial Unicode MS"/>
                <a:cs typeface="Arial Unicode MS"/>
              </a:rPr>
              <a:t> </a:t>
            </a:r>
            <a:r>
              <a:rPr sz="2800" dirty="0">
                <a:solidFill>
                  <a:srgbClr val="005072"/>
                </a:solidFill>
                <a:latin typeface="Arial Unicode MS"/>
                <a:cs typeface="Arial Unicode MS"/>
              </a:rPr>
              <a:t>Shell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6734" y="1256666"/>
            <a:ext cx="414782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55" dirty="0">
                <a:solidFill>
                  <a:srgbClr val="282828"/>
                </a:solidFill>
                <a:latin typeface="Arial Unicode MS"/>
                <a:cs typeface="Arial Unicode MS"/>
              </a:rPr>
              <a:t>Acc</a:t>
            </a:r>
            <a:r>
              <a:rPr sz="2000" spc="45" dirty="0">
                <a:solidFill>
                  <a:srgbClr val="282828"/>
                </a:solidFill>
                <a:latin typeface="Arial Unicode MS"/>
                <a:cs typeface="Arial Unicode MS"/>
              </a:rPr>
              <a:t>e</a:t>
            </a:r>
            <a:r>
              <a:rPr sz="2000" spc="40" dirty="0">
                <a:solidFill>
                  <a:srgbClr val="282828"/>
                </a:solidFill>
                <a:latin typeface="Arial Unicode MS"/>
                <a:cs typeface="Arial Unicode MS"/>
              </a:rPr>
              <a:t>pts</a:t>
            </a:r>
            <a:r>
              <a:rPr sz="2000" spc="1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82828"/>
                </a:solidFill>
                <a:latin typeface="Arial Unicode MS"/>
                <a:cs typeface="Arial Unicode MS"/>
              </a:rPr>
              <a:t>all</a:t>
            </a:r>
            <a:r>
              <a:rPr sz="2000" spc="10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828"/>
                </a:solidFill>
                <a:latin typeface="Arial Unicode MS"/>
                <a:cs typeface="Arial Unicode MS"/>
              </a:rPr>
              <a:t>valid</a:t>
            </a:r>
            <a:r>
              <a:rPr sz="2000" spc="1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282828"/>
                </a:solidFill>
                <a:latin typeface="Arial Unicode MS"/>
                <a:cs typeface="Arial Unicode MS"/>
              </a:rPr>
              <a:t>Python</a:t>
            </a:r>
            <a:r>
              <a:rPr sz="2000" spc="10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282828"/>
                </a:solidFill>
                <a:latin typeface="Arial Unicode MS"/>
                <a:cs typeface="Arial Unicode MS"/>
              </a:rPr>
              <a:t>statem</a:t>
            </a:r>
            <a:r>
              <a:rPr sz="2000" spc="20" dirty="0">
                <a:solidFill>
                  <a:srgbClr val="282828"/>
                </a:solidFill>
                <a:latin typeface="Arial Unicode MS"/>
                <a:cs typeface="Arial Unicode MS"/>
              </a:rPr>
              <a:t>e</a:t>
            </a:r>
            <a:r>
              <a:rPr sz="2000" spc="25" dirty="0">
                <a:solidFill>
                  <a:srgbClr val="282828"/>
                </a:solidFill>
                <a:latin typeface="Arial Unicode MS"/>
                <a:cs typeface="Arial Unicode MS"/>
              </a:rPr>
              <a:t>nts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6734" y="1655955"/>
            <a:ext cx="2915285" cy="1167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282828"/>
                </a:solidFill>
                <a:latin typeface="Arial Unicode MS"/>
                <a:cs typeface="Arial Unicode MS"/>
              </a:rPr>
              <a:t>Use</a:t>
            </a:r>
            <a:r>
              <a:rPr sz="2000" spc="1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82828"/>
                </a:solidFill>
                <a:latin typeface="Arial Unicode MS"/>
                <a:cs typeface="Arial Unicode MS"/>
              </a:rPr>
              <a:t>It</a:t>
            </a:r>
            <a:r>
              <a:rPr sz="2000" spc="9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82828"/>
                </a:solidFill>
                <a:latin typeface="Arial Unicode MS"/>
                <a:cs typeface="Arial Unicode MS"/>
              </a:rPr>
              <a:t>To:</a:t>
            </a:r>
            <a:endParaRPr sz="2000">
              <a:latin typeface="Arial Unicode MS"/>
              <a:cs typeface="Arial Unicode MS"/>
            </a:endParaRPr>
          </a:p>
          <a:p>
            <a:pPr marL="298450" indent="-205740">
              <a:lnSpc>
                <a:spcPct val="100000"/>
              </a:lnSpc>
              <a:spcBef>
                <a:spcPts val="175"/>
              </a:spcBef>
              <a:buClr>
                <a:srgbClr val="6DBD49"/>
              </a:buClr>
              <a:buSzPct val="58333"/>
              <a:buFont typeface="Wingdings"/>
              <a:buChar char=""/>
              <a:tabLst>
                <a:tab pos="298450" algn="l"/>
              </a:tabLst>
            </a:pPr>
            <a:r>
              <a:rPr sz="1800" spc="-30" dirty="0">
                <a:solidFill>
                  <a:srgbClr val="282828"/>
                </a:solidFill>
                <a:latin typeface="Arial Unicode MS"/>
                <a:cs typeface="Arial Unicode MS"/>
              </a:rPr>
              <a:t>Play</a:t>
            </a:r>
            <a:r>
              <a:rPr sz="1800" spc="8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40" dirty="0">
                <a:solidFill>
                  <a:srgbClr val="282828"/>
                </a:solidFill>
                <a:latin typeface="Arial Unicode MS"/>
                <a:cs typeface="Arial Unicode MS"/>
              </a:rPr>
              <a:t>with</a:t>
            </a:r>
            <a:r>
              <a:rPr sz="1800" spc="9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82828"/>
                </a:solidFill>
                <a:latin typeface="Arial Unicode MS"/>
                <a:cs typeface="Arial Unicode MS"/>
              </a:rPr>
              <a:t>Python</a:t>
            </a:r>
            <a:r>
              <a:rPr sz="1800" spc="9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82828"/>
                </a:solidFill>
                <a:latin typeface="Arial Unicode MS"/>
                <a:cs typeface="Arial Unicode MS"/>
              </a:rPr>
              <a:t>syntax</a:t>
            </a:r>
            <a:endParaRPr sz="1800">
              <a:latin typeface="Arial Unicode MS"/>
              <a:cs typeface="Arial Unicode MS"/>
            </a:endParaRPr>
          </a:p>
          <a:p>
            <a:pPr marL="298450" indent="-205740">
              <a:lnSpc>
                <a:spcPct val="100000"/>
              </a:lnSpc>
              <a:spcBef>
                <a:spcPts val="175"/>
              </a:spcBef>
              <a:buClr>
                <a:srgbClr val="6DBD49"/>
              </a:buClr>
              <a:buSzPct val="58333"/>
              <a:buFont typeface="Wingdings"/>
              <a:buChar char=""/>
              <a:tabLst>
                <a:tab pos="298450" algn="l"/>
              </a:tabLst>
            </a:pPr>
            <a:r>
              <a:rPr sz="1800" spc="15" dirty="0">
                <a:solidFill>
                  <a:srgbClr val="282828"/>
                </a:solidFill>
                <a:latin typeface="Arial Unicode MS"/>
                <a:cs typeface="Arial Unicode MS"/>
              </a:rPr>
              <a:t>Increment</a:t>
            </a:r>
            <a:r>
              <a:rPr sz="1800" spc="-15" dirty="0">
                <a:solidFill>
                  <a:srgbClr val="282828"/>
                </a:solidFill>
                <a:latin typeface="Arial Unicode MS"/>
                <a:cs typeface="Arial Unicode MS"/>
              </a:rPr>
              <a:t>al</a:t>
            </a:r>
            <a:r>
              <a:rPr sz="1800" spc="-5" dirty="0">
                <a:solidFill>
                  <a:srgbClr val="282828"/>
                </a:solidFill>
                <a:latin typeface="Arial Unicode MS"/>
                <a:cs typeface="Arial Unicode MS"/>
              </a:rPr>
              <a:t>l</a:t>
            </a:r>
            <a:r>
              <a:rPr sz="1800" spc="5" dirty="0">
                <a:solidFill>
                  <a:srgbClr val="282828"/>
                </a:solidFill>
                <a:latin typeface="Arial Unicode MS"/>
                <a:cs typeface="Arial Unicode MS"/>
              </a:rPr>
              <a:t>y</a:t>
            </a:r>
            <a:r>
              <a:rPr sz="1800" spc="9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282828"/>
                </a:solidFill>
                <a:latin typeface="Arial Unicode MS"/>
                <a:cs typeface="Arial Unicode MS"/>
              </a:rPr>
              <a:t>write</a:t>
            </a:r>
            <a:r>
              <a:rPr sz="1800" spc="9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30" dirty="0">
                <a:solidFill>
                  <a:srgbClr val="282828"/>
                </a:solidFill>
                <a:latin typeface="Arial Unicode MS"/>
                <a:cs typeface="Arial Unicode MS"/>
              </a:rPr>
              <a:t>Code</a:t>
            </a:r>
            <a:endParaRPr sz="1800">
              <a:latin typeface="Arial Unicode MS"/>
              <a:cs typeface="Arial Unicode MS"/>
            </a:endParaRPr>
          </a:p>
          <a:p>
            <a:pPr marL="298450" indent="-205740">
              <a:lnSpc>
                <a:spcPct val="100000"/>
              </a:lnSpc>
              <a:spcBef>
                <a:spcPts val="175"/>
              </a:spcBef>
              <a:buClr>
                <a:srgbClr val="6DBD49"/>
              </a:buClr>
              <a:buSzPct val="58333"/>
              <a:buFont typeface="Wingdings"/>
              <a:buChar char=""/>
              <a:tabLst>
                <a:tab pos="298450" algn="l"/>
              </a:tabLst>
            </a:pPr>
            <a:r>
              <a:rPr sz="1800" spc="-30" dirty="0">
                <a:solidFill>
                  <a:srgbClr val="282828"/>
                </a:solidFill>
                <a:latin typeface="Arial Unicode MS"/>
                <a:cs typeface="Arial Unicode MS"/>
              </a:rPr>
              <a:t>Play</a:t>
            </a:r>
            <a:r>
              <a:rPr sz="1800" spc="9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40" dirty="0">
                <a:solidFill>
                  <a:srgbClr val="282828"/>
                </a:solidFill>
                <a:latin typeface="Arial Unicode MS"/>
                <a:cs typeface="Arial Unicode MS"/>
              </a:rPr>
              <a:t>with</a:t>
            </a:r>
            <a:r>
              <a:rPr sz="1800" spc="9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282828"/>
                </a:solidFill>
                <a:latin typeface="Arial Unicode MS"/>
                <a:cs typeface="Arial Unicode MS"/>
              </a:rPr>
              <a:t>APIs</a:t>
            </a:r>
            <a:r>
              <a:rPr sz="1800" spc="8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282828"/>
                </a:solidFill>
                <a:latin typeface="Arial Unicode MS"/>
                <a:cs typeface="Arial Unicode MS"/>
              </a:rPr>
              <a:t>and</a:t>
            </a:r>
            <a:r>
              <a:rPr sz="1800" spc="1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82828"/>
                </a:solidFill>
                <a:latin typeface="Arial Unicode MS"/>
                <a:cs typeface="Arial Unicode MS"/>
              </a:rPr>
              <a:t>Dat</a:t>
            </a:r>
            <a:r>
              <a:rPr sz="1800" spc="-40" dirty="0">
                <a:solidFill>
                  <a:srgbClr val="282828"/>
                </a:solidFill>
                <a:latin typeface="Arial Unicode MS"/>
                <a:cs typeface="Arial Unicode MS"/>
              </a:rPr>
              <a:t>a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2228" y="1807259"/>
            <a:ext cx="1129665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spc="-40" dirty="0">
                <a:solidFill>
                  <a:srgbClr val="00BBEB"/>
                </a:solidFill>
                <a:latin typeface="Arial Unicode MS"/>
                <a:cs typeface="Arial Unicode MS"/>
              </a:rPr>
              <a:t>T</a:t>
            </a:r>
            <a:r>
              <a:rPr sz="1800" spc="40" dirty="0">
                <a:solidFill>
                  <a:srgbClr val="00BBEB"/>
                </a:solidFill>
                <a:latin typeface="Arial Unicode MS"/>
                <a:cs typeface="Arial Unicode MS"/>
              </a:rPr>
              <a:t>o</a:t>
            </a:r>
            <a:r>
              <a:rPr sz="1800" spc="80" dirty="0">
                <a:solidFill>
                  <a:srgbClr val="00BBEB"/>
                </a:solidFill>
                <a:latin typeface="Times New Roman"/>
                <a:cs typeface="Times New Roman"/>
              </a:rPr>
              <a:t> </a:t>
            </a:r>
            <a:r>
              <a:rPr sz="1800" spc="-175" dirty="0">
                <a:solidFill>
                  <a:srgbClr val="00BBEB"/>
                </a:solidFill>
                <a:latin typeface="Arial Unicode MS"/>
                <a:cs typeface="Arial Unicode MS"/>
              </a:rPr>
              <a:t>E</a:t>
            </a:r>
            <a:r>
              <a:rPr sz="1800" spc="35" dirty="0">
                <a:solidFill>
                  <a:srgbClr val="00BBEB"/>
                </a:solidFill>
                <a:latin typeface="Arial Unicode MS"/>
                <a:cs typeface="Arial Unicode MS"/>
              </a:rPr>
              <a:t>x</a:t>
            </a:r>
            <a:r>
              <a:rPr sz="1800" spc="20" dirty="0">
                <a:solidFill>
                  <a:srgbClr val="00BBEB"/>
                </a:solidFill>
                <a:latin typeface="Arial Unicode MS"/>
                <a:cs typeface="Arial Unicode MS"/>
              </a:rPr>
              <a:t>it: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ts val="2120"/>
              </a:lnSpc>
              <a:tabLst>
                <a:tab pos="702310" algn="l"/>
                <a:tab pos="978535" algn="l"/>
              </a:tabLst>
            </a:pPr>
            <a:r>
              <a:rPr sz="1800" spc="-10" dirty="0">
                <a:solidFill>
                  <a:srgbClr val="282828"/>
                </a:solidFill>
                <a:latin typeface="Lucida Console"/>
                <a:cs typeface="Lucida Console"/>
              </a:rPr>
              <a:t>Ctr</a:t>
            </a:r>
            <a:r>
              <a:rPr sz="1800" spc="-15" dirty="0">
                <a:solidFill>
                  <a:srgbClr val="282828"/>
                </a:solidFill>
                <a:latin typeface="Lucida Console"/>
                <a:cs typeface="Lucida Console"/>
              </a:rPr>
              <a:t>l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	</a:t>
            </a:r>
            <a:r>
              <a:rPr sz="1800" spc="-15" dirty="0">
                <a:solidFill>
                  <a:srgbClr val="282828"/>
                </a:solidFill>
                <a:latin typeface="Lucida Console"/>
                <a:cs typeface="Lucida Console"/>
              </a:rPr>
              <a:t>+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	</a:t>
            </a:r>
            <a:r>
              <a:rPr sz="1800" spc="-15" dirty="0">
                <a:solidFill>
                  <a:srgbClr val="282828"/>
                </a:solidFill>
                <a:latin typeface="Lucida Console"/>
                <a:cs typeface="Lucida Console"/>
              </a:rPr>
              <a:t>D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83990" y="2059135"/>
            <a:ext cx="134429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01650" algn="l"/>
              </a:tabLst>
            </a:pPr>
            <a:r>
              <a:rPr sz="1800" spc="30" dirty="0">
                <a:solidFill>
                  <a:srgbClr val="282828"/>
                </a:solidFill>
                <a:latin typeface="Arial Unicode MS"/>
                <a:cs typeface="Arial Unicode MS"/>
              </a:rPr>
              <a:t>or</a:t>
            </a:r>
            <a:r>
              <a:rPr sz="1800" spc="30" dirty="0">
                <a:solidFill>
                  <a:srgbClr val="282828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282828"/>
                </a:solidFill>
                <a:latin typeface="Lucida Console"/>
                <a:cs typeface="Lucida Console"/>
              </a:rPr>
              <a:t>exi</a:t>
            </a:r>
            <a:r>
              <a:rPr sz="1800" spc="-15" dirty="0">
                <a:solidFill>
                  <a:srgbClr val="282828"/>
                </a:solidFill>
                <a:latin typeface="Lucida Console"/>
                <a:cs typeface="Lucida Console"/>
              </a:rPr>
              <a:t>t()</a:t>
            </a:r>
            <a:endParaRPr sz="18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5143499"/>
                </a:move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solidFill>
            <a:srgbClr val="00B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499"/>
                </a:moveTo>
                <a:lnTo>
                  <a:pt x="9143999" y="5143499"/>
                </a:lnTo>
                <a:lnTo>
                  <a:pt x="9143999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solidFill>
            <a:srgbClr val="00A6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10378" y="1524"/>
            <a:ext cx="3833621" cy="5141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8852" y="2400041"/>
            <a:ext cx="37966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Arial Unicode MS"/>
                <a:cs typeface="Arial Unicode MS"/>
              </a:rPr>
              <a:t>Basic</a:t>
            </a:r>
            <a:r>
              <a:rPr sz="3200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Arial Unicode MS"/>
                <a:cs typeface="Arial Unicode MS"/>
              </a:rPr>
              <a:t>Python</a:t>
            </a:r>
            <a:r>
              <a:rPr sz="32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Arial Unicode MS"/>
                <a:cs typeface="Arial Unicode MS"/>
              </a:rPr>
              <a:t>Syn</a:t>
            </a:r>
            <a:r>
              <a:rPr sz="3200" spc="-5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3200" dirty="0">
                <a:solidFill>
                  <a:srgbClr val="FFFFFF"/>
                </a:solidFill>
                <a:latin typeface="Arial Unicode MS"/>
                <a:cs typeface="Arial Unicode MS"/>
              </a:rPr>
              <a:t>ax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1724009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199" y="0"/>
                </a:lnTo>
              </a:path>
            </a:pathLst>
          </a:custGeom>
          <a:ln w="12700">
            <a:solidFill>
              <a:srgbClr val="00B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3400" y="1205849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199" y="0"/>
                </a:lnTo>
              </a:path>
            </a:pathLst>
          </a:custGeom>
          <a:ln w="12700">
            <a:solidFill>
              <a:srgbClr val="00B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400" y="4067187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199" y="0"/>
                </a:lnTo>
              </a:path>
            </a:pathLst>
          </a:custGeom>
          <a:ln w="12700">
            <a:solidFill>
              <a:srgbClr val="00B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2140" y="1286011"/>
            <a:ext cx="587375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solidFill>
                  <a:srgbClr val="282828"/>
                </a:solidFill>
                <a:latin typeface="Arial Unicode MS"/>
                <a:cs typeface="Arial Unicode MS"/>
              </a:rPr>
              <a:t>P</a:t>
            </a:r>
            <a:r>
              <a:rPr sz="1400" spc="-20" dirty="0">
                <a:solidFill>
                  <a:srgbClr val="282828"/>
                </a:solidFill>
                <a:latin typeface="Arial Unicode MS"/>
                <a:cs typeface="Arial Unicode MS"/>
              </a:rPr>
              <a:t>y</a:t>
            </a:r>
            <a:r>
              <a:rPr sz="1400" spc="50" dirty="0">
                <a:solidFill>
                  <a:srgbClr val="282828"/>
                </a:solidFill>
                <a:latin typeface="Arial Unicode MS"/>
                <a:cs typeface="Arial Unicode MS"/>
              </a:rPr>
              <a:t>t</a:t>
            </a:r>
            <a:r>
              <a:rPr sz="1400" spc="15" dirty="0">
                <a:solidFill>
                  <a:srgbClr val="282828"/>
                </a:solidFill>
                <a:latin typeface="Arial Unicode MS"/>
                <a:cs typeface="Arial Unicode MS"/>
              </a:rPr>
              <a:t>hon</a:t>
            </a:r>
            <a:endParaRPr sz="1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1400" spc="50" dirty="0">
                <a:solidFill>
                  <a:srgbClr val="7F7F7F"/>
                </a:solidFill>
                <a:latin typeface="Arial Unicode MS"/>
                <a:cs typeface="Arial Unicode MS"/>
              </a:rPr>
              <a:t>t</a:t>
            </a:r>
            <a:r>
              <a:rPr sz="1400" spc="5" dirty="0">
                <a:solidFill>
                  <a:srgbClr val="7F7F7F"/>
                </a:solidFill>
                <a:latin typeface="Arial Unicode MS"/>
                <a:cs typeface="Arial Unicode MS"/>
              </a:rPr>
              <a:t>y</a:t>
            </a:r>
            <a:r>
              <a:rPr sz="1400" spc="30" dirty="0">
                <a:solidFill>
                  <a:srgbClr val="7F7F7F"/>
                </a:solidFill>
                <a:latin typeface="Arial Unicode MS"/>
                <a:cs typeface="Arial Unicode MS"/>
              </a:rPr>
              <a:t>p</a:t>
            </a:r>
            <a:r>
              <a:rPr sz="1400" spc="35" dirty="0">
                <a:solidFill>
                  <a:srgbClr val="7F7F7F"/>
                </a:solidFill>
                <a:latin typeface="Arial Unicode MS"/>
                <a:cs typeface="Arial Unicode MS"/>
              </a:rPr>
              <a:t>e</a:t>
            </a:r>
            <a:r>
              <a:rPr sz="1400" dirty="0">
                <a:solidFill>
                  <a:srgbClr val="7F7F7F"/>
                </a:solidFill>
                <a:latin typeface="Arial Unicode MS"/>
                <a:cs typeface="Arial Unicode MS"/>
              </a:rPr>
              <a:t>()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5365" y="1286011"/>
            <a:ext cx="930275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40" dirty="0">
                <a:solidFill>
                  <a:srgbClr val="282828"/>
                </a:solidFill>
                <a:latin typeface="Arial Unicode MS"/>
                <a:cs typeface="Arial Unicode MS"/>
              </a:rPr>
              <a:t>V</a:t>
            </a:r>
            <a:r>
              <a:rPr sz="1400" spc="-30" dirty="0">
                <a:solidFill>
                  <a:srgbClr val="282828"/>
                </a:solidFill>
                <a:latin typeface="Arial Unicode MS"/>
                <a:cs typeface="Arial Unicode MS"/>
              </a:rPr>
              <a:t>a</a:t>
            </a:r>
            <a:r>
              <a:rPr sz="1400" spc="5" dirty="0">
                <a:solidFill>
                  <a:srgbClr val="282828"/>
                </a:solidFill>
                <a:latin typeface="Arial Unicode MS"/>
                <a:cs typeface="Arial Unicode MS"/>
              </a:rPr>
              <a:t>lues</a:t>
            </a:r>
            <a:endParaRPr sz="1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F7F7F"/>
                </a:solidFill>
                <a:latin typeface="Arial Unicode MS"/>
                <a:cs typeface="Arial Unicode MS"/>
              </a:rPr>
              <a:t>(</a:t>
            </a:r>
            <a:r>
              <a:rPr sz="1400" spc="20" dirty="0">
                <a:solidFill>
                  <a:srgbClr val="7F7F7F"/>
                </a:solidFill>
                <a:latin typeface="Arial Unicode MS"/>
                <a:cs typeface="Arial Unicode MS"/>
              </a:rPr>
              <a:t>exa</a:t>
            </a:r>
            <a:r>
              <a:rPr sz="1400" spc="5" dirty="0">
                <a:solidFill>
                  <a:srgbClr val="7F7F7F"/>
                </a:solidFill>
                <a:latin typeface="Arial Unicode MS"/>
                <a:cs typeface="Arial Unicode MS"/>
              </a:rPr>
              <a:t>m</a:t>
            </a:r>
            <a:r>
              <a:rPr sz="1400" spc="30" dirty="0">
                <a:solidFill>
                  <a:srgbClr val="7F7F7F"/>
                </a:solidFill>
                <a:latin typeface="Arial Unicode MS"/>
                <a:cs typeface="Arial Unicode MS"/>
              </a:rPr>
              <a:t>p</a:t>
            </a:r>
            <a:r>
              <a:rPr sz="1400" spc="15" dirty="0">
                <a:solidFill>
                  <a:srgbClr val="7F7F7F"/>
                </a:solidFill>
                <a:latin typeface="Arial Unicode MS"/>
                <a:cs typeface="Arial Unicode MS"/>
              </a:rPr>
              <a:t>l</a:t>
            </a:r>
            <a:r>
              <a:rPr sz="1400" spc="20" dirty="0">
                <a:solidFill>
                  <a:srgbClr val="7F7F7F"/>
                </a:solidFill>
                <a:latin typeface="Arial Unicode MS"/>
                <a:cs typeface="Arial Unicode MS"/>
              </a:rPr>
              <a:t>e</a:t>
            </a:r>
            <a:r>
              <a:rPr sz="1400" spc="5" dirty="0">
                <a:solidFill>
                  <a:srgbClr val="7F7F7F"/>
                </a:solidFill>
                <a:latin typeface="Arial Unicode MS"/>
                <a:cs typeface="Arial Unicode MS"/>
              </a:rPr>
              <a:t>s)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40" y="1785730"/>
            <a:ext cx="34798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E3231B"/>
                </a:solidFill>
                <a:latin typeface="Lucida Console"/>
                <a:cs typeface="Lucida Console"/>
              </a:rPr>
              <a:t>int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5365" y="1785730"/>
            <a:ext cx="119634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solidFill>
                  <a:srgbClr val="282828"/>
                </a:solidFill>
                <a:latin typeface="Lucida Console"/>
                <a:cs typeface="Lucida Console"/>
              </a:rPr>
              <a:t>-</a:t>
            </a:r>
            <a:r>
              <a:rPr sz="1400" spc="-10" dirty="0">
                <a:solidFill>
                  <a:srgbClr val="282828"/>
                </a:solidFill>
                <a:latin typeface="Lucida Console"/>
                <a:cs typeface="Lucida Console"/>
              </a:rPr>
              <a:t>1</a:t>
            </a:r>
            <a:r>
              <a:rPr sz="1400" spc="-15" dirty="0">
                <a:solidFill>
                  <a:srgbClr val="282828"/>
                </a:solidFill>
                <a:latin typeface="Lucida Console"/>
                <a:cs typeface="Lucida Console"/>
              </a:rPr>
              <a:t>2</a:t>
            </a:r>
            <a:r>
              <a:rPr sz="1400" spc="-10" dirty="0">
                <a:solidFill>
                  <a:srgbClr val="282828"/>
                </a:solidFill>
                <a:latin typeface="Lucida Console"/>
                <a:cs typeface="Lucida Console"/>
              </a:rPr>
              <a:t>8,</a:t>
            </a:r>
            <a:r>
              <a:rPr sz="14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400" spc="1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82828"/>
                </a:solidFill>
                <a:latin typeface="Lucida Console"/>
                <a:cs typeface="Lucida Console"/>
              </a:rPr>
              <a:t>0,</a:t>
            </a:r>
            <a:r>
              <a:rPr sz="14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400" spc="1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82828"/>
                </a:solidFill>
                <a:latin typeface="Lucida Console"/>
                <a:cs typeface="Lucida Console"/>
              </a:rPr>
              <a:t>42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140" y="2186542"/>
            <a:ext cx="56261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E3231B"/>
                </a:solidFill>
                <a:latin typeface="Lucida Console"/>
                <a:cs typeface="Lucida Console"/>
              </a:rPr>
              <a:t>float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5365" y="2186542"/>
            <a:ext cx="18370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solidFill>
                  <a:srgbClr val="282828"/>
                </a:solidFill>
                <a:latin typeface="Lucida Console"/>
                <a:cs typeface="Lucida Console"/>
              </a:rPr>
              <a:t>-</a:t>
            </a:r>
            <a:r>
              <a:rPr sz="1400" spc="-10" dirty="0">
                <a:solidFill>
                  <a:srgbClr val="282828"/>
                </a:solidFill>
                <a:latin typeface="Lucida Console"/>
                <a:cs typeface="Lucida Console"/>
              </a:rPr>
              <a:t>1</a:t>
            </a:r>
            <a:r>
              <a:rPr sz="1400" spc="-15" dirty="0">
                <a:solidFill>
                  <a:srgbClr val="282828"/>
                </a:solidFill>
                <a:latin typeface="Lucida Console"/>
                <a:cs typeface="Lucida Console"/>
              </a:rPr>
              <a:t>.</a:t>
            </a:r>
            <a:r>
              <a:rPr sz="1400" spc="-10" dirty="0">
                <a:solidFill>
                  <a:srgbClr val="282828"/>
                </a:solidFill>
                <a:latin typeface="Lucida Console"/>
                <a:cs typeface="Lucida Console"/>
              </a:rPr>
              <a:t>1</a:t>
            </a:r>
            <a:r>
              <a:rPr sz="1400" spc="-15" dirty="0">
                <a:solidFill>
                  <a:srgbClr val="282828"/>
                </a:solidFill>
                <a:latin typeface="Lucida Console"/>
                <a:cs typeface="Lucida Console"/>
              </a:rPr>
              <a:t>2</a:t>
            </a:r>
            <a:r>
              <a:rPr sz="1400" spc="-10" dirty="0">
                <a:solidFill>
                  <a:srgbClr val="282828"/>
                </a:solidFill>
                <a:latin typeface="Lucida Console"/>
                <a:cs typeface="Lucida Console"/>
              </a:rPr>
              <a:t>,</a:t>
            </a:r>
            <a:r>
              <a:rPr sz="14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82828"/>
                </a:solidFill>
                <a:latin typeface="Lucida Console"/>
                <a:cs typeface="Lucida Console"/>
              </a:rPr>
              <a:t>0,</a:t>
            </a:r>
            <a:r>
              <a:rPr sz="14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400" spc="1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82828"/>
                </a:solidFill>
                <a:latin typeface="Lucida Console"/>
                <a:cs typeface="Lucida Console"/>
              </a:rPr>
              <a:t>3</a:t>
            </a:r>
            <a:r>
              <a:rPr sz="1400" spc="-15" dirty="0">
                <a:solidFill>
                  <a:srgbClr val="282828"/>
                </a:solidFill>
                <a:latin typeface="Lucida Console"/>
                <a:cs typeface="Lucida Console"/>
              </a:rPr>
              <a:t>.</a:t>
            </a:r>
            <a:r>
              <a:rPr sz="1400" spc="-10" dirty="0">
                <a:solidFill>
                  <a:srgbClr val="282828"/>
                </a:solidFill>
                <a:latin typeface="Lucida Console"/>
                <a:cs typeface="Lucida Console"/>
              </a:rPr>
              <a:t>1</a:t>
            </a:r>
            <a:r>
              <a:rPr sz="1400" spc="-15" dirty="0">
                <a:solidFill>
                  <a:srgbClr val="282828"/>
                </a:solidFill>
                <a:latin typeface="Lucida Console"/>
                <a:cs typeface="Lucida Console"/>
              </a:rPr>
              <a:t>4</a:t>
            </a:r>
            <a:r>
              <a:rPr sz="1400" spc="-10" dirty="0">
                <a:solidFill>
                  <a:srgbClr val="282828"/>
                </a:solidFill>
                <a:latin typeface="Lucida Console"/>
                <a:cs typeface="Lucida Console"/>
              </a:rPr>
              <a:t>1</a:t>
            </a:r>
            <a:r>
              <a:rPr sz="1400" spc="-15" dirty="0">
                <a:solidFill>
                  <a:srgbClr val="282828"/>
                </a:solidFill>
                <a:latin typeface="Lucida Console"/>
                <a:cs typeface="Lucida Console"/>
              </a:rPr>
              <a:t>5</a:t>
            </a:r>
            <a:r>
              <a:rPr sz="1400" spc="-10" dirty="0">
                <a:solidFill>
                  <a:srgbClr val="282828"/>
                </a:solidFill>
                <a:latin typeface="Lucida Console"/>
                <a:cs typeface="Lucida Console"/>
              </a:rPr>
              <a:t>9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2140" y="2587355"/>
            <a:ext cx="45529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E3231B"/>
                </a:solidFill>
                <a:latin typeface="Lucida Console"/>
                <a:cs typeface="Lucida Console"/>
              </a:rPr>
              <a:t>bool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15365" y="2587355"/>
            <a:ext cx="119824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282828"/>
                </a:solidFill>
                <a:latin typeface="Lucida Console"/>
                <a:cs typeface="Lucida Console"/>
              </a:rPr>
              <a:t>T</a:t>
            </a:r>
            <a:r>
              <a:rPr sz="1400" spc="-15" dirty="0">
                <a:solidFill>
                  <a:srgbClr val="282828"/>
                </a:solidFill>
                <a:latin typeface="Lucida Console"/>
                <a:cs typeface="Lucida Console"/>
              </a:rPr>
              <a:t>r</a:t>
            </a:r>
            <a:r>
              <a:rPr sz="1400" spc="-10" dirty="0">
                <a:solidFill>
                  <a:srgbClr val="282828"/>
                </a:solidFill>
                <a:latin typeface="Lucida Console"/>
                <a:cs typeface="Lucida Console"/>
              </a:rPr>
              <a:t>u</a:t>
            </a:r>
            <a:r>
              <a:rPr sz="1400" spc="-15" dirty="0">
                <a:solidFill>
                  <a:srgbClr val="282828"/>
                </a:solidFill>
                <a:latin typeface="Lucida Console"/>
                <a:cs typeface="Lucida Console"/>
              </a:rPr>
              <a:t>e</a:t>
            </a:r>
            <a:r>
              <a:rPr sz="1400" spc="-10" dirty="0">
                <a:solidFill>
                  <a:srgbClr val="282828"/>
                </a:solidFill>
                <a:latin typeface="Lucida Console"/>
                <a:cs typeface="Lucida Console"/>
              </a:rPr>
              <a:t>,</a:t>
            </a:r>
            <a:r>
              <a:rPr sz="14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400" spc="1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82828"/>
                </a:solidFill>
                <a:latin typeface="Lucida Console"/>
                <a:cs typeface="Lucida Console"/>
              </a:rPr>
              <a:t>F</a:t>
            </a:r>
            <a:r>
              <a:rPr sz="1400" spc="-15" dirty="0">
                <a:solidFill>
                  <a:srgbClr val="282828"/>
                </a:solidFill>
                <a:latin typeface="Lucida Console"/>
                <a:cs typeface="Lucida Console"/>
              </a:rPr>
              <a:t>a</a:t>
            </a:r>
            <a:r>
              <a:rPr sz="1400" spc="-10" dirty="0">
                <a:solidFill>
                  <a:srgbClr val="282828"/>
                </a:solidFill>
                <a:latin typeface="Lucida Console"/>
                <a:cs typeface="Lucida Console"/>
              </a:rPr>
              <a:t>l</a:t>
            </a:r>
            <a:r>
              <a:rPr sz="1400" spc="-15" dirty="0">
                <a:solidFill>
                  <a:srgbClr val="282828"/>
                </a:solidFill>
                <a:latin typeface="Lucida Console"/>
                <a:cs typeface="Lucida Console"/>
              </a:rPr>
              <a:t>s</a:t>
            </a:r>
            <a:r>
              <a:rPr sz="1400" spc="-10" dirty="0">
                <a:solidFill>
                  <a:srgbClr val="282828"/>
                </a:solidFill>
                <a:latin typeface="Lucida Console"/>
                <a:cs typeface="Lucida Console"/>
              </a:rPr>
              <a:t>e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2140" y="2988167"/>
            <a:ext cx="34798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E3231B"/>
                </a:solidFill>
                <a:latin typeface="Lucida Console"/>
                <a:cs typeface="Lucida Console"/>
              </a:rPr>
              <a:t>str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15365" y="2984980"/>
            <a:ext cx="2376805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solidFill>
                  <a:srgbClr val="282828"/>
                </a:solidFill>
                <a:latin typeface="Lucida Console"/>
                <a:cs typeface="Lucida Console"/>
              </a:rPr>
              <a:t>“Hell</a:t>
            </a:r>
            <a:r>
              <a:rPr sz="1400" spc="-10" dirty="0">
                <a:solidFill>
                  <a:srgbClr val="282828"/>
                </a:solidFill>
                <a:latin typeface="Lucida Console"/>
                <a:cs typeface="Lucida Console"/>
              </a:rPr>
              <a:t>o</a:t>
            </a:r>
            <a:r>
              <a:rPr sz="1400" spc="-20" dirty="0">
                <a:solidFill>
                  <a:srgbClr val="282828"/>
                </a:solidFill>
                <a:latin typeface="Lucida Console"/>
                <a:cs typeface="Lucida Console"/>
              </a:rPr>
              <a:t> </a:t>
            </a:r>
            <a:r>
              <a:rPr sz="1400" spc="-15" dirty="0">
                <a:solidFill>
                  <a:srgbClr val="282828"/>
                </a:solidFill>
                <a:latin typeface="Segoe UI Symbol"/>
                <a:cs typeface="Segoe UI Symbol"/>
              </a:rPr>
              <a:t>😎</a:t>
            </a:r>
            <a:r>
              <a:rPr sz="1400" spc="-10" dirty="0">
                <a:solidFill>
                  <a:srgbClr val="282828"/>
                </a:solidFill>
                <a:latin typeface="Lucida Console"/>
                <a:cs typeface="Lucida Console"/>
              </a:rPr>
              <a:t>”</a:t>
            </a:r>
            <a:endParaRPr sz="14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20" dirty="0">
                <a:solidFill>
                  <a:srgbClr val="002839"/>
                </a:solidFill>
                <a:latin typeface="Arial Unicode MS"/>
                <a:cs typeface="Arial Unicode MS"/>
              </a:rPr>
              <a:t>Can</a:t>
            </a:r>
            <a:r>
              <a:rPr sz="1400" spc="65" dirty="0">
                <a:solidFill>
                  <a:srgbClr val="002839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02839"/>
                </a:solidFill>
                <a:latin typeface="Arial Unicode MS"/>
                <a:cs typeface="Arial Unicode MS"/>
              </a:rPr>
              <a:t>use</a:t>
            </a:r>
            <a:r>
              <a:rPr sz="1400" spc="70" dirty="0">
                <a:solidFill>
                  <a:srgbClr val="00283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2839"/>
                </a:solidFill>
                <a:latin typeface="Lucida Console"/>
                <a:cs typeface="Lucida Console"/>
              </a:rPr>
              <a:t>‘’</a:t>
            </a:r>
            <a:r>
              <a:rPr sz="1400" spc="10" dirty="0">
                <a:solidFill>
                  <a:srgbClr val="002839"/>
                </a:solidFill>
                <a:latin typeface="Arial Unicode MS"/>
                <a:cs typeface="Arial Unicode MS"/>
              </a:rPr>
              <a:t>,</a:t>
            </a:r>
            <a:r>
              <a:rPr sz="1400" spc="65" dirty="0">
                <a:solidFill>
                  <a:srgbClr val="00283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2839"/>
                </a:solidFill>
                <a:latin typeface="Lucida Console"/>
                <a:cs typeface="Lucida Console"/>
              </a:rPr>
              <a:t>“”</a:t>
            </a:r>
            <a:r>
              <a:rPr sz="1400" spc="10" dirty="0">
                <a:solidFill>
                  <a:srgbClr val="002839"/>
                </a:solidFill>
                <a:latin typeface="Arial Unicode MS"/>
                <a:cs typeface="Arial Unicode MS"/>
              </a:rPr>
              <a:t>,</a:t>
            </a:r>
            <a:r>
              <a:rPr sz="1400" spc="60" dirty="0">
                <a:solidFill>
                  <a:srgbClr val="002839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02839"/>
                </a:solidFill>
                <a:latin typeface="Arial Unicode MS"/>
                <a:cs typeface="Arial Unicode MS"/>
              </a:rPr>
              <a:t>and</a:t>
            </a:r>
            <a:r>
              <a:rPr sz="1400" spc="80" dirty="0">
                <a:solidFill>
                  <a:srgbClr val="00283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2839"/>
                </a:solidFill>
                <a:latin typeface="Lucida Console"/>
                <a:cs typeface="Lucida Console"/>
              </a:rPr>
              <a:t>“”””””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2140" y="3728320"/>
            <a:ext cx="56261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E3231B"/>
                </a:solidFill>
                <a:latin typeface="Lucida Console"/>
                <a:cs typeface="Lucida Console"/>
              </a:rPr>
              <a:t>bytes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15365" y="3728320"/>
            <a:ext cx="26879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solidFill>
                  <a:srgbClr val="282828"/>
                </a:solidFill>
                <a:latin typeface="Lucida Console"/>
                <a:cs typeface="Lucida Console"/>
              </a:rPr>
              <a:t>b”Hell</a:t>
            </a:r>
            <a:r>
              <a:rPr sz="1400" spc="-10" dirty="0">
                <a:solidFill>
                  <a:srgbClr val="282828"/>
                </a:solidFill>
                <a:latin typeface="Lucida Console"/>
                <a:cs typeface="Lucida Console"/>
              </a:rPr>
              <a:t>o</a:t>
            </a:r>
            <a:r>
              <a:rPr sz="1400" spc="-20" dirty="0">
                <a:solidFill>
                  <a:srgbClr val="282828"/>
                </a:solidFill>
                <a:latin typeface="Lucida Console"/>
                <a:cs typeface="Lucida Console"/>
              </a:rPr>
              <a:t> </a:t>
            </a:r>
            <a:r>
              <a:rPr sz="1400" spc="-15" dirty="0">
                <a:solidFill>
                  <a:srgbClr val="282828"/>
                </a:solidFill>
                <a:latin typeface="Lucida Console"/>
                <a:cs typeface="Lucida Console"/>
              </a:rPr>
              <a:t>\xf0\x9</a:t>
            </a:r>
            <a:r>
              <a:rPr sz="1400" spc="-20" dirty="0">
                <a:solidFill>
                  <a:srgbClr val="282828"/>
                </a:solidFill>
                <a:latin typeface="Lucida Console"/>
                <a:cs typeface="Lucida Console"/>
              </a:rPr>
              <a:t>f</a:t>
            </a:r>
            <a:r>
              <a:rPr sz="1400" spc="-15" dirty="0">
                <a:solidFill>
                  <a:srgbClr val="282828"/>
                </a:solidFill>
                <a:latin typeface="Lucida Console"/>
                <a:cs typeface="Lucida Console"/>
              </a:rPr>
              <a:t>\</a:t>
            </a:r>
            <a:r>
              <a:rPr sz="1400" spc="-10" dirty="0">
                <a:solidFill>
                  <a:srgbClr val="282828"/>
                </a:solidFill>
                <a:latin typeface="Lucida Console"/>
                <a:cs typeface="Lucida Console"/>
              </a:rPr>
              <a:t>x</a:t>
            </a:r>
            <a:r>
              <a:rPr sz="1400" spc="-25" dirty="0">
                <a:solidFill>
                  <a:srgbClr val="282828"/>
                </a:solidFill>
                <a:latin typeface="Lucida Console"/>
                <a:cs typeface="Lucida Console"/>
              </a:rPr>
              <a:t>9</a:t>
            </a:r>
            <a:r>
              <a:rPr sz="1400" spc="-15" dirty="0">
                <a:solidFill>
                  <a:srgbClr val="282828"/>
                </a:solidFill>
                <a:latin typeface="Lucida Console"/>
                <a:cs typeface="Lucida Console"/>
              </a:rPr>
              <a:t>8</a:t>
            </a:r>
            <a:r>
              <a:rPr sz="1400" spc="-20" dirty="0">
                <a:solidFill>
                  <a:srgbClr val="282828"/>
                </a:solidFill>
                <a:latin typeface="Lucida Console"/>
                <a:cs typeface="Lucida Console"/>
              </a:rPr>
              <a:t>\</a:t>
            </a:r>
            <a:r>
              <a:rPr sz="1400" spc="-10" dirty="0">
                <a:solidFill>
                  <a:srgbClr val="282828"/>
                </a:solidFill>
                <a:latin typeface="Lucida Console"/>
                <a:cs typeface="Lucida Console"/>
              </a:rPr>
              <a:t>x</a:t>
            </a:r>
            <a:r>
              <a:rPr sz="1400" spc="-25" dirty="0">
                <a:solidFill>
                  <a:srgbClr val="282828"/>
                </a:solidFill>
                <a:latin typeface="Lucida Console"/>
                <a:cs typeface="Lucida Console"/>
              </a:rPr>
              <a:t>8</a:t>
            </a:r>
            <a:r>
              <a:rPr sz="1400" spc="-15" dirty="0">
                <a:solidFill>
                  <a:srgbClr val="282828"/>
                </a:solidFill>
                <a:latin typeface="Lucida Console"/>
                <a:cs typeface="Lucida Console"/>
              </a:rPr>
              <a:t>e</a:t>
            </a:r>
            <a:r>
              <a:rPr sz="1400" spc="-10" dirty="0">
                <a:solidFill>
                  <a:srgbClr val="282828"/>
                </a:solidFill>
                <a:latin typeface="Lucida Console"/>
                <a:cs typeface="Lucida Console"/>
              </a:rPr>
              <a:t>”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64255" y="355033"/>
            <a:ext cx="111379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800" spc="10" dirty="0">
                <a:solidFill>
                  <a:srgbClr val="282828"/>
                </a:solidFill>
                <a:latin typeface="Arial"/>
                <a:cs typeface="Arial"/>
              </a:rPr>
              <a:t>•  </a:t>
            </a:r>
            <a:r>
              <a:rPr sz="800" spc="-4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BDE2C"/>
                </a:solidFill>
                <a:latin typeface="Arial Unicode MS"/>
                <a:cs typeface="Arial Unicode MS"/>
              </a:rPr>
              <a:t>&gt;&gt;&gt;</a:t>
            </a:r>
            <a:r>
              <a:rPr sz="1400" spc="7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400" spc="25" dirty="0">
                <a:solidFill>
                  <a:srgbClr val="8CA5CE"/>
                </a:solidFill>
                <a:latin typeface="Arial Unicode MS"/>
                <a:cs typeface="Arial Unicode MS"/>
              </a:rPr>
              <a:t>type</a:t>
            </a:r>
            <a:r>
              <a:rPr sz="1400" spc="-5" dirty="0">
                <a:latin typeface="Arial Unicode MS"/>
              </a:rPr>
              <a:t>(</a:t>
            </a:r>
            <a:r>
              <a:rPr sz="1400" spc="-5" dirty="0">
                <a:solidFill>
                  <a:srgbClr val="FFC000"/>
                </a:solidFill>
                <a:latin typeface="Arial Unicode MS"/>
              </a:rPr>
              <a:t>3</a:t>
            </a:r>
            <a:r>
              <a:rPr sz="1400" spc="-5" dirty="0">
                <a:latin typeface="Arial Unicode MS"/>
              </a:rPr>
              <a:t>)</a:t>
            </a:r>
          </a:p>
          <a:p>
            <a:pPr marL="129539">
              <a:lnSpc>
                <a:spcPts val="1639"/>
              </a:lnSpc>
            </a:pPr>
            <a:r>
              <a:rPr sz="1400" spc="10" dirty="0">
                <a:solidFill>
                  <a:srgbClr val="282828"/>
                </a:solidFill>
                <a:latin typeface="Arial Unicode MS"/>
                <a:cs typeface="Arial Unicode MS"/>
              </a:rPr>
              <a:t>&lt;cla</a:t>
            </a:r>
            <a:r>
              <a:rPr sz="1400" spc="5" dirty="0">
                <a:solidFill>
                  <a:srgbClr val="282828"/>
                </a:solidFill>
                <a:latin typeface="Arial Unicode MS"/>
                <a:cs typeface="Arial Unicode MS"/>
              </a:rPr>
              <a:t>s</a:t>
            </a:r>
            <a:r>
              <a:rPr sz="1400" dirty="0">
                <a:solidFill>
                  <a:srgbClr val="282828"/>
                </a:solidFill>
                <a:latin typeface="Arial Unicode MS"/>
                <a:cs typeface="Arial Unicode MS"/>
              </a:rPr>
              <a:t>s</a:t>
            </a:r>
            <a:r>
              <a:rPr sz="1400" spc="20" dirty="0">
                <a:solidFill>
                  <a:srgbClr val="282828"/>
                </a:solidFill>
                <a:latin typeface="Arial Unicode MS"/>
                <a:cs typeface="Arial Unicode MS"/>
              </a:rPr>
              <a:t> </a:t>
            </a:r>
            <a:r>
              <a:rPr sz="1400" spc="75" dirty="0">
                <a:solidFill>
                  <a:srgbClr val="282828"/>
                </a:solidFill>
                <a:latin typeface="Arial Unicode MS"/>
                <a:cs typeface="Arial Unicode MS"/>
              </a:rPr>
              <a:t>‘</a:t>
            </a:r>
            <a:r>
              <a:rPr sz="1400" spc="15" dirty="0">
                <a:solidFill>
                  <a:srgbClr val="282828"/>
                </a:solidFill>
                <a:latin typeface="Arial Unicode MS"/>
                <a:cs typeface="Arial Unicode MS"/>
              </a:rPr>
              <a:t>in</a:t>
            </a:r>
            <a:r>
              <a:rPr sz="1400" spc="5" dirty="0">
                <a:solidFill>
                  <a:srgbClr val="282828"/>
                </a:solidFill>
                <a:latin typeface="Arial Unicode MS"/>
                <a:cs typeface="Arial Unicode MS"/>
              </a:rPr>
              <a:t>t</a:t>
            </a:r>
            <a:r>
              <a:rPr sz="1400" spc="45" dirty="0">
                <a:solidFill>
                  <a:srgbClr val="282828"/>
                </a:solidFill>
                <a:latin typeface="Arial Unicode MS"/>
                <a:cs typeface="Arial Unicode MS"/>
              </a:rPr>
              <a:t>’&gt;</a:t>
            </a:r>
            <a:endParaRPr sz="1400" dirty="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64255" y="1243018"/>
            <a:ext cx="1649730" cy="3416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10" dirty="0">
                <a:solidFill>
                  <a:srgbClr val="282828"/>
                </a:solidFill>
                <a:latin typeface="Arial"/>
                <a:cs typeface="Arial"/>
              </a:rPr>
              <a:t>•  </a:t>
            </a:r>
            <a:r>
              <a:rPr sz="850" spc="-8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BDE2C"/>
                </a:solidFill>
                <a:latin typeface="Arial Unicode MS"/>
                <a:cs typeface="Arial Unicode MS"/>
              </a:rPr>
              <a:t>&gt;&gt;&gt;</a:t>
            </a:r>
            <a:r>
              <a:rPr sz="1400" spc="7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400" spc="25" dirty="0">
                <a:solidFill>
                  <a:srgbClr val="8CA5CE"/>
                </a:solidFill>
                <a:latin typeface="Arial Unicode MS"/>
                <a:cs typeface="Arial Unicode MS"/>
              </a:rPr>
              <a:t>type</a:t>
            </a:r>
            <a:r>
              <a:rPr sz="1400" spc="-5" dirty="0">
                <a:latin typeface="Arial Unicode MS"/>
                <a:cs typeface="Arial Unicode MS"/>
              </a:rPr>
              <a:t>(</a:t>
            </a:r>
            <a:r>
              <a:rPr sz="1400" spc="-5" dirty="0">
                <a:solidFill>
                  <a:srgbClr val="FFC000"/>
                </a:solidFill>
                <a:latin typeface="Arial Unicode MS"/>
              </a:rPr>
              <a:t>1.4</a:t>
            </a:r>
            <a:r>
              <a:rPr sz="1400" spc="-5" dirty="0">
                <a:latin typeface="Arial Unicode MS"/>
              </a:rPr>
              <a:t>)</a:t>
            </a:r>
          </a:p>
          <a:p>
            <a:pPr marL="129539" indent="-116839">
              <a:lnSpc>
                <a:spcPct val="100000"/>
              </a:lnSpc>
              <a:spcBef>
                <a:spcPts val="1015"/>
              </a:spcBef>
              <a:buClr>
                <a:srgbClr val="282828"/>
              </a:buClr>
              <a:buSzPct val="57142"/>
              <a:buFont typeface="Arial"/>
              <a:buChar char="•"/>
              <a:tabLst>
                <a:tab pos="130175" algn="l"/>
              </a:tabLst>
            </a:pPr>
            <a:r>
              <a:rPr sz="1400" spc="5" dirty="0">
                <a:solidFill>
                  <a:srgbClr val="282828"/>
                </a:solidFill>
                <a:latin typeface="Arial Unicode MS"/>
                <a:cs typeface="Arial Unicode MS"/>
              </a:rPr>
              <a:t>&lt;class</a:t>
            </a:r>
            <a:r>
              <a:rPr sz="1400" spc="20" dirty="0">
                <a:solidFill>
                  <a:srgbClr val="282828"/>
                </a:solidFill>
                <a:latin typeface="Arial Unicode MS"/>
                <a:cs typeface="Arial Unicode MS"/>
              </a:rPr>
              <a:t> </a:t>
            </a:r>
            <a:r>
              <a:rPr sz="1400" spc="25" dirty="0">
                <a:solidFill>
                  <a:srgbClr val="282828"/>
                </a:solidFill>
                <a:latin typeface="Arial Unicode MS"/>
                <a:cs typeface="Arial Unicode MS"/>
              </a:rPr>
              <a:t>‘float</a:t>
            </a:r>
            <a:r>
              <a:rPr sz="1400" spc="50" dirty="0">
                <a:solidFill>
                  <a:srgbClr val="282828"/>
                </a:solidFill>
                <a:latin typeface="Arial Unicode MS"/>
                <a:cs typeface="Arial Unicode MS"/>
              </a:rPr>
              <a:t>’&gt;</a:t>
            </a:r>
            <a:endParaRPr sz="1400" dirty="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buClr>
                <a:srgbClr val="282828"/>
              </a:buClr>
              <a:buFont typeface="Arial"/>
              <a:buChar char="•"/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buClr>
                <a:srgbClr val="282828"/>
              </a:buClr>
              <a:buFont typeface="Arial"/>
              <a:buChar char="•"/>
            </a:pPr>
            <a:endParaRPr sz="1800" dirty="0">
              <a:latin typeface="Times New Roman"/>
              <a:cs typeface="Times New Roman"/>
            </a:endParaRPr>
          </a:p>
          <a:p>
            <a:pPr marL="129539" indent="-116839">
              <a:lnSpc>
                <a:spcPts val="1639"/>
              </a:lnSpc>
              <a:buClr>
                <a:srgbClr val="282828"/>
              </a:buClr>
              <a:buSzPct val="57142"/>
              <a:buFont typeface="Arial"/>
              <a:buChar char="•"/>
              <a:tabLst>
                <a:tab pos="130175" algn="l"/>
              </a:tabLst>
            </a:pPr>
            <a:r>
              <a:rPr sz="1400" spc="15" dirty="0">
                <a:solidFill>
                  <a:srgbClr val="FBDE2C"/>
                </a:solidFill>
                <a:latin typeface="Arial Unicode MS"/>
                <a:cs typeface="Arial Unicode MS"/>
              </a:rPr>
              <a:t>&gt;&gt;&gt;</a:t>
            </a:r>
            <a:r>
              <a:rPr sz="1400" spc="7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400" spc="25" dirty="0">
                <a:solidFill>
                  <a:srgbClr val="8CA5CE"/>
                </a:solidFill>
                <a:latin typeface="Arial Unicode MS"/>
                <a:cs typeface="Arial Unicode MS"/>
              </a:rPr>
              <a:t>type</a:t>
            </a:r>
            <a:r>
              <a:rPr sz="1400" spc="-5" dirty="0">
                <a:latin typeface="Arial Unicode MS"/>
              </a:rPr>
              <a:t>(</a:t>
            </a:r>
            <a:r>
              <a:rPr sz="1400" spc="-5" dirty="0">
                <a:solidFill>
                  <a:srgbClr val="FFC000"/>
                </a:solidFill>
                <a:latin typeface="Arial Unicode MS"/>
                <a:cs typeface="Arial Unicode MS"/>
              </a:rPr>
              <a:t>Tru</a:t>
            </a:r>
            <a:r>
              <a:rPr sz="1400" dirty="0">
                <a:solidFill>
                  <a:srgbClr val="FFC000"/>
                </a:solidFill>
                <a:latin typeface="Arial Unicode MS"/>
                <a:cs typeface="Arial Unicode MS"/>
              </a:rPr>
              <a:t>e</a:t>
            </a:r>
            <a:r>
              <a:rPr sz="1400" spc="-5" dirty="0">
                <a:latin typeface="Arial Unicode MS"/>
              </a:rPr>
              <a:t>)</a:t>
            </a:r>
          </a:p>
          <a:p>
            <a:pPr marL="129539">
              <a:lnSpc>
                <a:spcPts val="1639"/>
              </a:lnSpc>
            </a:pPr>
            <a:r>
              <a:rPr sz="1400" spc="5" dirty="0">
                <a:solidFill>
                  <a:srgbClr val="282828"/>
                </a:solidFill>
                <a:latin typeface="Arial Unicode MS"/>
                <a:cs typeface="Arial Unicode MS"/>
              </a:rPr>
              <a:t>&lt;class</a:t>
            </a:r>
            <a:r>
              <a:rPr sz="1400" spc="20" dirty="0">
                <a:solidFill>
                  <a:srgbClr val="282828"/>
                </a:solidFill>
                <a:latin typeface="Arial Unicode MS"/>
                <a:cs typeface="Arial Unicode MS"/>
              </a:rPr>
              <a:t> </a:t>
            </a:r>
            <a:r>
              <a:rPr sz="1400" spc="40" dirty="0">
                <a:solidFill>
                  <a:srgbClr val="282828"/>
                </a:solidFill>
                <a:latin typeface="Arial Unicode MS"/>
                <a:cs typeface="Arial Unicode MS"/>
              </a:rPr>
              <a:t>’bool’&gt;</a:t>
            </a:r>
            <a:endParaRPr sz="1400" dirty="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9539" indent="-116839">
              <a:lnSpc>
                <a:spcPts val="1639"/>
              </a:lnSpc>
              <a:buClr>
                <a:srgbClr val="282828"/>
              </a:buClr>
              <a:buSzPct val="57142"/>
              <a:buFont typeface="Arial"/>
              <a:buChar char="•"/>
              <a:tabLst>
                <a:tab pos="130175" algn="l"/>
              </a:tabLst>
            </a:pPr>
            <a:r>
              <a:rPr sz="1400" spc="15" dirty="0">
                <a:solidFill>
                  <a:srgbClr val="FBDE2C"/>
                </a:solidFill>
                <a:latin typeface="Arial Unicode MS"/>
                <a:cs typeface="Arial Unicode MS"/>
              </a:rPr>
              <a:t>&gt;&gt;&gt;</a:t>
            </a:r>
            <a:r>
              <a:rPr sz="1400" spc="7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400" spc="25" dirty="0">
                <a:solidFill>
                  <a:srgbClr val="8CA5CE"/>
                </a:solidFill>
                <a:latin typeface="Arial Unicode MS"/>
                <a:cs typeface="Arial Unicode MS"/>
              </a:rPr>
              <a:t>type</a:t>
            </a:r>
            <a:r>
              <a:rPr sz="1400" spc="-5" dirty="0">
                <a:latin typeface="Arial Unicode MS"/>
              </a:rPr>
              <a:t>(</a:t>
            </a:r>
            <a:r>
              <a:rPr sz="1400" spc="20" dirty="0">
                <a:solidFill>
                  <a:srgbClr val="60CE3B"/>
                </a:solidFill>
                <a:latin typeface="Arial Unicode MS"/>
                <a:cs typeface="Arial Unicode MS"/>
              </a:rPr>
              <a:t>"Hello"</a:t>
            </a:r>
            <a:r>
              <a:rPr sz="1400" spc="-5" dirty="0">
                <a:latin typeface="Arial Unicode MS"/>
              </a:rPr>
              <a:t>)</a:t>
            </a:r>
          </a:p>
          <a:p>
            <a:pPr marL="129539">
              <a:lnSpc>
                <a:spcPts val="1639"/>
              </a:lnSpc>
            </a:pPr>
            <a:r>
              <a:rPr sz="1400" spc="5" dirty="0">
                <a:solidFill>
                  <a:srgbClr val="282828"/>
                </a:solidFill>
                <a:latin typeface="Arial Unicode MS"/>
                <a:cs typeface="Arial Unicode MS"/>
              </a:rPr>
              <a:t>&lt;class</a:t>
            </a:r>
            <a:r>
              <a:rPr sz="1400" spc="20" dirty="0">
                <a:solidFill>
                  <a:srgbClr val="282828"/>
                </a:solidFill>
                <a:latin typeface="Arial Unicode MS"/>
                <a:cs typeface="Arial Unicode MS"/>
              </a:rPr>
              <a:t> </a:t>
            </a:r>
            <a:r>
              <a:rPr sz="1400" spc="80" dirty="0">
                <a:solidFill>
                  <a:srgbClr val="282828"/>
                </a:solidFill>
                <a:latin typeface="Arial Unicode MS"/>
                <a:cs typeface="Arial Unicode MS"/>
              </a:rPr>
              <a:t>’</a:t>
            </a:r>
            <a:r>
              <a:rPr sz="1400" spc="20" dirty="0">
                <a:solidFill>
                  <a:srgbClr val="282828"/>
                </a:solidFill>
                <a:latin typeface="Arial Unicode MS"/>
                <a:cs typeface="Arial Unicode MS"/>
              </a:rPr>
              <a:t>st</a:t>
            </a:r>
            <a:r>
              <a:rPr sz="1400" spc="10" dirty="0">
                <a:solidFill>
                  <a:srgbClr val="282828"/>
                </a:solidFill>
                <a:latin typeface="Arial Unicode MS"/>
                <a:cs typeface="Arial Unicode MS"/>
              </a:rPr>
              <a:t>r</a:t>
            </a:r>
            <a:r>
              <a:rPr sz="1400" spc="50" dirty="0">
                <a:solidFill>
                  <a:srgbClr val="282828"/>
                </a:solidFill>
                <a:latin typeface="Arial Unicode MS"/>
                <a:cs typeface="Arial Unicode MS"/>
              </a:rPr>
              <a:t>’&gt;</a:t>
            </a:r>
            <a:endParaRPr sz="1400" dirty="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9539" indent="-116839">
              <a:lnSpc>
                <a:spcPct val="100000"/>
              </a:lnSpc>
              <a:buClr>
                <a:srgbClr val="282828"/>
              </a:buClr>
              <a:buSzPct val="57142"/>
              <a:buFont typeface="Arial"/>
              <a:buChar char="•"/>
              <a:tabLst>
                <a:tab pos="130175" algn="l"/>
              </a:tabLst>
            </a:pPr>
            <a:r>
              <a:rPr sz="1400" spc="15" dirty="0">
                <a:solidFill>
                  <a:srgbClr val="FBDE2C"/>
                </a:solidFill>
                <a:latin typeface="Arial Unicode MS"/>
                <a:cs typeface="Arial Unicode MS"/>
              </a:rPr>
              <a:t>&gt;&gt;&gt;</a:t>
            </a:r>
            <a:r>
              <a:rPr sz="1400" spc="70" dirty="0">
                <a:solidFill>
                  <a:srgbClr val="FBDE2C"/>
                </a:solidFill>
                <a:latin typeface="Times New Roman"/>
                <a:cs typeface="Times New Roman"/>
              </a:rPr>
              <a:t> </a:t>
            </a:r>
            <a:r>
              <a:rPr sz="1400" spc="25" dirty="0">
                <a:solidFill>
                  <a:srgbClr val="8CA5CE"/>
                </a:solidFill>
                <a:latin typeface="Arial Unicode MS"/>
                <a:cs typeface="Arial Unicode MS"/>
              </a:rPr>
              <a:t>type</a:t>
            </a:r>
            <a:r>
              <a:rPr sz="1400" spc="-5" dirty="0">
                <a:latin typeface="Arial Unicode MS"/>
              </a:rPr>
              <a:t>(</a:t>
            </a:r>
            <a:r>
              <a:rPr sz="1400" spc="40" dirty="0">
                <a:solidFill>
                  <a:srgbClr val="FBDE2C"/>
                </a:solidFill>
                <a:latin typeface="Arial Unicode MS"/>
                <a:cs typeface="Arial Unicode MS"/>
              </a:rPr>
              <a:t>b</a:t>
            </a:r>
            <a:r>
              <a:rPr sz="1400" spc="10" dirty="0">
                <a:solidFill>
                  <a:srgbClr val="60CE3B"/>
                </a:solidFill>
                <a:latin typeface="Arial Unicode MS"/>
                <a:cs typeface="Arial Unicode MS"/>
              </a:rPr>
              <a:t>"Hello</a:t>
            </a:r>
            <a:r>
              <a:rPr sz="1400" spc="70" dirty="0">
                <a:solidFill>
                  <a:srgbClr val="60CE3B"/>
                </a:solidFill>
                <a:latin typeface="Arial Unicode MS"/>
                <a:cs typeface="Arial Unicode MS"/>
              </a:rPr>
              <a:t>"</a:t>
            </a:r>
            <a:r>
              <a:rPr sz="1400" spc="-5" dirty="0">
                <a:latin typeface="Arial Unicode MS"/>
              </a:rPr>
              <a:t>)</a:t>
            </a:r>
          </a:p>
          <a:p>
            <a:pPr marL="129539" indent="-116839">
              <a:lnSpc>
                <a:spcPct val="100000"/>
              </a:lnSpc>
              <a:spcBef>
                <a:spcPts val="1019"/>
              </a:spcBef>
              <a:buClr>
                <a:srgbClr val="282828"/>
              </a:buClr>
              <a:buSzPct val="57142"/>
              <a:buFont typeface="Arial"/>
              <a:buChar char="•"/>
              <a:tabLst>
                <a:tab pos="130175" algn="l"/>
              </a:tabLst>
            </a:pPr>
            <a:r>
              <a:rPr sz="1400" spc="5" dirty="0">
                <a:solidFill>
                  <a:srgbClr val="282828"/>
                </a:solidFill>
                <a:latin typeface="Arial Unicode MS"/>
                <a:cs typeface="Arial Unicode MS"/>
              </a:rPr>
              <a:t>&lt;class</a:t>
            </a:r>
            <a:r>
              <a:rPr sz="1400" spc="20" dirty="0">
                <a:solidFill>
                  <a:srgbClr val="282828"/>
                </a:solidFill>
                <a:latin typeface="Arial Unicode MS"/>
                <a:cs typeface="Arial Unicode MS"/>
              </a:rPr>
              <a:t> </a:t>
            </a:r>
            <a:r>
              <a:rPr sz="1400" spc="35" dirty="0">
                <a:solidFill>
                  <a:srgbClr val="282828"/>
                </a:solidFill>
                <a:latin typeface="Arial Unicode MS"/>
                <a:cs typeface="Arial Unicode MS"/>
              </a:rPr>
              <a:t>‘bytes’&gt;</a:t>
            </a:r>
            <a:endParaRPr sz="1400" dirty="0">
              <a:latin typeface="Arial Unicode MS"/>
              <a:cs typeface="Arial Unicode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6640" y="682841"/>
            <a:ext cx="283845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005072"/>
                </a:solidFill>
                <a:latin typeface="Arial Unicode MS"/>
                <a:cs typeface="Arial Unicode MS"/>
              </a:rPr>
              <a:t>Basic</a:t>
            </a:r>
            <a:r>
              <a:rPr sz="2800" spc="140" dirty="0">
                <a:solidFill>
                  <a:srgbClr val="005072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5072"/>
                </a:solidFill>
                <a:latin typeface="Arial Unicode MS"/>
                <a:cs typeface="Arial Unicode MS"/>
              </a:rPr>
              <a:t>Data</a:t>
            </a:r>
            <a:r>
              <a:rPr sz="2800" spc="140" dirty="0">
                <a:solidFill>
                  <a:srgbClr val="005072"/>
                </a:solidFill>
                <a:latin typeface="Times New Roman"/>
                <a:cs typeface="Times New Roman"/>
              </a:rPr>
              <a:t> </a:t>
            </a:r>
            <a:r>
              <a:rPr sz="2800" spc="15" dirty="0">
                <a:solidFill>
                  <a:srgbClr val="005072"/>
                </a:solidFill>
                <a:latin typeface="Arial Unicode MS"/>
                <a:cs typeface="Arial Unicode MS"/>
              </a:rPr>
              <a:t>Types</a:t>
            </a:r>
            <a:endParaRPr sz="2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</TotalTime>
  <Words>1956</Words>
  <Application>Microsoft Office PowerPoint</Application>
  <PresentationFormat>On-screen Show (16:9)</PresentationFormat>
  <Paragraphs>389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Arial Unicode MS</vt:lpstr>
      <vt:lpstr>Calibri</vt:lpstr>
      <vt:lpstr>Lucida Console</vt:lpstr>
      <vt:lpstr>Microsoft Sans Serif</vt:lpstr>
      <vt:lpstr>Segoe UI 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Python Scripts</vt:lpstr>
      <vt:lpstr>PIP Installs Packages</vt:lpstr>
      <vt:lpstr>Using your Python Interpreter</vt:lpstr>
      <vt:lpstr>PowerPoint Presentation</vt:lpstr>
      <vt:lpstr>PowerPoint Presentation</vt:lpstr>
      <vt:lpstr>PowerPoint Presentation</vt:lpstr>
      <vt:lpstr>Numerical Operators</vt:lpstr>
      <vt:lpstr>Variables</vt:lpstr>
      <vt:lpstr>In Python, Everything is an Object!</vt:lpstr>
      <vt:lpstr>Working with Strings</vt:lpstr>
      <vt:lpstr>PowerPoint Presentation</vt:lpstr>
      <vt:lpstr>Conditionals</vt:lpstr>
      <vt:lpstr>Conditionals | Examples</vt:lpstr>
      <vt:lpstr>Functions | Don’t Repeat Yourself</vt:lpstr>
      <vt:lpstr>PowerPoint Presentation</vt:lpstr>
      <vt:lpstr>Data Structures / Collection Data Types</vt:lpstr>
      <vt:lpstr>Working with Collections</vt:lpstr>
      <vt:lpstr>Dictionary Methods</vt:lpstr>
      <vt:lpstr>PowerPoint Presentation</vt:lpstr>
      <vt:lpstr>PowerPoint Presentation</vt:lpstr>
      <vt:lpstr>PowerPoint Presentation</vt:lpstr>
      <vt:lpstr>Importing and Using Packages &amp; Modules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Minh</cp:lastModifiedBy>
  <cp:revision>11</cp:revision>
  <dcterms:created xsi:type="dcterms:W3CDTF">2020-03-17T11:43:01Z</dcterms:created>
  <dcterms:modified xsi:type="dcterms:W3CDTF">2020-08-02T08:24:49Z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2020-03-17T00:00:00Z</vt:filetime>
  </property>
  <property fmtid="{D5CDD505-2E9C-101B-9397-08002B2CF9AE}" pid="3" name="LastSaved">
    <vt:filetime>2020-03-17T00:00:00Z</vt:filetime>
  </property>
</Properties>
</file>