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79" d="100"/>
          <a:sy n="79" d="100"/>
        </p:scale>
        <p:origin x="5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39D4-23AE-48E7-977D-E99B4EFDA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EF0F9-6357-45F7-8904-ED5164031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2BBD9-5FF8-4F15-908E-CBC414B65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B8BD-094A-4DB2-A8EE-92C5827BB25D}" type="datetimeFigureOut">
              <a:rPr lang="en-IN" smtClean="0"/>
              <a:t>23/05/2022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F004E-A995-418F-8401-FC02C824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343B8-2D81-43B9-A966-364A863C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8C10-951E-46FB-BFCE-02C06855D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06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AC9AF-E6DF-496D-B144-0FBA807E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6BDCB6-AE87-4D60-9BEB-30E178E63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B5BF8-5549-43F7-8EF9-31C9F28E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B8BD-094A-4DB2-A8EE-92C5827BB25D}" type="datetimeFigureOut">
              <a:rPr lang="en-IN" smtClean="0"/>
              <a:t>23/05/2022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E447D-5441-44A5-9D0F-75FAD7F99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6E531-A1AC-4225-A50E-8B89FEF3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8C10-951E-46FB-BFCE-02C06855D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819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4D274-1CCD-46C7-AD11-17679AFF4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C07FE-5792-4582-BF3A-286F8B1B3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B0139-7D37-43B1-B373-FCB38E824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B8BD-094A-4DB2-A8EE-92C5827BB25D}" type="datetimeFigureOut">
              <a:rPr lang="en-IN" smtClean="0"/>
              <a:t>23/05/2022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6A3D4-B398-414E-A6CF-3FB8DBDF5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F8E29-DE3D-4EAF-944F-CBFA36BC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8C10-951E-46FB-BFCE-02C06855D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89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C6CD-B654-4ADE-A1D6-692209358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E31FF-6CCB-429B-9106-1B103DB80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6591E-F68B-4ECB-9522-71F60949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B8BD-094A-4DB2-A8EE-92C5827BB25D}" type="datetimeFigureOut">
              <a:rPr lang="en-IN" smtClean="0"/>
              <a:t>23/05/2022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98714-32E1-4526-AC93-D0CBA06DF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0797D-BFBB-492B-8BDE-E5D3C8D2C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8C10-951E-46FB-BFCE-02C06855D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24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BCF1-4CAA-490D-8FEB-293FF4529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C902F-103B-488C-870A-6928C802F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56A4C-6986-48FE-A0A1-3D075F260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B8BD-094A-4DB2-A8EE-92C5827BB25D}" type="datetimeFigureOut">
              <a:rPr lang="en-IN" smtClean="0"/>
              <a:t>23/05/2022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3483B-0177-4C11-9293-0E25AC527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A4CD1-E749-4308-A7EA-42E83ECA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8C10-951E-46FB-BFCE-02C06855D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09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CEE42-168D-4B26-A2F3-F666981C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D23E6-D9F1-428A-B451-59F667909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00817-ECDD-4C30-B8C0-F5F6FF794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FB170-DC40-496B-BCC6-0A0F4E14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B8BD-094A-4DB2-A8EE-92C5827BB25D}" type="datetimeFigureOut">
              <a:rPr lang="en-IN" smtClean="0"/>
              <a:t>23/05/2022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C0435-2E4F-40A0-B95D-8486A108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32EED-C875-4628-9C9E-8269A49AC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8C10-951E-46FB-BFCE-02C06855D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31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42C5-8AC7-4CAF-8AB6-7D55985A9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BC906-2DB1-40C6-B41A-938DD8C36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D842E-B3AC-4960-A0F0-69D2720A3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C21D38-3C5B-4FF6-B757-9B8AE37CA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E5F3AC-915B-4C8F-B52D-6CFF37877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01BE9B-3596-403E-AF08-279A6F15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B8BD-094A-4DB2-A8EE-92C5827BB25D}" type="datetimeFigureOut">
              <a:rPr lang="en-IN" smtClean="0"/>
              <a:t>23/05/2022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EBA8D0-7777-4EAD-AB5F-8F4A0C70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898582-B8DA-4613-8B5B-21E29A8B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8C10-951E-46FB-BFCE-02C06855D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15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E002-F25A-4941-AEE6-0B874CE4E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2E01D4-529E-477A-A116-ADD5870D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B8BD-094A-4DB2-A8EE-92C5827BB25D}" type="datetimeFigureOut">
              <a:rPr lang="en-IN" smtClean="0"/>
              <a:t>23/05/2022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D50A3-63F4-4DBF-8C25-667A3689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1D5F9-4C01-4FFD-AB89-B559520C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8C10-951E-46FB-BFCE-02C06855D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14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795DE-B8BF-4244-A5D6-6588A3E62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B8BD-094A-4DB2-A8EE-92C5827BB25D}" type="datetimeFigureOut">
              <a:rPr lang="en-IN" smtClean="0"/>
              <a:t>23/05/2022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47B6C3-E5F2-4F9C-BE8F-948B24FE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035E7-BF9B-4D73-8441-37D19A62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8C10-951E-46FB-BFCE-02C06855D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76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0725-CE64-43F5-B4D7-DA9C55FE0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31AC7-408C-45DC-863B-4B2044E65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EE4BD-50F1-423F-A327-0C8390EE3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13E9F-55E1-4439-8630-88CA00446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B8BD-094A-4DB2-A8EE-92C5827BB25D}" type="datetimeFigureOut">
              <a:rPr lang="en-IN" smtClean="0"/>
              <a:t>23/05/2022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5C984-D8D5-464A-A8AE-5108307D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9D6F6-4D3A-4D31-B0B8-AEF0058BE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8C10-951E-46FB-BFCE-02C06855D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24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5D1A-EF43-4DB3-9D39-A88C5CFA5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911444-E81B-4B3A-A937-31A3F9A85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78A97-FC1D-4885-B554-8AFAB306A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FEFCD-4FDF-412B-94F6-570D849F3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B8BD-094A-4DB2-A8EE-92C5827BB25D}" type="datetimeFigureOut">
              <a:rPr lang="en-IN" smtClean="0"/>
              <a:t>23/05/2022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9C068-A4F7-4855-9FDA-A9CB280FD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86F61-8E9E-4CC9-BD13-C9F8C1AB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8C10-951E-46FB-BFCE-02C06855D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72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D553A-A493-40BD-8837-F3AB2FE4A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15CC5-D1BD-492A-B397-0C3AF6EEF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BD0A-A000-456B-BCC1-20E3A2A54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AB8BD-094A-4DB2-A8EE-92C5827BB25D}" type="datetimeFigureOut">
              <a:rPr lang="en-IN" smtClean="0"/>
              <a:t>23/05/2022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BC35D-1D41-46F8-9D1F-C38914A69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432E5-3646-4EA9-BDAD-D1C7B5AB2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88C10-951E-46FB-BFCE-02C06855D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72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0DEEE7-EA78-4EE0-A94D-2205A5567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77" y="195935"/>
            <a:ext cx="10345046" cy="64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17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E22CEB-1568-4F39-ADEA-E03BA64E9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86" y="243564"/>
            <a:ext cx="10116427" cy="63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50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AB1D28-CBC9-497E-B38E-299B88D1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976" y="253090"/>
            <a:ext cx="10124047" cy="63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9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93C0E8-5072-47C9-ACBB-A75591B99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380" y="266426"/>
            <a:ext cx="9457240" cy="6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0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813AD0-CB39-4F62-ADDC-11115ABDF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38" y="218797"/>
            <a:ext cx="10078323" cy="64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52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4A1BE7-9805-46FD-9619-106BE9D68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21" y="226417"/>
            <a:ext cx="10238357" cy="64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32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Aviral Mehta</dc:creator>
  <cp:lastModifiedBy>Aviral Mehta</cp:lastModifiedBy>
  <cp:revision>1</cp:revision>
  <dcterms:created xsi:type="dcterms:W3CDTF">2022-05-22T20:25:29Z</dcterms:created>
  <dcterms:modified xsi:type="dcterms:W3CDTF">2022-05-22T20:27:37Z</dcterms:modified>
</cp:coreProperties>
</file>