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Open Sans SemiBold"/>
      <p:regular r:id="rId52"/>
      <p:bold r:id="rId53"/>
      <p:italic r:id="rId54"/>
      <p:boldItalic r:id="rId55"/>
    </p:embeddedFont>
    <p:embeddedFont>
      <p:font typeface="Open Sans ExtraBold"/>
      <p:bold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iH3hfyyzjyGEPuJqg+bzugaYwA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94CA49-C600-4A1E-B7C9-03F5E1E7E774}">
  <a:tblStyle styleId="{2994CA49-C600-4A1E-B7C9-03F5E1E7E77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OpenSansSemiBold-bold.fntdata"/><Relationship Id="rId52" Type="http://schemas.openxmlformats.org/officeDocument/2006/relationships/font" Target="fonts/OpenSansSemiBold-regular.fntdata"/><Relationship Id="rId11" Type="http://schemas.openxmlformats.org/officeDocument/2006/relationships/slide" Target="slides/slide6.xml"/><Relationship Id="rId55" Type="http://schemas.openxmlformats.org/officeDocument/2006/relationships/font" Target="fonts/OpenSansSemiBold-boldItalic.fntdata"/><Relationship Id="rId10" Type="http://schemas.openxmlformats.org/officeDocument/2006/relationships/slide" Target="slides/slide5.xml"/><Relationship Id="rId54" Type="http://schemas.openxmlformats.org/officeDocument/2006/relationships/font" Target="fonts/OpenSansSemiBold-italic.fntdata"/><Relationship Id="rId13" Type="http://schemas.openxmlformats.org/officeDocument/2006/relationships/slide" Target="slides/slide8.xml"/><Relationship Id="rId57" Type="http://schemas.openxmlformats.org/officeDocument/2006/relationships/font" Target="fonts/OpenSansExtraBold-boldItalic.fntdata"/><Relationship Id="rId12" Type="http://schemas.openxmlformats.org/officeDocument/2006/relationships/slide" Target="slides/slide7.xml"/><Relationship Id="rId56" Type="http://schemas.openxmlformats.org/officeDocument/2006/relationships/font" Target="fonts/OpenSansExtraBold-bold.fntdata"/><Relationship Id="rId15" Type="http://schemas.openxmlformats.org/officeDocument/2006/relationships/slide" Target="slides/slide10.xml"/><Relationship Id="rId59" Type="http://schemas.openxmlformats.org/officeDocument/2006/relationships/font" Target="fonts/OpenSans-bold.fntdata"/><Relationship Id="rId14" Type="http://schemas.openxmlformats.org/officeDocument/2006/relationships/slide" Target="slides/slide9.xml"/><Relationship Id="rId58" Type="http://schemas.openxmlformats.org/officeDocument/2006/relationships/font" Target="fonts/Open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5235eb5ba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f5235eb5ba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5235eb5ba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f5235eb5ba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5235eb5ba_0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f5235eb5ba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5235eb5ba_0_2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f5235eb5ba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5235eb5ba_0_2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f5235eb5ba_0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5235eb5ba_0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f5235eb5ba_0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5235eb5ba_0_3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f5235eb5ba_0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f5235eb5ba_0_1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1" name="Google Shape;1101;gf5235eb5ba_0_1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f5235eb5ba_0_1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8" name="Google Shape;1108;gf5235eb5ba_0_1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f5235eb5ba_0_1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5" name="Google Shape;1115;gf5235eb5ba_0_1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Giảng viên</a:t>
            </a:r>
            <a:endParaRPr/>
          </a:p>
          <a:p>
            <a:pPr indent="0" lvl="0" marL="0" marR="0" rtl="0" algn="l">
              <a:lnSpc>
                <a:spcPct val="100000"/>
              </a:lnSpc>
              <a:spcBef>
                <a:spcPts val="0"/>
              </a:spcBef>
              <a:spcAft>
                <a:spcPts val="0"/>
              </a:spcAft>
              <a:buClr>
                <a:schemeClr val="dk1"/>
              </a:buClr>
              <a:buSzPts val="1200"/>
              <a:buFont typeface="Calibri"/>
              <a:buNone/>
            </a:pPr>
            <a:r>
              <a:rPr lang="en-US"/>
              <a:t>+ Chuẩn bị một ví dụ đơn giản: Mô tả về chiếc điện thoại, ô tô...</a:t>
            </a:r>
            <a:endParaRPr/>
          </a:p>
          <a:p>
            <a:pPr indent="0" lvl="0" marL="0" marR="0" rtl="0" algn="l">
              <a:lnSpc>
                <a:spcPct val="100000"/>
              </a:lnSpc>
              <a:spcBef>
                <a:spcPts val="0"/>
              </a:spcBef>
              <a:spcAft>
                <a:spcPts val="0"/>
              </a:spcAft>
              <a:buClr>
                <a:schemeClr val="dk1"/>
              </a:buClr>
              <a:buSzPts val="1200"/>
              <a:buFont typeface="Calibri"/>
              <a:buNone/>
            </a:pPr>
            <a:r>
              <a:rPr lang="en-US"/>
              <a:t>+ Chia nhóm yêu cầu học viên phân tích bài toán vừa cho: xác định các thuộc tính, phương thức của đối tượng đang phân tích.</a:t>
            </a:r>
            <a:endParaRPr/>
          </a:p>
          <a:p>
            <a:pPr indent="0" lvl="0" marL="0" marR="0" rtl="0" algn="l">
              <a:lnSpc>
                <a:spcPct val="100000"/>
              </a:lnSpc>
              <a:spcBef>
                <a:spcPts val="0"/>
              </a:spcBef>
              <a:spcAft>
                <a:spcPts val="0"/>
              </a:spcAft>
              <a:buClr>
                <a:schemeClr val="dk1"/>
              </a:buClr>
              <a:buSzPts val="1200"/>
              <a:buFont typeface="Calibri"/>
              <a:buNone/>
            </a:pPr>
            <a:r>
              <a:rPr lang="en-US"/>
              <a:t>+ Mỗi nhóm lập luận về cách làm</a:t>
            </a:r>
            <a:endParaRPr/>
          </a:p>
        </p:txBody>
      </p:sp>
      <p:sp>
        <p:nvSpPr>
          <p:cNvPr id="1116" name="Google Shape;1116;gf5235eb5ba_0_11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04589f490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f04589f490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6" name="Google Shape;96;gf04589f490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f5235eb5ba_0_1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2" name="Google Shape;1122;gf5235eb5ba_0_1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123" name="Google Shape;1123;gf5235eb5ba_0_1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f5235eb5ba_0_1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9" name="Google Shape;1129;gf5235eb5ba_0_1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f5235eb5ba_0_1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6" name="Google Shape;1136;gf5235eb5ba_0_1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f5235eb5ba_0_1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3" name="Google Shape;1143;gf5235eb5ba_0_1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f5235eb5ba_0_1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0" name="Google Shape;1150;gf5235eb5ba_0_1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f5235eb5ba_0_1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7" name="Google Shape;1157;gf5235eb5ba_0_1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158" name="Google Shape;1158;gf5235eb5ba_0_11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f5235eb5ba_0_13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4" name="Google Shape;1164;gf5235eb5ba_0_1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f5235eb5ba_0_14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gf5235eb5ba_0_14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f5235eb5ba_0_15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8" name="Google Shape;1178;gf5235eb5ba_0_15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f5235eb5ba_0_16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6" name="Google Shape;1186;gf5235eb5ba_0_16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5235eb5b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f5235eb5b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Giảng viên (1phút)</a:t>
            </a:r>
            <a:endParaRPr/>
          </a:p>
          <a:p>
            <a:pPr indent="0" lvl="0" marL="0" rtl="0" algn="l">
              <a:spcBef>
                <a:spcPts val="0"/>
              </a:spcBef>
              <a:spcAft>
                <a:spcPts val="0"/>
              </a:spcAft>
              <a:buNone/>
            </a:pPr>
            <a:r>
              <a:rPr lang="en-US"/>
              <a:t>Trình bày tổng quan các mục chính cần đạt được trong bài</a:t>
            </a:r>
            <a:endParaRPr/>
          </a:p>
          <a:p>
            <a:pPr indent="0" lvl="0" marL="0" rtl="0" algn="l">
              <a:spcBef>
                <a:spcPts val="0"/>
              </a:spcBef>
              <a:spcAft>
                <a:spcPts val="0"/>
              </a:spcAft>
              <a:buNone/>
            </a:pPr>
            <a:r>
              <a:t/>
            </a:r>
            <a:endParaRPr/>
          </a:p>
        </p:txBody>
      </p:sp>
      <p:sp>
        <p:nvSpPr>
          <p:cNvPr id="103" name="Google Shape;103;gf5235eb5b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f5235eb5ba_0_17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4" name="Google Shape;1194;gf5235eb5ba_0_17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5" name="Google Shape;1195;gf5235eb5ba_0_17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400" strike="noStrike">
                <a:solidFill>
                  <a:srgbClr val="000000"/>
                </a:solidFill>
                <a:latin typeface="Times New Roman"/>
                <a:ea typeface="Times New Roman"/>
                <a:cs typeface="Times New Roman"/>
                <a:sym typeface="Times New Roman"/>
              </a:rPr>
              <a:t>‹#›</a:t>
            </a:fld>
            <a:endParaRPr b="0" sz="14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f5235eb5ba_0_20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1" name="Google Shape;1201;gf5235eb5ba_0_20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f5235eb5ba_0_1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7" name="Google Shape;1207;gf5235eb5ba_0_1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f5235eb5ba_0_1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3" name="Google Shape;1213;gf5235eb5ba_0_1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f5235eb5ba_0_18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0" name="Google Shape;1220;gf5235eb5ba_0_18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21" name="Google Shape;1221;gf5235eb5ba_0_18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f5235eb5ba_0_19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7" name="Google Shape;1227;gf5235eb5ba_0_19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228" name="Google Shape;1228;gf5235eb5ba_0_19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f5235eb5ba_0_20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gf5235eb5ba_0_20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f5235eb5ba_0_20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0" name="Google Shape;1240;gf5235eb5ba_0_20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f5235eb5ba_0_20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6" name="Google Shape;1246;gf5235eb5ba_0_20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f5235eb5ba_0_12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2" name="Google Shape;1252;gf5235eb5ba_0_1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5235eb5ba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f5235eb5ba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10" name="Google Shape;110;gf5235eb5ba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f5235eb5ba_0_18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9" name="Google Shape;1259;gf5235eb5ba_0_18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Trong sơ đồ lớp Car gồm </a:t>
            </a:r>
            <a:endParaRPr/>
          </a:p>
          <a:p>
            <a:pPr indent="0" lvl="0" marL="0" rtl="0" algn="l">
              <a:spcBef>
                <a:spcPts val="0"/>
              </a:spcBef>
              <a:spcAft>
                <a:spcPts val="0"/>
              </a:spcAft>
              <a:buNone/>
            </a:pPr>
            <a:r>
              <a:rPr lang="en-US"/>
              <a:t>+ 4 thuộc tính name kiểu chuỗi, model kiểu chuỗi, weight kiểu số thực, color kiểu chuỗi.</a:t>
            </a:r>
            <a:endParaRPr/>
          </a:p>
          <a:p>
            <a:pPr indent="0" lvl="0" marL="0" rtl="0" algn="l">
              <a:spcBef>
                <a:spcPts val="0"/>
              </a:spcBef>
              <a:spcAft>
                <a:spcPts val="0"/>
              </a:spcAft>
              <a:buNone/>
            </a:pPr>
            <a:r>
              <a:rPr lang="en-US"/>
              <a:t>+ Phương thức khởi tạo Car() có 4 tham số truyền vào</a:t>
            </a:r>
            <a:endParaRPr/>
          </a:p>
          <a:p>
            <a:pPr indent="0" lvl="0" marL="0" rtl="0" algn="l">
              <a:spcBef>
                <a:spcPts val="0"/>
              </a:spcBef>
              <a:spcAft>
                <a:spcPts val="0"/>
              </a:spcAft>
              <a:buNone/>
            </a:pPr>
            <a:r>
              <a:rPr lang="en-US"/>
              <a:t>+ Các phương thức: start(), dive(), stop(), brake(), toString()</a:t>
            </a:r>
            <a:endParaRPr/>
          </a:p>
        </p:txBody>
      </p:sp>
      <p:sp>
        <p:nvSpPr>
          <p:cNvPr id="1260" name="Google Shape;1260;gf5235eb5ba_0_18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400" strike="noStrike">
                <a:solidFill>
                  <a:srgbClr val="000000"/>
                </a:solidFill>
                <a:latin typeface="Times New Roman"/>
                <a:ea typeface="Times New Roman"/>
                <a:cs typeface="Times New Roman"/>
                <a:sym typeface="Times New Roman"/>
              </a:rPr>
              <a:t>‹#›</a:t>
            </a:fld>
            <a:endParaRPr b="0" sz="14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f5235eb5ba_0_20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8" name="Google Shape;1268;gf5235eb5ba_0_20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f5235eb5ba_0_1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6" name="Google Shape;1276;gf5235eb5ba_0_12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Lớp Circle (hình tròn) gồm</a:t>
            </a:r>
            <a:endParaRPr/>
          </a:p>
          <a:p>
            <a:pPr indent="0" lvl="0" marL="0" rtl="0" algn="l">
              <a:spcBef>
                <a:spcPts val="0"/>
              </a:spcBef>
              <a:spcAft>
                <a:spcPts val="0"/>
              </a:spcAft>
              <a:buNone/>
            </a:pPr>
            <a:r>
              <a:rPr lang="en-US"/>
              <a:t>Thuộc tính: bán kính (radius) sẽ nhận vào giá trị dạng số thực và màu sắc (color) sẽ nhận vào giá trị dạng chuỗi. </a:t>
            </a:r>
            <a:endParaRPr/>
          </a:p>
          <a:p>
            <a:pPr indent="0" lvl="0" marL="0" rtl="0" algn="l">
              <a:spcBef>
                <a:spcPts val="0"/>
              </a:spcBef>
              <a:spcAft>
                <a:spcPts val="0"/>
              </a:spcAft>
              <a:buNone/>
            </a:pPr>
            <a:r>
              <a:rPr lang="en-US"/>
              <a:t>Phương thức: </a:t>
            </a:r>
            <a:endParaRPr/>
          </a:p>
          <a:p>
            <a:pPr indent="0" lvl="0" marL="0" rtl="0" algn="l">
              <a:spcBef>
                <a:spcPts val="0"/>
              </a:spcBef>
              <a:spcAft>
                <a:spcPts val="0"/>
              </a:spcAft>
              <a:buNone/>
            </a:pPr>
            <a:r>
              <a:rPr lang="en-US"/>
              <a:t>Circle() là phương thức khởi tạo để tạo đối tượng không tham số. </a:t>
            </a:r>
            <a:endParaRPr/>
          </a:p>
          <a:p>
            <a:pPr indent="0" lvl="0" marL="0" rtl="0" algn="l">
              <a:spcBef>
                <a:spcPts val="0"/>
              </a:spcBef>
              <a:spcAft>
                <a:spcPts val="0"/>
              </a:spcAft>
              <a:buNone/>
            </a:pPr>
            <a:r>
              <a:rPr lang="en-US"/>
              <a:t>getRadius() là phương thức trả về bán kính của hình tròn</a:t>
            </a:r>
            <a:endParaRPr/>
          </a:p>
          <a:p>
            <a:pPr indent="0" lvl="0" marL="0" rtl="0" algn="l">
              <a:spcBef>
                <a:spcPts val="0"/>
              </a:spcBef>
              <a:spcAft>
                <a:spcPts val="0"/>
              </a:spcAft>
              <a:buNone/>
            </a:pPr>
            <a:r>
              <a:rPr lang="en-US"/>
              <a:t>getArea() là phương thức trả về diện tích hình tròn theo công thức S = Math.PI * radius * radius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Hãy xây dựng lớp hình tròn theo mô tả</a:t>
            </a:r>
            <a:endParaRPr/>
          </a:p>
        </p:txBody>
      </p:sp>
      <p:sp>
        <p:nvSpPr>
          <p:cNvPr id="1277" name="Google Shape;1277;gf5235eb5ba_0_12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f5235eb5ba_0_1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5" name="Google Shape;1285;gf5235eb5ba_0_1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Sử dụng ví dụ đã phân tích trong phần trước để tạo đối tượng và lớp.</a:t>
            </a:r>
            <a:endParaRPr/>
          </a:p>
        </p:txBody>
      </p:sp>
      <p:sp>
        <p:nvSpPr>
          <p:cNvPr id="1286" name="Google Shape;1286;gf5235eb5ba_0_12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f5235eb5b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just">
              <a:lnSpc>
                <a:spcPct val="115000"/>
              </a:lnSpc>
              <a:spcBef>
                <a:spcPts val="0"/>
              </a:spcBef>
              <a:spcAft>
                <a:spcPts val="0"/>
              </a:spcAft>
              <a:buClr>
                <a:schemeClr val="dk1"/>
              </a:buClr>
              <a:buSzPts val="1200"/>
              <a:buChar char="•"/>
            </a:pPr>
            <a:r>
              <a:rPr lang="en-US">
                <a:latin typeface="Open Sans"/>
                <a:ea typeface="Open Sans"/>
                <a:cs typeface="Open Sans"/>
                <a:sym typeface="Open Sans"/>
              </a:rPr>
              <a:t>Trong Python hàm hủy đóng vai trò không quan trọng như một số ngôn ngữ khác (như C++ chẳng hạn) vì Python có trình dọn rác (garbage collector) sẽ đảm nhiệm chức năng tự hủy đối tượng khi kết thúc chương trình và quản lý bộ nhớ một cách tự động</a:t>
            </a:r>
            <a:endParaRPr>
              <a:latin typeface="Open Sans"/>
              <a:ea typeface="Open Sans"/>
              <a:cs typeface="Open Sans"/>
              <a:sym typeface="Open Sans"/>
            </a:endParaRPr>
          </a:p>
          <a:p>
            <a:pPr indent="0" lvl="0" marL="0" rtl="0" algn="l">
              <a:spcBef>
                <a:spcPts val="0"/>
              </a:spcBef>
              <a:spcAft>
                <a:spcPts val="0"/>
              </a:spcAft>
              <a:buNone/>
            </a:pPr>
            <a:r>
              <a:t/>
            </a:r>
            <a:endParaRPr/>
          </a:p>
        </p:txBody>
      </p:sp>
      <p:sp>
        <p:nvSpPr>
          <p:cNvPr id="1292" name="Google Shape;1292;gf5235eb5b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f04589f498_0_5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8" name="Google Shape;1298;gf04589f498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f04589f49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4" name="Google Shape;1304;gf04589f49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5" name="Google Shape;1305;gf04589f49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5235eb5ba_0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f5235eb5ba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5235eb5ba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f5235eb5ba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5235eb5ba_0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f5235eb5ba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5235eb5ba_0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f5235eb5ba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5235eb5ba_0_1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f5235eb5ba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4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8"/>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49"/>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9"/>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4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43"/>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4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46"/>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47"/>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7"/>
          <p:cNvSpPr/>
          <p:nvPr>
            <p:ph idx="2" type="pic"/>
          </p:nvPr>
        </p:nvSpPr>
        <p:spPr>
          <a:xfrm>
            <a:off x="5183188" y="987425"/>
            <a:ext cx="6172200" cy="4873625"/>
          </a:xfrm>
          <a:prstGeom prst="rect">
            <a:avLst/>
          </a:prstGeom>
          <a:noFill/>
          <a:ln>
            <a:noFill/>
          </a:ln>
        </p:spPr>
      </p:sp>
      <p:sp>
        <p:nvSpPr>
          <p:cNvPr id="70" name="Google Shape;70;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8"/>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8"/>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289550" y="1361456"/>
            <a:ext cx="9612900" cy="2596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Lớp và đối tượng</a:t>
            </a:r>
            <a:endParaRPr/>
          </a:p>
        </p:txBody>
      </p:sp>
      <p:sp>
        <p:nvSpPr>
          <p:cNvPr id="92" name="Google Shape;92;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Khóa học: Python căn bản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f5235eb5ba_0_19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Ngôn ngữ Hướng đối tượng (OOP)</a:t>
            </a:r>
            <a:endParaRPr/>
          </a:p>
        </p:txBody>
      </p:sp>
      <p:sp>
        <p:nvSpPr>
          <p:cNvPr id="149" name="Google Shape;149;gf5235eb5ba_0_19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dk1"/>
              </a:buClr>
              <a:buSzPts val="2800"/>
              <a:buChar char="•"/>
            </a:pPr>
            <a:r>
              <a:rPr lang="en-US"/>
              <a:t>Không tập trung vào cấu trúc như ngôn ngữ thủ tục, mà tập trung vào mô hình hoá dữ liệu (data modeling)</a:t>
            </a:r>
            <a:endParaRPr/>
          </a:p>
          <a:p>
            <a:pPr indent="-228600" lvl="0" marL="228600" rtl="0" algn="l">
              <a:lnSpc>
                <a:spcPct val="115000"/>
              </a:lnSpc>
              <a:spcBef>
                <a:spcPts val="1000"/>
              </a:spcBef>
              <a:spcAft>
                <a:spcPts val="0"/>
              </a:spcAft>
              <a:buClr>
                <a:schemeClr val="dk1"/>
              </a:buClr>
              <a:buSzPts val="2800"/>
              <a:buChar char="•"/>
            </a:pPr>
            <a:r>
              <a:rPr lang="en-US"/>
              <a:t>Lập trình viên sử dụng các Lớp (class) khi lập trình</a:t>
            </a:r>
            <a:endParaRPr/>
          </a:p>
          <a:p>
            <a:pPr indent="-228600" lvl="1" marL="228600" rtl="0" algn="l">
              <a:lnSpc>
                <a:spcPct val="115000"/>
              </a:lnSpc>
              <a:spcBef>
                <a:spcPts val="1000"/>
              </a:spcBef>
              <a:spcAft>
                <a:spcPts val="0"/>
              </a:spcAft>
              <a:buClr>
                <a:schemeClr val="dk1"/>
              </a:buClr>
              <a:buSzPts val="2800"/>
              <a:buChar char="•"/>
            </a:pPr>
            <a:r>
              <a:rPr lang="en-US" sz="2800"/>
              <a:t>Mô phỏng các đối tượng trong thế giới thực vào trong các chương trình.</a:t>
            </a:r>
            <a:endParaRPr/>
          </a:p>
          <a:p>
            <a:pPr indent="-228600" lvl="0" marL="228600" rtl="0" algn="l">
              <a:lnSpc>
                <a:spcPct val="115000"/>
              </a:lnSpc>
              <a:spcBef>
                <a:spcPts val="1000"/>
              </a:spcBef>
              <a:spcAft>
                <a:spcPts val="0"/>
              </a:spcAft>
              <a:buClr>
                <a:schemeClr val="dk1"/>
              </a:buClr>
              <a:buSzPts val="2800"/>
              <a:buChar char="•"/>
            </a:pPr>
            <a:r>
              <a:rPr lang="en-US"/>
              <a:t>Class: khuôn mẫu của dữ liệu được mô hình hoá</a:t>
            </a:r>
            <a:endParaRPr/>
          </a:p>
          <a:p>
            <a:pPr indent="-228600" lvl="0" marL="228600" rtl="0" algn="l">
              <a:lnSpc>
                <a:spcPct val="115000"/>
              </a:lnSpc>
              <a:spcBef>
                <a:spcPts val="1000"/>
              </a:spcBef>
              <a:spcAft>
                <a:spcPts val="0"/>
              </a:spcAft>
              <a:buClr>
                <a:schemeClr val="dk1"/>
              </a:buClr>
              <a:buSzPts val="2800"/>
              <a:buChar char="•"/>
            </a:pPr>
            <a:r>
              <a:rPr lang="en-US"/>
              <a:t>Ví dụ: C++, C#, Java, PHP, Javascript…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5235eb5ba_0_19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Ngôn ngữ Hướng đối tượng (OOP)</a:t>
            </a:r>
            <a:endParaRPr/>
          </a:p>
        </p:txBody>
      </p:sp>
      <p:sp>
        <p:nvSpPr>
          <p:cNvPr id="155" name="Google Shape;155;gf5235eb5ba_0_196"/>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fontScale="85000" lnSpcReduction="20000"/>
          </a:bodyPr>
          <a:lstStyle/>
          <a:p>
            <a:pPr indent="-186498" lvl="0" marL="210310" rtl="0" algn="just">
              <a:lnSpc>
                <a:spcPct val="115000"/>
              </a:lnSpc>
              <a:spcBef>
                <a:spcPts val="0"/>
              </a:spcBef>
              <a:spcAft>
                <a:spcPts val="0"/>
              </a:spcAft>
              <a:buClr>
                <a:schemeClr val="dk1"/>
              </a:buClr>
              <a:buSzPct val="89285"/>
              <a:buChar char="•"/>
            </a:pPr>
            <a:r>
              <a:rPr lang="en-US"/>
              <a:t>OOP (Object Oriented Programming) là một triết lý thiết kế chương trình</a:t>
            </a:r>
            <a:endParaRPr/>
          </a:p>
          <a:p>
            <a:pPr indent="-186498" lvl="0" marL="210310" rtl="0" algn="just">
              <a:lnSpc>
                <a:spcPct val="115000"/>
              </a:lnSpc>
              <a:spcBef>
                <a:spcPts val="900"/>
              </a:spcBef>
              <a:spcAft>
                <a:spcPts val="0"/>
              </a:spcAft>
              <a:buClr>
                <a:schemeClr val="dk1"/>
              </a:buClr>
              <a:buSzPct val="89285"/>
              <a:buChar char="•"/>
            </a:pPr>
            <a:r>
              <a:rPr lang="en-US"/>
              <a:t>Có nhiều ngôn ngữ lập trình hỗ trợ OOP</a:t>
            </a:r>
            <a:endParaRPr/>
          </a:p>
          <a:p>
            <a:pPr indent="-186498" lvl="0" marL="210310" rtl="0" algn="just">
              <a:lnSpc>
                <a:spcPct val="115000"/>
              </a:lnSpc>
              <a:spcBef>
                <a:spcPts val="900"/>
              </a:spcBef>
              <a:spcAft>
                <a:spcPts val="0"/>
              </a:spcAft>
              <a:buClr>
                <a:schemeClr val="dk1"/>
              </a:buClr>
              <a:buSzPct val="89285"/>
              <a:buChar char="•"/>
            </a:pPr>
            <a:r>
              <a:rPr lang="en-US"/>
              <a:t>Tất cả mọi thứ trong OOP đều là “đối tượng”. Một chương trình phần mềm được coi như là một thế giới bao gồm các đối tượng tương tác với nhau</a:t>
            </a:r>
            <a:endParaRPr/>
          </a:p>
          <a:p>
            <a:pPr indent="-186498" lvl="0" marL="210310" rtl="0" algn="just">
              <a:lnSpc>
                <a:spcPct val="115000"/>
              </a:lnSpc>
              <a:spcBef>
                <a:spcPts val="900"/>
              </a:spcBef>
              <a:spcAft>
                <a:spcPts val="0"/>
              </a:spcAft>
              <a:buClr>
                <a:schemeClr val="dk1"/>
              </a:buClr>
              <a:buSzPct val="89285"/>
              <a:buChar char="•"/>
            </a:pPr>
            <a:r>
              <a:rPr lang="en-US"/>
              <a:t>Mã lệnh và dữ liệu được kết hợp trong một thể thống nhất – đó là </a:t>
            </a:r>
            <a:r>
              <a:rPr i="1" lang="en-US"/>
              <a:t>đối tượng</a:t>
            </a:r>
            <a:r>
              <a:rPr lang="en-US"/>
              <a:t>.</a:t>
            </a:r>
            <a:endParaRPr/>
          </a:p>
          <a:p>
            <a:pPr indent="-186498" lvl="0" marL="210310" rtl="0" algn="just">
              <a:lnSpc>
                <a:spcPct val="115000"/>
              </a:lnSpc>
              <a:spcBef>
                <a:spcPts val="900"/>
              </a:spcBef>
              <a:spcAft>
                <a:spcPts val="0"/>
              </a:spcAft>
              <a:buClr>
                <a:schemeClr val="dk1"/>
              </a:buClr>
              <a:buSzPct val="89285"/>
              <a:buChar char="•"/>
            </a:pPr>
            <a:r>
              <a:rPr lang="en-US"/>
              <a:t>Đối tượng bao gồm:</a:t>
            </a:r>
            <a:endParaRPr/>
          </a:p>
          <a:p>
            <a:pPr indent="-189355" lvl="1" marL="630936" rtl="0" algn="just">
              <a:lnSpc>
                <a:spcPct val="115000"/>
              </a:lnSpc>
              <a:spcBef>
                <a:spcPts val="400"/>
              </a:spcBef>
              <a:spcAft>
                <a:spcPts val="0"/>
              </a:spcAft>
              <a:buClr>
                <a:schemeClr val="dk1"/>
              </a:buClr>
              <a:buSzPct val="78571"/>
              <a:buChar char="•"/>
            </a:pPr>
            <a:r>
              <a:rPr lang="en-US"/>
              <a:t>Thuộc tính: các dữ liệu, tính chất của đối tượng</a:t>
            </a:r>
            <a:endParaRPr/>
          </a:p>
          <a:p>
            <a:pPr indent="-189355" lvl="1" marL="630936" rtl="0" algn="just">
              <a:lnSpc>
                <a:spcPct val="115000"/>
              </a:lnSpc>
              <a:spcBef>
                <a:spcPts val="400"/>
              </a:spcBef>
              <a:spcAft>
                <a:spcPts val="0"/>
              </a:spcAft>
              <a:buClr>
                <a:schemeClr val="dk1"/>
              </a:buClr>
              <a:buSzPct val="78571"/>
              <a:buChar char="•"/>
            </a:pPr>
            <a:r>
              <a:rPr lang="en-US"/>
              <a:t>Hành vi: các khả năng, hành động mà đối tượng có thể thực hiện</a:t>
            </a:r>
            <a:endParaRPr/>
          </a:p>
          <a:p>
            <a:pPr indent="-186498" lvl="0" marL="210310" rtl="0" algn="just">
              <a:lnSpc>
                <a:spcPct val="115000"/>
              </a:lnSpc>
              <a:spcBef>
                <a:spcPts val="900"/>
              </a:spcBef>
              <a:spcAft>
                <a:spcPts val="0"/>
              </a:spcAft>
              <a:buClr>
                <a:schemeClr val="dk1"/>
              </a:buClr>
              <a:buSzPct val="89285"/>
              <a:buChar char="•"/>
            </a:pPr>
            <a:r>
              <a:rPr lang="en-US"/>
              <a:t>Các đối tượng có thể có quan hệ với nhau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f5235eb5ba_0_20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So sánh Lập trình Thủ tục và OOP - 1</a:t>
            </a:r>
            <a:endParaRPr/>
          </a:p>
        </p:txBody>
      </p:sp>
      <p:sp>
        <p:nvSpPr>
          <p:cNvPr id="161" name="Google Shape;161;gf5235eb5ba_0_201"/>
          <p:cNvSpPr txBox="1"/>
          <p:nvPr>
            <p:ph idx="1" type="body"/>
          </p:nvPr>
        </p:nvSpPr>
        <p:spPr>
          <a:xfrm>
            <a:off x="838200" y="1120022"/>
            <a:ext cx="6547200" cy="5056800"/>
          </a:xfrm>
          <a:prstGeom prst="rect">
            <a:avLst/>
          </a:prstGeom>
          <a:noFill/>
          <a:ln>
            <a:noFill/>
          </a:ln>
        </p:spPr>
        <p:txBody>
          <a:bodyPr anchorCtr="0" anchor="t" bIns="45700" lIns="91425" spcFirstLastPara="1" rIns="91425" wrap="square" tIns="45700">
            <a:normAutofit lnSpcReduction="20000"/>
          </a:bodyPr>
          <a:lstStyle/>
          <a:p>
            <a:pPr indent="-214884" lvl="0" marL="214884" rtl="0" algn="just">
              <a:lnSpc>
                <a:spcPct val="115000"/>
              </a:lnSpc>
              <a:spcBef>
                <a:spcPts val="0"/>
              </a:spcBef>
              <a:spcAft>
                <a:spcPts val="0"/>
              </a:spcAft>
              <a:buClr>
                <a:schemeClr val="dk1"/>
              </a:buClr>
              <a:buSzPts val="2600"/>
              <a:buChar char="•"/>
            </a:pPr>
            <a:r>
              <a:rPr lang="en-US"/>
              <a:t>Lập trình hướng cấu trúc:</a:t>
            </a:r>
            <a:endParaRPr/>
          </a:p>
          <a:p>
            <a:pPr indent="-214883" lvl="1" marL="644650" rtl="0" algn="just">
              <a:lnSpc>
                <a:spcPct val="115000"/>
              </a:lnSpc>
              <a:spcBef>
                <a:spcPts val="400"/>
              </a:spcBef>
              <a:spcAft>
                <a:spcPts val="0"/>
              </a:spcAft>
              <a:buClr>
                <a:schemeClr val="dk1"/>
              </a:buClr>
              <a:buSzPts val="2200"/>
              <a:buChar char="•"/>
            </a:pPr>
            <a:r>
              <a:rPr lang="en-US"/>
              <a:t>Hướng tiếp cận: từ trên xuống (top down)</a:t>
            </a:r>
            <a:endParaRPr/>
          </a:p>
          <a:p>
            <a:pPr indent="-214883" lvl="1" marL="644650" rtl="0" algn="just">
              <a:lnSpc>
                <a:spcPct val="115000"/>
              </a:lnSpc>
              <a:spcBef>
                <a:spcPts val="400"/>
              </a:spcBef>
              <a:spcAft>
                <a:spcPts val="0"/>
              </a:spcAft>
              <a:buClr>
                <a:schemeClr val="dk1"/>
              </a:buClr>
              <a:buSzPts val="2200"/>
              <a:buChar char="•"/>
            </a:pPr>
            <a:r>
              <a:rPr lang="en-US"/>
              <a:t>Chia nhỏ bài toán thành các module chức năng.</a:t>
            </a:r>
            <a:endParaRPr/>
          </a:p>
          <a:p>
            <a:pPr indent="-214883" lvl="1" marL="644650" rtl="0" algn="just">
              <a:lnSpc>
                <a:spcPct val="115000"/>
              </a:lnSpc>
              <a:spcBef>
                <a:spcPts val="400"/>
              </a:spcBef>
              <a:spcAft>
                <a:spcPts val="0"/>
              </a:spcAft>
              <a:buClr>
                <a:schemeClr val="dk1"/>
              </a:buClr>
              <a:buSzPts val="2200"/>
              <a:buChar char="•"/>
            </a:pPr>
            <a:r>
              <a:rPr lang="en-US"/>
              <a:t>Dữ liệu và mã lệnh phân tán.</a:t>
            </a:r>
            <a:endParaRPr/>
          </a:p>
          <a:p>
            <a:pPr indent="-214884" lvl="0" marL="214884" rtl="0" algn="just">
              <a:lnSpc>
                <a:spcPct val="115000"/>
              </a:lnSpc>
              <a:spcBef>
                <a:spcPts val="900"/>
              </a:spcBef>
              <a:spcAft>
                <a:spcPts val="0"/>
              </a:spcAft>
              <a:buClr>
                <a:schemeClr val="dk1"/>
              </a:buClr>
              <a:buSzPts val="2600"/>
              <a:buChar char="•"/>
            </a:pPr>
            <a:r>
              <a:rPr lang="en-US"/>
              <a:t>Hạn chế:</a:t>
            </a:r>
            <a:endParaRPr/>
          </a:p>
          <a:p>
            <a:pPr indent="-214883" lvl="1" marL="644650" rtl="0" algn="just">
              <a:lnSpc>
                <a:spcPct val="115000"/>
              </a:lnSpc>
              <a:spcBef>
                <a:spcPts val="400"/>
              </a:spcBef>
              <a:spcAft>
                <a:spcPts val="0"/>
              </a:spcAft>
              <a:buClr>
                <a:schemeClr val="dk1"/>
              </a:buClr>
              <a:buSzPts val="2200"/>
              <a:buChar char="•"/>
            </a:pPr>
            <a:r>
              <a:rPr lang="en-US"/>
              <a:t>Tính ổn định giảm khi hệ thống phát triển</a:t>
            </a:r>
            <a:endParaRPr/>
          </a:p>
          <a:p>
            <a:pPr indent="-214883" lvl="1" marL="644650" rtl="0" algn="just">
              <a:lnSpc>
                <a:spcPct val="115000"/>
              </a:lnSpc>
              <a:spcBef>
                <a:spcPts val="400"/>
              </a:spcBef>
              <a:spcAft>
                <a:spcPts val="0"/>
              </a:spcAft>
              <a:buClr>
                <a:schemeClr val="dk1"/>
              </a:buClr>
              <a:buSzPts val="2200"/>
              <a:buChar char="•"/>
            </a:pPr>
            <a:r>
              <a:rPr lang="en-US"/>
              <a:t>Khó bảo trì và tái sử dụng</a:t>
            </a:r>
            <a:endParaRPr/>
          </a:p>
          <a:p>
            <a:pPr indent="-214883" lvl="1" marL="644650" rtl="0" algn="just">
              <a:lnSpc>
                <a:spcPct val="115000"/>
              </a:lnSpc>
              <a:spcBef>
                <a:spcPts val="400"/>
              </a:spcBef>
              <a:spcAft>
                <a:spcPts val="0"/>
              </a:spcAft>
              <a:buClr>
                <a:schemeClr val="dk1"/>
              </a:buClr>
              <a:buSzPts val="2200"/>
              <a:buChar char="•"/>
            </a:pPr>
            <a:r>
              <a:rPr lang="en-US"/>
              <a:t>Chi phí phát triển cao</a:t>
            </a:r>
            <a:endParaRPr/>
          </a:p>
        </p:txBody>
      </p:sp>
      <p:grpSp>
        <p:nvGrpSpPr>
          <p:cNvPr id="162" name="Google Shape;162;gf5235eb5ba_0_201"/>
          <p:cNvGrpSpPr/>
          <p:nvPr/>
        </p:nvGrpSpPr>
        <p:grpSpPr>
          <a:xfrm>
            <a:off x="7518400" y="1978226"/>
            <a:ext cx="4191000" cy="2971800"/>
            <a:chOff x="7518400" y="1978226"/>
            <a:chExt cx="4191000" cy="2971800"/>
          </a:xfrm>
        </p:grpSpPr>
        <p:grpSp>
          <p:nvGrpSpPr>
            <p:cNvPr id="163" name="Google Shape;163;gf5235eb5ba_0_201"/>
            <p:cNvGrpSpPr/>
            <p:nvPr/>
          </p:nvGrpSpPr>
          <p:grpSpPr>
            <a:xfrm>
              <a:off x="8051800" y="1978226"/>
              <a:ext cx="2819400" cy="533400"/>
              <a:chOff x="0" y="0"/>
              <a:chExt cx="2819400" cy="533400"/>
            </a:xfrm>
          </p:grpSpPr>
          <p:sp>
            <p:nvSpPr>
              <p:cNvPr id="164" name="Google Shape;164;gf5235eb5ba_0_201"/>
              <p:cNvSpPr/>
              <p:nvPr/>
            </p:nvSpPr>
            <p:spPr>
              <a:xfrm>
                <a:off x="0" y="0"/>
                <a:ext cx="2819400" cy="5334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5" name="Google Shape;165;gf5235eb5ba_0_201"/>
              <p:cNvSpPr txBox="1"/>
              <p:nvPr/>
            </p:nvSpPr>
            <p:spPr>
              <a:xfrm>
                <a:off x="0" y="82056"/>
                <a:ext cx="28194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Go_to_market()</a:t>
                </a:r>
                <a:endParaRPr/>
              </a:p>
            </p:txBody>
          </p:sp>
        </p:grpSp>
        <p:grpSp>
          <p:nvGrpSpPr>
            <p:cNvPr id="166" name="Google Shape;166;gf5235eb5ba_0_201"/>
            <p:cNvGrpSpPr/>
            <p:nvPr/>
          </p:nvGrpSpPr>
          <p:grpSpPr>
            <a:xfrm>
              <a:off x="7518400" y="2968826"/>
              <a:ext cx="1371600" cy="457200"/>
              <a:chOff x="0" y="83799"/>
              <a:chExt cx="1371600" cy="457200"/>
            </a:xfrm>
          </p:grpSpPr>
          <p:sp>
            <p:nvSpPr>
              <p:cNvPr id="167" name="Google Shape;167;gf5235eb5ba_0_201"/>
              <p:cNvSpPr/>
              <p:nvPr/>
            </p:nvSpPr>
            <p:spPr>
              <a:xfrm>
                <a:off x="0" y="83799"/>
                <a:ext cx="1371600" cy="457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8" name="Google Shape;168;gf5235eb5ba_0_201"/>
              <p:cNvSpPr txBox="1"/>
              <p:nvPr/>
            </p:nvSpPr>
            <p:spPr>
              <a:xfrm>
                <a:off x="0" y="127755"/>
                <a:ext cx="13716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Drive(maket)</a:t>
                </a:r>
                <a:endParaRPr/>
              </a:p>
            </p:txBody>
          </p:sp>
        </p:grpSp>
        <p:grpSp>
          <p:nvGrpSpPr>
            <p:cNvPr id="169" name="Google Shape;169;gf5235eb5ba_0_201"/>
            <p:cNvGrpSpPr/>
            <p:nvPr/>
          </p:nvGrpSpPr>
          <p:grpSpPr>
            <a:xfrm>
              <a:off x="8966200" y="2968826"/>
              <a:ext cx="990600" cy="457200"/>
              <a:chOff x="0" y="0"/>
              <a:chExt cx="990600" cy="457200"/>
            </a:xfrm>
          </p:grpSpPr>
          <p:sp>
            <p:nvSpPr>
              <p:cNvPr id="170" name="Google Shape;170;gf5235eb5ba_0_201"/>
              <p:cNvSpPr/>
              <p:nvPr/>
            </p:nvSpPr>
            <p:spPr>
              <a:xfrm>
                <a:off x="0" y="0"/>
                <a:ext cx="990600" cy="457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1" name="Google Shape;171;gf5235eb5ba_0_201"/>
              <p:cNvSpPr txBox="1"/>
              <p:nvPr/>
            </p:nvSpPr>
            <p:spPr>
              <a:xfrm>
                <a:off x="0" y="43956"/>
                <a:ext cx="9906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Shop()</a:t>
                </a:r>
                <a:endParaRPr/>
              </a:p>
            </p:txBody>
          </p:sp>
        </p:grpSp>
        <p:grpSp>
          <p:nvGrpSpPr>
            <p:cNvPr id="172" name="Google Shape;172;gf5235eb5ba_0_201"/>
            <p:cNvGrpSpPr/>
            <p:nvPr/>
          </p:nvGrpSpPr>
          <p:grpSpPr>
            <a:xfrm>
              <a:off x="10033000" y="2968826"/>
              <a:ext cx="1371600" cy="457200"/>
              <a:chOff x="0" y="0"/>
              <a:chExt cx="1371600" cy="457200"/>
            </a:xfrm>
          </p:grpSpPr>
          <p:sp>
            <p:nvSpPr>
              <p:cNvPr id="173" name="Google Shape;173;gf5235eb5ba_0_201"/>
              <p:cNvSpPr/>
              <p:nvPr/>
            </p:nvSpPr>
            <p:spPr>
              <a:xfrm>
                <a:off x="0" y="0"/>
                <a:ext cx="1371600" cy="457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4" name="Google Shape;174;gf5235eb5ba_0_201"/>
              <p:cNvSpPr txBox="1"/>
              <p:nvPr/>
            </p:nvSpPr>
            <p:spPr>
              <a:xfrm>
                <a:off x="0" y="43956"/>
                <a:ext cx="13716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Drive(home)</a:t>
                </a:r>
                <a:endParaRPr/>
              </a:p>
            </p:txBody>
          </p:sp>
        </p:grpSp>
        <p:cxnSp>
          <p:nvCxnSpPr>
            <p:cNvPr id="175" name="Google Shape;175;gf5235eb5ba_0_201"/>
            <p:cNvCxnSpPr/>
            <p:nvPr/>
          </p:nvCxnSpPr>
          <p:spPr>
            <a:xfrm>
              <a:off x="9462134" y="2512261"/>
              <a:ext cx="0" cy="457200"/>
            </a:xfrm>
            <a:prstGeom prst="straightConnector1">
              <a:avLst/>
            </a:prstGeom>
            <a:noFill/>
            <a:ln cap="flat" cmpd="sng" w="9525">
              <a:solidFill>
                <a:srgbClr val="000000"/>
              </a:solidFill>
              <a:prstDash val="solid"/>
              <a:round/>
              <a:headEnd len="sm" w="sm" type="none"/>
              <a:tailEnd len="med" w="med" type="triangle"/>
            </a:ln>
          </p:spPr>
        </p:cxnSp>
        <p:sp>
          <p:nvSpPr>
            <p:cNvPr id="176" name="Google Shape;176;gf5235eb5ba_0_201"/>
            <p:cNvSpPr/>
            <p:nvPr/>
          </p:nvSpPr>
          <p:spPr>
            <a:xfrm flipH="1">
              <a:off x="8204218" y="2511626"/>
              <a:ext cx="1257282" cy="457218"/>
            </a:xfrm>
            <a:custGeom>
              <a:rect b="b" l="l" r="r" t="t"/>
              <a:pathLst>
                <a:path extrusionOk="0" h="21600" w="21600">
                  <a:moveTo>
                    <a:pt x="0" y="0"/>
                  </a:moveTo>
                  <a:lnTo>
                    <a:pt x="0" y="21600"/>
                  </a:lnTo>
                  <a:lnTo>
                    <a:pt x="21600" y="21600"/>
                  </a:lnTo>
                </a:path>
              </a:pathLst>
            </a:custGeom>
            <a:noFill/>
            <a:ln cap="flat" cmpd="sng" w="9525">
              <a:solidFill>
                <a:srgbClr val="000000"/>
              </a:solidFill>
              <a:prstDash val="solid"/>
              <a:miter lim="8000"/>
              <a:headEnd len="sm" w="sm" type="none"/>
              <a:tailEnd len="med" w="med" type="triangl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gf5235eb5ba_0_201"/>
            <p:cNvSpPr/>
            <p:nvPr/>
          </p:nvSpPr>
          <p:spPr>
            <a:xfrm>
              <a:off x="9461500" y="2511626"/>
              <a:ext cx="1257282" cy="457218"/>
            </a:xfrm>
            <a:custGeom>
              <a:rect b="b" l="l" r="r" t="t"/>
              <a:pathLst>
                <a:path extrusionOk="0" h="21600" w="21600">
                  <a:moveTo>
                    <a:pt x="0" y="0"/>
                  </a:moveTo>
                  <a:lnTo>
                    <a:pt x="0" y="21600"/>
                  </a:lnTo>
                  <a:lnTo>
                    <a:pt x="21600" y="21600"/>
                  </a:lnTo>
                </a:path>
              </a:pathLst>
            </a:custGeom>
            <a:noFill/>
            <a:ln cap="flat" cmpd="sng" w="9525">
              <a:solidFill>
                <a:srgbClr val="000000"/>
              </a:solidFill>
              <a:prstDash val="solid"/>
              <a:miter lim="8000"/>
              <a:headEnd len="sm" w="sm" type="none"/>
              <a:tailEnd len="med" w="med" type="triangl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8" name="Google Shape;178;gf5235eb5ba_0_201"/>
            <p:cNvGrpSpPr/>
            <p:nvPr/>
          </p:nvGrpSpPr>
          <p:grpSpPr>
            <a:xfrm>
              <a:off x="7518400" y="4569026"/>
              <a:ext cx="1371600" cy="381000"/>
              <a:chOff x="0" y="121899"/>
              <a:chExt cx="1371600" cy="381000"/>
            </a:xfrm>
          </p:grpSpPr>
          <p:sp>
            <p:nvSpPr>
              <p:cNvPr id="179" name="Google Shape;179;gf5235eb5ba_0_201"/>
              <p:cNvSpPr/>
              <p:nvPr/>
            </p:nvSpPr>
            <p:spPr>
              <a:xfrm>
                <a:off x="0" y="121899"/>
                <a:ext cx="13716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gf5235eb5ba_0_201"/>
              <p:cNvSpPr txBox="1"/>
              <p:nvPr/>
            </p:nvSpPr>
            <p:spPr>
              <a:xfrm>
                <a:off x="0" y="127757"/>
                <a:ext cx="13716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b="0" lang="en-US" sz="1800" u="none">
                    <a:solidFill>
                      <a:schemeClr val="dk1"/>
                    </a:solidFill>
                    <a:latin typeface="Calibri"/>
                    <a:ea typeface="Calibri"/>
                    <a:cs typeface="Calibri"/>
                    <a:sym typeface="Calibri"/>
                  </a:rPr>
                  <a:t>Get_in_car()</a:t>
                </a:r>
                <a:endParaRPr/>
              </a:p>
            </p:txBody>
          </p:sp>
        </p:grpSp>
        <p:grpSp>
          <p:nvGrpSpPr>
            <p:cNvPr id="181" name="Google Shape;181;gf5235eb5ba_0_201"/>
            <p:cNvGrpSpPr/>
            <p:nvPr/>
          </p:nvGrpSpPr>
          <p:grpSpPr>
            <a:xfrm>
              <a:off x="9042400" y="4569026"/>
              <a:ext cx="1143000" cy="381000"/>
              <a:chOff x="0" y="121899"/>
              <a:chExt cx="1143000" cy="381000"/>
            </a:xfrm>
          </p:grpSpPr>
          <p:sp>
            <p:nvSpPr>
              <p:cNvPr id="182" name="Google Shape;182;gf5235eb5ba_0_201"/>
              <p:cNvSpPr/>
              <p:nvPr/>
            </p:nvSpPr>
            <p:spPr>
              <a:xfrm>
                <a:off x="0" y="121899"/>
                <a:ext cx="1143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gf5235eb5ba_0_201"/>
              <p:cNvSpPr txBox="1"/>
              <p:nvPr/>
            </p:nvSpPr>
            <p:spPr>
              <a:xfrm>
                <a:off x="0" y="127757"/>
                <a:ext cx="11430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b="0" lang="en-US" sz="1800" u="none">
                    <a:solidFill>
                      <a:schemeClr val="dk1"/>
                    </a:solidFill>
                    <a:latin typeface="Calibri"/>
                    <a:ea typeface="Calibri"/>
                    <a:cs typeface="Calibri"/>
                    <a:sym typeface="Calibri"/>
                  </a:rPr>
                  <a:t>Start_car()</a:t>
                </a:r>
                <a:endParaRPr/>
              </a:p>
            </p:txBody>
          </p:sp>
        </p:grpSp>
        <p:cxnSp>
          <p:nvCxnSpPr>
            <p:cNvPr id="184" name="Google Shape;184;gf5235eb5ba_0_201"/>
            <p:cNvCxnSpPr/>
            <p:nvPr/>
          </p:nvCxnSpPr>
          <p:spPr>
            <a:xfrm>
              <a:off x="8204834" y="3426661"/>
              <a:ext cx="0" cy="1143000"/>
            </a:xfrm>
            <a:prstGeom prst="straightConnector1">
              <a:avLst/>
            </a:prstGeom>
            <a:noFill/>
            <a:ln cap="flat" cmpd="sng" w="9525">
              <a:solidFill>
                <a:srgbClr val="000000"/>
              </a:solidFill>
              <a:prstDash val="solid"/>
              <a:round/>
              <a:headEnd len="sm" w="sm" type="none"/>
              <a:tailEnd len="med" w="med" type="triangle"/>
            </a:ln>
          </p:spPr>
        </p:cxnSp>
        <p:sp>
          <p:nvSpPr>
            <p:cNvPr id="185" name="Google Shape;185;gf5235eb5ba_0_201"/>
            <p:cNvSpPr/>
            <p:nvPr/>
          </p:nvSpPr>
          <p:spPr>
            <a:xfrm>
              <a:off x="8204200" y="3426026"/>
              <a:ext cx="1409724" cy="1143018"/>
            </a:xfrm>
            <a:custGeom>
              <a:rect b="b" l="l" r="r" t="t"/>
              <a:pathLst>
                <a:path extrusionOk="0" h="21600" w="21600">
                  <a:moveTo>
                    <a:pt x="0" y="0"/>
                  </a:moveTo>
                  <a:lnTo>
                    <a:pt x="0" y="21600"/>
                  </a:lnTo>
                  <a:lnTo>
                    <a:pt x="21600" y="21600"/>
                  </a:lnTo>
                </a:path>
              </a:pathLst>
            </a:custGeom>
            <a:noFill/>
            <a:ln cap="flat" cmpd="sng" w="9525">
              <a:solidFill>
                <a:srgbClr val="000000"/>
              </a:solidFill>
              <a:prstDash val="solid"/>
              <a:miter lim="8000"/>
              <a:headEnd len="sm" w="sm" type="none"/>
              <a:tailEnd len="med" w="med" type="triangl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6" name="Google Shape;186;gf5235eb5ba_0_201"/>
            <p:cNvGrpSpPr/>
            <p:nvPr/>
          </p:nvGrpSpPr>
          <p:grpSpPr>
            <a:xfrm>
              <a:off x="10261600" y="4569026"/>
              <a:ext cx="1143000" cy="381000"/>
              <a:chOff x="0" y="121899"/>
              <a:chExt cx="1143000" cy="381000"/>
            </a:xfrm>
          </p:grpSpPr>
          <p:sp>
            <p:nvSpPr>
              <p:cNvPr id="187" name="Google Shape;187;gf5235eb5ba_0_201"/>
              <p:cNvSpPr/>
              <p:nvPr/>
            </p:nvSpPr>
            <p:spPr>
              <a:xfrm>
                <a:off x="0" y="121899"/>
                <a:ext cx="1143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gf5235eb5ba_0_201"/>
              <p:cNvSpPr txBox="1"/>
              <p:nvPr/>
            </p:nvSpPr>
            <p:spPr>
              <a:xfrm>
                <a:off x="0" y="127757"/>
                <a:ext cx="11430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b="0" lang="en-US" sz="1800" u="none">
                    <a:solidFill>
                      <a:schemeClr val="dk1"/>
                    </a:solidFill>
                    <a:latin typeface="Calibri"/>
                    <a:ea typeface="Calibri"/>
                    <a:cs typeface="Calibri"/>
                    <a:sym typeface="Calibri"/>
                  </a:rPr>
                  <a:t>Stop_car()</a:t>
                </a:r>
                <a:endParaRPr/>
              </a:p>
            </p:txBody>
          </p:sp>
        </p:grpSp>
        <p:sp>
          <p:nvSpPr>
            <p:cNvPr id="189" name="Google Shape;189;gf5235eb5ba_0_201"/>
            <p:cNvSpPr/>
            <p:nvPr/>
          </p:nvSpPr>
          <p:spPr>
            <a:xfrm>
              <a:off x="8204200" y="3426026"/>
              <a:ext cx="2628882" cy="1143018"/>
            </a:xfrm>
            <a:custGeom>
              <a:rect b="b" l="l" r="r" t="t"/>
              <a:pathLst>
                <a:path extrusionOk="0" h="21600" w="21600">
                  <a:moveTo>
                    <a:pt x="0" y="0"/>
                  </a:moveTo>
                  <a:lnTo>
                    <a:pt x="0" y="21600"/>
                  </a:lnTo>
                  <a:lnTo>
                    <a:pt x="21600" y="21600"/>
                  </a:lnTo>
                </a:path>
              </a:pathLst>
            </a:custGeom>
            <a:noFill/>
            <a:ln cap="flat" cmpd="sng" w="9525">
              <a:solidFill>
                <a:srgbClr val="000000"/>
              </a:solidFill>
              <a:prstDash val="solid"/>
              <a:miter lim="8000"/>
              <a:headEnd len="sm" w="sm" type="none"/>
              <a:tailEnd len="med" w="med" type="triangl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0" name="Google Shape;190;gf5235eb5ba_0_201"/>
            <p:cNvGrpSpPr/>
            <p:nvPr/>
          </p:nvGrpSpPr>
          <p:grpSpPr>
            <a:xfrm>
              <a:off x="8432800" y="3546183"/>
              <a:ext cx="838200" cy="369300"/>
              <a:chOff x="0" y="-5594"/>
              <a:chExt cx="838200" cy="369300"/>
            </a:xfrm>
          </p:grpSpPr>
          <p:sp>
            <p:nvSpPr>
              <p:cNvPr id="191" name="Google Shape;191;gf5235eb5ba_0_201"/>
              <p:cNvSpPr/>
              <p:nvPr/>
            </p:nvSpPr>
            <p:spPr>
              <a:xfrm>
                <a:off x="0" y="26650"/>
                <a:ext cx="838200" cy="304800"/>
              </a:xfrm>
              <a:prstGeom prst="rect">
                <a:avLst/>
              </a:prstGeom>
              <a:solidFill>
                <a:srgbClr val="E7E6E6"/>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gf5235eb5ba_0_201"/>
              <p:cNvSpPr txBox="1"/>
              <p:nvPr/>
            </p:nvSpPr>
            <p:spPr>
              <a:xfrm>
                <a:off x="0" y="-5594"/>
                <a:ext cx="8382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b="0" lang="en-US" sz="1800" u="none">
                    <a:solidFill>
                      <a:schemeClr val="dk1"/>
                    </a:solidFill>
                    <a:latin typeface="Calibri"/>
                    <a:ea typeface="Calibri"/>
                    <a:cs typeface="Calibri"/>
                    <a:sym typeface="Calibri"/>
                  </a:rPr>
                  <a:t>market</a:t>
                </a:r>
                <a:endParaRPr/>
              </a:p>
            </p:txBody>
          </p:sp>
        </p:grpSp>
        <p:grpSp>
          <p:nvGrpSpPr>
            <p:cNvPr id="193" name="Google Shape;193;gf5235eb5ba_0_201"/>
            <p:cNvGrpSpPr/>
            <p:nvPr/>
          </p:nvGrpSpPr>
          <p:grpSpPr>
            <a:xfrm>
              <a:off x="10947400" y="3431884"/>
              <a:ext cx="762000" cy="369300"/>
              <a:chOff x="0" y="-5593"/>
              <a:chExt cx="762000" cy="369300"/>
            </a:xfrm>
          </p:grpSpPr>
          <p:sp>
            <p:nvSpPr>
              <p:cNvPr id="194" name="Google Shape;194;gf5235eb5ba_0_201"/>
              <p:cNvSpPr/>
              <p:nvPr/>
            </p:nvSpPr>
            <p:spPr>
              <a:xfrm>
                <a:off x="0" y="64750"/>
                <a:ext cx="762000" cy="228600"/>
              </a:xfrm>
              <a:prstGeom prst="rect">
                <a:avLst/>
              </a:prstGeom>
              <a:solidFill>
                <a:srgbClr val="E7E6E6"/>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gf5235eb5ba_0_201"/>
              <p:cNvSpPr txBox="1"/>
              <p:nvPr/>
            </p:nvSpPr>
            <p:spPr>
              <a:xfrm>
                <a:off x="0" y="-5593"/>
                <a:ext cx="7620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b="0" lang="en-US" sz="1800" u="none">
                    <a:solidFill>
                      <a:schemeClr val="dk1"/>
                    </a:solidFill>
                    <a:latin typeface="Calibri"/>
                    <a:ea typeface="Calibri"/>
                    <a:cs typeface="Calibri"/>
                    <a:sym typeface="Calibri"/>
                  </a:rPr>
                  <a:t>home</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f5235eb5ba_0_24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So sánh Lập trình Thủ tục và OOP - 2</a:t>
            </a:r>
            <a:endParaRPr/>
          </a:p>
        </p:txBody>
      </p:sp>
      <p:sp>
        <p:nvSpPr>
          <p:cNvPr id="201" name="Google Shape;201;gf5235eb5ba_0_240"/>
          <p:cNvSpPr txBox="1"/>
          <p:nvPr>
            <p:ph idx="1" type="body"/>
          </p:nvPr>
        </p:nvSpPr>
        <p:spPr>
          <a:xfrm>
            <a:off x="838200" y="1120022"/>
            <a:ext cx="6336300" cy="5056800"/>
          </a:xfrm>
          <a:prstGeom prst="rect">
            <a:avLst/>
          </a:prstGeom>
          <a:noFill/>
          <a:ln>
            <a:noFill/>
          </a:ln>
        </p:spPr>
        <p:txBody>
          <a:bodyPr anchorCtr="0" anchor="t" bIns="45700" lIns="91425" spcFirstLastPara="1" rIns="91425" wrap="square" tIns="45700">
            <a:normAutofit lnSpcReduction="20000"/>
          </a:bodyPr>
          <a:lstStyle/>
          <a:p>
            <a:pPr indent="-219454" lvl="0" marL="219454" rtl="0" algn="just">
              <a:lnSpc>
                <a:spcPct val="115000"/>
              </a:lnSpc>
              <a:spcBef>
                <a:spcPts val="0"/>
              </a:spcBef>
              <a:spcAft>
                <a:spcPts val="0"/>
              </a:spcAft>
              <a:buClr>
                <a:schemeClr val="dk1"/>
              </a:buClr>
              <a:buSzPts val="2300"/>
              <a:buChar char="•"/>
            </a:pPr>
            <a:r>
              <a:rPr lang="en-US"/>
              <a:t>Hướng đối tượng</a:t>
            </a:r>
            <a:endParaRPr/>
          </a:p>
          <a:p>
            <a:pPr indent="-219454" lvl="1" marL="658368" rtl="0" algn="just">
              <a:lnSpc>
                <a:spcPct val="115000"/>
              </a:lnSpc>
              <a:spcBef>
                <a:spcPts val="400"/>
              </a:spcBef>
              <a:spcAft>
                <a:spcPts val="0"/>
              </a:spcAft>
              <a:buClr>
                <a:schemeClr val="dk1"/>
              </a:buClr>
              <a:buSzPts val="2300"/>
              <a:buChar char="•"/>
            </a:pPr>
            <a:r>
              <a:rPr lang="en-US"/>
              <a:t>Hướng tiếp cận đa dạng gần với thực tế.</a:t>
            </a:r>
            <a:endParaRPr/>
          </a:p>
          <a:p>
            <a:pPr indent="-219454" lvl="1" marL="658368" rtl="0" algn="just">
              <a:lnSpc>
                <a:spcPct val="115000"/>
              </a:lnSpc>
              <a:spcBef>
                <a:spcPts val="400"/>
              </a:spcBef>
              <a:spcAft>
                <a:spcPts val="0"/>
              </a:spcAft>
              <a:buClr>
                <a:schemeClr val="dk1"/>
              </a:buClr>
              <a:buSzPts val="2300"/>
              <a:buChar char="•"/>
            </a:pPr>
            <a:r>
              <a:rPr lang="en-US"/>
              <a:t>Tìm và phân tích mối quan hệ giữa các đối tượng trong bài toán</a:t>
            </a:r>
            <a:endParaRPr/>
          </a:p>
          <a:p>
            <a:pPr indent="-219454" lvl="1" marL="658368" rtl="0" algn="just">
              <a:lnSpc>
                <a:spcPct val="115000"/>
              </a:lnSpc>
              <a:spcBef>
                <a:spcPts val="400"/>
              </a:spcBef>
              <a:spcAft>
                <a:spcPts val="0"/>
              </a:spcAft>
              <a:buClr>
                <a:schemeClr val="dk1"/>
              </a:buClr>
              <a:buSzPts val="2300"/>
              <a:buChar char="•"/>
            </a:pPr>
            <a:r>
              <a:rPr lang="en-US"/>
              <a:t>Mã lệnh và dữ liệu liên kết trong thể thống nhất.</a:t>
            </a:r>
            <a:endParaRPr/>
          </a:p>
          <a:p>
            <a:pPr indent="-219454" lvl="0" marL="219454" rtl="0" algn="just">
              <a:lnSpc>
                <a:spcPct val="115000"/>
              </a:lnSpc>
              <a:spcBef>
                <a:spcPts val="900"/>
              </a:spcBef>
              <a:spcAft>
                <a:spcPts val="0"/>
              </a:spcAft>
              <a:buClr>
                <a:schemeClr val="dk1"/>
              </a:buClr>
              <a:buSzPts val="2300"/>
              <a:buChar char="•"/>
            </a:pPr>
            <a:r>
              <a:rPr lang="en-US"/>
              <a:t>Ưu thế:</a:t>
            </a:r>
            <a:endParaRPr/>
          </a:p>
          <a:p>
            <a:pPr indent="-219454" lvl="1" marL="658368" rtl="0" algn="just">
              <a:lnSpc>
                <a:spcPct val="115000"/>
              </a:lnSpc>
              <a:spcBef>
                <a:spcPts val="400"/>
              </a:spcBef>
              <a:spcAft>
                <a:spcPts val="0"/>
              </a:spcAft>
              <a:buClr>
                <a:schemeClr val="dk1"/>
              </a:buClr>
              <a:buSzPts val="2300"/>
              <a:buChar char="•"/>
            </a:pPr>
            <a:r>
              <a:rPr lang="en-US"/>
              <a:t>Khả năng tái sử dụng cao</a:t>
            </a:r>
            <a:endParaRPr/>
          </a:p>
          <a:p>
            <a:pPr indent="-219454" lvl="1" marL="658368" rtl="0" algn="just">
              <a:lnSpc>
                <a:spcPct val="115000"/>
              </a:lnSpc>
              <a:spcBef>
                <a:spcPts val="400"/>
              </a:spcBef>
              <a:spcAft>
                <a:spcPts val="0"/>
              </a:spcAft>
              <a:buClr>
                <a:schemeClr val="dk1"/>
              </a:buClr>
              <a:buSzPts val="2300"/>
              <a:buChar char="•"/>
            </a:pPr>
            <a:r>
              <a:rPr lang="en-US"/>
              <a:t>Ổn định và dễ bảo trì</a:t>
            </a:r>
            <a:endParaRPr/>
          </a:p>
          <a:p>
            <a:pPr indent="-219454" lvl="1" marL="658368" rtl="0" algn="just">
              <a:lnSpc>
                <a:spcPct val="115000"/>
              </a:lnSpc>
              <a:spcBef>
                <a:spcPts val="400"/>
              </a:spcBef>
              <a:spcAft>
                <a:spcPts val="0"/>
              </a:spcAft>
              <a:buClr>
                <a:schemeClr val="dk1"/>
              </a:buClr>
              <a:buSzPts val="2300"/>
              <a:buChar char="•"/>
            </a:pPr>
            <a:r>
              <a:rPr lang="en-US"/>
              <a:t>Chi phí giảm dần.</a:t>
            </a:r>
            <a:endParaRPr/>
          </a:p>
        </p:txBody>
      </p:sp>
      <p:sp>
        <p:nvSpPr>
          <p:cNvPr id="202" name="Google Shape;202;gf5235eb5ba_0_2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pSp>
        <p:nvGrpSpPr>
          <p:cNvPr id="203" name="Google Shape;203;gf5235eb5ba_0_240"/>
          <p:cNvGrpSpPr/>
          <p:nvPr/>
        </p:nvGrpSpPr>
        <p:grpSpPr>
          <a:xfrm>
            <a:off x="7315200" y="1711199"/>
            <a:ext cx="4038600" cy="4267200"/>
            <a:chOff x="7315200" y="1711199"/>
            <a:chExt cx="4038600" cy="4267200"/>
          </a:xfrm>
        </p:grpSpPr>
        <p:grpSp>
          <p:nvGrpSpPr>
            <p:cNvPr id="204" name="Google Shape;204;gf5235eb5ba_0_240"/>
            <p:cNvGrpSpPr/>
            <p:nvPr/>
          </p:nvGrpSpPr>
          <p:grpSpPr>
            <a:xfrm>
              <a:off x="7543800" y="1711199"/>
              <a:ext cx="1600200" cy="762000"/>
              <a:chOff x="0" y="0"/>
              <a:chExt cx="1600200" cy="762000"/>
            </a:xfrm>
          </p:grpSpPr>
          <p:sp>
            <p:nvSpPr>
              <p:cNvPr id="205" name="Google Shape;205;gf5235eb5ba_0_240"/>
              <p:cNvSpPr/>
              <p:nvPr/>
            </p:nvSpPr>
            <p:spPr>
              <a:xfrm>
                <a:off x="0" y="0"/>
                <a:ext cx="1600200" cy="762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gf5235eb5ba_0_240"/>
              <p:cNvSpPr txBox="1"/>
              <p:nvPr/>
            </p:nvSpPr>
            <p:spPr>
              <a:xfrm>
                <a:off x="234343" y="196355"/>
                <a:ext cx="11316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Car</a:t>
                </a:r>
                <a:endParaRPr/>
              </a:p>
            </p:txBody>
          </p:sp>
        </p:grpSp>
        <p:grpSp>
          <p:nvGrpSpPr>
            <p:cNvPr id="207" name="Google Shape;207;gf5235eb5ba_0_240"/>
            <p:cNvGrpSpPr/>
            <p:nvPr/>
          </p:nvGrpSpPr>
          <p:grpSpPr>
            <a:xfrm>
              <a:off x="9829800" y="1939799"/>
              <a:ext cx="1447800" cy="381000"/>
              <a:chOff x="0" y="0"/>
              <a:chExt cx="1447800" cy="381000"/>
            </a:xfrm>
          </p:grpSpPr>
          <p:sp>
            <p:nvSpPr>
              <p:cNvPr id="208" name="Google Shape;208;gf5235eb5ba_0_240"/>
              <p:cNvSpPr/>
              <p:nvPr/>
            </p:nvSpPr>
            <p:spPr>
              <a:xfrm>
                <a:off x="0" y="0"/>
                <a:ext cx="14478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gf5235eb5ba_0_240"/>
              <p:cNvSpPr txBox="1"/>
              <p:nvPr/>
            </p:nvSpPr>
            <p:spPr>
              <a:xfrm>
                <a:off x="212024" y="5856"/>
                <a:ext cx="10239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Market</a:t>
                </a:r>
                <a:endParaRPr/>
              </a:p>
            </p:txBody>
          </p:sp>
        </p:grpSp>
        <p:grpSp>
          <p:nvGrpSpPr>
            <p:cNvPr id="210" name="Google Shape;210;gf5235eb5ba_0_240"/>
            <p:cNvGrpSpPr/>
            <p:nvPr/>
          </p:nvGrpSpPr>
          <p:grpSpPr>
            <a:xfrm>
              <a:off x="7543800" y="3006599"/>
              <a:ext cx="1295400" cy="685800"/>
              <a:chOff x="0" y="0"/>
              <a:chExt cx="1295400" cy="685800"/>
            </a:xfrm>
          </p:grpSpPr>
          <p:sp>
            <p:nvSpPr>
              <p:cNvPr id="211" name="Google Shape;211;gf5235eb5ba_0_240"/>
              <p:cNvSpPr/>
              <p:nvPr/>
            </p:nvSpPr>
            <p:spPr>
              <a:xfrm>
                <a:off x="0" y="0"/>
                <a:ext cx="1295400" cy="685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gf5235eb5ba_0_240"/>
              <p:cNvSpPr txBox="1"/>
              <p:nvPr/>
            </p:nvSpPr>
            <p:spPr>
              <a:xfrm>
                <a:off x="189706" y="158256"/>
                <a:ext cx="9159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Person</a:t>
                </a:r>
                <a:endParaRPr/>
              </a:p>
            </p:txBody>
          </p:sp>
        </p:grpSp>
        <p:grpSp>
          <p:nvGrpSpPr>
            <p:cNvPr id="213" name="Google Shape;213;gf5235eb5ba_0_240"/>
            <p:cNvGrpSpPr/>
            <p:nvPr/>
          </p:nvGrpSpPr>
          <p:grpSpPr>
            <a:xfrm>
              <a:off x="7315200" y="4073398"/>
              <a:ext cx="1600200" cy="533400"/>
              <a:chOff x="0" y="45699"/>
              <a:chExt cx="1600200" cy="533400"/>
            </a:xfrm>
          </p:grpSpPr>
          <p:sp>
            <p:nvSpPr>
              <p:cNvPr id="214" name="Google Shape;214;gf5235eb5ba_0_240"/>
              <p:cNvSpPr/>
              <p:nvPr/>
            </p:nvSpPr>
            <p:spPr>
              <a:xfrm>
                <a:off x="0" y="45699"/>
                <a:ext cx="1600200" cy="533400"/>
              </a:xfrm>
              <a:prstGeom prst="rect">
                <a:avLst/>
              </a:prstGeom>
              <a:solidFill>
                <a:srgbClr val="FFCC99"/>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gf5235eb5ba_0_240"/>
              <p:cNvSpPr txBox="1"/>
              <p:nvPr/>
            </p:nvSpPr>
            <p:spPr>
              <a:xfrm>
                <a:off x="0" y="127756"/>
                <a:ext cx="16002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Go_to_market()</a:t>
                </a:r>
                <a:endParaRPr/>
              </a:p>
            </p:txBody>
          </p:sp>
        </p:grpSp>
        <p:grpSp>
          <p:nvGrpSpPr>
            <p:cNvPr id="216" name="Google Shape;216;gf5235eb5ba_0_240"/>
            <p:cNvGrpSpPr/>
            <p:nvPr/>
          </p:nvGrpSpPr>
          <p:grpSpPr>
            <a:xfrm>
              <a:off x="8991598" y="4225798"/>
              <a:ext cx="457214" cy="228582"/>
              <a:chOff x="-1" y="-1"/>
              <a:chExt cx="457214" cy="228582"/>
            </a:xfrm>
          </p:grpSpPr>
          <p:sp>
            <p:nvSpPr>
              <p:cNvPr id="217" name="Google Shape;217;gf5235eb5ba_0_240"/>
              <p:cNvSpPr/>
              <p:nvPr/>
            </p:nvSpPr>
            <p:spPr>
              <a:xfrm>
                <a:off x="71437" y="-1"/>
                <a:ext cx="385776" cy="228582"/>
              </a:xfrm>
              <a:custGeom>
                <a:rect b="b" l="l" r="r" t="t"/>
                <a:pathLst>
                  <a:path extrusionOk="0" h="21600" w="21600">
                    <a:moveTo>
                      <a:pt x="15200" y="0"/>
                    </a:moveTo>
                    <a:lnTo>
                      <a:pt x="15200" y="5400"/>
                    </a:lnTo>
                    <a:lnTo>
                      <a:pt x="0" y="5400"/>
                    </a:lnTo>
                    <a:lnTo>
                      <a:pt x="0" y="16200"/>
                    </a:lnTo>
                    <a:lnTo>
                      <a:pt x="15200" y="16200"/>
                    </a:lnTo>
                    <a:lnTo>
                      <a:pt x="15200" y="21600"/>
                    </a:lnTo>
                    <a:lnTo>
                      <a:pt x="21600" y="10800"/>
                    </a:lnTo>
                    <a:close/>
                  </a:path>
                </a:pathLst>
              </a:custGeom>
              <a:solidFill>
                <a:srgbClr val="E7E6E6"/>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gf5235eb5ba_0_240"/>
              <p:cNvSpPr/>
              <p:nvPr/>
            </p:nvSpPr>
            <p:spPr>
              <a:xfrm>
                <a:off x="28574" y="57150"/>
                <a:ext cx="28500" cy="114300"/>
              </a:xfrm>
              <a:prstGeom prst="rect">
                <a:avLst/>
              </a:prstGeom>
              <a:solidFill>
                <a:srgbClr val="E7E6E6"/>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gf5235eb5ba_0_240"/>
              <p:cNvSpPr/>
              <p:nvPr/>
            </p:nvSpPr>
            <p:spPr>
              <a:xfrm>
                <a:off x="-1" y="57150"/>
                <a:ext cx="14400" cy="114300"/>
              </a:xfrm>
              <a:prstGeom prst="rect">
                <a:avLst/>
              </a:prstGeom>
              <a:solidFill>
                <a:srgbClr val="E7E6E6"/>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0" name="Google Shape;220;gf5235eb5ba_0_240"/>
            <p:cNvGrpSpPr/>
            <p:nvPr/>
          </p:nvGrpSpPr>
          <p:grpSpPr>
            <a:xfrm>
              <a:off x="9525000" y="3768599"/>
              <a:ext cx="1828800" cy="1066800"/>
              <a:chOff x="0" y="0"/>
              <a:chExt cx="1828800" cy="1066800"/>
            </a:xfrm>
          </p:grpSpPr>
          <p:sp>
            <p:nvSpPr>
              <p:cNvPr id="221" name="Google Shape;221;gf5235eb5ba_0_240"/>
              <p:cNvSpPr/>
              <p:nvPr/>
            </p:nvSpPr>
            <p:spPr>
              <a:xfrm>
                <a:off x="0" y="0"/>
                <a:ext cx="1828800" cy="1066800"/>
              </a:xfrm>
              <a:prstGeom prst="rect">
                <a:avLst/>
              </a:prstGeom>
              <a:solidFill>
                <a:srgbClr val="FFCC99"/>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gf5235eb5ba_0_240"/>
              <p:cNvSpPr txBox="1"/>
              <p:nvPr/>
            </p:nvSpPr>
            <p:spPr>
              <a:xfrm>
                <a:off x="0" y="71757"/>
                <a:ext cx="1828800" cy="923400"/>
              </a:xfrm>
              <a:prstGeom prst="rect">
                <a:avLst/>
              </a:prstGeom>
              <a:noFill/>
              <a:ln>
                <a:noFill/>
              </a:ln>
            </p:spPr>
            <p:txBody>
              <a:bodyPr anchorCtr="0" anchor="ctr" bIns="45675" lIns="45675" spcFirstLastPara="1" rIns="45675" wrap="square" tIns="45675">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person.use(car)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car.goto(market)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person.shop()</a:t>
                </a:r>
                <a:endParaRPr/>
              </a:p>
            </p:txBody>
          </p:sp>
        </p:grpSp>
        <p:grpSp>
          <p:nvGrpSpPr>
            <p:cNvPr id="223" name="Google Shape;223;gf5235eb5ba_0_240"/>
            <p:cNvGrpSpPr/>
            <p:nvPr/>
          </p:nvGrpSpPr>
          <p:grpSpPr>
            <a:xfrm>
              <a:off x="9906000" y="3158999"/>
              <a:ext cx="1371600" cy="381000"/>
              <a:chOff x="0" y="0"/>
              <a:chExt cx="1371600" cy="381000"/>
            </a:xfrm>
          </p:grpSpPr>
          <p:sp>
            <p:nvSpPr>
              <p:cNvPr id="224" name="Google Shape;224;gf5235eb5ba_0_240"/>
              <p:cNvSpPr/>
              <p:nvPr/>
            </p:nvSpPr>
            <p:spPr>
              <a:xfrm>
                <a:off x="0" y="0"/>
                <a:ext cx="13716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gf5235eb5ba_0_240"/>
              <p:cNvSpPr txBox="1"/>
              <p:nvPr/>
            </p:nvSpPr>
            <p:spPr>
              <a:xfrm>
                <a:off x="200865" y="5856"/>
                <a:ext cx="9699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Home</a:t>
                </a:r>
                <a:endParaRPr/>
              </a:p>
            </p:txBody>
          </p:sp>
        </p:grpSp>
        <p:grpSp>
          <p:nvGrpSpPr>
            <p:cNvPr id="226" name="Google Shape;226;gf5235eb5ba_0_240"/>
            <p:cNvGrpSpPr/>
            <p:nvPr/>
          </p:nvGrpSpPr>
          <p:grpSpPr>
            <a:xfrm>
              <a:off x="7315200" y="5216399"/>
              <a:ext cx="1600200" cy="533400"/>
              <a:chOff x="0" y="0"/>
              <a:chExt cx="1600200" cy="533400"/>
            </a:xfrm>
          </p:grpSpPr>
          <p:sp>
            <p:nvSpPr>
              <p:cNvPr id="227" name="Google Shape;227;gf5235eb5ba_0_240"/>
              <p:cNvSpPr/>
              <p:nvPr/>
            </p:nvSpPr>
            <p:spPr>
              <a:xfrm>
                <a:off x="0" y="0"/>
                <a:ext cx="1600200" cy="533400"/>
              </a:xfrm>
              <a:prstGeom prst="rect">
                <a:avLst/>
              </a:prstGeom>
              <a:solidFill>
                <a:srgbClr val="FFCC99"/>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gf5235eb5ba_0_240"/>
              <p:cNvSpPr txBox="1"/>
              <p:nvPr/>
            </p:nvSpPr>
            <p:spPr>
              <a:xfrm>
                <a:off x="0" y="82056"/>
                <a:ext cx="1600200" cy="3693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Go_to_home()</a:t>
                </a:r>
                <a:endParaRPr/>
              </a:p>
            </p:txBody>
          </p:sp>
        </p:grpSp>
        <p:grpSp>
          <p:nvGrpSpPr>
            <p:cNvPr id="229" name="Google Shape;229;gf5235eb5ba_0_240"/>
            <p:cNvGrpSpPr/>
            <p:nvPr/>
          </p:nvGrpSpPr>
          <p:grpSpPr>
            <a:xfrm>
              <a:off x="8991598" y="5368798"/>
              <a:ext cx="457214" cy="228582"/>
              <a:chOff x="-1" y="-1"/>
              <a:chExt cx="457214" cy="228582"/>
            </a:xfrm>
          </p:grpSpPr>
          <p:sp>
            <p:nvSpPr>
              <p:cNvPr id="230" name="Google Shape;230;gf5235eb5ba_0_240"/>
              <p:cNvSpPr/>
              <p:nvPr/>
            </p:nvSpPr>
            <p:spPr>
              <a:xfrm>
                <a:off x="71437" y="-1"/>
                <a:ext cx="385776" cy="228582"/>
              </a:xfrm>
              <a:custGeom>
                <a:rect b="b" l="l" r="r" t="t"/>
                <a:pathLst>
                  <a:path extrusionOk="0" h="21600" w="21600">
                    <a:moveTo>
                      <a:pt x="15200" y="0"/>
                    </a:moveTo>
                    <a:lnTo>
                      <a:pt x="15200" y="5400"/>
                    </a:lnTo>
                    <a:lnTo>
                      <a:pt x="0" y="5400"/>
                    </a:lnTo>
                    <a:lnTo>
                      <a:pt x="0" y="16200"/>
                    </a:lnTo>
                    <a:lnTo>
                      <a:pt x="15200" y="16200"/>
                    </a:lnTo>
                    <a:lnTo>
                      <a:pt x="15200" y="21600"/>
                    </a:lnTo>
                    <a:lnTo>
                      <a:pt x="21600" y="10800"/>
                    </a:lnTo>
                    <a:close/>
                  </a:path>
                </a:pathLst>
              </a:custGeom>
              <a:solidFill>
                <a:srgbClr val="E7E6E6"/>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gf5235eb5ba_0_240"/>
              <p:cNvSpPr/>
              <p:nvPr/>
            </p:nvSpPr>
            <p:spPr>
              <a:xfrm>
                <a:off x="28574" y="57150"/>
                <a:ext cx="28500" cy="114300"/>
              </a:xfrm>
              <a:prstGeom prst="rect">
                <a:avLst/>
              </a:prstGeom>
              <a:solidFill>
                <a:srgbClr val="E7E6E6"/>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gf5235eb5ba_0_240"/>
              <p:cNvSpPr/>
              <p:nvPr/>
            </p:nvSpPr>
            <p:spPr>
              <a:xfrm>
                <a:off x="-1" y="57150"/>
                <a:ext cx="14400" cy="114300"/>
              </a:xfrm>
              <a:prstGeom prst="rect">
                <a:avLst/>
              </a:prstGeom>
              <a:solidFill>
                <a:srgbClr val="E7E6E6"/>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3" name="Google Shape;233;gf5235eb5ba_0_240"/>
            <p:cNvGrpSpPr/>
            <p:nvPr/>
          </p:nvGrpSpPr>
          <p:grpSpPr>
            <a:xfrm>
              <a:off x="9525000" y="4911599"/>
              <a:ext cx="1828800" cy="1066800"/>
              <a:chOff x="0" y="0"/>
              <a:chExt cx="1828800" cy="1066800"/>
            </a:xfrm>
          </p:grpSpPr>
          <p:sp>
            <p:nvSpPr>
              <p:cNvPr id="234" name="Google Shape;234;gf5235eb5ba_0_240"/>
              <p:cNvSpPr/>
              <p:nvPr/>
            </p:nvSpPr>
            <p:spPr>
              <a:xfrm>
                <a:off x="0" y="0"/>
                <a:ext cx="1828800" cy="1066800"/>
              </a:xfrm>
              <a:prstGeom prst="rect">
                <a:avLst/>
              </a:prstGeom>
              <a:solidFill>
                <a:srgbClr val="FFCC99"/>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gf5235eb5ba_0_240"/>
              <p:cNvSpPr txBox="1"/>
              <p:nvPr/>
            </p:nvSpPr>
            <p:spPr>
              <a:xfrm>
                <a:off x="0" y="210257"/>
                <a:ext cx="1828800" cy="646500"/>
              </a:xfrm>
              <a:prstGeom prst="rect">
                <a:avLst/>
              </a:prstGeom>
              <a:noFill/>
              <a:ln>
                <a:noFill/>
              </a:ln>
            </p:spPr>
            <p:txBody>
              <a:bodyPr anchorCtr="0" anchor="ctr" bIns="45675" lIns="45675" spcFirstLastPara="1" rIns="45675" wrap="square" tIns="45675">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person.use(car)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car.goto(home)</a:t>
                </a:r>
                <a:endParaRPr/>
              </a:p>
            </p:txBody>
          </p:sp>
        </p:grpSp>
        <p:grpSp>
          <p:nvGrpSpPr>
            <p:cNvPr id="236" name="Google Shape;236;gf5235eb5ba_0_240"/>
            <p:cNvGrpSpPr/>
            <p:nvPr/>
          </p:nvGrpSpPr>
          <p:grpSpPr>
            <a:xfrm>
              <a:off x="9144000" y="2416756"/>
              <a:ext cx="990600" cy="646500"/>
              <a:chOff x="0" y="-10743"/>
              <a:chExt cx="990600" cy="646500"/>
            </a:xfrm>
          </p:grpSpPr>
          <p:sp>
            <p:nvSpPr>
              <p:cNvPr id="237" name="Google Shape;237;gf5235eb5ba_0_240"/>
              <p:cNvSpPr/>
              <p:nvPr/>
            </p:nvSpPr>
            <p:spPr>
              <a:xfrm>
                <a:off x="0" y="45699"/>
                <a:ext cx="990600" cy="5334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gf5235eb5ba_0_240"/>
              <p:cNvSpPr txBox="1"/>
              <p:nvPr/>
            </p:nvSpPr>
            <p:spPr>
              <a:xfrm>
                <a:off x="145069" y="-10743"/>
                <a:ext cx="700500" cy="646500"/>
              </a:xfrm>
              <a:prstGeom prst="rect">
                <a:avLst/>
              </a:prstGeom>
              <a:noFill/>
              <a:ln>
                <a:noFill/>
              </a:ln>
            </p:spPr>
            <p:txBody>
              <a:bodyPr anchorCtr="0" anchor="ctr" bIns="45675" lIns="45675" spcFirstLastPara="1" rIns="45675" wrap="square" tIns="45675">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Location</a:t>
                </a:r>
                <a:endParaRPr/>
              </a:p>
            </p:txBody>
          </p:sp>
        </p:grpSp>
        <p:sp>
          <p:nvSpPr>
            <p:cNvPr id="239" name="Google Shape;239;gf5235eb5ba_0_240"/>
            <p:cNvSpPr/>
            <p:nvPr/>
          </p:nvSpPr>
          <p:spPr>
            <a:xfrm flipH="1">
              <a:off x="10134606" y="2320799"/>
              <a:ext cx="419094" cy="419094"/>
            </a:xfrm>
            <a:custGeom>
              <a:rect b="b" l="l" r="r" t="t"/>
              <a:pathLst>
                <a:path extrusionOk="0" h="21600" w="21600">
                  <a:moveTo>
                    <a:pt x="0" y="0"/>
                  </a:moveTo>
                  <a:lnTo>
                    <a:pt x="21600" y="0"/>
                  </a:lnTo>
                  <a:lnTo>
                    <a:pt x="21600" y="21600"/>
                  </a:lnTo>
                </a:path>
              </a:pathLst>
            </a:custGeom>
            <a:noFill/>
            <a:ln cap="flat" cmpd="sng" w="9525">
              <a:solidFill>
                <a:srgbClr val="000000"/>
              </a:solidFill>
              <a:prstDash val="solid"/>
              <a:miter lim="8000"/>
              <a:headEnd len="sm" w="sm" type="none"/>
              <a:tailEnd len="med" w="med" type="triangl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gf5235eb5ba_0_240"/>
            <p:cNvSpPr/>
            <p:nvPr/>
          </p:nvSpPr>
          <p:spPr>
            <a:xfrm rot="10800000">
              <a:off x="10134582" y="2739906"/>
              <a:ext cx="457218" cy="419094"/>
            </a:xfrm>
            <a:custGeom>
              <a:rect b="b" l="l" r="r" t="t"/>
              <a:pathLst>
                <a:path extrusionOk="0" h="21600" w="21600">
                  <a:moveTo>
                    <a:pt x="0" y="0"/>
                  </a:moveTo>
                  <a:lnTo>
                    <a:pt x="21600" y="0"/>
                  </a:lnTo>
                  <a:lnTo>
                    <a:pt x="21600" y="21600"/>
                  </a:lnTo>
                </a:path>
              </a:pathLst>
            </a:custGeom>
            <a:noFill/>
            <a:ln cap="flat" cmpd="sng" w="9525">
              <a:solidFill>
                <a:srgbClr val="000000"/>
              </a:solidFill>
              <a:prstDash val="solid"/>
              <a:miter lim="8000"/>
              <a:headEnd len="sm" w="sm" type="none"/>
              <a:tailEnd len="med" w="med" type="triangl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41" name="Google Shape;241;gf5235eb5ba_0_240"/>
            <p:cNvCxnSpPr/>
            <p:nvPr/>
          </p:nvCxnSpPr>
          <p:spPr>
            <a:xfrm flipH="1" rot="10800000">
              <a:off x="8191499" y="2473200"/>
              <a:ext cx="152400" cy="533400"/>
            </a:xfrm>
            <a:prstGeom prst="straightConnector1">
              <a:avLst/>
            </a:prstGeom>
            <a:noFill/>
            <a:ln cap="flat" cmpd="sng" w="9525">
              <a:solidFill>
                <a:srgbClr val="000000"/>
              </a:solidFill>
              <a:prstDash val="dash"/>
              <a:round/>
              <a:headEnd len="sm" w="sm" type="none"/>
              <a:tailEnd len="med" w="med" type="triangle"/>
            </a:ln>
          </p:spPr>
        </p:cxnSp>
        <p:cxnSp>
          <p:nvCxnSpPr>
            <p:cNvPr id="242" name="Google Shape;242;gf5235eb5ba_0_240"/>
            <p:cNvCxnSpPr/>
            <p:nvPr/>
          </p:nvCxnSpPr>
          <p:spPr>
            <a:xfrm>
              <a:off x="8909049" y="2362074"/>
              <a:ext cx="234900" cy="377700"/>
            </a:xfrm>
            <a:prstGeom prst="straightConnector1">
              <a:avLst/>
            </a:prstGeom>
            <a:noFill/>
            <a:ln cap="flat" cmpd="sng" w="9525">
              <a:solidFill>
                <a:srgbClr val="000000"/>
              </a:solidFill>
              <a:prstDash val="dash"/>
              <a:round/>
              <a:headEnd len="sm" w="sm" type="none"/>
              <a:tailEnd len="med" w="med" type="triangl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f5235eb5ba_0_28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khái niệm</a:t>
            </a:r>
            <a:endParaRPr/>
          </a:p>
        </p:txBody>
      </p:sp>
      <p:sp>
        <p:nvSpPr>
          <p:cNvPr id="248" name="Google Shape;248;gf5235eb5ba_0_286"/>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lnSpcReduction="20000"/>
          </a:bodyPr>
          <a:lstStyle/>
          <a:p>
            <a:pPr indent="-210310" lvl="0" marL="210310" rtl="0" algn="l">
              <a:lnSpc>
                <a:spcPct val="115000"/>
              </a:lnSpc>
              <a:spcBef>
                <a:spcPts val="0"/>
              </a:spcBef>
              <a:spcAft>
                <a:spcPts val="0"/>
              </a:spcAft>
              <a:buClr>
                <a:schemeClr val="dk1"/>
              </a:buClr>
              <a:buSzPts val="2500"/>
              <a:buChar char="•"/>
            </a:pPr>
            <a:r>
              <a:rPr lang="en-US"/>
              <a:t>Đối tượng (Object)</a:t>
            </a:r>
            <a:endParaRPr/>
          </a:p>
          <a:p>
            <a:pPr indent="-210310" lvl="0" marL="210310" rtl="0" algn="l">
              <a:lnSpc>
                <a:spcPct val="115000"/>
              </a:lnSpc>
              <a:spcBef>
                <a:spcPts val="900"/>
              </a:spcBef>
              <a:spcAft>
                <a:spcPts val="0"/>
              </a:spcAft>
              <a:buClr>
                <a:schemeClr val="dk1"/>
              </a:buClr>
              <a:buSzPts val="2500"/>
              <a:buChar char="•"/>
            </a:pPr>
            <a:r>
              <a:rPr lang="en-US"/>
              <a:t>Lớp (Class)</a:t>
            </a:r>
            <a:endParaRPr/>
          </a:p>
          <a:p>
            <a:pPr indent="-210310" lvl="0" marL="210310" rtl="0" algn="l">
              <a:lnSpc>
                <a:spcPct val="115000"/>
              </a:lnSpc>
              <a:spcBef>
                <a:spcPts val="900"/>
              </a:spcBef>
              <a:spcAft>
                <a:spcPts val="0"/>
              </a:spcAft>
              <a:buClr>
                <a:schemeClr val="dk1"/>
              </a:buClr>
              <a:buSzPts val="2500"/>
              <a:buChar char="•"/>
            </a:pPr>
            <a:r>
              <a:rPr lang="en-US"/>
              <a:t>Thuộc tính (Property)</a:t>
            </a:r>
            <a:endParaRPr/>
          </a:p>
          <a:p>
            <a:pPr indent="-210310" lvl="0" marL="210310" rtl="0" algn="l">
              <a:lnSpc>
                <a:spcPct val="115000"/>
              </a:lnSpc>
              <a:spcBef>
                <a:spcPts val="900"/>
              </a:spcBef>
              <a:spcAft>
                <a:spcPts val="0"/>
              </a:spcAft>
              <a:buClr>
                <a:schemeClr val="dk1"/>
              </a:buClr>
              <a:buSzPts val="2500"/>
              <a:buChar char="•"/>
            </a:pPr>
            <a:r>
              <a:rPr lang="en-US"/>
              <a:t>Phương thức (Method)/Hành vi (Behavior)/Hành động (Action)/Khả năng (Capability)</a:t>
            </a:r>
            <a:endParaRPr/>
          </a:p>
          <a:p>
            <a:pPr indent="-210310" lvl="0" marL="210310" rtl="0" algn="l">
              <a:lnSpc>
                <a:spcPct val="115000"/>
              </a:lnSpc>
              <a:spcBef>
                <a:spcPts val="900"/>
              </a:spcBef>
              <a:spcAft>
                <a:spcPts val="0"/>
              </a:spcAft>
              <a:buClr>
                <a:schemeClr val="dk1"/>
              </a:buClr>
              <a:buSzPts val="2500"/>
              <a:buChar char="•"/>
            </a:pPr>
            <a:r>
              <a:rPr lang="en-US"/>
              <a:t>Các đặc tính cơ bản:</a:t>
            </a:r>
            <a:endParaRPr/>
          </a:p>
          <a:p>
            <a:pPr indent="-210310" lvl="1" marL="630936" rtl="0" algn="l">
              <a:lnSpc>
                <a:spcPct val="115000"/>
              </a:lnSpc>
              <a:spcBef>
                <a:spcPts val="400"/>
              </a:spcBef>
              <a:spcAft>
                <a:spcPts val="0"/>
              </a:spcAft>
              <a:buClr>
                <a:schemeClr val="dk1"/>
              </a:buClr>
              <a:buSzPts val="2200"/>
              <a:buChar char="•"/>
            </a:pPr>
            <a:r>
              <a:rPr lang="en-US"/>
              <a:t>Tính bao gói</a:t>
            </a:r>
            <a:endParaRPr/>
          </a:p>
          <a:p>
            <a:pPr indent="-210310" lvl="1" marL="630936" rtl="0" algn="l">
              <a:lnSpc>
                <a:spcPct val="115000"/>
              </a:lnSpc>
              <a:spcBef>
                <a:spcPts val="400"/>
              </a:spcBef>
              <a:spcAft>
                <a:spcPts val="0"/>
              </a:spcAft>
              <a:buClr>
                <a:schemeClr val="dk1"/>
              </a:buClr>
              <a:buSzPts val="2200"/>
              <a:buChar char="•"/>
            </a:pPr>
            <a:r>
              <a:rPr lang="en-US"/>
              <a:t>Tính kế thừa</a:t>
            </a:r>
            <a:endParaRPr/>
          </a:p>
          <a:p>
            <a:pPr indent="-210310" lvl="1" marL="630936" rtl="0" algn="l">
              <a:lnSpc>
                <a:spcPct val="115000"/>
              </a:lnSpc>
              <a:spcBef>
                <a:spcPts val="400"/>
              </a:spcBef>
              <a:spcAft>
                <a:spcPts val="0"/>
              </a:spcAft>
              <a:buClr>
                <a:schemeClr val="dk1"/>
              </a:buClr>
              <a:buSzPts val="2200"/>
              <a:buChar char="•"/>
            </a:pPr>
            <a:r>
              <a:rPr lang="en-US"/>
              <a:t>Tính trừu tượng</a:t>
            </a:r>
            <a:endParaRPr/>
          </a:p>
          <a:p>
            <a:pPr indent="-210310" lvl="1" marL="630936" rtl="0" algn="l">
              <a:lnSpc>
                <a:spcPct val="115000"/>
              </a:lnSpc>
              <a:spcBef>
                <a:spcPts val="400"/>
              </a:spcBef>
              <a:spcAft>
                <a:spcPts val="0"/>
              </a:spcAft>
              <a:buClr>
                <a:schemeClr val="dk1"/>
              </a:buClr>
              <a:buSzPts val="2200"/>
              <a:buChar char="•"/>
            </a:pPr>
            <a:r>
              <a:rPr lang="en-US"/>
              <a:t>Tính đa hình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f5235eb5ba_0_29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Đối tượng</a:t>
            </a:r>
            <a:endParaRPr/>
          </a:p>
        </p:txBody>
      </p:sp>
      <p:sp>
        <p:nvSpPr>
          <p:cNvPr id="254" name="Google Shape;254;gf5235eb5ba_0_29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chemeClr val="dk1"/>
              </a:buClr>
              <a:buSzPts val="2800"/>
              <a:buChar char="•"/>
            </a:pPr>
            <a:r>
              <a:rPr lang="en-US"/>
              <a:t>Mỗi đối tượng có những </a:t>
            </a:r>
            <a:r>
              <a:rPr b="1" lang="en-US">
                <a:solidFill>
                  <a:srgbClr val="FF0000"/>
                </a:solidFill>
              </a:rPr>
              <a:t>thuộc tính</a:t>
            </a:r>
            <a:r>
              <a:rPr lang="en-US"/>
              <a:t> hay những đặc điểm mô tả và những </a:t>
            </a:r>
            <a:r>
              <a:rPr b="1" lang="en-US">
                <a:solidFill>
                  <a:srgbClr val="FF0000"/>
                </a:solidFill>
              </a:rPr>
              <a:t>hành vi</a:t>
            </a:r>
            <a:r>
              <a:rPr lang="en-US"/>
              <a:t> riêng nhằm phân biệt nó với các đối tượng khác.</a:t>
            </a:r>
            <a:endParaRPr/>
          </a:p>
          <a:p>
            <a:pPr indent="-50800" lvl="0" marL="228600" rtl="0" algn="just">
              <a:lnSpc>
                <a:spcPct val="115000"/>
              </a:lnSpc>
              <a:spcBef>
                <a:spcPts val="1000"/>
              </a:spcBef>
              <a:spcAft>
                <a:spcPts val="0"/>
              </a:spcAft>
              <a:buClr>
                <a:schemeClr val="dk1"/>
              </a:buClr>
              <a:buSzPts val="2800"/>
              <a:buNone/>
            </a:pPr>
            <a:r>
              <a:t/>
            </a:r>
            <a:endParaRPr/>
          </a:p>
        </p:txBody>
      </p:sp>
      <p:pic>
        <p:nvPicPr>
          <p:cNvPr descr="Shape 194" id="255" name="Google Shape;255;gf5235eb5ba_0_291"/>
          <p:cNvPicPr preferRelativeResize="0"/>
          <p:nvPr/>
        </p:nvPicPr>
        <p:blipFill rotWithShape="1">
          <a:blip r:embed="rId3">
            <a:alphaModFix/>
          </a:blip>
          <a:srcRect b="0" l="0" r="0" t="0"/>
          <a:stretch/>
        </p:blipFill>
        <p:spPr>
          <a:xfrm>
            <a:off x="2482850" y="3600450"/>
            <a:ext cx="2185387" cy="2185387"/>
          </a:xfrm>
          <a:prstGeom prst="rect">
            <a:avLst/>
          </a:prstGeom>
          <a:noFill/>
          <a:ln>
            <a:noFill/>
          </a:ln>
        </p:spPr>
      </p:pic>
      <p:grpSp>
        <p:nvGrpSpPr>
          <p:cNvPr id="256" name="Google Shape;256;gf5235eb5ba_0_291"/>
          <p:cNvGrpSpPr/>
          <p:nvPr/>
        </p:nvGrpSpPr>
        <p:grpSpPr>
          <a:xfrm>
            <a:off x="6096000" y="3810000"/>
            <a:ext cx="3257508" cy="1952390"/>
            <a:chOff x="0" y="0"/>
            <a:chExt cx="3257508" cy="1952390"/>
          </a:xfrm>
        </p:grpSpPr>
        <p:pic>
          <p:nvPicPr>
            <p:cNvPr descr="Shape 196" id="257" name="Google Shape;257;gf5235eb5ba_0_291"/>
            <p:cNvPicPr preferRelativeResize="0"/>
            <p:nvPr/>
          </p:nvPicPr>
          <p:blipFill rotWithShape="1">
            <a:blip r:embed="rId4">
              <a:alphaModFix/>
            </a:blip>
            <a:srcRect b="0" l="0" r="0" t="0"/>
            <a:stretch/>
          </p:blipFill>
          <p:spPr>
            <a:xfrm>
              <a:off x="0" y="0"/>
              <a:ext cx="1428732" cy="1074609"/>
            </a:xfrm>
            <a:prstGeom prst="rect">
              <a:avLst/>
            </a:prstGeom>
            <a:noFill/>
            <a:ln>
              <a:noFill/>
            </a:ln>
          </p:spPr>
        </p:pic>
        <p:grpSp>
          <p:nvGrpSpPr>
            <p:cNvPr id="258" name="Google Shape;258;gf5235eb5ba_0_291"/>
            <p:cNvGrpSpPr/>
            <p:nvPr/>
          </p:nvGrpSpPr>
          <p:grpSpPr>
            <a:xfrm>
              <a:off x="219072" y="1076195"/>
              <a:ext cx="3038436" cy="876195"/>
              <a:chOff x="0" y="0"/>
              <a:chExt cx="3038436" cy="876195"/>
            </a:xfrm>
          </p:grpSpPr>
          <p:pic>
            <p:nvPicPr>
              <p:cNvPr descr="Shape 198" id="259" name="Google Shape;259;gf5235eb5ba_0_291"/>
              <p:cNvPicPr preferRelativeResize="0"/>
              <p:nvPr/>
            </p:nvPicPr>
            <p:blipFill rotWithShape="1">
              <a:blip r:embed="rId5">
                <a:alphaModFix/>
              </a:blip>
              <a:srcRect b="0" l="0" r="0" t="0"/>
              <a:stretch/>
            </p:blipFill>
            <p:spPr>
              <a:xfrm>
                <a:off x="0" y="0"/>
                <a:ext cx="1208072" cy="838100"/>
              </a:xfrm>
              <a:prstGeom prst="rect">
                <a:avLst/>
              </a:prstGeom>
              <a:noFill/>
              <a:ln>
                <a:noFill/>
              </a:ln>
            </p:spPr>
          </p:pic>
          <p:pic>
            <p:nvPicPr>
              <p:cNvPr descr="Shape 199" id="260" name="Google Shape;260;gf5235eb5ba_0_291"/>
              <p:cNvPicPr preferRelativeResize="0"/>
              <p:nvPr/>
            </p:nvPicPr>
            <p:blipFill rotWithShape="1">
              <a:blip r:embed="rId6">
                <a:alphaModFix/>
              </a:blip>
              <a:srcRect b="0" l="0" r="0" t="0"/>
              <a:stretch/>
            </p:blipFill>
            <p:spPr>
              <a:xfrm>
                <a:off x="1790676" y="0"/>
                <a:ext cx="1247760" cy="876195"/>
              </a:xfrm>
              <a:prstGeom prst="rect">
                <a:avLst/>
              </a:prstGeom>
              <a:noFill/>
              <a:ln>
                <a:noFill/>
              </a:ln>
            </p:spPr>
          </p:pic>
        </p:grpSp>
        <p:pic>
          <p:nvPicPr>
            <p:cNvPr descr="Shape 200" id="261" name="Google Shape;261;gf5235eb5ba_0_291"/>
            <p:cNvPicPr preferRelativeResize="0"/>
            <p:nvPr/>
          </p:nvPicPr>
          <p:blipFill rotWithShape="1">
            <a:blip r:embed="rId7">
              <a:alphaModFix/>
            </a:blip>
            <a:srcRect b="0" l="0" r="0" t="0"/>
            <a:stretch/>
          </p:blipFill>
          <p:spPr>
            <a:xfrm>
              <a:off x="1971649" y="7936"/>
              <a:ext cx="1284272" cy="876196"/>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f5235eb5ba_0_30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Thuộc tính và Hành vi</a:t>
            </a:r>
            <a:endParaRPr/>
          </a:p>
        </p:txBody>
      </p:sp>
      <p:sp>
        <p:nvSpPr>
          <p:cNvPr id="267" name="Google Shape;267;gf5235eb5ba_0_303"/>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chemeClr val="dk1"/>
              </a:buClr>
              <a:buSzPts val="2800"/>
              <a:buChar char="•"/>
            </a:pPr>
            <a:r>
              <a:rPr lang="en-US"/>
              <a:t>Thuộc tính là những đặc điểm đặc trưng của đối tượng, thể hiện thông qua những giá trị cụ thể.</a:t>
            </a:r>
            <a:endParaRPr/>
          </a:p>
          <a:p>
            <a:pPr indent="-228600" lvl="0" marL="228600" rtl="0" algn="just">
              <a:lnSpc>
                <a:spcPct val="115000"/>
              </a:lnSpc>
              <a:spcBef>
                <a:spcPts val="1000"/>
              </a:spcBef>
              <a:spcAft>
                <a:spcPts val="0"/>
              </a:spcAft>
              <a:buClr>
                <a:schemeClr val="dk1"/>
              </a:buClr>
              <a:buSzPts val="2800"/>
              <a:buChar char="•"/>
            </a:pPr>
            <a:r>
              <a:rPr lang="en-US"/>
              <a:t>Hành vi là những cách thức mà qua đó đối tượng thể hiện sự hoạt động hay chức năng của chúng.</a:t>
            </a:r>
            <a:endParaRPr/>
          </a:p>
          <a:p>
            <a:pPr indent="-50800" lvl="0" marL="228600" rtl="0" algn="just">
              <a:lnSpc>
                <a:spcPct val="115000"/>
              </a:lnSpc>
              <a:spcBef>
                <a:spcPts val="1000"/>
              </a:spcBef>
              <a:spcAft>
                <a:spcPts val="0"/>
              </a:spcAft>
              <a:buClr>
                <a:schemeClr val="dk1"/>
              </a:buClr>
              <a:buSzPts val="2800"/>
              <a:buNone/>
            </a:pPr>
            <a:r>
              <a:t/>
            </a:r>
            <a:endParaRPr/>
          </a:p>
        </p:txBody>
      </p:sp>
      <p:grpSp>
        <p:nvGrpSpPr>
          <p:cNvPr id="268" name="Google Shape;268;gf5235eb5ba_0_303"/>
          <p:cNvGrpSpPr/>
          <p:nvPr/>
        </p:nvGrpSpPr>
        <p:grpSpPr>
          <a:xfrm>
            <a:off x="3443275" y="3398826"/>
            <a:ext cx="5443738" cy="2763620"/>
            <a:chOff x="-1" y="-1"/>
            <a:chExt cx="4476758" cy="2170098"/>
          </a:xfrm>
        </p:grpSpPr>
        <p:grpSp>
          <p:nvGrpSpPr>
            <p:cNvPr id="269" name="Google Shape;269;gf5235eb5ba_0_303"/>
            <p:cNvGrpSpPr/>
            <p:nvPr/>
          </p:nvGrpSpPr>
          <p:grpSpPr>
            <a:xfrm>
              <a:off x="-1" y="255587"/>
              <a:ext cx="473094" cy="1660506"/>
              <a:chOff x="-1" y="0"/>
              <a:chExt cx="473094" cy="1660506"/>
            </a:xfrm>
          </p:grpSpPr>
          <p:sp>
            <p:nvSpPr>
              <p:cNvPr id="270" name="Google Shape;270;gf5235eb5ba_0_303"/>
              <p:cNvSpPr/>
              <p:nvPr/>
            </p:nvSpPr>
            <p:spPr>
              <a:xfrm>
                <a:off x="-1" y="419100"/>
                <a:ext cx="473094" cy="1241406"/>
              </a:xfrm>
              <a:custGeom>
                <a:rect b="b" l="l" r="r" t="t"/>
                <a:pathLst>
                  <a:path extrusionOk="0" h="21600" w="21600">
                    <a:moveTo>
                      <a:pt x="21600" y="9723"/>
                    </a:moveTo>
                    <a:lnTo>
                      <a:pt x="21455" y="8977"/>
                    </a:lnTo>
                    <a:lnTo>
                      <a:pt x="21165" y="7844"/>
                    </a:lnTo>
                    <a:lnTo>
                      <a:pt x="20875" y="6684"/>
                    </a:lnTo>
                    <a:lnTo>
                      <a:pt x="20730" y="5883"/>
                    </a:lnTo>
                    <a:lnTo>
                      <a:pt x="20730" y="5552"/>
                    </a:lnTo>
                    <a:lnTo>
                      <a:pt x="20513" y="5027"/>
                    </a:lnTo>
                    <a:lnTo>
                      <a:pt x="20368" y="4419"/>
                    </a:lnTo>
                    <a:lnTo>
                      <a:pt x="20078" y="3756"/>
                    </a:lnTo>
                    <a:lnTo>
                      <a:pt x="19788" y="3121"/>
                    </a:lnTo>
                    <a:lnTo>
                      <a:pt x="19498" y="2514"/>
                    </a:lnTo>
                    <a:lnTo>
                      <a:pt x="19281" y="1989"/>
                    </a:lnTo>
                    <a:lnTo>
                      <a:pt x="19063" y="1657"/>
                    </a:lnTo>
                    <a:lnTo>
                      <a:pt x="18845" y="1436"/>
                    </a:lnTo>
                    <a:lnTo>
                      <a:pt x="18483" y="1188"/>
                    </a:lnTo>
                    <a:lnTo>
                      <a:pt x="17976" y="939"/>
                    </a:lnTo>
                    <a:lnTo>
                      <a:pt x="17396" y="690"/>
                    </a:lnTo>
                    <a:lnTo>
                      <a:pt x="16744" y="469"/>
                    </a:lnTo>
                    <a:lnTo>
                      <a:pt x="16164" y="276"/>
                    </a:lnTo>
                    <a:lnTo>
                      <a:pt x="15511" y="110"/>
                    </a:lnTo>
                    <a:lnTo>
                      <a:pt x="15004" y="0"/>
                    </a:lnTo>
                    <a:lnTo>
                      <a:pt x="14859" y="0"/>
                    </a:lnTo>
                    <a:lnTo>
                      <a:pt x="14859" y="28"/>
                    </a:lnTo>
                    <a:lnTo>
                      <a:pt x="10075" y="5607"/>
                    </a:lnTo>
                    <a:lnTo>
                      <a:pt x="6741" y="83"/>
                    </a:lnTo>
                    <a:lnTo>
                      <a:pt x="6451" y="110"/>
                    </a:lnTo>
                    <a:lnTo>
                      <a:pt x="6161" y="138"/>
                    </a:lnTo>
                    <a:lnTo>
                      <a:pt x="5871" y="166"/>
                    </a:lnTo>
                    <a:lnTo>
                      <a:pt x="5581" y="221"/>
                    </a:lnTo>
                    <a:lnTo>
                      <a:pt x="5146" y="276"/>
                    </a:lnTo>
                    <a:lnTo>
                      <a:pt x="4711" y="414"/>
                    </a:lnTo>
                    <a:lnTo>
                      <a:pt x="4276" y="608"/>
                    </a:lnTo>
                    <a:lnTo>
                      <a:pt x="3914" y="829"/>
                    </a:lnTo>
                    <a:lnTo>
                      <a:pt x="3552" y="1050"/>
                    </a:lnTo>
                    <a:lnTo>
                      <a:pt x="3262" y="1270"/>
                    </a:lnTo>
                    <a:lnTo>
                      <a:pt x="2972" y="1519"/>
                    </a:lnTo>
                    <a:lnTo>
                      <a:pt x="2754" y="1713"/>
                    </a:lnTo>
                    <a:lnTo>
                      <a:pt x="2609" y="1933"/>
                    </a:lnTo>
                    <a:lnTo>
                      <a:pt x="2464" y="2292"/>
                    </a:lnTo>
                    <a:lnTo>
                      <a:pt x="2247" y="2652"/>
                    </a:lnTo>
                    <a:lnTo>
                      <a:pt x="2102" y="3066"/>
                    </a:lnTo>
                    <a:lnTo>
                      <a:pt x="1884" y="3508"/>
                    </a:lnTo>
                    <a:lnTo>
                      <a:pt x="1740" y="3922"/>
                    </a:lnTo>
                    <a:lnTo>
                      <a:pt x="1595" y="4309"/>
                    </a:lnTo>
                    <a:lnTo>
                      <a:pt x="1377" y="4668"/>
                    </a:lnTo>
                    <a:lnTo>
                      <a:pt x="1160" y="5552"/>
                    </a:lnTo>
                    <a:lnTo>
                      <a:pt x="942" y="6850"/>
                    </a:lnTo>
                    <a:lnTo>
                      <a:pt x="797" y="8065"/>
                    </a:lnTo>
                    <a:lnTo>
                      <a:pt x="580" y="8811"/>
                    </a:lnTo>
                    <a:lnTo>
                      <a:pt x="435" y="9143"/>
                    </a:lnTo>
                    <a:lnTo>
                      <a:pt x="362" y="9446"/>
                    </a:lnTo>
                    <a:lnTo>
                      <a:pt x="290" y="9640"/>
                    </a:lnTo>
                    <a:lnTo>
                      <a:pt x="290" y="9723"/>
                    </a:lnTo>
                    <a:lnTo>
                      <a:pt x="5001" y="9723"/>
                    </a:lnTo>
                    <a:lnTo>
                      <a:pt x="0" y="21600"/>
                    </a:lnTo>
                    <a:lnTo>
                      <a:pt x="6813" y="21600"/>
                    </a:lnTo>
                    <a:lnTo>
                      <a:pt x="11017" y="12927"/>
                    </a:lnTo>
                    <a:lnTo>
                      <a:pt x="11090" y="13203"/>
                    </a:lnTo>
                    <a:lnTo>
                      <a:pt x="11307" y="14004"/>
                    </a:lnTo>
                    <a:lnTo>
                      <a:pt x="11742" y="15164"/>
                    </a:lnTo>
                    <a:lnTo>
                      <a:pt x="12105" y="16545"/>
                    </a:lnTo>
                    <a:lnTo>
                      <a:pt x="12612" y="18009"/>
                    </a:lnTo>
                    <a:lnTo>
                      <a:pt x="13119" y="19390"/>
                    </a:lnTo>
                    <a:lnTo>
                      <a:pt x="13627" y="20633"/>
                    </a:lnTo>
                    <a:lnTo>
                      <a:pt x="14062" y="21517"/>
                    </a:lnTo>
                    <a:lnTo>
                      <a:pt x="21310" y="21517"/>
                    </a:lnTo>
                    <a:lnTo>
                      <a:pt x="21020" y="20827"/>
                    </a:lnTo>
                    <a:lnTo>
                      <a:pt x="20440" y="19473"/>
                    </a:lnTo>
                    <a:lnTo>
                      <a:pt x="19788" y="17705"/>
                    </a:lnTo>
                    <a:lnTo>
                      <a:pt x="18991" y="15689"/>
                    </a:lnTo>
                    <a:lnTo>
                      <a:pt x="18338" y="13673"/>
                    </a:lnTo>
                    <a:lnTo>
                      <a:pt x="17686" y="11850"/>
                    </a:lnTo>
                    <a:lnTo>
                      <a:pt x="17178" y="10441"/>
                    </a:lnTo>
                    <a:lnTo>
                      <a:pt x="16961" y="9667"/>
                    </a:lnTo>
                    <a:lnTo>
                      <a:pt x="17831" y="9667"/>
                    </a:lnTo>
                    <a:lnTo>
                      <a:pt x="18411" y="9695"/>
                    </a:lnTo>
                    <a:lnTo>
                      <a:pt x="19135" y="9723"/>
                    </a:lnTo>
                    <a:lnTo>
                      <a:pt x="21600" y="972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gf5235eb5ba_0_303"/>
              <p:cNvSpPr/>
              <p:nvPr/>
            </p:nvSpPr>
            <p:spPr>
              <a:xfrm>
                <a:off x="107949" y="0"/>
                <a:ext cx="280962" cy="439722"/>
              </a:xfrm>
              <a:custGeom>
                <a:rect b="b" l="l" r="r" t="t"/>
                <a:pathLst>
                  <a:path extrusionOk="0" h="21600" w="21600">
                    <a:moveTo>
                      <a:pt x="0" y="13958"/>
                    </a:moveTo>
                    <a:lnTo>
                      <a:pt x="244" y="12398"/>
                    </a:lnTo>
                    <a:lnTo>
                      <a:pt x="854" y="10995"/>
                    </a:lnTo>
                    <a:lnTo>
                      <a:pt x="1708" y="9669"/>
                    </a:lnTo>
                    <a:lnTo>
                      <a:pt x="2929" y="8578"/>
                    </a:lnTo>
                    <a:lnTo>
                      <a:pt x="4271" y="7642"/>
                    </a:lnTo>
                    <a:lnTo>
                      <a:pt x="5980" y="6940"/>
                    </a:lnTo>
                    <a:lnTo>
                      <a:pt x="7810" y="6472"/>
                    </a:lnTo>
                    <a:lnTo>
                      <a:pt x="9763" y="6316"/>
                    </a:lnTo>
                    <a:lnTo>
                      <a:pt x="10129" y="6316"/>
                    </a:lnTo>
                    <a:lnTo>
                      <a:pt x="10617" y="6394"/>
                    </a:lnTo>
                    <a:lnTo>
                      <a:pt x="11105" y="6394"/>
                    </a:lnTo>
                    <a:lnTo>
                      <a:pt x="11837" y="6550"/>
                    </a:lnTo>
                    <a:lnTo>
                      <a:pt x="12325" y="6628"/>
                    </a:lnTo>
                    <a:lnTo>
                      <a:pt x="12692" y="6706"/>
                    </a:lnTo>
                    <a:lnTo>
                      <a:pt x="13058" y="6862"/>
                    </a:lnTo>
                    <a:lnTo>
                      <a:pt x="16353" y="3197"/>
                    </a:lnTo>
                    <a:lnTo>
                      <a:pt x="11227" y="3899"/>
                    </a:lnTo>
                    <a:lnTo>
                      <a:pt x="10495" y="2417"/>
                    </a:lnTo>
                    <a:lnTo>
                      <a:pt x="20868" y="0"/>
                    </a:lnTo>
                    <a:lnTo>
                      <a:pt x="21600" y="8500"/>
                    </a:lnTo>
                    <a:lnTo>
                      <a:pt x="19525" y="8500"/>
                    </a:lnTo>
                    <a:lnTo>
                      <a:pt x="18549" y="4289"/>
                    </a:lnTo>
                    <a:lnTo>
                      <a:pt x="15498" y="7798"/>
                    </a:lnTo>
                    <a:lnTo>
                      <a:pt x="16353" y="8422"/>
                    </a:lnTo>
                    <a:lnTo>
                      <a:pt x="17085" y="9045"/>
                    </a:lnTo>
                    <a:lnTo>
                      <a:pt x="17695" y="9747"/>
                    </a:lnTo>
                    <a:lnTo>
                      <a:pt x="18305" y="10449"/>
                    </a:lnTo>
                    <a:lnTo>
                      <a:pt x="18793" y="11307"/>
                    </a:lnTo>
                    <a:lnTo>
                      <a:pt x="19159" y="12165"/>
                    </a:lnTo>
                    <a:lnTo>
                      <a:pt x="19281" y="13022"/>
                    </a:lnTo>
                    <a:lnTo>
                      <a:pt x="19403" y="13958"/>
                    </a:lnTo>
                    <a:lnTo>
                      <a:pt x="19159" y="15518"/>
                    </a:lnTo>
                    <a:lnTo>
                      <a:pt x="18549" y="16921"/>
                    </a:lnTo>
                    <a:lnTo>
                      <a:pt x="17695" y="18247"/>
                    </a:lnTo>
                    <a:lnTo>
                      <a:pt x="16597" y="19338"/>
                    </a:lnTo>
                    <a:lnTo>
                      <a:pt x="15132" y="20274"/>
                    </a:lnTo>
                    <a:lnTo>
                      <a:pt x="13424" y="20976"/>
                    </a:lnTo>
                    <a:lnTo>
                      <a:pt x="11593" y="21366"/>
                    </a:lnTo>
                    <a:lnTo>
                      <a:pt x="9763" y="21600"/>
                    </a:lnTo>
                    <a:lnTo>
                      <a:pt x="7810" y="21366"/>
                    </a:lnTo>
                    <a:lnTo>
                      <a:pt x="5980" y="20976"/>
                    </a:lnTo>
                    <a:lnTo>
                      <a:pt x="4271" y="20274"/>
                    </a:lnTo>
                    <a:lnTo>
                      <a:pt x="2929" y="19338"/>
                    </a:lnTo>
                    <a:lnTo>
                      <a:pt x="1708" y="18247"/>
                    </a:lnTo>
                    <a:lnTo>
                      <a:pt x="854" y="16921"/>
                    </a:lnTo>
                    <a:lnTo>
                      <a:pt x="244" y="15518"/>
                    </a:lnTo>
                    <a:lnTo>
                      <a:pt x="0" y="13958"/>
                    </a:lnTo>
                    <a:lnTo>
                      <a:pt x="2319" y="13802"/>
                    </a:lnTo>
                    <a:lnTo>
                      <a:pt x="2441" y="14972"/>
                    </a:lnTo>
                    <a:lnTo>
                      <a:pt x="2929" y="16063"/>
                    </a:lnTo>
                    <a:lnTo>
                      <a:pt x="3539" y="17077"/>
                    </a:lnTo>
                    <a:lnTo>
                      <a:pt x="4393" y="17857"/>
                    </a:lnTo>
                    <a:lnTo>
                      <a:pt x="5491" y="18559"/>
                    </a:lnTo>
                    <a:lnTo>
                      <a:pt x="6834" y="19105"/>
                    </a:lnTo>
                    <a:lnTo>
                      <a:pt x="8176" y="19417"/>
                    </a:lnTo>
                    <a:lnTo>
                      <a:pt x="9641" y="19572"/>
                    </a:lnTo>
                    <a:lnTo>
                      <a:pt x="11105" y="19417"/>
                    </a:lnTo>
                    <a:lnTo>
                      <a:pt x="12447" y="19105"/>
                    </a:lnTo>
                    <a:lnTo>
                      <a:pt x="13668" y="18559"/>
                    </a:lnTo>
                    <a:lnTo>
                      <a:pt x="14644" y="17857"/>
                    </a:lnTo>
                    <a:lnTo>
                      <a:pt x="15620" y="17077"/>
                    </a:lnTo>
                    <a:lnTo>
                      <a:pt x="16231" y="16063"/>
                    </a:lnTo>
                    <a:lnTo>
                      <a:pt x="16719" y="14972"/>
                    </a:lnTo>
                    <a:lnTo>
                      <a:pt x="16841" y="13802"/>
                    </a:lnTo>
                    <a:lnTo>
                      <a:pt x="16719" y="12710"/>
                    </a:lnTo>
                    <a:lnTo>
                      <a:pt x="16231" y="11541"/>
                    </a:lnTo>
                    <a:lnTo>
                      <a:pt x="15620" y="10605"/>
                    </a:lnTo>
                    <a:lnTo>
                      <a:pt x="14644" y="9825"/>
                    </a:lnTo>
                    <a:lnTo>
                      <a:pt x="13668" y="9123"/>
                    </a:lnTo>
                    <a:lnTo>
                      <a:pt x="12447" y="8578"/>
                    </a:lnTo>
                    <a:lnTo>
                      <a:pt x="11105" y="8188"/>
                    </a:lnTo>
                    <a:lnTo>
                      <a:pt x="9641" y="8110"/>
                    </a:lnTo>
                    <a:lnTo>
                      <a:pt x="8176" y="8188"/>
                    </a:lnTo>
                    <a:lnTo>
                      <a:pt x="6834" y="8578"/>
                    </a:lnTo>
                    <a:lnTo>
                      <a:pt x="5491" y="9123"/>
                    </a:lnTo>
                    <a:lnTo>
                      <a:pt x="4393" y="9825"/>
                    </a:lnTo>
                    <a:lnTo>
                      <a:pt x="3539" y="10605"/>
                    </a:lnTo>
                    <a:lnTo>
                      <a:pt x="2929" y="11541"/>
                    </a:lnTo>
                    <a:lnTo>
                      <a:pt x="2441" y="12710"/>
                    </a:lnTo>
                    <a:lnTo>
                      <a:pt x="2319" y="13802"/>
                    </a:lnTo>
                    <a:lnTo>
                      <a:pt x="0" y="13958"/>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2" name="Google Shape;272;gf5235eb5ba_0_303"/>
            <p:cNvSpPr txBox="1"/>
            <p:nvPr/>
          </p:nvSpPr>
          <p:spPr>
            <a:xfrm>
              <a:off x="692149" y="173037"/>
              <a:ext cx="6540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Name: Jack</a:t>
              </a:r>
              <a:endParaRPr/>
            </a:p>
          </p:txBody>
        </p:sp>
        <p:sp>
          <p:nvSpPr>
            <p:cNvPr id="273" name="Google Shape;273;gf5235eb5ba_0_303"/>
            <p:cNvSpPr txBox="1"/>
            <p:nvPr/>
          </p:nvSpPr>
          <p:spPr>
            <a:xfrm>
              <a:off x="692149" y="323850"/>
              <a:ext cx="4809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Age:  28</a:t>
              </a:r>
              <a:endParaRPr/>
            </a:p>
          </p:txBody>
        </p:sp>
        <p:sp>
          <p:nvSpPr>
            <p:cNvPr id="274" name="Google Shape;274;gf5235eb5ba_0_303"/>
            <p:cNvSpPr txBox="1"/>
            <p:nvPr/>
          </p:nvSpPr>
          <p:spPr>
            <a:xfrm>
              <a:off x="692149" y="474662"/>
              <a:ext cx="6573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Weight: 65 </a:t>
              </a:r>
              <a:endParaRPr/>
            </a:p>
          </p:txBody>
        </p:sp>
        <p:sp>
          <p:nvSpPr>
            <p:cNvPr id="275" name="Google Shape;275;gf5235eb5ba_0_303"/>
            <p:cNvSpPr txBox="1"/>
            <p:nvPr/>
          </p:nvSpPr>
          <p:spPr>
            <a:xfrm>
              <a:off x="1322387" y="474662"/>
              <a:ext cx="1938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kgs</a:t>
              </a:r>
              <a:endParaRPr/>
            </a:p>
          </p:txBody>
        </p:sp>
        <p:grpSp>
          <p:nvGrpSpPr>
            <p:cNvPr id="276" name="Google Shape;276;gf5235eb5ba_0_303"/>
            <p:cNvGrpSpPr/>
            <p:nvPr/>
          </p:nvGrpSpPr>
          <p:grpSpPr>
            <a:xfrm>
              <a:off x="519111" y="0"/>
              <a:ext cx="1146184" cy="2043090"/>
              <a:chOff x="-1" y="0"/>
              <a:chExt cx="1146184" cy="2043090"/>
            </a:xfrm>
          </p:grpSpPr>
          <p:sp>
            <p:nvSpPr>
              <p:cNvPr id="277" name="Google Shape;277;gf5235eb5ba_0_303"/>
              <p:cNvSpPr/>
              <p:nvPr/>
            </p:nvSpPr>
            <p:spPr>
              <a:xfrm>
                <a:off x="-1" y="0"/>
                <a:ext cx="1146150" cy="2043090"/>
              </a:xfrm>
              <a:custGeom>
                <a:rect b="b" l="l" r="r" t="t"/>
                <a:pathLst>
                  <a:path extrusionOk="0" h="21600" w="21600">
                    <a:moveTo>
                      <a:pt x="0" y="2267"/>
                    </a:moveTo>
                    <a:cubicBezTo>
                      <a:pt x="0" y="1851"/>
                      <a:pt x="603" y="1513"/>
                      <a:pt x="1352" y="1513"/>
                    </a:cubicBezTo>
                    <a:lnTo>
                      <a:pt x="18901" y="1513"/>
                    </a:lnTo>
                    <a:lnTo>
                      <a:pt x="18901" y="755"/>
                    </a:lnTo>
                    <a:cubicBezTo>
                      <a:pt x="18901" y="338"/>
                      <a:pt x="19504" y="0"/>
                      <a:pt x="20247" y="0"/>
                    </a:cubicBezTo>
                    <a:cubicBezTo>
                      <a:pt x="20996" y="0"/>
                      <a:pt x="21600" y="338"/>
                      <a:pt x="21600" y="755"/>
                    </a:cubicBezTo>
                    <a:lnTo>
                      <a:pt x="21600" y="19330"/>
                    </a:lnTo>
                    <a:cubicBezTo>
                      <a:pt x="21600" y="19749"/>
                      <a:pt x="20996" y="20087"/>
                      <a:pt x="20247" y="20087"/>
                    </a:cubicBezTo>
                    <a:lnTo>
                      <a:pt x="2699" y="20087"/>
                    </a:lnTo>
                    <a:lnTo>
                      <a:pt x="2699" y="20842"/>
                    </a:lnTo>
                    <a:cubicBezTo>
                      <a:pt x="2699" y="21262"/>
                      <a:pt x="2096" y="21600"/>
                      <a:pt x="1352" y="21600"/>
                    </a:cubicBezTo>
                    <a:cubicBezTo>
                      <a:pt x="603" y="21600"/>
                      <a:pt x="0" y="21262"/>
                      <a:pt x="0" y="20842"/>
                    </a:cubicBezTo>
                    <a:lnTo>
                      <a:pt x="0" y="2267"/>
                    </a:lnTo>
                    <a:close/>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gf5235eb5ba_0_303"/>
              <p:cNvSpPr/>
              <p:nvPr/>
            </p:nvSpPr>
            <p:spPr>
              <a:xfrm>
                <a:off x="-1" y="177800"/>
                <a:ext cx="144450" cy="107946"/>
              </a:xfrm>
              <a:custGeom>
                <a:rect b="b" l="l" r="r" t="t"/>
                <a:pathLst>
                  <a:path extrusionOk="0" h="21600" w="21600">
                    <a:moveTo>
                      <a:pt x="0" y="7210"/>
                    </a:moveTo>
                    <a:cubicBezTo>
                      <a:pt x="0" y="15166"/>
                      <a:pt x="4829" y="21600"/>
                      <a:pt x="10800" y="21600"/>
                    </a:cubicBezTo>
                    <a:cubicBezTo>
                      <a:pt x="16771" y="21600"/>
                      <a:pt x="21600" y="15166"/>
                      <a:pt x="21600" y="7210"/>
                    </a:cubicBezTo>
                    <a:cubicBezTo>
                      <a:pt x="21600" y="3217"/>
                      <a:pt x="19185" y="0"/>
                      <a:pt x="16211" y="0"/>
                    </a:cubicBezTo>
                    <a:cubicBezTo>
                      <a:pt x="13214" y="0"/>
                      <a:pt x="10800" y="3217"/>
                      <a:pt x="10800" y="7210"/>
                    </a:cubicBezTo>
                    <a:lnTo>
                      <a:pt x="1080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79" name="Google Shape;279;gf5235eb5ba_0_303"/>
              <p:cNvCxnSpPr/>
              <p:nvPr/>
            </p:nvCxnSpPr>
            <p:spPr>
              <a:xfrm>
                <a:off x="144462" y="214312"/>
                <a:ext cx="1500" cy="1686000"/>
              </a:xfrm>
              <a:prstGeom prst="straightConnector1">
                <a:avLst/>
              </a:prstGeom>
              <a:noFill/>
              <a:ln cap="rnd" cmpd="sng" w="9525">
                <a:solidFill>
                  <a:srgbClr val="000000"/>
                </a:solidFill>
                <a:prstDash val="solid"/>
                <a:round/>
                <a:headEnd len="sm" w="sm" type="none"/>
                <a:tailEnd len="sm" w="sm" type="none"/>
              </a:ln>
            </p:spPr>
          </p:cxnSp>
          <p:sp>
            <p:nvSpPr>
              <p:cNvPr id="280" name="Google Shape;280;gf5235eb5ba_0_303"/>
              <p:cNvSpPr/>
              <p:nvPr/>
            </p:nvSpPr>
            <p:spPr>
              <a:xfrm>
                <a:off x="1003299" y="71437"/>
                <a:ext cx="142884" cy="71442"/>
              </a:xfrm>
              <a:custGeom>
                <a:rect b="b" l="l" r="r" t="t"/>
                <a:pathLst>
                  <a:path extrusionOk="0" h="21600" w="21600">
                    <a:moveTo>
                      <a:pt x="21600" y="0"/>
                    </a:moveTo>
                    <a:cubicBezTo>
                      <a:pt x="21600" y="11942"/>
                      <a:pt x="16771" y="21600"/>
                      <a:pt x="10800" y="21600"/>
                    </a:cubicBezTo>
                    <a:lnTo>
                      <a:pt x="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gf5235eb5ba_0_303"/>
              <p:cNvSpPr/>
              <p:nvPr/>
            </p:nvSpPr>
            <p:spPr>
              <a:xfrm>
                <a:off x="1003299" y="71437"/>
                <a:ext cx="71442" cy="71442"/>
              </a:xfrm>
              <a:custGeom>
                <a:rect b="b" l="l" r="r" t="t"/>
                <a:pathLst>
                  <a:path extrusionOk="0" h="21600" w="21600">
                    <a:moveTo>
                      <a:pt x="0" y="0"/>
                    </a:moveTo>
                    <a:cubicBezTo>
                      <a:pt x="0" y="5950"/>
                      <a:pt x="4829" y="10778"/>
                      <a:pt x="10778" y="10778"/>
                    </a:cubicBezTo>
                    <a:cubicBezTo>
                      <a:pt x="16771" y="10778"/>
                      <a:pt x="21600" y="5950"/>
                      <a:pt x="21600" y="0"/>
                    </a:cubicBezTo>
                    <a:lnTo>
                      <a:pt x="2160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2" name="Google Shape;282;gf5235eb5ba_0_303"/>
            <p:cNvSpPr txBox="1"/>
            <p:nvPr/>
          </p:nvSpPr>
          <p:spPr>
            <a:xfrm>
              <a:off x="3503612" y="173037"/>
              <a:ext cx="8145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Model: Ferrari</a:t>
              </a:r>
              <a:endParaRPr/>
            </a:p>
          </p:txBody>
        </p:sp>
        <p:sp>
          <p:nvSpPr>
            <p:cNvPr id="283" name="Google Shape;283;gf5235eb5ba_0_303"/>
            <p:cNvSpPr txBox="1"/>
            <p:nvPr/>
          </p:nvSpPr>
          <p:spPr>
            <a:xfrm>
              <a:off x="3503612" y="323850"/>
              <a:ext cx="3873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Colour</a:t>
              </a:r>
              <a:endParaRPr/>
            </a:p>
          </p:txBody>
        </p:sp>
        <p:sp>
          <p:nvSpPr>
            <p:cNvPr id="284" name="Google Shape;284;gf5235eb5ba_0_303"/>
            <p:cNvSpPr txBox="1"/>
            <p:nvPr/>
          </p:nvSpPr>
          <p:spPr>
            <a:xfrm>
              <a:off x="3873499" y="323850"/>
              <a:ext cx="2985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 Red</a:t>
              </a:r>
              <a:endParaRPr/>
            </a:p>
          </p:txBody>
        </p:sp>
        <p:sp>
          <p:nvSpPr>
            <p:cNvPr id="285" name="Google Shape;285;gf5235eb5ba_0_303"/>
            <p:cNvSpPr txBox="1"/>
            <p:nvPr/>
          </p:nvSpPr>
          <p:spPr>
            <a:xfrm>
              <a:off x="3503612" y="474662"/>
              <a:ext cx="6240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Year: 1995</a:t>
              </a:r>
              <a:endParaRPr/>
            </a:p>
          </p:txBody>
        </p:sp>
        <p:grpSp>
          <p:nvGrpSpPr>
            <p:cNvPr id="286" name="Google Shape;286;gf5235eb5ba_0_303"/>
            <p:cNvGrpSpPr/>
            <p:nvPr/>
          </p:nvGrpSpPr>
          <p:grpSpPr>
            <a:xfrm>
              <a:off x="3330573" y="-1"/>
              <a:ext cx="1146184" cy="2170098"/>
              <a:chOff x="-1" y="-1"/>
              <a:chExt cx="1146184" cy="2170098"/>
            </a:xfrm>
          </p:grpSpPr>
          <p:sp>
            <p:nvSpPr>
              <p:cNvPr id="287" name="Google Shape;287;gf5235eb5ba_0_303"/>
              <p:cNvSpPr/>
              <p:nvPr/>
            </p:nvSpPr>
            <p:spPr>
              <a:xfrm>
                <a:off x="-1" y="-1"/>
                <a:ext cx="1146150" cy="2170098"/>
              </a:xfrm>
              <a:custGeom>
                <a:rect b="b" l="l" r="r" t="t"/>
                <a:pathLst>
                  <a:path extrusionOk="0" h="21600" w="21600">
                    <a:moveTo>
                      <a:pt x="0" y="2134"/>
                    </a:moveTo>
                    <a:cubicBezTo>
                      <a:pt x="0" y="1742"/>
                      <a:pt x="604" y="1424"/>
                      <a:pt x="1347" y="1424"/>
                    </a:cubicBezTo>
                    <a:lnTo>
                      <a:pt x="18900" y="1424"/>
                    </a:lnTo>
                    <a:lnTo>
                      <a:pt x="18900" y="710"/>
                    </a:lnTo>
                    <a:cubicBezTo>
                      <a:pt x="18900" y="318"/>
                      <a:pt x="19504" y="0"/>
                      <a:pt x="20253" y="0"/>
                    </a:cubicBezTo>
                    <a:cubicBezTo>
                      <a:pt x="20996" y="0"/>
                      <a:pt x="21600" y="318"/>
                      <a:pt x="21600" y="710"/>
                    </a:cubicBezTo>
                    <a:lnTo>
                      <a:pt x="21600" y="19463"/>
                    </a:lnTo>
                    <a:cubicBezTo>
                      <a:pt x="21600" y="19858"/>
                      <a:pt x="20996" y="20176"/>
                      <a:pt x="20253" y="20176"/>
                    </a:cubicBezTo>
                    <a:lnTo>
                      <a:pt x="2700" y="20176"/>
                    </a:lnTo>
                    <a:lnTo>
                      <a:pt x="2700" y="20886"/>
                    </a:lnTo>
                    <a:cubicBezTo>
                      <a:pt x="2700" y="21282"/>
                      <a:pt x="2096" y="21600"/>
                      <a:pt x="1347" y="21600"/>
                    </a:cubicBezTo>
                    <a:cubicBezTo>
                      <a:pt x="604" y="21600"/>
                      <a:pt x="0" y="21282"/>
                      <a:pt x="0" y="20886"/>
                    </a:cubicBezTo>
                    <a:lnTo>
                      <a:pt x="0" y="2134"/>
                    </a:lnTo>
                    <a:close/>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gf5235eb5ba_0_303"/>
              <p:cNvSpPr/>
              <p:nvPr/>
            </p:nvSpPr>
            <p:spPr>
              <a:xfrm>
                <a:off x="-1" y="179387"/>
                <a:ext cx="144450" cy="106380"/>
              </a:xfrm>
              <a:custGeom>
                <a:rect b="b" l="l" r="r" t="t"/>
                <a:pathLst>
                  <a:path extrusionOk="0" h="21600" w="21600">
                    <a:moveTo>
                      <a:pt x="0" y="7181"/>
                    </a:moveTo>
                    <a:cubicBezTo>
                      <a:pt x="0" y="15166"/>
                      <a:pt x="4829" y="21600"/>
                      <a:pt x="10778" y="21600"/>
                    </a:cubicBezTo>
                    <a:cubicBezTo>
                      <a:pt x="16771" y="21600"/>
                      <a:pt x="21600" y="15166"/>
                      <a:pt x="21600" y="7181"/>
                    </a:cubicBezTo>
                    <a:cubicBezTo>
                      <a:pt x="21600" y="3217"/>
                      <a:pt x="19185" y="0"/>
                      <a:pt x="16211" y="0"/>
                    </a:cubicBezTo>
                    <a:cubicBezTo>
                      <a:pt x="13236" y="0"/>
                      <a:pt x="10778" y="3217"/>
                      <a:pt x="10778" y="7181"/>
                    </a:cubicBezTo>
                    <a:lnTo>
                      <a:pt x="10778"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89" name="Google Shape;289;gf5235eb5ba_0_303"/>
              <p:cNvCxnSpPr/>
              <p:nvPr/>
            </p:nvCxnSpPr>
            <p:spPr>
              <a:xfrm>
                <a:off x="144462" y="214312"/>
                <a:ext cx="1500" cy="1812900"/>
              </a:xfrm>
              <a:prstGeom prst="straightConnector1">
                <a:avLst/>
              </a:prstGeom>
              <a:noFill/>
              <a:ln cap="rnd" cmpd="sng" w="9525">
                <a:solidFill>
                  <a:srgbClr val="000000"/>
                </a:solidFill>
                <a:prstDash val="solid"/>
                <a:round/>
                <a:headEnd len="sm" w="sm" type="none"/>
                <a:tailEnd len="sm" w="sm" type="none"/>
              </a:ln>
            </p:spPr>
          </p:cxnSp>
          <p:sp>
            <p:nvSpPr>
              <p:cNvPr id="290" name="Google Shape;290;gf5235eb5ba_0_303"/>
              <p:cNvSpPr/>
              <p:nvPr/>
            </p:nvSpPr>
            <p:spPr>
              <a:xfrm>
                <a:off x="1003299" y="71437"/>
                <a:ext cx="142884" cy="71442"/>
              </a:xfrm>
              <a:custGeom>
                <a:rect b="b" l="l" r="r" t="t"/>
                <a:pathLst>
                  <a:path extrusionOk="0" h="21600" w="21600">
                    <a:moveTo>
                      <a:pt x="21600" y="0"/>
                    </a:moveTo>
                    <a:cubicBezTo>
                      <a:pt x="21600" y="11962"/>
                      <a:pt x="16771" y="21600"/>
                      <a:pt x="10821" y="21600"/>
                    </a:cubicBezTo>
                    <a:lnTo>
                      <a:pt x="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gf5235eb5ba_0_303"/>
              <p:cNvSpPr/>
              <p:nvPr/>
            </p:nvSpPr>
            <p:spPr>
              <a:xfrm>
                <a:off x="1003299" y="71437"/>
                <a:ext cx="71442" cy="71442"/>
              </a:xfrm>
              <a:custGeom>
                <a:rect b="b" l="l" r="r" t="t"/>
                <a:pathLst>
                  <a:path extrusionOk="0" h="21600" w="21600">
                    <a:moveTo>
                      <a:pt x="0" y="0"/>
                    </a:moveTo>
                    <a:cubicBezTo>
                      <a:pt x="0" y="5938"/>
                      <a:pt x="4819" y="10757"/>
                      <a:pt x="10843" y="10757"/>
                    </a:cubicBezTo>
                    <a:cubicBezTo>
                      <a:pt x="16781" y="10757"/>
                      <a:pt x="21600" y="5938"/>
                      <a:pt x="21600" y="0"/>
                    </a:cubicBezTo>
                    <a:lnTo>
                      <a:pt x="2160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2" name="Google Shape;292;gf5235eb5ba_0_303"/>
            <p:cNvGrpSpPr/>
            <p:nvPr/>
          </p:nvGrpSpPr>
          <p:grpSpPr>
            <a:xfrm>
              <a:off x="2028031" y="485775"/>
              <a:ext cx="1190614" cy="784240"/>
              <a:chOff x="0" y="0"/>
              <a:chExt cx="1190614" cy="784240"/>
            </a:xfrm>
          </p:grpSpPr>
          <p:grpSp>
            <p:nvGrpSpPr>
              <p:cNvPr id="293" name="Google Shape;293;gf5235eb5ba_0_303"/>
              <p:cNvGrpSpPr/>
              <p:nvPr/>
            </p:nvGrpSpPr>
            <p:grpSpPr>
              <a:xfrm>
                <a:off x="0" y="0"/>
                <a:ext cx="1190614" cy="784240"/>
                <a:chOff x="0" y="0"/>
                <a:chExt cx="1190614" cy="784240"/>
              </a:xfrm>
            </p:grpSpPr>
            <p:sp>
              <p:nvSpPr>
                <p:cNvPr id="294" name="Google Shape;294;gf5235eb5ba_0_303"/>
                <p:cNvSpPr/>
                <p:nvPr/>
              </p:nvSpPr>
              <p:spPr>
                <a:xfrm>
                  <a:off x="3968" y="4762"/>
                  <a:ext cx="1181088" cy="715986"/>
                </a:xfrm>
                <a:custGeom>
                  <a:rect b="b" l="l" r="r" t="t"/>
                  <a:pathLst>
                    <a:path extrusionOk="0" h="21600" w="21600">
                      <a:moveTo>
                        <a:pt x="14632" y="1533"/>
                      </a:moveTo>
                      <a:lnTo>
                        <a:pt x="14574" y="1485"/>
                      </a:lnTo>
                      <a:lnTo>
                        <a:pt x="14487" y="1389"/>
                      </a:lnTo>
                      <a:lnTo>
                        <a:pt x="14400" y="1293"/>
                      </a:lnTo>
                      <a:lnTo>
                        <a:pt x="14284" y="1197"/>
                      </a:lnTo>
                      <a:lnTo>
                        <a:pt x="14139" y="1054"/>
                      </a:lnTo>
                      <a:lnTo>
                        <a:pt x="13993" y="958"/>
                      </a:lnTo>
                      <a:lnTo>
                        <a:pt x="13848" y="814"/>
                      </a:lnTo>
                      <a:lnTo>
                        <a:pt x="13674" y="718"/>
                      </a:lnTo>
                      <a:lnTo>
                        <a:pt x="13442" y="575"/>
                      </a:lnTo>
                      <a:lnTo>
                        <a:pt x="13210" y="479"/>
                      </a:lnTo>
                      <a:lnTo>
                        <a:pt x="12977" y="383"/>
                      </a:lnTo>
                      <a:lnTo>
                        <a:pt x="12687" y="287"/>
                      </a:lnTo>
                      <a:lnTo>
                        <a:pt x="12368" y="239"/>
                      </a:lnTo>
                      <a:lnTo>
                        <a:pt x="12048" y="144"/>
                      </a:lnTo>
                      <a:lnTo>
                        <a:pt x="11671" y="96"/>
                      </a:lnTo>
                      <a:lnTo>
                        <a:pt x="11293" y="96"/>
                      </a:lnTo>
                      <a:lnTo>
                        <a:pt x="11090" y="48"/>
                      </a:lnTo>
                      <a:lnTo>
                        <a:pt x="9987" y="48"/>
                      </a:lnTo>
                      <a:lnTo>
                        <a:pt x="9755" y="0"/>
                      </a:lnTo>
                      <a:lnTo>
                        <a:pt x="7258" y="0"/>
                      </a:lnTo>
                      <a:lnTo>
                        <a:pt x="7055" y="48"/>
                      </a:lnTo>
                      <a:lnTo>
                        <a:pt x="5923" y="48"/>
                      </a:lnTo>
                      <a:lnTo>
                        <a:pt x="5777" y="96"/>
                      </a:lnTo>
                      <a:lnTo>
                        <a:pt x="4993" y="96"/>
                      </a:lnTo>
                      <a:lnTo>
                        <a:pt x="4848" y="144"/>
                      </a:lnTo>
                      <a:lnTo>
                        <a:pt x="4732" y="144"/>
                      </a:lnTo>
                      <a:lnTo>
                        <a:pt x="4587" y="239"/>
                      </a:lnTo>
                      <a:lnTo>
                        <a:pt x="4442" y="287"/>
                      </a:lnTo>
                      <a:lnTo>
                        <a:pt x="4268" y="383"/>
                      </a:lnTo>
                      <a:lnTo>
                        <a:pt x="4093" y="527"/>
                      </a:lnTo>
                      <a:lnTo>
                        <a:pt x="3919" y="718"/>
                      </a:lnTo>
                      <a:lnTo>
                        <a:pt x="3745" y="910"/>
                      </a:lnTo>
                      <a:lnTo>
                        <a:pt x="3542" y="1197"/>
                      </a:lnTo>
                      <a:lnTo>
                        <a:pt x="3368" y="1485"/>
                      </a:lnTo>
                      <a:lnTo>
                        <a:pt x="3164" y="1868"/>
                      </a:lnTo>
                      <a:lnTo>
                        <a:pt x="2961" y="2299"/>
                      </a:lnTo>
                      <a:lnTo>
                        <a:pt x="2584" y="3161"/>
                      </a:lnTo>
                      <a:lnTo>
                        <a:pt x="2293" y="3879"/>
                      </a:lnTo>
                      <a:lnTo>
                        <a:pt x="2032" y="4454"/>
                      </a:lnTo>
                      <a:lnTo>
                        <a:pt x="1829" y="4885"/>
                      </a:lnTo>
                      <a:lnTo>
                        <a:pt x="1713" y="5220"/>
                      </a:lnTo>
                      <a:lnTo>
                        <a:pt x="1597" y="5460"/>
                      </a:lnTo>
                      <a:lnTo>
                        <a:pt x="1568" y="5603"/>
                      </a:lnTo>
                      <a:lnTo>
                        <a:pt x="1539" y="5651"/>
                      </a:lnTo>
                      <a:lnTo>
                        <a:pt x="1452" y="5651"/>
                      </a:lnTo>
                      <a:lnTo>
                        <a:pt x="1364" y="5699"/>
                      </a:lnTo>
                      <a:lnTo>
                        <a:pt x="1306" y="5843"/>
                      </a:lnTo>
                      <a:lnTo>
                        <a:pt x="958" y="5843"/>
                      </a:lnTo>
                      <a:lnTo>
                        <a:pt x="900" y="5891"/>
                      </a:lnTo>
                      <a:lnTo>
                        <a:pt x="813" y="5939"/>
                      </a:lnTo>
                      <a:lnTo>
                        <a:pt x="755" y="5987"/>
                      </a:lnTo>
                      <a:lnTo>
                        <a:pt x="697" y="6130"/>
                      </a:lnTo>
                      <a:lnTo>
                        <a:pt x="639" y="6274"/>
                      </a:lnTo>
                      <a:lnTo>
                        <a:pt x="580" y="6513"/>
                      </a:lnTo>
                      <a:lnTo>
                        <a:pt x="523" y="6849"/>
                      </a:lnTo>
                      <a:lnTo>
                        <a:pt x="464" y="7328"/>
                      </a:lnTo>
                      <a:lnTo>
                        <a:pt x="348" y="7902"/>
                      </a:lnTo>
                      <a:lnTo>
                        <a:pt x="261" y="8525"/>
                      </a:lnTo>
                      <a:lnTo>
                        <a:pt x="203" y="9148"/>
                      </a:lnTo>
                      <a:lnTo>
                        <a:pt x="116" y="9674"/>
                      </a:lnTo>
                      <a:lnTo>
                        <a:pt x="87" y="10105"/>
                      </a:lnTo>
                      <a:lnTo>
                        <a:pt x="87" y="10393"/>
                      </a:lnTo>
                      <a:lnTo>
                        <a:pt x="116" y="10968"/>
                      </a:lnTo>
                      <a:lnTo>
                        <a:pt x="0" y="11255"/>
                      </a:lnTo>
                      <a:lnTo>
                        <a:pt x="0" y="11638"/>
                      </a:lnTo>
                      <a:lnTo>
                        <a:pt x="29" y="11925"/>
                      </a:lnTo>
                      <a:lnTo>
                        <a:pt x="87" y="12021"/>
                      </a:lnTo>
                      <a:lnTo>
                        <a:pt x="87" y="13123"/>
                      </a:lnTo>
                      <a:lnTo>
                        <a:pt x="116" y="13937"/>
                      </a:lnTo>
                      <a:lnTo>
                        <a:pt x="232" y="14464"/>
                      </a:lnTo>
                      <a:lnTo>
                        <a:pt x="203" y="14129"/>
                      </a:lnTo>
                      <a:lnTo>
                        <a:pt x="203" y="12596"/>
                      </a:lnTo>
                      <a:lnTo>
                        <a:pt x="232" y="12117"/>
                      </a:lnTo>
                      <a:lnTo>
                        <a:pt x="203" y="12069"/>
                      </a:lnTo>
                      <a:lnTo>
                        <a:pt x="174" y="12021"/>
                      </a:lnTo>
                      <a:lnTo>
                        <a:pt x="174" y="11494"/>
                      </a:lnTo>
                      <a:lnTo>
                        <a:pt x="203" y="11447"/>
                      </a:lnTo>
                      <a:lnTo>
                        <a:pt x="232" y="11447"/>
                      </a:lnTo>
                      <a:lnTo>
                        <a:pt x="261" y="11399"/>
                      </a:lnTo>
                      <a:lnTo>
                        <a:pt x="319" y="11351"/>
                      </a:lnTo>
                      <a:lnTo>
                        <a:pt x="348" y="11303"/>
                      </a:lnTo>
                      <a:lnTo>
                        <a:pt x="348" y="11207"/>
                      </a:lnTo>
                      <a:lnTo>
                        <a:pt x="319" y="11111"/>
                      </a:lnTo>
                      <a:lnTo>
                        <a:pt x="319" y="10632"/>
                      </a:lnTo>
                      <a:lnTo>
                        <a:pt x="348" y="10441"/>
                      </a:lnTo>
                      <a:lnTo>
                        <a:pt x="406" y="10345"/>
                      </a:lnTo>
                      <a:lnTo>
                        <a:pt x="464" y="10249"/>
                      </a:lnTo>
                      <a:lnTo>
                        <a:pt x="552" y="10249"/>
                      </a:lnTo>
                      <a:lnTo>
                        <a:pt x="668" y="10297"/>
                      </a:lnTo>
                      <a:lnTo>
                        <a:pt x="755" y="10489"/>
                      </a:lnTo>
                      <a:lnTo>
                        <a:pt x="813" y="10680"/>
                      </a:lnTo>
                      <a:lnTo>
                        <a:pt x="900" y="10968"/>
                      </a:lnTo>
                      <a:lnTo>
                        <a:pt x="929" y="11207"/>
                      </a:lnTo>
                      <a:lnTo>
                        <a:pt x="987" y="11447"/>
                      </a:lnTo>
                      <a:lnTo>
                        <a:pt x="987" y="11590"/>
                      </a:lnTo>
                      <a:lnTo>
                        <a:pt x="1016" y="11638"/>
                      </a:lnTo>
                      <a:lnTo>
                        <a:pt x="958" y="11638"/>
                      </a:lnTo>
                      <a:lnTo>
                        <a:pt x="929" y="11734"/>
                      </a:lnTo>
                      <a:lnTo>
                        <a:pt x="958" y="11877"/>
                      </a:lnTo>
                      <a:lnTo>
                        <a:pt x="987" y="12117"/>
                      </a:lnTo>
                      <a:lnTo>
                        <a:pt x="1016" y="12309"/>
                      </a:lnTo>
                      <a:lnTo>
                        <a:pt x="1016" y="12644"/>
                      </a:lnTo>
                      <a:lnTo>
                        <a:pt x="1074" y="12740"/>
                      </a:lnTo>
                      <a:lnTo>
                        <a:pt x="1045" y="12788"/>
                      </a:lnTo>
                      <a:lnTo>
                        <a:pt x="1045" y="12931"/>
                      </a:lnTo>
                      <a:lnTo>
                        <a:pt x="1074" y="13362"/>
                      </a:lnTo>
                      <a:lnTo>
                        <a:pt x="1103" y="13937"/>
                      </a:lnTo>
                      <a:lnTo>
                        <a:pt x="1132" y="14703"/>
                      </a:lnTo>
                      <a:lnTo>
                        <a:pt x="1190" y="15470"/>
                      </a:lnTo>
                      <a:lnTo>
                        <a:pt x="1248" y="16284"/>
                      </a:lnTo>
                      <a:lnTo>
                        <a:pt x="1335" y="17050"/>
                      </a:lnTo>
                      <a:lnTo>
                        <a:pt x="1393" y="17720"/>
                      </a:lnTo>
                      <a:lnTo>
                        <a:pt x="1423" y="17912"/>
                      </a:lnTo>
                      <a:lnTo>
                        <a:pt x="1452" y="18152"/>
                      </a:lnTo>
                      <a:lnTo>
                        <a:pt x="1510" y="18343"/>
                      </a:lnTo>
                      <a:lnTo>
                        <a:pt x="1626" y="18487"/>
                      </a:lnTo>
                      <a:lnTo>
                        <a:pt x="1684" y="18535"/>
                      </a:lnTo>
                      <a:lnTo>
                        <a:pt x="1800" y="18583"/>
                      </a:lnTo>
                      <a:lnTo>
                        <a:pt x="1945" y="18678"/>
                      </a:lnTo>
                      <a:lnTo>
                        <a:pt x="2119" y="18822"/>
                      </a:lnTo>
                      <a:lnTo>
                        <a:pt x="2323" y="18966"/>
                      </a:lnTo>
                      <a:lnTo>
                        <a:pt x="2526" y="19110"/>
                      </a:lnTo>
                      <a:lnTo>
                        <a:pt x="2758" y="19253"/>
                      </a:lnTo>
                      <a:lnTo>
                        <a:pt x="2990" y="19445"/>
                      </a:lnTo>
                      <a:lnTo>
                        <a:pt x="3223" y="19636"/>
                      </a:lnTo>
                      <a:lnTo>
                        <a:pt x="3455" y="19780"/>
                      </a:lnTo>
                      <a:lnTo>
                        <a:pt x="3658" y="19924"/>
                      </a:lnTo>
                      <a:lnTo>
                        <a:pt x="3832" y="20067"/>
                      </a:lnTo>
                      <a:lnTo>
                        <a:pt x="3977" y="20163"/>
                      </a:lnTo>
                      <a:lnTo>
                        <a:pt x="4123" y="20259"/>
                      </a:lnTo>
                      <a:lnTo>
                        <a:pt x="4180" y="20307"/>
                      </a:lnTo>
                      <a:lnTo>
                        <a:pt x="4210" y="20307"/>
                      </a:lnTo>
                      <a:lnTo>
                        <a:pt x="4180" y="20259"/>
                      </a:lnTo>
                      <a:lnTo>
                        <a:pt x="4152" y="20067"/>
                      </a:lnTo>
                      <a:lnTo>
                        <a:pt x="4123" y="19780"/>
                      </a:lnTo>
                      <a:lnTo>
                        <a:pt x="4064" y="19349"/>
                      </a:lnTo>
                      <a:lnTo>
                        <a:pt x="4006" y="18870"/>
                      </a:lnTo>
                      <a:lnTo>
                        <a:pt x="4006" y="18295"/>
                      </a:lnTo>
                      <a:lnTo>
                        <a:pt x="3977" y="17625"/>
                      </a:lnTo>
                      <a:lnTo>
                        <a:pt x="4006" y="16906"/>
                      </a:lnTo>
                      <a:lnTo>
                        <a:pt x="4093" y="16188"/>
                      </a:lnTo>
                      <a:lnTo>
                        <a:pt x="4180" y="15517"/>
                      </a:lnTo>
                      <a:lnTo>
                        <a:pt x="4268" y="14895"/>
                      </a:lnTo>
                      <a:lnTo>
                        <a:pt x="4384" y="14368"/>
                      </a:lnTo>
                      <a:lnTo>
                        <a:pt x="4471" y="13937"/>
                      </a:lnTo>
                      <a:lnTo>
                        <a:pt x="4558" y="13602"/>
                      </a:lnTo>
                      <a:lnTo>
                        <a:pt x="4587" y="13410"/>
                      </a:lnTo>
                      <a:lnTo>
                        <a:pt x="4616" y="13314"/>
                      </a:lnTo>
                      <a:lnTo>
                        <a:pt x="4616" y="13218"/>
                      </a:lnTo>
                      <a:lnTo>
                        <a:pt x="4645" y="12979"/>
                      </a:lnTo>
                      <a:lnTo>
                        <a:pt x="4674" y="12596"/>
                      </a:lnTo>
                      <a:lnTo>
                        <a:pt x="4732" y="12165"/>
                      </a:lnTo>
                      <a:lnTo>
                        <a:pt x="4819" y="11734"/>
                      </a:lnTo>
                      <a:lnTo>
                        <a:pt x="4935" y="11399"/>
                      </a:lnTo>
                      <a:lnTo>
                        <a:pt x="5110" y="11159"/>
                      </a:lnTo>
                      <a:lnTo>
                        <a:pt x="5284" y="11159"/>
                      </a:lnTo>
                      <a:lnTo>
                        <a:pt x="5487" y="11303"/>
                      </a:lnTo>
                      <a:lnTo>
                        <a:pt x="5661" y="11638"/>
                      </a:lnTo>
                      <a:lnTo>
                        <a:pt x="5777" y="12165"/>
                      </a:lnTo>
                      <a:lnTo>
                        <a:pt x="5864" y="12692"/>
                      </a:lnTo>
                      <a:lnTo>
                        <a:pt x="5952" y="13218"/>
                      </a:lnTo>
                      <a:lnTo>
                        <a:pt x="6010" y="13697"/>
                      </a:lnTo>
                      <a:lnTo>
                        <a:pt x="6068" y="14033"/>
                      </a:lnTo>
                      <a:lnTo>
                        <a:pt x="6126" y="14176"/>
                      </a:lnTo>
                      <a:lnTo>
                        <a:pt x="6097" y="14176"/>
                      </a:lnTo>
                      <a:lnTo>
                        <a:pt x="6068" y="14224"/>
                      </a:lnTo>
                      <a:lnTo>
                        <a:pt x="6039" y="14224"/>
                      </a:lnTo>
                      <a:lnTo>
                        <a:pt x="6039" y="14512"/>
                      </a:lnTo>
                      <a:lnTo>
                        <a:pt x="6068" y="14847"/>
                      </a:lnTo>
                      <a:lnTo>
                        <a:pt x="6068" y="15230"/>
                      </a:lnTo>
                      <a:lnTo>
                        <a:pt x="6126" y="15326"/>
                      </a:lnTo>
                      <a:lnTo>
                        <a:pt x="6155" y="15422"/>
                      </a:lnTo>
                      <a:lnTo>
                        <a:pt x="6155" y="15661"/>
                      </a:lnTo>
                      <a:lnTo>
                        <a:pt x="6184" y="15949"/>
                      </a:lnTo>
                      <a:lnTo>
                        <a:pt x="6213" y="16236"/>
                      </a:lnTo>
                      <a:lnTo>
                        <a:pt x="6242" y="16475"/>
                      </a:lnTo>
                      <a:lnTo>
                        <a:pt x="6271" y="16954"/>
                      </a:lnTo>
                      <a:lnTo>
                        <a:pt x="6329" y="17577"/>
                      </a:lnTo>
                      <a:lnTo>
                        <a:pt x="6387" y="18247"/>
                      </a:lnTo>
                      <a:lnTo>
                        <a:pt x="6445" y="18966"/>
                      </a:lnTo>
                      <a:lnTo>
                        <a:pt x="6503" y="19588"/>
                      </a:lnTo>
                      <a:lnTo>
                        <a:pt x="6532" y="20067"/>
                      </a:lnTo>
                      <a:lnTo>
                        <a:pt x="6561" y="20307"/>
                      </a:lnTo>
                      <a:lnTo>
                        <a:pt x="6561" y="20594"/>
                      </a:lnTo>
                      <a:lnTo>
                        <a:pt x="6590" y="20738"/>
                      </a:lnTo>
                      <a:lnTo>
                        <a:pt x="6590" y="20881"/>
                      </a:lnTo>
                      <a:lnTo>
                        <a:pt x="6648" y="21073"/>
                      </a:lnTo>
                      <a:lnTo>
                        <a:pt x="6677" y="21169"/>
                      </a:lnTo>
                      <a:lnTo>
                        <a:pt x="6764" y="21313"/>
                      </a:lnTo>
                      <a:lnTo>
                        <a:pt x="6997" y="21408"/>
                      </a:lnTo>
                      <a:lnTo>
                        <a:pt x="7142" y="21408"/>
                      </a:lnTo>
                      <a:lnTo>
                        <a:pt x="7287" y="21456"/>
                      </a:lnTo>
                      <a:lnTo>
                        <a:pt x="7577" y="21456"/>
                      </a:lnTo>
                      <a:lnTo>
                        <a:pt x="7752" y="21504"/>
                      </a:lnTo>
                      <a:lnTo>
                        <a:pt x="7926" y="21504"/>
                      </a:lnTo>
                      <a:lnTo>
                        <a:pt x="8100" y="21552"/>
                      </a:lnTo>
                      <a:lnTo>
                        <a:pt x="8623" y="21552"/>
                      </a:lnTo>
                      <a:lnTo>
                        <a:pt x="8797" y="21600"/>
                      </a:lnTo>
                      <a:lnTo>
                        <a:pt x="10190" y="21600"/>
                      </a:lnTo>
                      <a:lnTo>
                        <a:pt x="10452" y="21552"/>
                      </a:lnTo>
                      <a:lnTo>
                        <a:pt x="11090" y="21552"/>
                      </a:lnTo>
                      <a:lnTo>
                        <a:pt x="11410" y="21504"/>
                      </a:lnTo>
                      <a:lnTo>
                        <a:pt x="12048" y="21504"/>
                      </a:lnTo>
                      <a:lnTo>
                        <a:pt x="12339" y="21456"/>
                      </a:lnTo>
                      <a:lnTo>
                        <a:pt x="13006" y="21456"/>
                      </a:lnTo>
                      <a:lnTo>
                        <a:pt x="13152" y="21408"/>
                      </a:lnTo>
                      <a:lnTo>
                        <a:pt x="13761" y="21408"/>
                      </a:lnTo>
                      <a:lnTo>
                        <a:pt x="13935" y="21360"/>
                      </a:lnTo>
                      <a:lnTo>
                        <a:pt x="14168" y="21360"/>
                      </a:lnTo>
                      <a:lnTo>
                        <a:pt x="14371" y="21313"/>
                      </a:lnTo>
                      <a:lnTo>
                        <a:pt x="14893" y="21313"/>
                      </a:lnTo>
                      <a:lnTo>
                        <a:pt x="15155" y="21265"/>
                      </a:lnTo>
                      <a:lnTo>
                        <a:pt x="15445" y="21265"/>
                      </a:lnTo>
                      <a:lnTo>
                        <a:pt x="15735" y="21217"/>
                      </a:lnTo>
                      <a:lnTo>
                        <a:pt x="16055" y="21217"/>
                      </a:lnTo>
                      <a:lnTo>
                        <a:pt x="16345" y="21169"/>
                      </a:lnTo>
                      <a:lnTo>
                        <a:pt x="16664" y="21169"/>
                      </a:lnTo>
                      <a:lnTo>
                        <a:pt x="16984" y="21121"/>
                      </a:lnTo>
                      <a:lnTo>
                        <a:pt x="17274" y="21121"/>
                      </a:lnTo>
                      <a:lnTo>
                        <a:pt x="17593" y="21073"/>
                      </a:lnTo>
                      <a:lnTo>
                        <a:pt x="17884" y="21073"/>
                      </a:lnTo>
                      <a:lnTo>
                        <a:pt x="18174" y="21025"/>
                      </a:lnTo>
                      <a:lnTo>
                        <a:pt x="18435" y="21025"/>
                      </a:lnTo>
                      <a:lnTo>
                        <a:pt x="18697" y="20977"/>
                      </a:lnTo>
                      <a:lnTo>
                        <a:pt x="18958" y="20977"/>
                      </a:lnTo>
                      <a:lnTo>
                        <a:pt x="19161" y="20929"/>
                      </a:lnTo>
                      <a:lnTo>
                        <a:pt x="19742" y="20929"/>
                      </a:lnTo>
                      <a:lnTo>
                        <a:pt x="19858" y="20881"/>
                      </a:lnTo>
                      <a:lnTo>
                        <a:pt x="20323" y="20881"/>
                      </a:lnTo>
                      <a:lnTo>
                        <a:pt x="20468" y="20834"/>
                      </a:lnTo>
                      <a:lnTo>
                        <a:pt x="20961" y="20834"/>
                      </a:lnTo>
                      <a:lnTo>
                        <a:pt x="21019" y="20881"/>
                      </a:lnTo>
                      <a:lnTo>
                        <a:pt x="21252" y="20881"/>
                      </a:lnTo>
                      <a:lnTo>
                        <a:pt x="21280" y="20786"/>
                      </a:lnTo>
                      <a:lnTo>
                        <a:pt x="21339" y="20738"/>
                      </a:lnTo>
                      <a:lnTo>
                        <a:pt x="21368" y="20594"/>
                      </a:lnTo>
                      <a:lnTo>
                        <a:pt x="21397" y="20403"/>
                      </a:lnTo>
                      <a:lnTo>
                        <a:pt x="21455" y="19972"/>
                      </a:lnTo>
                      <a:lnTo>
                        <a:pt x="21484" y="19636"/>
                      </a:lnTo>
                      <a:lnTo>
                        <a:pt x="21513" y="19397"/>
                      </a:lnTo>
                      <a:lnTo>
                        <a:pt x="21513" y="19157"/>
                      </a:lnTo>
                      <a:lnTo>
                        <a:pt x="21484" y="19062"/>
                      </a:lnTo>
                      <a:lnTo>
                        <a:pt x="21455" y="19014"/>
                      </a:lnTo>
                      <a:lnTo>
                        <a:pt x="21455" y="18870"/>
                      </a:lnTo>
                      <a:lnTo>
                        <a:pt x="21513" y="18631"/>
                      </a:lnTo>
                      <a:lnTo>
                        <a:pt x="21571" y="18247"/>
                      </a:lnTo>
                      <a:lnTo>
                        <a:pt x="21600" y="17816"/>
                      </a:lnTo>
                      <a:lnTo>
                        <a:pt x="21600" y="16427"/>
                      </a:lnTo>
                      <a:lnTo>
                        <a:pt x="21571" y="15661"/>
                      </a:lnTo>
                      <a:lnTo>
                        <a:pt x="21571" y="15182"/>
                      </a:lnTo>
                      <a:lnTo>
                        <a:pt x="21513" y="15086"/>
                      </a:lnTo>
                      <a:lnTo>
                        <a:pt x="21542" y="15086"/>
                      </a:lnTo>
                      <a:lnTo>
                        <a:pt x="21542" y="15038"/>
                      </a:lnTo>
                      <a:lnTo>
                        <a:pt x="21571" y="14991"/>
                      </a:lnTo>
                      <a:lnTo>
                        <a:pt x="21571" y="14703"/>
                      </a:lnTo>
                      <a:lnTo>
                        <a:pt x="21542" y="14464"/>
                      </a:lnTo>
                      <a:lnTo>
                        <a:pt x="21513" y="14224"/>
                      </a:lnTo>
                      <a:lnTo>
                        <a:pt x="21455" y="14129"/>
                      </a:lnTo>
                      <a:lnTo>
                        <a:pt x="21455" y="13793"/>
                      </a:lnTo>
                      <a:lnTo>
                        <a:pt x="21426" y="13410"/>
                      </a:lnTo>
                      <a:lnTo>
                        <a:pt x="21397" y="12931"/>
                      </a:lnTo>
                      <a:lnTo>
                        <a:pt x="21339" y="12452"/>
                      </a:lnTo>
                      <a:lnTo>
                        <a:pt x="21252" y="11925"/>
                      </a:lnTo>
                      <a:lnTo>
                        <a:pt x="21135" y="11447"/>
                      </a:lnTo>
                      <a:lnTo>
                        <a:pt x="21019" y="11015"/>
                      </a:lnTo>
                      <a:lnTo>
                        <a:pt x="20932" y="10824"/>
                      </a:lnTo>
                      <a:lnTo>
                        <a:pt x="20845" y="10632"/>
                      </a:lnTo>
                      <a:lnTo>
                        <a:pt x="20758" y="10441"/>
                      </a:lnTo>
                      <a:lnTo>
                        <a:pt x="20642" y="10249"/>
                      </a:lnTo>
                      <a:lnTo>
                        <a:pt x="20526" y="10010"/>
                      </a:lnTo>
                      <a:lnTo>
                        <a:pt x="20410" y="9818"/>
                      </a:lnTo>
                      <a:lnTo>
                        <a:pt x="20293" y="9579"/>
                      </a:lnTo>
                      <a:lnTo>
                        <a:pt x="20148" y="9387"/>
                      </a:lnTo>
                      <a:lnTo>
                        <a:pt x="19974" y="9148"/>
                      </a:lnTo>
                      <a:lnTo>
                        <a:pt x="19829" y="8908"/>
                      </a:lnTo>
                      <a:lnTo>
                        <a:pt x="19626" y="8716"/>
                      </a:lnTo>
                      <a:lnTo>
                        <a:pt x="19423" y="8477"/>
                      </a:lnTo>
                      <a:lnTo>
                        <a:pt x="19190" y="8238"/>
                      </a:lnTo>
                      <a:lnTo>
                        <a:pt x="18958" y="7998"/>
                      </a:lnTo>
                      <a:lnTo>
                        <a:pt x="18697" y="7759"/>
                      </a:lnTo>
                      <a:lnTo>
                        <a:pt x="18377" y="7519"/>
                      </a:lnTo>
                      <a:lnTo>
                        <a:pt x="18406" y="7471"/>
                      </a:lnTo>
                      <a:lnTo>
                        <a:pt x="18406" y="7280"/>
                      </a:lnTo>
                      <a:lnTo>
                        <a:pt x="18435" y="7136"/>
                      </a:lnTo>
                      <a:lnTo>
                        <a:pt x="18435" y="6705"/>
                      </a:lnTo>
                      <a:lnTo>
                        <a:pt x="18406" y="6609"/>
                      </a:lnTo>
                      <a:lnTo>
                        <a:pt x="18377" y="6513"/>
                      </a:lnTo>
                      <a:lnTo>
                        <a:pt x="18319" y="6418"/>
                      </a:lnTo>
                      <a:lnTo>
                        <a:pt x="18261" y="6322"/>
                      </a:lnTo>
                      <a:lnTo>
                        <a:pt x="18232" y="6226"/>
                      </a:lnTo>
                      <a:lnTo>
                        <a:pt x="18174" y="6178"/>
                      </a:lnTo>
                      <a:lnTo>
                        <a:pt x="18116" y="6082"/>
                      </a:lnTo>
                      <a:lnTo>
                        <a:pt x="18029" y="6034"/>
                      </a:lnTo>
                      <a:lnTo>
                        <a:pt x="17971" y="5987"/>
                      </a:lnTo>
                      <a:lnTo>
                        <a:pt x="17884" y="5987"/>
                      </a:lnTo>
                      <a:lnTo>
                        <a:pt x="17739" y="5891"/>
                      </a:lnTo>
                      <a:lnTo>
                        <a:pt x="17593" y="5843"/>
                      </a:lnTo>
                      <a:lnTo>
                        <a:pt x="17448" y="5795"/>
                      </a:lnTo>
                      <a:lnTo>
                        <a:pt x="17274" y="5747"/>
                      </a:lnTo>
                      <a:lnTo>
                        <a:pt x="17158" y="5699"/>
                      </a:lnTo>
                      <a:lnTo>
                        <a:pt x="17013" y="5699"/>
                      </a:lnTo>
                      <a:lnTo>
                        <a:pt x="17013" y="5651"/>
                      </a:lnTo>
                      <a:lnTo>
                        <a:pt x="16955" y="5508"/>
                      </a:lnTo>
                      <a:lnTo>
                        <a:pt x="16868" y="5364"/>
                      </a:lnTo>
                      <a:lnTo>
                        <a:pt x="16752" y="5172"/>
                      </a:lnTo>
                      <a:lnTo>
                        <a:pt x="16606" y="4885"/>
                      </a:lnTo>
                      <a:lnTo>
                        <a:pt x="16432" y="4598"/>
                      </a:lnTo>
                      <a:lnTo>
                        <a:pt x="16258" y="4262"/>
                      </a:lnTo>
                      <a:lnTo>
                        <a:pt x="16084" y="3927"/>
                      </a:lnTo>
                      <a:lnTo>
                        <a:pt x="15880" y="3592"/>
                      </a:lnTo>
                      <a:lnTo>
                        <a:pt x="15677" y="3209"/>
                      </a:lnTo>
                      <a:lnTo>
                        <a:pt x="15271" y="2538"/>
                      </a:lnTo>
                      <a:lnTo>
                        <a:pt x="15097" y="2251"/>
                      </a:lnTo>
                      <a:lnTo>
                        <a:pt x="14923" y="1964"/>
                      </a:lnTo>
                      <a:lnTo>
                        <a:pt x="14777" y="1724"/>
                      </a:lnTo>
                      <a:lnTo>
                        <a:pt x="14632" y="1533"/>
                      </a:lnTo>
                      <a:close/>
                    </a:path>
                  </a:pathLst>
                </a:custGeom>
                <a:solidFill>
                  <a:srgbClr val="E50026"/>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gf5235eb5ba_0_303"/>
                <p:cNvSpPr/>
                <p:nvPr/>
              </p:nvSpPr>
              <p:spPr>
                <a:xfrm>
                  <a:off x="621506" y="4762"/>
                  <a:ext cx="184140" cy="54000"/>
                </a:xfrm>
                <a:custGeom>
                  <a:rect b="b" l="l" r="r" t="t"/>
                  <a:pathLst>
                    <a:path extrusionOk="0" h="21600" w="21600">
                      <a:moveTo>
                        <a:pt x="0" y="1906"/>
                      </a:moveTo>
                      <a:lnTo>
                        <a:pt x="2421" y="2541"/>
                      </a:lnTo>
                      <a:lnTo>
                        <a:pt x="4841" y="3176"/>
                      </a:lnTo>
                      <a:lnTo>
                        <a:pt x="6890" y="3812"/>
                      </a:lnTo>
                      <a:lnTo>
                        <a:pt x="8938" y="5082"/>
                      </a:lnTo>
                      <a:lnTo>
                        <a:pt x="10800" y="6353"/>
                      </a:lnTo>
                      <a:lnTo>
                        <a:pt x="12289" y="7623"/>
                      </a:lnTo>
                      <a:lnTo>
                        <a:pt x="13779" y="8894"/>
                      </a:lnTo>
                      <a:lnTo>
                        <a:pt x="15083" y="10800"/>
                      </a:lnTo>
                      <a:lnTo>
                        <a:pt x="16200" y="12070"/>
                      </a:lnTo>
                      <a:lnTo>
                        <a:pt x="17317" y="13976"/>
                      </a:lnTo>
                      <a:lnTo>
                        <a:pt x="18248" y="15247"/>
                      </a:lnTo>
                      <a:lnTo>
                        <a:pt x="19738" y="17788"/>
                      </a:lnTo>
                      <a:lnTo>
                        <a:pt x="20296" y="19059"/>
                      </a:lnTo>
                      <a:lnTo>
                        <a:pt x="20855" y="20329"/>
                      </a:lnTo>
                      <a:lnTo>
                        <a:pt x="21228" y="21600"/>
                      </a:lnTo>
                      <a:lnTo>
                        <a:pt x="21600" y="19694"/>
                      </a:lnTo>
                      <a:lnTo>
                        <a:pt x="21041" y="18423"/>
                      </a:lnTo>
                      <a:lnTo>
                        <a:pt x="20669" y="17153"/>
                      </a:lnTo>
                      <a:lnTo>
                        <a:pt x="19924" y="15882"/>
                      </a:lnTo>
                      <a:lnTo>
                        <a:pt x="19365" y="14612"/>
                      </a:lnTo>
                      <a:lnTo>
                        <a:pt x="18434" y="12706"/>
                      </a:lnTo>
                      <a:lnTo>
                        <a:pt x="17503" y="11435"/>
                      </a:lnTo>
                      <a:lnTo>
                        <a:pt x="16386" y="9529"/>
                      </a:lnTo>
                      <a:lnTo>
                        <a:pt x="15269" y="8259"/>
                      </a:lnTo>
                      <a:lnTo>
                        <a:pt x="13779" y="6988"/>
                      </a:lnTo>
                      <a:lnTo>
                        <a:pt x="12289" y="5082"/>
                      </a:lnTo>
                      <a:lnTo>
                        <a:pt x="10800" y="3812"/>
                      </a:lnTo>
                      <a:lnTo>
                        <a:pt x="8938" y="2541"/>
                      </a:lnTo>
                      <a:lnTo>
                        <a:pt x="6890" y="1906"/>
                      </a:lnTo>
                      <a:lnTo>
                        <a:pt x="4841" y="635"/>
                      </a:lnTo>
                      <a:lnTo>
                        <a:pt x="2421" y="0"/>
                      </a:lnTo>
                      <a:lnTo>
                        <a:pt x="0" y="0"/>
                      </a:lnTo>
                      <a:lnTo>
                        <a:pt x="0" y="190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gf5235eb5ba_0_303"/>
                <p:cNvSpPr/>
                <p:nvPr/>
              </p:nvSpPr>
              <p:spPr>
                <a:xfrm>
                  <a:off x="299243" y="0"/>
                  <a:ext cx="322272" cy="12690"/>
                </a:xfrm>
                <a:custGeom>
                  <a:rect b="b" l="l" r="r" t="t"/>
                  <a:pathLst>
                    <a:path extrusionOk="0" h="21600" w="21600">
                      <a:moveTo>
                        <a:pt x="0" y="21600"/>
                      </a:moveTo>
                      <a:lnTo>
                        <a:pt x="106" y="21600"/>
                      </a:lnTo>
                      <a:lnTo>
                        <a:pt x="426" y="18000"/>
                      </a:lnTo>
                      <a:lnTo>
                        <a:pt x="6065" y="18000"/>
                      </a:lnTo>
                      <a:lnTo>
                        <a:pt x="6810" y="14400"/>
                      </a:lnTo>
                      <a:lnTo>
                        <a:pt x="15960" y="14400"/>
                      </a:lnTo>
                      <a:lnTo>
                        <a:pt x="16812" y="18000"/>
                      </a:lnTo>
                      <a:lnTo>
                        <a:pt x="21600" y="18000"/>
                      </a:lnTo>
                      <a:lnTo>
                        <a:pt x="21600" y="7200"/>
                      </a:lnTo>
                      <a:lnTo>
                        <a:pt x="20855" y="3600"/>
                      </a:lnTo>
                      <a:lnTo>
                        <a:pt x="16812" y="3600"/>
                      </a:lnTo>
                      <a:lnTo>
                        <a:pt x="15960" y="0"/>
                      </a:lnTo>
                      <a:lnTo>
                        <a:pt x="6810" y="0"/>
                      </a:lnTo>
                      <a:lnTo>
                        <a:pt x="6065" y="3600"/>
                      </a:lnTo>
                      <a:lnTo>
                        <a:pt x="1915" y="3600"/>
                      </a:lnTo>
                      <a:lnTo>
                        <a:pt x="1383" y="7200"/>
                      </a:lnTo>
                      <a:lnTo>
                        <a:pt x="0" y="720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gf5235eb5ba_0_303"/>
                <p:cNvSpPr/>
                <p:nvPr/>
              </p:nvSpPr>
              <p:spPr>
                <a:xfrm>
                  <a:off x="164306" y="4762"/>
                  <a:ext cx="134946" cy="77814"/>
                </a:xfrm>
                <a:custGeom>
                  <a:rect b="b" l="l" r="r" t="t"/>
                  <a:pathLst>
                    <a:path extrusionOk="0" h="21600" w="21600">
                      <a:moveTo>
                        <a:pt x="508" y="21600"/>
                      </a:moveTo>
                      <a:lnTo>
                        <a:pt x="2287" y="17633"/>
                      </a:lnTo>
                      <a:lnTo>
                        <a:pt x="4066" y="14547"/>
                      </a:lnTo>
                      <a:lnTo>
                        <a:pt x="5590" y="11461"/>
                      </a:lnTo>
                      <a:lnTo>
                        <a:pt x="7369" y="9257"/>
                      </a:lnTo>
                      <a:lnTo>
                        <a:pt x="8894" y="7053"/>
                      </a:lnTo>
                      <a:lnTo>
                        <a:pt x="10419" y="5290"/>
                      </a:lnTo>
                      <a:lnTo>
                        <a:pt x="11689" y="4408"/>
                      </a:lnTo>
                      <a:lnTo>
                        <a:pt x="13214" y="3526"/>
                      </a:lnTo>
                      <a:lnTo>
                        <a:pt x="14485" y="2645"/>
                      </a:lnTo>
                      <a:lnTo>
                        <a:pt x="15755" y="2204"/>
                      </a:lnTo>
                      <a:lnTo>
                        <a:pt x="16772" y="2204"/>
                      </a:lnTo>
                      <a:lnTo>
                        <a:pt x="18042" y="1763"/>
                      </a:lnTo>
                      <a:lnTo>
                        <a:pt x="21600" y="1763"/>
                      </a:lnTo>
                      <a:lnTo>
                        <a:pt x="21600" y="0"/>
                      </a:lnTo>
                      <a:lnTo>
                        <a:pt x="18042" y="0"/>
                      </a:lnTo>
                      <a:lnTo>
                        <a:pt x="16772" y="441"/>
                      </a:lnTo>
                      <a:lnTo>
                        <a:pt x="15755" y="881"/>
                      </a:lnTo>
                      <a:lnTo>
                        <a:pt x="14485" y="1322"/>
                      </a:lnTo>
                      <a:lnTo>
                        <a:pt x="12960" y="1763"/>
                      </a:lnTo>
                      <a:lnTo>
                        <a:pt x="11689" y="2645"/>
                      </a:lnTo>
                      <a:lnTo>
                        <a:pt x="10165" y="3967"/>
                      </a:lnTo>
                      <a:lnTo>
                        <a:pt x="8386" y="5731"/>
                      </a:lnTo>
                      <a:lnTo>
                        <a:pt x="6861" y="7935"/>
                      </a:lnTo>
                      <a:lnTo>
                        <a:pt x="5336" y="10139"/>
                      </a:lnTo>
                      <a:lnTo>
                        <a:pt x="3558" y="13225"/>
                      </a:lnTo>
                      <a:lnTo>
                        <a:pt x="1779" y="16751"/>
                      </a:lnTo>
                      <a:lnTo>
                        <a:pt x="0" y="20719"/>
                      </a:lnTo>
                      <a:lnTo>
                        <a:pt x="508"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gf5235eb5ba_0_303"/>
                <p:cNvSpPr/>
                <p:nvPr/>
              </p:nvSpPr>
              <p:spPr>
                <a:xfrm>
                  <a:off x="86518" y="79374"/>
                  <a:ext cx="80946" cy="115884"/>
                </a:xfrm>
                <a:custGeom>
                  <a:rect b="b" l="l" r="r" t="t"/>
                  <a:pathLst>
                    <a:path extrusionOk="0" h="21600" w="21600">
                      <a:moveTo>
                        <a:pt x="423" y="21600"/>
                      </a:moveTo>
                      <a:lnTo>
                        <a:pt x="847" y="21304"/>
                      </a:lnTo>
                      <a:lnTo>
                        <a:pt x="1270" y="21304"/>
                      </a:lnTo>
                      <a:lnTo>
                        <a:pt x="2118" y="20121"/>
                      </a:lnTo>
                      <a:lnTo>
                        <a:pt x="3388" y="18937"/>
                      </a:lnTo>
                      <a:lnTo>
                        <a:pt x="5506" y="16570"/>
                      </a:lnTo>
                      <a:lnTo>
                        <a:pt x="8047" y="13907"/>
                      </a:lnTo>
                      <a:lnTo>
                        <a:pt x="11859" y="10356"/>
                      </a:lnTo>
                      <a:lnTo>
                        <a:pt x="16094" y="5918"/>
                      </a:lnTo>
                      <a:lnTo>
                        <a:pt x="21600" y="592"/>
                      </a:lnTo>
                      <a:lnTo>
                        <a:pt x="20753" y="0"/>
                      </a:lnTo>
                      <a:lnTo>
                        <a:pt x="15247" y="5326"/>
                      </a:lnTo>
                      <a:lnTo>
                        <a:pt x="10588" y="9764"/>
                      </a:lnTo>
                      <a:lnTo>
                        <a:pt x="7200" y="13315"/>
                      </a:lnTo>
                      <a:lnTo>
                        <a:pt x="4235" y="15978"/>
                      </a:lnTo>
                      <a:lnTo>
                        <a:pt x="2118" y="18049"/>
                      </a:lnTo>
                      <a:lnTo>
                        <a:pt x="847" y="19529"/>
                      </a:lnTo>
                      <a:lnTo>
                        <a:pt x="0" y="20416"/>
                      </a:lnTo>
                      <a:lnTo>
                        <a:pt x="0" y="20712"/>
                      </a:lnTo>
                      <a:lnTo>
                        <a:pt x="423" y="20416"/>
                      </a:lnTo>
                      <a:lnTo>
                        <a:pt x="423" y="21600"/>
                      </a:lnTo>
                      <a:lnTo>
                        <a:pt x="847" y="21600"/>
                      </a:lnTo>
                      <a:lnTo>
                        <a:pt x="847" y="21304"/>
                      </a:lnTo>
                      <a:lnTo>
                        <a:pt x="423"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gf5235eb5ba_0_303"/>
                <p:cNvSpPr/>
                <p:nvPr/>
              </p:nvSpPr>
              <p:spPr>
                <a:xfrm>
                  <a:off x="73818" y="188118"/>
                  <a:ext cx="14310" cy="12690"/>
                </a:xfrm>
                <a:custGeom>
                  <a:rect b="b" l="l" r="r" t="t"/>
                  <a:pathLst>
                    <a:path extrusionOk="0" h="21600" w="21600">
                      <a:moveTo>
                        <a:pt x="2400" y="21600"/>
                      </a:moveTo>
                      <a:lnTo>
                        <a:pt x="4800" y="18514"/>
                      </a:lnTo>
                      <a:lnTo>
                        <a:pt x="14400" y="12343"/>
                      </a:lnTo>
                      <a:lnTo>
                        <a:pt x="21600" y="12343"/>
                      </a:lnTo>
                      <a:lnTo>
                        <a:pt x="21600" y="0"/>
                      </a:lnTo>
                      <a:lnTo>
                        <a:pt x="14400" y="0"/>
                      </a:lnTo>
                      <a:lnTo>
                        <a:pt x="7200" y="6171"/>
                      </a:lnTo>
                      <a:lnTo>
                        <a:pt x="0" y="15429"/>
                      </a:lnTo>
                      <a:lnTo>
                        <a:pt x="2400" y="12343"/>
                      </a:lnTo>
                      <a:lnTo>
                        <a:pt x="2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gf5235eb5ba_0_303"/>
                <p:cNvSpPr/>
                <p:nvPr/>
              </p:nvSpPr>
              <p:spPr>
                <a:xfrm>
                  <a:off x="61118" y="192087"/>
                  <a:ext cx="14310" cy="12690"/>
                </a:xfrm>
                <a:custGeom>
                  <a:rect b="b" l="l" r="r" t="t"/>
                  <a:pathLst>
                    <a:path extrusionOk="0" h="21600" w="21600">
                      <a:moveTo>
                        <a:pt x="0" y="21600"/>
                      </a:moveTo>
                      <a:lnTo>
                        <a:pt x="14400" y="21600"/>
                      </a:lnTo>
                      <a:lnTo>
                        <a:pt x="19200" y="16200"/>
                      </a:lnTo>
                      <a:lnTo>
                        <a:pt x="21600" y="16200"/>
                      </a:lnTo>
                      <a:lnTo>
                        <a:pt x="21600" y="0"/>
                      </a:lnTo>
                      <a:lnTo>
                        <a:pt x="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gf5235eb5ba_0_303"/>
                <p:cNvSpPr/>
                <p:nvPr/>
              </p:nvSpPr>
              <p:spPr>
                <a:xfrm>
                  <a:off x="34131" y="195262"/>
                  <a:ext cx="27000" cy="25380"/>
                </a:xfrm>
                <a:custGeom>
                  <a:rect b="b" l="l" r="r" t="t"/>
                  <a:pathLst>
                    <a:path extrusionOk="0" h="21600" w="21600">
                      <a:moveTo>
                        <a:pt x="3812" y="21600"/>
                      </a:moveTo>
                      <a:lnTo>
                        <a:pt x="5082" y="16200"/>
                      </a:lnTo>
                      <a:lnTo>
                        <a:pt x="7623" y="12150"/>
                      </a:lnTo>
                      <a:lnTo>
                        <a:pt x="12706" y="6750"/>
                      </a:lnTo>
                      <a:lnTo>
                        <a:pt x="15247" y="6750"/>
                      </a:lnTo>
                      <a:lnTo>
                        <a:pt x="17788" y="5400"/>
                      </a:lnTo>
                      <a:lnTo>
                        <a:pt x="21600" y="5400"/>
                      </a:lnTo>
                      <a:lnTo>
                        <a:pt x="21600" y="0"/>
                      </a:lnTo>
                      <a:lnTo>
                        <a:pt x="17788" y="0"/>
                      </a:lnTo>
                      <a:lnTo>
                        <a:pt x="13976" y="1350"/>
                      </a:lnTo>
                      <a:lnTo>
                        <a:pt x="11435" y="2700"/>
                      </a:lnTo>
                      <a:lnTo>
                        <a:pt x="7623" y="5400"/>
                      </a:lnTo>
                      <a:lnTo>
                        <a:pt x="5082" y="9450"/>
                      </a:lnTo>
                      <a:lnTo>
                        <a:pt x="2541" y="14850"/>
                      </a:lnTo>
                      <a:lnTo>
                        <a:pt x="0" y="21600"/>
                      </a:lnTo>
                      <a:lnTo>
                        <a:pt x="3812"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gf5235eb5ba_0_303"/>
                <p:cNvSpPr/>
                <p:nvPr/>
              </p:nvSpPr>
              <p:spPr>
                <a:xfrm>
                  <a:off x="5556" y="220662"/>
                  <a:ext cx="33318" cy="128574"/>
                </a:xfrm>
                <a:custGeom>
                  <a:rect b="b" l="l" r="r" t="t"/>
                  <a:pathLst>
                    <a:path extrusionOk="0" h="21600" w="21600">
                      <a:moveTo>
                        <a:pt x="3086" y="21600"/>
                      </a:moveTo>
                      <a:lnTo>
                        <a:pt x="3086" y="20000"/>
                      </a:lnTo>
                      <a:lnTo>
                        <a:pt x="5143" y="17867"/>
                      </a:lnTo>
                      <a:lnTo>
                        <a:pt x="7200" y="14667"/>
                      </a:lnTo>
                      <a:lnTo>
                        <a:pt x="10286" y="11467"/>
                      </a:lnTo>
                      <a:lnTo>
                        <a:pt x="13371" y="7733"/>
                      </a:lnTo>
                      <a:lnTo>
                        <a:pt x="16457" y="4533"/>
                      </a:lnTo>
                      <a:lnTo>
                        <a:pt x="19543" y="1867"/>
                      </a:lnTo>
                      <a:lnTo>
                        <a:pt x="21600" y="0"/>
                      </a:lnTo>
                      <a:lnTo>
                        <a:pt x="18514" y="0"/>
                      </a:lnTo>
                      <a:lnTo>
                        <a:pt x="16457" y="1867"/>
                      </a:lnTo>
                      <a:lnTo>
                        <a:pt x="13371" y="4267"/>
                      </a:lnTo>
                      <a:lnTo>
                        <a:pt x="10286" y="7733"/>
                      </a:lnTo>
                      <a:lnTo>
                        <a:pt x="7200" y="11200"/>
                      </a:lnTo>
                      <a:lnTo>
                        <a:pt x="4114" y="14667"/>
                      </a:lnTo>
                      <a:lnTo>
                        <a:pt x="2057" y="17600"/>
                      </a:lnTo>
                      <a:lnTo>
                        <a:pt x="0" y="20000"/>
                      </a:lnTo>
                      <a:lnTo>
                        <a:pt x="0" y="21600"/>
                      </a:lnTo>
                      <a:lnTo>
                        <a:pt x="3086"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gf5235eb5ba_0_303"/>
                <p:cNvSpPr/>
                <p:nvPr/>
              </p:nvSpPr>
              <p:spPr>
                <a:xfrm>
                  <a:off x="3174" y="349250"/>
                  <a:ext cx="12690" cy="20628"/>
                </a:xfrm>
                <a:custGeom>
                  <a:rect b="b" l="l" r="r" t="t"/>
                  <a:pathLst>
                    <a:path extrusionOk="0" h="21600" w="21600">
                      <a:moveTo>
                        <a:pt x="21600" y="21600"/>
                      </a:moveTo>
                      <a:lnTo>
                        <a:pt x="21600" y="19938"/>
                      </a:lnTo>
                      <a:lnTo>
                        <a:pt x="12960" y="0"/>
                      </a:lnTo>
                      <a:lnTo>
                        <a:pt x="0" y="0"/>
                      </a:lnTo>
                      <a:lnTo>
                        <a:pt x="8640" y="19938"/>
                      </a:lnTo>
                      <a:lnTo>
                        <a:pt x="8640" y="18277"/>
                      </a:lnTo>
                      <a:lnTo>
                        <a:pt x="21600" y="21600"/>
                      </a:lnTo>
                      <a:lnTo>
                        <a:pt x="21600" y="19938"/>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gf5235eb5ba_0_303"/>
                <p:cNvSpPr/>
                <p:nvPr/>
              </p:nvSpPr>
              <p:spPr>
                <a:xfrm>
                  <a:off x="1587" y="366712"/>
                  <a:ext cx="12690" cy="12690"/>
                </a:xfrm>
                <a:custGeom>
                  <a:rect b="b" l="l" r="r" t="t"/>
                  <a:pathLst>
                    <a:path extrusionOk="0" h="21600" w="21600">
                      <a:moveTo>
                        <a:pt x="9257" y="18900"/>
                      </a:moveTo>
                      <a:lnTo>
                        <a:pt x="6171" y="21600"/>
                      </a:lnTo>
                      <a:lnTo>
                        <a:pt x="21600" y="5400"/>
                      </a:lnTo>
                      <a:lnTo>
                        <a:pt x="12343" y="0"/>
                      </a:lnTo>
                      <a:lnTo>
                        <a:pt x="0" y="16200"/>
                      </a:lnTo>
                      <a:lnTo>
                        <a:pt x="0" y="18900"/>
                      </a:lnTo>
                      <a:lnTo>
                        <a:pt x="0" y="16200"/>
                      </a:lnTo>
                      <a:lnTo>
                        <a:pt x="0" y="18900"/>
                      </a:lnTo>
                      <a:lnTo>
                        <a:pt x="9257" y="189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gf5235eb5ba_0_303"/>
                <p:cNvSpPr/>
                <p:nvPr/>
              </p:nvSpPr>
              <p:spPr>
                <a:xfrm>
                  <a:off x="0" y="377825"/>
                  <a:ext cx="12690" cy="28566"/>
                </a:xfrm>
                <a:custGeom>
                  <a:rect b="b" l="l" r="r" t="t"/>
                  <a:pathLst>
                    <a:path extrusionOk="0" h="21600" w="21600">
                      <a:moveTo>
                        <a:pt x="21600" y="19200"/>
                      </a:moveTo>
                      <a:lnTo>
                        <a:pt x="17280" y="18000"/>
                      </a:lnTo>
                      <a:lnTo>
                        <a:pt x="17280" y="15600"/>
                      </a:lnTo>
                      <a:lnTo>
                        <a:pt x="12960" y="9600"/>
                      </a:lnTo>
                      <a:lnTo>
                        <a:pt x="12960" y="0"/>
                      </a:lnTo>
                      <a:lnTo>
                        <a:pt x="0" y="0"/>
                      </a:lnTo>
                      <a:lnTo>
                        <a:pt x="0" y="9600"/>
                      </a:lnTo>
                      <a:lnTo>
                        <a:pt x="4320" y="16800"/>
                      </a:lnTo>
                      <a:lnTo>
                        <a:pt x="17280" y="21600"/>
                      </a:lnTo>
                      <a:lnTo>
                        <a:pt x="8640" y="19200"/>
                      </a:lnTo>
                      <a:lnTo>
                        <a:pt x="21600" y="19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gf5235eb5ba_0_303"/>
                <p:cNvSpPr/>
                <p:nvPr/>
              </p:nvSpPr>
              <p:spPr>
                <a:xfrm>
                  <a:off x="5556" y="403225"/>
                  <a:ext cx="12690" cy="82566"/>
                </a:xfrm>
                <a:custGeom>
                  <a:rect b="b" l="l" r="r" t="t"/>
                  <a:pathLst>
                    <a:path extrusionOk="0" h="21600" w="21600">
                      <a:moveTo>
                        <a:pt x="13500" y="21185"/>
                      </a:moveTo>
                      <a:lnTo>
                        <a:pt x="18900" y="20769"/>
                      </a:lnTo>
                      <a:lnTo>
                        <a:pt x="13500" y="16615"/>
                      </a:lnTo>
                      <a:lnTo>
                        <a:pt x="8100" y="9554"/>
                      </a:lnTo>
                      <a:lnTo>
                        <a:pt x="8100" y="0"/>
                      </a:lnTo>
                      <a:lnTo>
                        <a:pt x="0" y="0"/>
                      </a:lnTo>
                      <a:lnTo>
                        <a:pt x="0" y="9554"/>
                      </a:lnTo>
                      <a:lnTo>
                        <a:pt x="5400" y="16615"/>
                      </a:lnTo>
                      <a:lnTo>
                        <a:pt x="16200" y="21600"/>
                      </a:lnTo>
                      <a:lnTo>
                        <a:pt x="21600" y="21185"/>
                      </a:lnTo>
                      <a:lnTo>
                        <a:pt x="13500" y="21185"/>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gf5235eb5ba_0_303"/>
                <p:cNvSpPr/>
                <p:nvPr/>
              </p:nvSpPr>
              <p:spPr>
                <a:xfrm>
                  <a:off x="9524" y="403225"/>
                  <a:ext cx="12690" cy="80946"/>
                </a:xfrm>
                <a:custGeom>
                  <a:rect b="b" l="l" r="r" t="t"/>
                  <a:pathLst>
                    <a:path extrusionOk="0" h="21600" w="21600">
                      <a:moveTo>
                        <a:pt x="14400" y="1270"/>
                      </a:moveTo>
                      <a:lnTo>
                        <a:pt x="0" y="423"/>
                      </a:lnTo>
                      <a:lnTo>
                        <a:pt x="0" y="21600"/>
                      </a:lnTo>
                      <a:lnTo>
                        <a:pt x="21600" y="21600"/>
                      </a:lnTo>
                      <a:lnTo>
                        <a:pt x="21600" y="847"/>
                      </a:lnTo>
                      <a:lnTo>
                        <a:pt x="14400" y="0"/>
                      </a:lnTo>
                      <a:lnTo>
                        <a:pt x="14400" y="127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gf5235eb5ba_0_303"/>
                <p:cNvSpPr/>
                <p:nvPr/>
              </p:nvSpPr>
              <p:spPr>
                <a:xfrm>
                  <a:off x="7143" y="398462"/>
                  <a:ext cx="12690" cy="12690"/>
                </a:xfrm>
                <a:custGeom>
                  <a:rect b="b" l="l" r="r" t="t"/>
                  <a:pathLst>
                    <a:path extrusionOk="0" h="21600" w="21600">
                      <a:moveTo>
                        <a:pt x="0" y="0"/>
                      </a:moveTo>
                      <a:lnTo>
                        <a:pt x="108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gf5235eb5ba_0_303"/>
                <p:cNvSpPr/>
                <p:nvPr/>
              </p:nvSpPr>
              <p:spPr>
                <a:xfrm>
                  <a:off x="7143" y="387350"/>
                  <a:ext cx="12690" cy="14310"/>
                </a:xfrm>
                <a:custGeom>
                  <a:rect b="b" l="l" r="r" t="t"/>
                  <a:pathLst>
                    <a:path extrusionOk="0" h="21600" w="21600">
                      <a:moveTo>
                        <a:pt x="5400" y="0"/>
                      </a:moveTo>
                      <a:lnTo>
                        <a:pt x="0" y="4800"/>
                      </a:lnTo>
                      <a:lnTo>
                        <a:pt x="0" y="21600"/>
                      </a:lnTo>
                      <a:lnTo>
                        <a:pt x="21600" y="21600"/>
                      </a:lnTo>
                      <a:lnTo>
                        <a:pt x="21600" y="0"/>
                      </a:lnTo>
                      <a:lnTo>
                        <a:pt x="54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gf5235eb5ba_0_303"/>
                <p:cNvSpPr/>
                <p:nvPr/>
              </p:nvSpPr>
              <p:spPr>
                <a:xfrm>
                  <a:off x="8731" y="377031"/>
                  <a:ext cx="12690" cy="12690"/>
                </a:xfrm>
                <a:custGeom>
                  <a:rect b="b" l="l" r="r" t="t"/>
                  <a:pathLst>
                    <a:path extrusionOk="0" h="21600" w="21600">
                      <a:moveTo>
                        <a:pt x="21600" y="0"/>
                      </a:moveTo>
                      <a:lnTo>
                        <a:pt x="10800" y="4320"/>
                      </a:lnTo>
                      <a:lnTo>
                        <a:pt x="5400" y="8640"/>
                      </a:lnTo>
                      <a:lnTo>
                        <a:pt x="0" y="17280"/>
                      </a:lnTo>
                      <a:lnTo>
                        <a:pt x="0" y="21600"/>
                      </a:lnTo>
                      <a:lnTo>
                        <a:pt x="16200" y="21600"/>
                      </a:lnTo>
                      <a:lnTo>
                        <a:pt x="16200" y="17280"/>
                      </a:lnTo>
                      <a:lnTo>
                        <a:pt x="21600" y="1728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gf5235eb5ba_0_303"/>
                <p:cNvSpPr/>
                <p:nvPr/>
              </p:nvSpPr>
              <p:spPr>
                <a:xfrm>
                  <a:off x="15081" y="371475"/>
                  <a:ext cx="12690" cy="14310"/>
                </a:xfrm>
                <a:custGeom>
                  <a:rect b="b" l="l" r="r" t="t"/>
                  <a:pathLst>
                    <a:path extrusionOk="0" h="21600" w="21600">
                      <a:moveTo>
                        <a:pt x="5400" y="4800"/>
                      </a:moveTo>
                      <a:lnTo>
                        <a:pt x="5400" y="12000"/>
                      </a:lnTo>
                      <a:lnTo>
                        <a:pt x="0" y="12000"/>
                      </a:lnTo>
                      <a:lnTo>
                        <a:pt x="0" y="21600"/>
                      </a:lnTo>
                      <a:lnTo>
                        <a:pt x="16200" y="19200"/>
                      </a:lnTo>
                      <a:lnTo>
                        <a:pt x="21600" y="12000"/>
                      </a:lnTo>
                      <a:lnTo>
                        <a:pt x="21600" y="7200"/>
                      </a:lnTo>
                      <a:lnTo>
                        <a:pt x="16200" y="0"/>
                      </a:lnTo>
                      <a:lnTo>
                        <a:pt x="5400" y="4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gf5235eb5ba_0_303"/>
                <p:cNvSpPr/>
                <p:nvPr/>
              </p:nvSpPr>
              <p:spPr>
                <a:xfrm>
                  <a:off x="18256" y="341312"/>
                  <a:ext cx="15876" cy="33318"/>
                </a:xfrm>
                <a:custGeom>
                  <a:rect b="b" l="l" r="r" t="t"/>
                  <a:pathLst>
                    <a:path extrusionOk="0" h="21600" w="21600">
                      <a:moveTo>
                        <a:pt x="21600" y="0"/>
                      </a:moveTo>
                      <a:lnTo>
                        <a:pt x="15120" y="0"/>
                      </a:lnTo>
                      <a:lnTo>
                        <a:pt x="8640" y="2057"/>
                      </a:lnTo>
                      <a:lnTo>
                        <a:pt x="4320" y="5143"/>
                      </a:lnTo>
                      <a:lnTo>
                        <a:pt x="0" y="13371"/>
                      </a:lnTo>
                      <a:lnTo>
                        <a:pt x="0" y="19543"/>
                      </a:lnTo>
                      <a:lnTo>
                        <a:pt x="2160" y="21600"/>
                      </a:lnTo>
                      <a:lnTo>
                        <a:pt x="6480" y="19543"/>
                      </a:lnTo>
                      <a:lnTo>
                        <a:pt x="6480" y="13371"/>
                      </a:lnTo>
                      <a:lnTo>
                        <a:pt x="8640" y="10286"/>
                      </a:lnTo>
                      <a:lnTo>
                        <a:pt x="10800" y="7200"/>
                      </a:lnTo>
                      <a:lnTo>
                        <a:pt x="12960" y="5143"/>
                      </a:lnTo>
                      <a:lnTo>
                        <a:pt x="17280" y="4114"/>
                      </a:lnTo>
                      <a:lnTo>
                        <a:pt x="21600" y="4114"/>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gf5235eb5ba_0_303"/>
                <p:cNvSpPr/>
                <p:nvPr/>
              </p:nvSpPr>
              <p:spPr>
                <a:xfrm>
                  <a:off x="34131" y="341312"/>
                  <a:ext cx="27000" cy="52380"/>
                </a:xfrm>
                <a:custGeom>
                  <a:rect b="b" l="l" r="r" t="t"/>
                  <a:pathLst>
                    <a:path extrusionOk="0" h="21600" w="21600">
                      <a:moveTo>
                        <a:pt x="20329" y="21600"/>
                      </a:moveTo>
                      <a:lnTo>
                        <a:pt x="21600" y="19636"/>
                      </a:lnTo>
                      <a:lnTo>
                        <a:pt x="21600" y="18982"/>
                      </a:lnTo>
                      <a:lnTo>
                        <a:pt x="20329" y="17018"/>
                      </a:lnTo>
                      <a:lnTo>
                        <a:pt x="19059" y="14400"/>
                      </a:lnTo>
                      <a:lnTo>
                        <a:pt x="16518" y="10473"/>
                      </a:lnTo>
                      <a:lnTo>
                        <a:pt x="13976" y="7200"/>
                      </a:lnTo>
                      <a:lnTo>
                        <a:pt x="10165" y="3927"/>
                      </a:lnTo>
                      <a:lnTo>
                        <a:pt x="6353" y="1309"/>
                      </a:lnTo>
                      <a:lnTo>
                        <a:pt x="0" y="0"/>
                      </a:lnTo>
                      <a:lnTo>
                        <a:pt x="0" y="2618"/>
                      </a:lnTo>
                      <a:lnTo>
                        <a:pt x="3812" y="3273"/>
                      </a:lnTo>
                      <a:lnTo>
                        <a:pt x="6353" y="5236"/>
                      </a:lnTo>
                      <a:lnTo>
                        <a:pt x="10165" y="7854"/>
                      </a:lnTo>
                      <a:lnTo>
                        <a:pt x="12706" y="11127"/>
                      </a:lnTo>
                      <a:lnTo>
                        <a:pt x="15247" y="14400"/>
                      </a:lnTo>
                      <a:lnTo>
                        <a:pt x="16518" y="17673"/>
                      </a:lnTo>
                      <a:lnTo>
                        <a:pt x="17788" y="19636"/>
                      </a:lnTo>
                      <a:lnTo>
                        <a:pt x="17788" y="20291"/>
                      </a:lnTo>
                      <a:lnTo>
                        <a:pt x="20329" y="18982"/>
                      </a:lnTo>
                      <a:lnTo>
                        <a:pt x="20329" y="21600"/>
                      </a:lnTo>
                      <a:lnTo>
                        <a:pt x="21600" y="20945"/>
                      </a:lnTo>
                      <a:lnTo>
                        <a:pt x="21600" y="19636"/>
                      </a:lnTo>
                      <a:lnTo>
                        <a:pt x="20329"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gf5235eb5ba_0_303"/>
                <p:cNvSpPr/>
                <p:nvPr/>
              </p:nvSpPr>
              <p:spPr>
                <a:xfrm>
                  <a:off x="50006" y="387350"/>
                  <a:ext cx="12690" cy="12690"/>
                </a:xfrm>
                <a:custGeom>
                  <a:rect b="b" l="l" r="r" t="t"/>
                  <a:pathLst>
                    <a:path extrusionOk="0" h="21600" w="21600">
                      <a:moveTo>
                        <a:pt x="16200" y="16200"/>
                      </a:moveTo>
                      <a:lnTo>
                        <a:pt x="16200" y="10800"/>
                      </a:lnTo>
                      <a:lnTo>
                        <a:pt x="21600" y="10800"/>
                      </a:lnTo>
                      <a:lnTo>
                        <a:pt x="21600" y="0"/>
                      </a:lnTo>
                      <a:lnTo>
                        <a:pt x="10800" y="0"/>
                      </a:lnTo>
                      <a:lnTo>
                        <a:pt x="5400" y="2700"/>
                      </a:lnTo>
                      <a:lnTo>
                        <a:pt x="0" y="10800"/>
                      </a:lnTo>
                      <a:lnTo>
                        <a:pt x="5400" y="21600"/>
                      </a:lnTo>
                      <a:lnTo>
                        <a:pt x="16200" y="16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gf5235eb5ba_0_303"/>
                <p:cNvSpPr/>
                <p:nvPr/>
              </p:nvSpPr>
              <p:spPr>
                <a:xfrm>
                  <a:off x="52387" y="396875"/>
                  <a:ext cx="12690" cy="28566"/>
                </a:xfrm>
                <a:custGeom>
                  <a:rect b="b" l="l" r="r" t="t"/>
                  <a:pathLst>
                    <a:path extrusionOk="0" h="21600" w="21600">
                      <a:moveTo>
                        <a:pt x="21600" y="19200"/>
                      </a:moveTo>
                      <a:lnTo>
                        <a:pt x="21600" y="20400"/>
                      </a:lnTo>
                      <a:lnTo>
                        <a:pt x="21600" y="12000"/>
                      </a:lnTo>
                      <a:lnTo>
                        <a:pt x="17280" y="6000"/>
                      </a:lnTo>
                      <a:lnTo>
                        <a:pt x="8640" y="0"/>
                      </a:lnTo>
                      <a:lnTo>
                        <a:pt x="0" y="2400"/>
                      </a:lnTo>
                      <a:lnTo>
                        <a:pt x="4320" y="7200"/>
                      </a:lnTo>
                      <a:lnTo>
                        <a:pt x="8640" y="12000"/>
                      </a:lnTo>
                      <a:lnTo>
                        <a:pt x="8640" y="21600"/>
                      </a:lnTo>
                      <a:lnTo>
                        <a:pt x="21600" y="19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gf5235eb5ba_0_303"/>
                <p:cNvSpPr/>
                <p:nvPr/>
              </p:nvSpPr>
              <p:spPr>
                <a:xfrm>
                  <a:off x="55562" y="419100"/>
                  <a:ext cx="12690" cy="12690"/>
                </a:xfrm>
                <a:custGeom>
                  <a:rect b="b" l="l" r="r" t="t"/>
                  <a:pathLst>
                    <a:path extrusionOk="0" h="21600" w="21600">
                      <a:moveTo>
                        <a:pt x="17280" y="21600"/>
                      </a:moveTo>
                      <a:lnTo>
                        <a:pt x="17280" y="10800"/>
                      </a:lnTo>
                      <a:lnTo>
                        <a:pt x="12960" y="0"/>
                      </a:lnTo>
                      <a:lnTo>
                        <a:pt x="0" y="10800"/>
                      </a:lnTo>
                      <a:lnTo>
                        <a:pt x="4320" y="21600"/>
                      </a:lnTo>
                      <a:lnTo>
                        <a:pt x="8640" y="10800"/>
                      </a:lnTo>
                      <a:lnTo>
                        <a:pt x="17280" y="21600"/>
                      </a:lnTo>
                      <a:lnTo>
                        <a:pt x="21600" y="16200"/>
                      </a:lnTo>
                      <a:lnTo>
                        <a:pt x="17280" y="10800"/>
                      </a:lnTo>
                      <a:lnTo>
                        <a:pt x="1728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gf5235eb5ba_0_303"/>
                <p:cNvSpPr/>
                <p:nvPr/>
              </p:nvSpPr>
              <p:spPr>
                <a:xfrm>
                  <a:off x="54768" y="421481"/>
                  <a:ext cx="12690" cy="12690"/>
                </a:xfrm>
                <a:custGeom>
                  <a:rect b="b" l="l" r="r" t="t"/>
                  <a:pathLst>
                    <a:path extrusionOk="0" h="21600" w="21600">
                      <a:moveTo>
                        <a:pt x="16200" y="14400"/>
                      </a:moveTo>
                      <a:lnTo>
                        <a:pt x="16200" y="21600"/>
                      </a:lnTo>
                      <a:lnTo>
                        <a:pt x="21600" y="14400"/>
                      </a:lnTo>
                      <a:lnTo>
                        <a:pt x="10800" y="0"/>
                      </a:lnTo>
                      <a:lnTo>
                        <a:pt x="5400" y="7200"/>
                      </a:lnTo>
                      <a:lnTo>
                        <a:pt x="0" y="7200"/>
                      </a:lnTo>
                      <a:lnTo>
                        <a:pt x="0" y="14400"/>
                      </a:lnTo>
                      <a:lnTo>
                        <a:pt x="16200" y="14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gf5235eb5ba_0_303"/>
                <p:cNvSpPr/>
                <p:nvPr/>
              </p:nvSpPr>
              <p:spPr>
                <a:xfrm>
                  <a:off x="57943" y="428625"/>
                  <a:ext cx="25380" cy="163512"/>
                </a:xfrm>
                <a:custGeom>
                  <a:rect b="b" l="l" r="r" t="t"/>
                  <a:pathLst>
                    <a:path extrusionOk="0" h="21600" w="21600">
                      <a:moveTo>
                        <a:pt x="21600" y="21390"/>
                      </a:moveTo>
                      <a:lnTo>
                        <a:pt x="17550" y="18664"/>
                      </a:lnTo>
                      <a:lnTo>
                        <a:pt x="14850" y="15309"/>
                      </a:lnTo>
                      <a:lnTo>
                        <a:pt x="12150" y="11744"/>
                      </a:lnTo>
                      <a:lnTo>
                        <a:pt x="9450" y="8388"/>
                      </a:lnTo>
                      <a:lnTo>
                        <a:pt x="6750" y="5033"/>
                      </a:lnTo>
                      <a:lnTo>
                        <a:pt x="5400" y="2516"/>
                      </a:lnTo>
                      <a:lnTo>
                        <a:pt x="5400" y="629"/>
                      </a:lnTo>
                      <a:lnTo>
                        <a:pt x="4050" y="0"/>
                      </a:lnTo>
                      <a:lnTo>
                        <a:pt x="0" y="0"/>
                      </a:lnTo>
                      <a:lnTo>
                        <a:pt x="1350" y="629"/>
                      </a:lnTo>
                      <a:lnTo>
                        <a:pt x="1350" y="2516"/>
                      </a:lnTo>
                      <a:lnTo>
                        <a:pt x="2700" y="5033"/>
                      </a:lnTo>
                      <a:lnTo>
                        <a:pt x="5400" y="8388"/>
                      </a:lnTo>
                      <a:lnTo>
                        <a:pt x="6750" y="11744"/>
                      </a:lnTo>
                      <a:lnTo>
                        <a:pt x="10800" y="15309"/>
                      </a:lnTo>
                      <a:lnTo>
                        <a:pt x="13500" y="18664"/>
                      </a:lnTo>
                      <a:lnTo>
                        <a:pt x="17550" y="21600"/>
                      </a:lnTo>
                      <a:lnTo>
                        <a:pt x="21600" y="2139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gf5235eb5ba_0_303"/>
                <p:cNvSpPr/>
                <p:nvPr/>
              </p:nvSpPr>
              <p:spPr>
                <a:xfrm>
                  <a:off x="78581" y="590550"/>
                  <a:ext cx="14310" cy="30186"/>
                </a:xfrm>
                <a:custGeom>
                  <a:rect b="b" l="l" r="r" t="t"/>
                  <a:pathLst>
                    <a:path extrusionOk="0" h="21600" w="21600">
                      <a:moveTo>
                        <a:pt x="21600" y="17052"/>
                      </a:moveTo>
                      <a:lnTo>
                        <a:pt x="14400" y="14779"/>
                      </a:lnTo>
                      <a:lnTo>
                        <a:pt x="9600" y="10232"/>
                      </a:lnTo>
                      <a:lnTo>
                        <a:pt x="9600" y="5684"/>
                      </a:lnTo>
                      <a:lnTo>
                        <a:pt x="7200" y="0"/>
                      </a:lnTo>
                      <a:lnTo>
                        <a:pt x="0" y="1137"/>
                      </a:lnTo>
                      <a:lnTo>
                        <a:pt x="0" y="5684"/>
                      </a:lnTo>
                      <a:lnTo>
                        <a:pt x="2400" y="11368"/>
                      </a:lnTo>
                      <a:lnTo>
                        <a:pt x="9600" y="17052"/>
                      </a:lnTo>
                      <a:lnTo>
                        <a:pt x="21600" y="21600"/>
                      </a:lnTo>
                      <a:lnTo>
                        <a:pt x="21600" y="1705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gf5235eb5ba_0_303"/>
                <p:cNvSpPr/>
                <p:nvPr/>
              </p:nvSpPr>
              <p:spPr>
                <a:xfrm>
                  <a:off x="92868" y="614362"/>
                  <a:ext cx="146070" cy="69876"/>
                </a:xfrm>
                <a:custGeom>
                  <a:rect b="b" l="l" r="r" t="t"/>
                  <a:pathLst>
                    <a:path extrusionOk="0" h="21600" w="21600">
                      <a:moveTo>
                        <a:pt x="20661" y="20127"/>
                      </a:moveTo>
                      <a:lnTo>
                        <a:pt x="20895" y="18654"/>
                      </a:lnTo>
                      <a:lnTo>
                        <a:pt x="20661" y="18654"/>
                      </a:lnTo>
                      <a:lnTo>
                        <a:pt x="20191" y="18164"/>
                      </a:lnTo>
                      <a:lnTo>
                        <a:pt x="19252" y="17182"/>
                      </a:lnTo>
                      <a:lnTo>
                        <a:pt x="17843" y="16200"/>
                      </a:lnTo>
                      <a:lnTo>
                        <a:pt x="16435" y="14727"/>
                      </a:lnTo>
                      <a:lnTo>
                        <a:pt x="14791" y="13254"/>
                      </a:lnTo>
                      <a:lnTo>
                        <a:pt x="12913" y="11782"/>
                      </a:lnTo>
                      <a:lnTo>
                        <a:pt x="9156" y="7854"/>
                      </a:lnTo>
                      <a:lnTo>
                        <a:pt x="7513" y="6382"/>
                      </a:lnTo>
                      <a:lnTo>
                        <a:pt x="5635" y="4909"/>
                      </a:lnTo>
                      <a:lnTo>
                        <a:pt x="3991" y="3436"/>
                      </a:lnTo>
                      <a:lnTo>
                        <a:pt x="2582" y="1964"/>
                      </a:lnTo>
                      <a:lnTo>
                        <a:pt x="1409" y="982"/>
                      </a:lnTo>
                      <a:lnTo>
                        <a:pt x="0" y="0"/>
                      </a:lnTo>
                      <a:lnTo>
                        <a:pt x="0" y="1964"/>
                      </a:lnTo>
                      <a:lnTo>
                        <a:pt x="469" y="1964"/>
                      </a:lnTo>
                      <a:lnTo>
                        <a:pt x="1409" y="2945"/>
                      </a:lnTo>
                      <a:lnTo>
                        <a:pt x="2582" y="3927"/>
                      </a:lnTo>
                      <a:lnTo>
                        <a:pt x="3991" y="5400"/>
                      </a:lnTo>
                      <a:lnTo>
                        <a:pt x="5400" y="6873"/>
                      </a:lnTo>
                      <a:lnTo>
                        <a:pt x="7278" y="8345"/>
                      </a:lnTo>
                      <a:lnTo>
                        <a:pt x="9156" y="9818"/>
                      </a:lnTo>
                      <a:lnTo>
                        <a:pt x="11035" y="11782"/>
                      </a:lnTo>
                      <a:lnTo>
                        <a:pt x="12913" y="13254"/>
                      </a:lnTo>
                      <a:lnTo>
                        <a:pt x="14556" y="15218"/>
                      </a:lnTo>
                      <a:lnTo>
                        <a:pt x="16435" y="16691"/>
                      </a:lnTo>
                      <a:lnTo>
                        <a:pt x="17843" y="18164"/>
                      </a:lnTo>
                      <a:lnTo>
                        <a:pt x="19017" y="19145"/>
                      </a:lnTo>
                      <a:lnTo>
                        <a:pt x="19956" y="20127"/>
                      </a:lnTo>
                      <a:lnTo>
                        <a:pt x="20661" y="20618"/>
                      </a:lnTo>
                      <a:lnTo>
                        <a:pt x="20895" y="20618"/>
                      </a:lnTo>
                      <a:lnTo>
                        <a:pt x="21130" y="19636"/>
                      </a:lnTo>
                      <a:lnTo>
                        <a:pt x="20895" y="20618"/>
                      </a:lnTo>
                      <a:lnTo>
                        <a:pt x="21600" y="21600"/>
                      </a:lnTo>
                      <a:lnTo>
                        <a:pt x="21130" y="19636"/>
                      </a:lnTo>
                      <a:lnTo>
                        <a:pt x="20661" y="20127"/>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gf5235eb5ba_0_303"/>
                <p:cNvSpPr/>
                <p:nvPr/>
              </p:nvSpPr>
              <p:spPr>
                <a:xfrm>
                  <a:off x="219868" y="565150"/>
                  <a:ext cx="15876" cy="114318"/>
                </a:xfrm>
                <a:custGeom>
                  <a:rect b="b" l="l" r="r" t="t"/>
                  <a:pathLst>
                    <a:path extrusionOk="0" h="21600" w="21600">
                      <a:moveTo>
                        <a:pt x="2160" y="0"/>
                      </a:moveTo>
                      <a:lnTo>
                        <a:pt x="0" y="4500"/>
                      </a:lnTo>
                      <a:lnTo>
                        <a:pt x="0" y="8700"/>
                      </a:lnTo>
                      <a:lnTo>
                        <a:pt x="2160" y="12300"/>
                      </a:lnTo>
                      <a:lnTo>
                        <a:pt x="4320" y="15300"/>
                      </a:lnTo>
                      <a:lnTo>
                        <a:pt x="8640" y="18000"/>
                      </a:lnTo>
                      <a:lnTo>
                        <a:pt x="12960" y="19800"/>
                      </a:lnTo>
                      <a:lnTo>
                        <a:pt x="15120" y="21300"/>
                      </a:lnTo>
                      <a:lnTo>
                        <a:pt x="17280" y="21600"/>
                      </a:lnTo>
                      <a:lnTo>
                        <a:pt x="21600" y="21300"/>
                      </a:lnTo>
                      <a:lnTo>
                        <a:pt x="21600" y="20700"/>
                      </a:lnTo>
                      <a:lnTo>
                        <a:pt x="19440" y="19800"/>
                      </a:lnTo>
                      <a:lnTo>
                        <a:pt x="15120" y="17700"/>
                      </a:lnTo>
                      <a:lnTo>
                        <a:pt x="12960" y="15300"/>
                      </a:lnTo>
                      <a:lnTo>
                        <a:pt x="8640" y="12300"/>
                      </a:lnTo>
                      <a:lnTo>
                        <a:pt x="6480" y="8700"/>
                      </a:lnTo>
                      <a:lnTo>
                        <a:pt x="6480" y="4500"/>
                      </a:lnTo>
                      <a:lnTo>
                        <a:pt x="8640" y="0"/>
                      </a:lnTo>
                      <a:lnTo>
                        <a:pt x="21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gf5235eb5ba_0_303"/>
                <p:cNvSpPr/>
                <p:nvPr/>
              </p:nvSpPr>
              <p:spPr>
                <a:xfrm>
                  <a:off x="221456" y="444500"/>
                  <a:ext cx="38124" cy="120636"/>
                </a:xfrm>
                <a:custGeom>
                  <a:rect b="b" l="l" r="r" t="t"/>
                  <a:pathLst>
                    <a:path extrusionOk="0" h="21600" w="21600">
                      <a:moveTo>
                        <a:pt x="18900" y="284"/>
                      </a:moveTo>
                      <a:lnTo>
                        <a:pt x="18900" y="0"/>
                      </a:lnTo>
                      <a:lnTo>
                        <a:pt x="18000" y="568"/>
                      </a:lnTo>
                      <a:lnTo>
                        <a:pt x="16200" y="1705"/>
                      </a:lnTo>
                      <a:lnTo>
                        <a:pt x="13500" y="3695"/>
                      </a:lnTo>
                      <a:lnTo>
                        <a:pt x="10800" y="6537"/>
                      </a:lnTo>
                      <a:lnTo>
                        <a:pt x="8100" y="9663"/>
                      </a:lnTo>
                      <a:lnTo>
                        <a:pt x="4500" y="13358"/>
                      </a:lnTo>
                      <a:lnTo>
                        <a:pt x="1800" y="17337"/>
                      </a:lnTo>
                      <a:lnTo>
                        <a:pt x="0" y="21600"/>
                      </a:lnTo>
                      <a:lnTo>
                        <a:pt x="2700" y="21600"/>
                      </a:lnTo>
                      <a:lnTo>
                        <a:pt x="4500" y="17621"/>
                      </a:lnTo>
                      <a:lnTo>
                        <a:pt x="7200" y="13642"/>
                      </a:lnTo>
                      <a:lnTo>
                        <a:pt x="10800" y="9947"/>
                      </a:lnTo>
                      <a:lnTo>
                        <a:pt x="13500" y="6821"/>
                      </a:lnTo>
                      <a:lnTo>
                        <a:pt x="16200" y="4263"/>
                      </a:lnTo>
                      <a:lnTo>
                        <a:pt x="18900" y="2274"/>
                      </a:lnTo>
                      <a:lnTo>
                        <a:pt x="20700" y="852"/>
                      </a:lnTo>
                      <a:lnTo>
                        <a:pt x="20700" y="568"/>
                      </a:lnTo>
                      <a:lnTo>
                        <a:pt x="21600" y="284"/>
                      </a:lnTo>
                      <a:lnTo>
                        <a:pt x="20700" y="568"/>
                      </a:lnTo>
                      <a:lnTo>
                        <a:pt x="21600" y="568"/>
                      </a:lnTo>
                      <a:lnTo>
                        <a:pt x="21600" y="284"/>
                      </a:lnTo>
                      <a:lnTo>
                        <a:pt x="18900" y="28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gf5235eb5ba_0_303"/>
                <p:cNvSpPr/>
                <p:nvPr/>
              </p:nvSpPr>
              <p:spPr>
                <a:xfrm>
                  <a:off x="254793" y="371475"/>
                  <a:ext cx="38124" cy="74628"/>
                </a:xfrm>
                <a:custGeom>
                  <a:rect b="b" l="l" r="r" t="t"/>
                  <a:pathLst>
                    <a:path extrusionOk="0" h="21600" w="21600">
                      <a:moveTo>
                        <a:pt x="21600" y="0"/>
                      </a:moveTo>
                      <a:lnTo>
                        <a:pt x="15300" y="0"/>
                      </a:lnTo>
                      <a:lnTo>
                        <a:pt x="9900" y="2757"/>
                      </a:lnTo>
                      <a:lnTo>
                        <a:pt x="6300" y="6434"/>
                      </a:lnTo>
                      <a:lnTo>
                        <a:pt x="3600" y="10570"/>
                      </a:lnTo>
                      <a:lnTo>
                        <a:pt x="1800" y="14247"/>
                      </a:lnTo>
                      <a:lnTo>
                        <a:pt x="0" y="18383"/>
                      </a:lnTo>
                      <a:lnTo>
                        <a:pt x="0" y="21600"/>
                      </a:lnTo>
                      <a:lnTo>
                        <a:pt x="2700" y="21600"/>
                      </a:lnTo>
                      <a:lnTo>
                        <a:pt x="2700" y="20681"/>
                      </a:lnTo>
                      <a:lnTo>
                        <a:pt x="3600" y="18383"/>
                      </a:lnTo>
                      <a:lnTo>
                        <a:pt x="4500" y="14706"/>
                      </a:lnTo>
                      <a:lnTo>
                        <a:pt x="6300" y="10570"/>
                      </a:lnTo>
                      <a:lnTo>
                        <a:pt x="8100" y="6893"/>
                      </a:lnTo>
                      <a:lnTo>
                        <a:pt x="11700" y="3676"/>
                      </a:lnTo>
                      <a:lnTo>
                        <a:pt x="16200" y="1838"/>
                      </a:lnTo>
                      <a:lnTo>
                        <a:pt x="21600" y="1379"/>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gf5235eb5ba_0_303"/>
                <p:cNvSpPr/>
                <p:nvPr/>
              </p:nvSpPr>
              <p:spPr>
                <a:xfrm>
                  <a:off x="292893" y="371475"/>
                  <a:ext cx="46062" cy="106380"/>
                </a:xfrm>
                <a:custGeom>
                  <a:rect b="b" l="l" r="r" t="t"/>
                  <a:pathLst>
                    <a:path extrusionOk="0" h="21600" w="21600">
                      <a:moveTo>
                        <a:pt x="21600" y="21600"/>
                      </a:moveTo>
                      <a:lnTo>
                        <a:pt x="21600" y="20310"/>
                      </a:lnTo>
                      <a:lnTo>
                        <a:pt x="20855" y="19666"/>
                      </a:lnTo>
                      <a:lnTo>
                        <a:pt x="20110" y="17409"/>
                      </a:lnTo>
                      <a:lnTo>
                        <a:pt x="17876" y="14507"/>
                      </a:lnTo>
                      <a:lnTo>
                        <a:pt x="16386" y="10639"/>
                      </a:lnTo>
                      <a:lnTo>
                        <a:pt x="14152" y="7092"/>
                      </a:lnTo>
                      <a:lnTo>
                        <a:pt x="10428" y="3546"/>
                      </a:lnTo>
                      <a:lnTo>
                        <a:pt x="5959" y="1290"/>
                      </a:lnTo>
                      <a:lnTo>
                        <a:pt x="0" y="0"/>
                      </a:lnTo>
                      <a:lnTo>
                        <a:pt x="0" y="967"/>
                      </a:lnTo>
                      <a:lnTo>
                        <a:pt x="4469" y="2257"/>
                      </a:lnTo>
                      <a:lnTo>
                        <a:pt x="8938" y="4513"/>
                      </a:lnTo>
                      <a:lnTo>
                        <a:pt x="11917" y="7415"/>
                      </a:lnTo>
                      <a:lnTo>
                        <a:pt x="14152" y="10961"/>
                      </a:lnTo>
                      <a:lnTo>
                        <a:pt x="15641" y="14507"/>
                      </a:lnTo>
                      <a:lnTo>
                        <a:pt x="17131" y="17731"/>
                      </a:lnTo>
                      <a:lnTo>
                        <a:pt x="18621" y="20310"/>
                      </a:lnTo>
                      <a:lnTo>
                        <a:pt x="20855" y="21600"/>
                      </a:lnTo>
                      <a:lnTo>
                        <a:pt x="21600" y="2031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gf5235eb5ba_0_303"/>
                <p:cNvSpPr/>
                <p:nvPr/>
              </p:nvSpPr>
              <p:spPr>
                <a:xfrm>
                  <a:off x="328612" y="469106"/>
                  <a:ext cx="12690" cy="12690"/>
                </a:xfrm>
                <a:custGeom>
                  <a:rect b="b" l="l" r="r" t="t"/>
                  <a:pathLst>
                    <a:path extrusionOk="0" h="21600" w="21600">
                      <a:moveTo>
                        <a:pt x="12960" y="21600"/>
                      </a:moveTo>
                      <a:lnTo>
                        <a:pt x="12960" y="17280"/>
                      </a:lnTo>
                      <a:lnTo>
                        <a:pt x="12960" y="21600"/>
                      </a:lnTo>
                      <a:lnTo>
                        <a:pt x="12960" y="17280"/>
                      </a:lnTo>
                      <a:lnTo>
                        <a:pt x="21600" y="17280"/>
                      </a:lnTo>
                      <a:lnTo>
                        <a:pt x="21600" y="0"/>
                      </a:lnTo>
                      <a:lnTo>
                        <a:pt x="17280" y="0"/>
                      </a:lnTo>
                      <a:lnTo>
                        <a:pt x="0" y="8640"/>
                      </a:lnTo>
                      <a:lnTo>
                        <a:pt x="0" y="21600"/>
                      </a:lnTo>
                      <a:lnTo>
                        <a:pt x="1296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gf5235eb5ba_0_303"/>
                <p:cNvSpPr/>
                <p:nvPr/>
              </p:nvSpPr>
              <p:spPr>
                <a:xfrm>
                  <a:off x="328612" y="479425"/>
                  <a:ext cx="12690" cy="33318"/>
                </a:xfrm>
                <a:custGeom>
                  <a:rect b="b" l="l" r="r" t="t"/>
                  <a:pathLst>
                    <a:path extrusionOk="0" h="21600" w="21600">
                      <a:moveTo>
                        <a:pt x="17280" y="18514"/>
                      </a:moveTo>
                      <a:lnTo>
                        <a:pt x="21600" y="19543"/>
                      </a:lnTo>
                      <a:lnTo>
                        <a:pt x="21600" y="17486"/>
                      </a:lnTo>
                      <a:lnTo>
                        <a:pt x="17280" y="11314"/>
                      </a:lnTo>
                      <a:lnTo>
                        <a:pt x="17280" y="4114"/>
                      </a:lnTo>
                      <a:lnTo>
                        <a:pt x="12960" y="0"/>
                      </a:lnTo>
                      <a:lnTo>
                        <a:pt x="0" y="0"/>
                      </a:lnTo>
                      <a:lnTo>
                        <a:pt x="4320" y="4114"/>
                      </a:lnTo>
                      <a:lnTo>
                        <a:pt x="4320" y="11314"/>
                      </a:lnTo>
                      <a:lnTo>
                        <a:pt x="8640" y="17486"/>
                      </a:lnTo>
                      <a:lnTo>
                        <a:pt x="8640" y="19543"/>
                      </a:lnTo>
                      <a:lnTo>
                        <a:pt x="12960" y="21600"/>
                      </a:lnTo>
                      <a:lnTo>
                        <a:pt x="8640" y="19543"/>
                      </a:lnTo>
                      <a:lnTo>
                        <a:pt x="8640" y="20571"/>
                      </a:lnTo>
                      <a:lnTo>
                        <a:pt x="12960" y="21600"/>
                      </a:lnTo>
                      <a:lnTo>
                        <a:pt x="17280" y="1851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gf5235eb5ba_0_303"/>
                <p:cNvSpPr/>
                <p:nvPr/>
              </p:nvSpPr>
              <p:spPr>
                <a:xfrm>
                  <a:off x="332581" y="504825"/>
                  <a:ext cx="12690" cy="12690"/>
                </a:xfrm>
                <a:custGeom>
                  <a:rect b="b" l="l" r="r" t="t"/>
                  <a:pathLst>
                    <a:path extrusionOk="0" h="21600" w="21600">
                      <a:moveTo>
                        <a:pt x="21600" y="16200"/>
                      </a:moveTo>
                      <a:lnTo>
                        <a:pt x="16200" y="5400"/>
                      </a:lnTo>
                      <a:lnTo>
                        <a:pt x="5400" y="0"/>
                      </a:lnTo>
                      <a:lnTo>
                        <a:pt x="0" y="16200"/>
                      </a:lnTo>
                      <a:lnTo>
                        <a:pt x="5400" y="21600"/>
                      </a:lnTo>
                      <a:lnTo>
                        <a:pt x="5400" y="16200"/>
                      </a:lnTo>
                      <a:lnTo>
                        <a:pt x="21600" y="16200"/>
                      </a:lnTo>
                      <a:lnTo>
                        <a:pt x="21600" y="10800"/>
                      </a:lnTo>
                      <a:lnTo>
                        <a:pt x="16200" y="5400"/>
                      </a:lnTo>
                      <a:lnTo>
                        <a:pt x="21600" y="16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gf5235eb5ba_0_303"/>
                <p:cNvSpPr/>
                <p:nvPr/>
              </p:nvSpPr>
              <p:spPr>
                <a:xfrm>
                  <a:off x="334962" y="512762"/>
                  <a:ext cx="12690" cy="30186"/>
                </a:xfrm>
                <a:custGeom>
                  <a:rect b="b" l="l" r="r" t="t"/>
                  <a:pathLst>
                    <a:path extrusionOk="0" h="21600" w="21600">
                      <a:moveTo>
                        <a:pt x="21600" y="21600"/>
                      </a:moveTo>
                      <a:lnTo>
                        <a:pt x="17280" y="14779"/>
                      </a:lnTo>
                      <a:lnTo>
                        <a:pt x="17280" y="7958"/>
                      </a:lnTo>
                      <a:lnTo>
                        <a:pt x="12960" y="2274"/>
                      </a:lnTo>
                      <a:lnTo>
                        <a:pt x="12960" y="0"/>
                      </a:lnTo>
                      <a:lnTo>
                        <a:pt x="0" y="0"/>
                      </a:lnTo>
                      <a:lnTo>
                        <a:pt x="0" y="2274"/>
                      </a:lnTo>
                      <a:lnTo>
                        <a:pt x="4320" y="7958"/>
                      </a:lnTo>
                      <a:lnTo>
                        <a:pt x="4320" y="14779"/>
                      </a:lnTo>
                      <a:lnTo>
                        <a:pt x="864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gf5235eb5ba_0_303"/>
                <p:cNvSpPr/>
                <p:nvPr/>
              </p:nvSpPr>
              <p:spPr>
                <a:xfrm>
                  <a:off x="340518" y="542925"/>
                  <a:ext cx="25380" cy="134946"/>
                </a:xfrm>
                <a:custGeom>
                  <a:rect b="b" l="l" r="r" t="t"/>
                  <a:pathLst>
                    <a:path extrusionOk="0" h="21600" w="21600">
                      <a:moveTo>
                        <a:pt x="21600" y="21600"/>
                      </a:moveTo>
                      <a:lnTo>
                        <a:pt x="17550" y="17788"/>
                      </a:lnTo>
                      <a:lnTo>
                        <a:pt x="16200" y="14485"/>
                      </a:lnTo>
                      <a:lnTo>
                        <a:pt x="12150" y="10673"/>
                      </a:lnTo>
                      <a:lnTo>
                        <a:pt x="10800" y="7115"/>
                      </a:lnTo>
                      <a:lnTo>
                        <a:pt x="8100" y="3812"/>
                      </a:lnTo>
                      <a:lnTo>
                        <a:pt x="5400" y="1270"/>
                      </a:lnTo>
                      <a:lnTo>
                        <a:pt x="4050" y="0"/>
                      </a:lnTo>
                      <a:lnTo>
                        <a:pt x="0" y="0"/>
                      </a:lnTo>
                      <a:lnTo>
                        <a:pt x="1350" y="1525"/>
                      </a:lnTo>
                      <a:lnTo>
                        <a:pt x="4050" y="3812"/>
                      </a:lnTo>
                      <a:lnTo>
                        <a:pt x="6750" y="7115"/>
                      </a:lnTo>
                      <a:lnTo>
                        <a:pt x="8100" y="10673"/>
                      </a:lnTo>
                      <a:lnTo>
                        <a:pt x="12150" y="14485"/>
                      </a:lnTo>
                      <a:lnTo>
                        <a:pt x="13500" y="17788"/>
                      </a:lnTo>
                      <a:lnTo>
                        <a:pt x="1755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gf5235eb5ba_0_303"/>
                <p:cNvSpPr/>
                <p:nvPr/>
              </p:nvSpPr>
              <p:spPr>
                <a:xfrm>
                  <a:off x="361156" y="677862"/>
                  <a:ext cx="19062" cy="38124"/>
                </a:xfrm>
                <a:custGeom>
                  <a:rect b="b" l="l" r="r" t="t"/>
                  <a:pathLst>
                    <a:path extrusionOk="0" h="21600" w="21600">
                      <a:moveTo>
                        <a:pt x="21600" y="18000"/>
                      </a:moveTo>
                      <a:lnTo>
                        <a:pt x="16200" y="17100"/>
                      </a:lnTo>
                      <a:lnTo>
                        <a:pt x="10800" y="15300"/>
                      </a:lnTo>
                      <a:lnTo>
                        <a:pt x="9000" y="13500"/>
                      </a:lnTo>
                      <a:lnTo>
                        <a:pt x="5400" y="8100"/>
                      </a:lnTo>
                      <a:lnTo>
                        <a:pt x="5400" y="0"/>
                      </a:lnTo>
                      <a:lnTo>
                        <a:pt x="0" y="0"/>
                      </a:lnTo>
                      <a:lnTo>
                        <a:pt x="0" y="8100"/>
                      </a:lnTo>
                      <a:lnTo>
                        <a:pt x="3600" y="15300"/>
                      </a:lnTo>
                      <a:lnTo>
                        <a:pt x="7200" y="18000"/>
                      </a:lnTo>
                      <a:lnTo>
                        <a:pt x="14400" y="20700"/>
                      </a:lnTo>
                      <a:lnTo>
                        <a:pt x="21600" y="21600"/>
                      </a:lnTo>
                      <a:lnTo>
                        <a:pt x="21600" y="180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gf5235eb5ba_0_303"/>
                <p:cNvSpPr/>
                <p:nvPr/>
              </p:nvSpPr>
              <p:spPr>
                <a:xfrm>
                  <a:off x="380206" y="709612"/>
                  <a:ext cx="138132" cy="14310"/>
                </a:xfrm>
                <a:custGeom>
                  <a:rect b="b" l="l" r="r" t="t"/>
                  <a:pathLst>
                    <a:path extrusionOk="0" h="21600" w="21600">
                      <a:moveTo>
                        <a:pt x="21600" y="12000"/>
                      </a:moveTo>
                      <a:lnTo>
                        <a:pt x="16386" y="12000"/>
                      </a:lnTo>
                      <a:lnTo>
                        <a:pt x="14896" y="9600"/>
                      </a:lnTo>
                      <a:lnTo>
                        <a:pt x="10428" y="9600"/>
                      </a:lnTo>
                      <a:lnTo>
                        <a:pt x="8938" y="7200"/>
                      </a:lnTo>
                      <a:lnTo>
                        <a:pt x="5959" y="7200"/>
                      </a:lnTo>
                      <a:lnTo>
                        <a:pt x="4717" y="4800"/>
                      </a:lnTo>
                      <a:lnTo>
                        <a:pt x="3476" y="4800"/>
                      </a:lnTo>
                      <a:lnTo>
                        <a:pt x="2234" y="2400"/>
                      </a:lnTo>
                      <a:lnTo>
                        <a:pt x="993" y="2400"/>
                      </a:lnTo>
                      <a:lnTo>
                        <a:pt x="0" y="0"/>
                      </a:lnTo>
                      <a:lnTo>
                        <a:pt x="0" y="9600"/>
                      </a:lnTo>
                      <a:lnTo>
                        <a:pt x="993" y="9600"/>
                      </a:lnTo>
                      <a:lnTo>
                        <a:pt x="2234" y="12000"/>
                      </a:lnTo>
                      <a:lnTo>
                        <a:pt x="3476" y="14400"/>
                      </a:lnTo>
                      <a:lnTo>
                        <a:pt x="5959" y="14400"/>
                      </a:lnTo>
                      <a:lnTo>
                        <a:pt x="7448" y="16800"/>
                      </a:lnTo>
                      <a:lnTo>
                        <a:pt x="10428" y="16800"/>
                      </a:lnTo>
                      <a:lnTo>
                        <a:pt x="11917" y="19200"/>
                      </a:lnTo>
                      <a:lnTo>
                        <a:pt x="14896" y="19200"/>
                      </a:lnTo>
                      <a:lnTo>
                        <a:pt x="16386" y="21600"/>
                      </a:lnTo>
                      <a:lnTo>
                        <a:pt x="21600" y="21600"/>
                      </a:lnTo>
                      <a:lnTo>
                        <a:pt x="21600" y="120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gf5235eb5ba_0_303"/>
                <p:cNvSpPr/>
                <p:nvPr/>
              </p:nvSpPr>
              <p:spPr>
                <a:xfrm>
                  <a:off x="518318" y="711200"/>
                  <a:ext cx="209574" cy="12690"/>
                </a:xfrm>
                <a:custGeom>
                  <a:rect b="b" l="l" r="r" t="t"/>
                  <a:pathLst>
                    <a:path extrusionOk="0" h="21600" w="21600">
                      <a:moveTo>
                        <a:pt x="21600" y="0"/>
                      </a:moveTo>
                      <a:lnTo>
                        <a:pt x="21109" y="0"/>
                      </a:lnTo>
                      <a:lnTo>
                        <a:pt x="20291" y="2700"/>
                      </a:lnTo>
                      <a:lnTo>
                        <a:pt x="18000" y="2700"/>
                      </a:lnTo>
                      <a:lnTo>
                        <a:pt x="16527" y="5400"/>
                      </a:lnTo>
                      <a:lnTo>
                        <a:pt x="11291" y="5400"/>
                      </a:lnTo>
                      <a:lnTo>
                        <a:pt x="9491" y="8100"/>
                      </a:lnTo>
                      <a:lnTo>
                        <a:pt x="5891" y="8100"/>
                      </a:lnTo>
                      <a:lnTo>
                        <a:pt x="4418" y="10800"/>
                      </a:lnTo>
                      <a:lnTo>
                        <a:pt x="0" y="10800"/>
                      </a:lnTo>
                      <a:lnTo>
                        <a:pt x="0" y="21600"/>
                      </a:lnTo>
                      <a:lnTo>
                        <a:pt x="4418" y="21600"/>
                      </a:lnTo>
                      <a:lnTo>
                        <a:pt x="5891" y="18900"/>
                      </a:lnTo>
                      <a:lnTo>
                        <a:pt x="7691" y="18900"/>
                      </a:lnTo>
                      <a:lnTo>
                        <a:pt x="9491" y="16200"/>
                      </a:lnTo>
                      <a:lnTo>
                        <a:pt x="14891" y="16200"/>
                      </a:lnTo>
                      <a:lnTo>
                        <a:pt x="16527" y="13500"/>
                      </a:lnTo>
                      <a:lnTo>
                        <a:pt x="20291" y="13500"/>
                      </a:lnTo>
                      <a:lnTo>
                        <a:pt x="21109" y="10800"/>
                      </a:lnTo>
                      <a:lnTo>
                        <a:pt x="21600" y="108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gf5235eb5ba_0_303"/>
                <p:cNvSpPr/>
                <p:nvPr/>
              </p:nvSpPr>
              <p:spPr>
                <a:xfrm>
                  <a:off x="727868" y="693737"/>
                  <a:ext cx="374652" cy="23814"/>
                </a:xfrm>
                <a:custGeom>
                  <a:rect b="b" l="l" r="r" t="t"/>
                  <a:pathLst>
                    <a:path extrusionOk="0" h="21600" w="21600">
                      <a:moveTo>
                        <a:pt x="21600" y="0"/>
                      </a:moveTo>
                      <a:lnTo>
                        <a:pt x="20868" y="0"/>
                      </a:lnTo>
                      <a:lnTo>
                        <a:pt x="20502" y="1440"/>
                      </a:lnTo>
                      <a:lnTo>
                        <a:pt x="19403" y="1440"/>
                      </a:lnTo>
                      <a:lnTo>
                        <a:pt x="18671" y="2880"/>
                      </a:lnTo>
                      <a:lnTo>
                        <a:pt x="17207" y="2880"/>
                      </a:lnTo>
                      <a:lnTo>
                        <a:pt x="16383" y="4320"/>
                      </a:lnTo>
                      <a:lnTo>
                        <a:pt x="15559" y="4320"/>
                      </a:lnTo>
                      <a:lnTo>
                        <a:pt x="14644" y="5760"/>
                      </a:lnTo>
                      <a:lnTo>
                        <a:pt x="13729" y="5760"/>
                      </a:lnTo>
                      <a:lnTo>
                        <a:pt x="12722" y="7200"/>
                      </a:lnTo>
                      <a:lnTo>
                        <a:pt x="11807" y="7200"/>
                      </a:lnTo>
                      <a:lnTo>
                        <a:pt x="10800" y="8640"/>
                      </a:lnTo>
                      <a:lnTo>
                        <a:pt x="9793" y="8640"/>
                      </a:lnTo>
                      <a:lnTo>
                        <a:pt x="8878" y="10080"/>
                      </a:lnTo>
                      <a:lnTo>
                        <a:pt x="7871" y="10080"/>
                      </a:lnTo>
                      <a:lnTo>
                        <a:pt x="6956" y="11520"/>
                      </a:lnTo>
                      <a:lnTo>
                        <a:pt x="6041" y="11520"/>
                      </a:lnTo>
                      <a:lnTo>
                        <a:pt x="5217" y="12960"/>
                      </a:lnTo>
                      <a:lnTo>
                        <a:pt x="4393" y="12960"/>
                      </a:lnTo>
                      <a:lnTo>
                        <a:pt x="3569" y="14400"/>
                      </a:lnTo>
                      <a:lnTo>
                        <a:pt x="2197" y="14400"/>
                      </a:lnTo>
                      <a:lnTo>
                        <a:pt x="1647" y="15840"/>
                      </a:lnTo>
                      <a:lnTo>
                        <a:pt x="0" y="15840"/>
                      </a:lnTo>
                      <a:lnTo>
                        <a:pt x="0" y="21600"/>
                      </a:lnTo>
                      <a:lnTo>
                        <a:pt x="732" y="21600"/>
                      </a:lnTo>
                      <a:lnTo>
                        <a:pt x="1098" y="20160"/>
                      </a:lnTo>
                      <a:lnTo>
                        <a:pt x="2929" y="20160"/>
                      </a:lnTo>
                      <a:lnTo>
                        <a:pt x="3569" y="18720"/>
                      </a:lnTo>
                      <a:lnTo>
                        <a:pt x="5217" y="18720"/>
                      </a:lnTo>
                      <a:lnTo>
                        <a:pt x="6041" y="17280"/>
                      </a:lnTo>
                      <a:lnTo>
                        <a:pt x="6956" y="15840"/>
                      </a:lnTo>
                      <a:lnTo>
                        <a:pt x="8878" y="15840"/>
                      </a:lnTo>
                      <a:lnTo>
                        <a:pt x="9793" y="14400"/>
                      </a:lnTo>
                      <a:lnTo>
                        <a:pt x="10800" y="14400"/>
                      </a:lnTo>
                      <a:lnTo>
                        <a:pt x="11807" y="12960"/>
                      </a:lnTo>
                      <a:lnTo>
                        <a:pt x="12722" y="11520"/>
                      </a:lnTo>
                      <a:lnTo>
                        <a:pt x="14644" y="11520"/>
                      </a:lnTo>
                      <a:lnTo>
                        <a:pt x="15559" y="10080"/>
                      </a:lnTo>
                      <a:lnTo>
                        <a:pt x="16383" y="10080"/>
                      </a:lnTo>
                      <a:lnTo>
                        <a:pt x="17207" y="8640"/>
                      </a:lnTo>
                      <a:lnTo>
                        <a:pt x="18030" y="8640"/>
                      </a:lnTo>
                      <a:lnTo>
                        <a:pt x="18671" y="7200"/>
                      </a:lnTo>
                      <a:lnTo>
                        <a:pt x="20502" y="7200"/>
                      </a:lnTo>
                      <a:lnTo>
                        <a:pt x="20868" y="5760"/>
                      </a:lnTo>
                      <a:lnTo>
                        <a:pt x="21600" y="576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gf5235eb5ba_0_303"/>
                <p:cNvSpPr/>
                <p:nvPr/>
              </p:nvSpPr>
              <p:spPr>
                <a:xfrm>
                  <a:off x="1102518" y="689768"/>
                  <a:ext cx="50814" cy="12690"/>
                </a:xfrm>
                <a:custGeom>
                  <a:rect b="b" l="l" r="r" t="t"/>
                  <a:pathLst>
                    <a:path extrusionOk="0" h="21600" w="21600">
                      <a:moveTo>
                        <a:pt x="21600" y="4320"/>
                      </a:moveTo>
                      <a:lnTo>
                        <a:pt x="20250" y="0"/>
                      </a:lnTo>
                      <a:lnTo>
                        <a:pt x="8775" y="0"/>
                      </a:lnTo>
                      <a:lnTo>
                        <a:pt x="5400" y="4320"/>
                      </a:lnTo>
                      <a:lnTo>
                        <a:pt x="0" y="4320"/>
                      </a:lnTo>
                      <a:lnTo>
                        <a:pt x="0" y="21600"/>
                      </a:lnTo>
                      <a:lnTo>
                        <a:pt x="2700" y="21600"/>
                      </a:lnTo>
                      <a:lnTo>
                        <a:pt x="5400" y="17280"/>
                      </a:lnTo>
                      <a:lnTo>
                        <a:pt x="21600" y="17280"/>
                      </a:lnTo>
                      <a:lnTo>
                        <a:pt x="21600" y="432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gf5235eb5ba_0_303"/>
                <p:cNvSpPr/>
                <p:nvPr/>
              </p:nvSpPr>
              <p:spPr>
                <a:xfrm>
                  <a:off x="1153318" y="679450"/>
                  <a:ext cx="23814" cy="20628"/>
                </a:xfrm>
                <a:custGeom>
                  <a:rect b="b" l="l" r="r" t="t"/>
                  <a:pathLst>
                    <a:path extrusionOk="0" h="21600" w="21600">
                      <a:moveTo>
                        <a:pt x="17280" y="0"/>
                      </a:moveTo>
                      <a:lnTo>
                        <a:pt x="14400" y="6646"/>
                      </a:lnTo>
                      <a:lnTo>
                        <a:pt x="12960" y="9969"/>
                      </a:lnTo>
                      <a:lnTo>
                        <a:pt x="11520" y="13292"/>
                      </a:lnTo>
                      <a:lnTo>
                        <a:pt x="10080" y="14954"/>
                      </a:lnTo>
                      <a:lnTo>
                        <a:pt x="0" y="14954"/>
                      </a:lnTo>
                      <a:lnTo>
                        <a:pt x="0" y="19938"/>
                      </a:lnTo>
                      <a:lnTo>
                        <a:pt x="2880" y="21600"/>
                      </a:lnTo>
                      <a:lnTo>
                        <a:pt x="8640" y="21600"/>
                      </a:lnTo>
                      <a:lnTo>
                        <a:pt x="14400" y="18277"/>
                      </a:lnTo>
                      <a:lnTo>
                        <a:pt x="17280" y="14954"/>
                      </a:lnTo>
                      <a:lnTo>
                        <a:pt x="18720" y="9969"/>
                      </a:lnTo>
                      <a:lnTo>
                        <a:pt x="21600" y="1661"/>
                      </a:lnTo>
                      <a:lnTo>
                        <a:pt x="1728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gf5235eb5ba_0_303"/>
                <p:cNvSpPr/>
                <p:nvPr/>
              </p:nvSpPr>
              <p:spPr>
                <a:xfrm>
                  <a:off x="1171574" y="644525"/>
                  <a:ext cx="12690" cy="36504"/>
                </a:xfrm>
                <a:custGeom>
                  <a:rect b="b" l="l" r="r" t="t"/>
                  <a:pathLst>
                    <a:path extrusionOk="0" h="21600" w="21600">
                      <a:moveTo>
                        <a:pt x="12343" y="0"/>
                      </a:moveTo>
                      <a:lnTo>
                        <a:pt x="12343" y="939"/>
                      </a:lnTo>
                      <a:lnTo>
                        <a:pt x="9257" y="5635"/>
                      </a:lnTo>
                      <a:lnTo>
                        <a:pt x="3086" y="12209"/>
                      </a:lnTo>
                      <a:lnTo>
                        <a:pt x="0" y="20661"/>
                      </a:lnTo>
                      <a:lnTo>
                        <a:pt x="9257" y="21600"/>
                      </a:lnTo>
                      <a:lnTo>
                        <a:pt x="12343" y="13148"/>
                      </a:lnTo>
                      <a:lnTo>
                        <a:pt x="18514" y="6574"/>
                      </a:lnTo>
                      <a:lnTo>
                        <a:pt x="21600" y="1878"/>
                      </a:lnTo>
                      <a:lnTo>
                        <a:pt x="21600" y="0"/>
                      </a:lnTo>
                      <a:lnTo>
                        <a:pt x="12343"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gf5235eb5ba_0_303"/>
                <p:cNvSpPr/>
                <p:nvPr/>
              </p:nvSpPr>
              <p:spPr>
                <a:xfrm>
                  <a:off x="1172368" y="631825"/>
                  <a:ext cx="12690" cy="12690"/>
                </a:xfrm>
                <a:custGeom>
                  <a:rect b="b" l="l" r="r" t="t"/>
                  <a:pathLst>
                    <a:path extrusionOk="0" h="21600" w="21600">
                      <a:moveTo>
                        <a:pt x="0" y="2700"/>
                      </a:moveTo>
                      <a:lnTo>
                        <a:pt x="3600" y="10800"/>
                      </a:lnTo>
                      <a:lnTo>
                        <a:pt x="7200" y="10800"/>
                      </a:lnTo>
                      <a:lnTo>
                        <a:pt x="10800" y="16200"/>
                      </a:lnTo>
                      <a:lnTo>
                        <a:pt x="10800" y="21600"/>
                      </a:lnTo>
                      <a:lnTo>
                        <a:pt x="21600" y="21600"/>
                      </a:lnTo>
                      <a:lnTo>
                        <a:pt x="21600" y="10800"/>
                      </a:lnTo>
                      <a:lnTo>
                        <a:pt x="7200" y="0"/>
                      </a:lnTo>
                      <a:lnTo>
                        <a:pt x="10800" y="5400"/>
                      </a:lnTo>
                      <a:lnTo>
                        <a:pt x="0" y="27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gf5235eb5ba_0_303"/>
                <p:cNvSpPr/>
                <p:nvPr/>
              </p:nvSpPr>
              <p:spPr>
                <a:xfrm>
                  <a:off x="1173956" y="595312"/>
                  <a:ext cx="12690" cy="39690"/>
                </a:xfrm>
                <a:custGeom>
                  <a:rect b="b" l="l" r="r" t="t"/>
                  <a:pathLst>
                    <a:path extrusionOk="0" h="21600" w="21600">
                      <a:moveTo>
                        <a:pt x="13500" y="0"/>
                      </a:moveTo>
                      <a:lnTo>
                        <a:pt x="10800" y="6912"/>
                      </a:lnTo>
                      <a:lnTo>
                        <a:pt x="5400" y="13824"/>
                      </a:lnTo>
                      <a:lnTo>
                        <a:pt x="2700" y="19008"/>
                      </a:lnTo>
                      <a:lnTo>
                        <a:pt x="0" y="20736"/>
                      </a:lnTo>
                      <a:lnTo>
                        <a:pt x="8100" y="21600"/>
                      </a:lnTo>
                      <a:lnTo>
                        <a:pt x="10800" y="19872"/>
                      </a:lnTo>
                      <a:lnTo>
                        <a:pt x="13500" y="14688"/>
                      </a:lnTo>
                      <a:lnTo>
                        <a:pt x="18900" y="7776"/>
                      </a:lnTo>
                      <a:lnTo>
                        <a:pt x="21600" y="0"/>
                      </a:lnTo>
                      <a:lnTo>
                        <a:pt x="135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gf5235eb5ba_0_303"/>
                <p:cNvSpPr/>
                <p:nvPr/>
              </p:nvSpPr>
              <p:spPr>
                <a:xfrm>
                  <a:off x="1177924" y="506412"/>
                  <a:ext cx="12690" cy="88884"/>
                </a:xfrm>
                <a:custGeom>
                  <a:rect b="b" l="l" r="r" t="t"/>
                  <a:pathLst>
                    <a:path extrusionOk="0" h="21600" w="21600">
                      <a:moveTo>
                        <a:pt x="0" y="1157"/>
                      </a:moveTo>
                      <a:lnTo>
                        <a:pt x="0" y="386"/>
                      </a:lnTo>
                      <a:lnTo>
                        <a:pt x="4320" y="4243"/>
                      </a:lnTo>
                      <a:lnTo>
                        <a:pt x="4320" y="10414"/>
                      </a:lnTo>
                      <a:lnTo>
                        <a:pt x="8640" y="16586"/>
                      </a:lnTo>
                      <a:lnTo>
                        <a:pt x="4320" y="21600"/>
                      </a:lnTo>
                      <a:lnTo>
                        <a:pt x="17280" y="21600"/>
                      </a:lnTo>
                      <a:lnTo>
                        <a:pt x="21600" y="16586"/>
                      </a:lnTo>
                      <a:lnTo>
                        <a:pt x="17280" y="10414"/>
                      </a:lnTo>
                      <a:lnTo>
                        <a:pt x="17280" y="4243"/>
                      </a:lnTo>
                      <a:lnTo>
                        <a:pt x="12960" y="386"/>
                      </a:lnTo>
                      <a:lnTo>
                        <a:pt x="12960" y="0"/>
                      </a:lnTo>
                      <a:lnTo>
                        <a:pt x="0" y="1157"/>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gf5235eb5ba_0_303"/>
                <p:cNvSpPr/>
                <p:nvPr/>
              </p:nvSpPr>
              <p:spPr>
                <a:xfrm>
                  <a:off x="1174749" y="500062"/>
                  <a:ext cx="12690" cy="12690"/>
                </a:xfrm>
                <a:custGeom>
                  <a:rect b="b" l="l" r="r" t="t"/>
                  <a:pathLst>
                    <a:path extrusionOk="0" h="21600" w="21600">
                      <a:moveTo>
                        <a:pt x="8640" y="0"/>
                      </a:moveTo>
                      <a:lnTo>
                        <a:pt x="4320" y="10800"/>
                      </a:lnTo>
                      <a:lnTo>
                        <a:pt x="8640" y="21600"/>
                      </a:lnTo>
                      <a:lnTo>
                        <a:pt x="21600" y="10800"/>
                      </a:lnTo>
                      <a:lnTo>
                        <a:pt x="17280" y="3600"/>
                      </a:lnTo>
                      <a:lnTo>
                        <a:pt x="12960" y="14400"/>
                      </a:lnTo>
                      <a:lnTo>
                        <a:pt x="8640" y="0"/>
                      </a:lnTo>
                      <a:lnTo>
                        <a:pt x="0" y="3600"/>
                      </a:lnTo>
                      <a:lnTo>
                        <a:pt x="4320" y="10800"/>
                      </a:lnTo>
                      <a:lnTo>
                        <a:pt x="864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gf5235eb5ba_0_303"/>
                <p:cNvSpPr/>
                <p:nvPr/>
              </p:nvSpPr>
              <p:spPr>
                <a:xfrm>
                  <a:off x="1176337" y="496887"/>
                  <a:ext cx="12690" cy="12690"/>
                </a:xfrm>
                <a:custGeom>
                  <a:rect b="b" l="l" r="r" t="t"/>
                  <a:pathLst>
                    <a:path extrusionOk="0" h="21600" w="21600">
                      <a:moveTo>
                        <a:pt x="0" y="0"/>
                      </a:moveTo>
                      <a:lnTo>
                        <a:pt x="0" y="7200"/>
                      </a:lnTo>
                      <a:lnTo>
                        <a:pt x="7200" y="21600"/>
                      </a:lnTo>
                      <a:lnTo>
                        <a:pt x="14400" y="21600"/>
                      </a:lnTo>
                      <a:lnTo>
                        <a:pt x="21600" y="144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gf5235eb5ba_0_303"/>
                <p:cNvSpPr/>
                <p:nvPr/>
              </p:nvSpPr>
              <p:spPr>
                <a:xfrm>
                  <a:off x="1173956" y="469900"/>
                  <a:ext cx="12690" cy="28566"/>
                </a:xfrm>
                <a:custGeom>
                  <a:rect b="b" l="l" r="r" t="t"/>
                  <a:pathLst>
                    <a:path extrusionOk="0" h="21600" w="21600">
                      <a:moveTo>
                        <a:pt x="0" y="2400"/>
                      </a:moveTo>
                      <a:lnTo>
                        <a:pt x="3600" y="4800"/>
                      </a:lnTo>
                      <a:lnTo>
                        <a:pt x="7200" y="6000"/>
                      </a:lnTo>
                      <a:lnTo>
                        <a:pt x="7200" y="10800"/>
                      </a:lnTo>
                      <a:lnTo>
                        <a:pt x="10800" y="16800"/>
                      </a:lnTo>
                      <a:lnTo>
                        <a:pt x="10800" y="21600"/>
                      </a:lnTo>
                      <a:lnTo>
                        <a:pt x="21600" y="21600"/>
                      </a:lnTo>
                      <a:lnTo>
                        <a:pt x="21600" y="10800"/>
                      </a:lnTo>
                      <a:lnTo>
                        <a:pt x="14400" y="3600"/>
                      </a:lnTo>
                      <a:lnTo>
                        <a:pt x="3600" y="0"/>
                      </a:lnTo>
                      <a:lnTo>
                        <a:pt x="10800" y="2400"/>
                      </a:lnTo>
                      <a:lnTo>
                        <a:pt x="0" y="2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gf5235eb5ba_0_303"/>
                <p:cNvSpPr/>
                <p:nvPr/>
              </p:nvSpPr>
              <p:spPr>
                <a:xfrm>
                  <a:off x="1150143" y="368300"/>
                  <a:ext cx="30186" cy="104760"/>
                </a:xfrm>
                <a:custGeom>
                  <a:rect b="b" l="l" r="r" t="t"/>
                  <a:pathLst>
                    <a:path extrusionOk="0" h="21600" w="21600">
                      <a:moveTo>
                        <a:pt x="0" y="654"/>
                      </a:moveTo>
                      <a:lnTo>
                        <a:pt x="5684" y="3600"/>
                      </a:lnTo>
                      <a:lnTo>
                        <a:pt x="10232" y="6873"/>
                      </a:lnTo>
                      <a:lnTo>
                        <a:pt x="12505" y="10145"/>
                      </a:lnTo>
                      <a:lnTo>
                        <a:pt x="15916" y="13745"/>
                      </a:lnTo>
                      <a:lnTo>
                        <a:pt x="17052" y="16691"/>
                      </a:lnTo>
                      <a:lnTo>
                        <a:pt x="17052" y="19309"/>
                      </a:lnTo>
                      <a:lnTo>
                        <a:pt x="18189" y="20945"/>
                      </a:lnTo>
                      <a:lnTo>
                        <a:pt x="18189" y="21600"/>
                      </a:lnTo>
                      <a:lnTo>
                        <a:pt x="21600" y="21600"/>
                      </a:lnTo>
                      <a:lnTo>
                        <a:pt x="21600" y="20945"/>
                      </a:lnTo>
                      <a:lnTo>
                        <a:pt x="20463" y="19309"/>
                      </a:lnTo>
                      <a:lnTo>
                        <a:pt x="20463" y="16691"/>
                      </a:lnTo>
                      <a:lnTo>
                        <a:pt x="19326" y="13418"/>
                      </a:lnTo>
                      <a:lnTo>
                        <a:pt x="15916" y="9818"/>
                      </a:lnTo>
                      <a:lnTo>
                        <a:pt x="13642" y="6545"/>
                      </a:lnTo>
                      <a:lnTo>
                        <a:pt x="9095" y="2945"/>
                      </a:lnTo>
                      <a:lnTo>
                        <a:pt x="3410" y="0"/>
                      </a:lnTo>
                      <a:lnTo>
                        <a:pt x="0" y="65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gf5235eb5ba_0_303"/>
                <p:cNvSpPr/>
                <p:nvPr/>
              </p:nvSpPr>
              <p:spPr>
                <a:xfrm>
                  <a:off x="1007268" y="250825"/>
                  <a:ext cx="147636" cy="120636"/>
                </a:xfrm>
                <a:custGeom>
                  <a:rect b="b" l="l" r="r" t="t"/>
                  <a:pathLst>
                    <a:path extrusionOk="0" h="21600" w="21600">
                      <a:moveTo>
                        <a:pt x="0" y="284"/>
                      </a:moveTo>
                      <a:lnTo>
                        <a:pt x="232" y="1137"/>
                      </a:lnTo>
                      <a:lnTo>
                        <a:pt x="2555" y="2558"/>
                      </a:lnTo>
                      <a:lnTo>
                        <a:pt x="4645" y="3979"/>
                      </a:lnTo>
                      <a:lnTo>
                        <a:pt x="6503" y="5116"/>
                      </a:lnTo>
                      <a:lnTo>
                        <a:pt x="8361" y="6821"/>
                      </a:lnTo>
                      <a:lnTo>
                        <a:pt x="9987" y="7958"/>
                      </a:lnTo>
                      <a:lnTo>
                        <a:pt x="11613" y="9379"/>
                      </a:lnTo>
                      <a:lnTo>
                        <a:pt x="13006" y="10800"/>
                      </a:lnTo>
                      <a:lnTo>
                        <a:pt x="14168" y="11937"/>
                      </a:lnTo>
                      <a:lnTo>
                        <a:pt x="15329" y="13358"/>
                      </a:lnTo>
                      <a:lnTo>
                        <a:pt x="16258" y="14495"/>
                      </a:lnTo>
                      <a:lnTo>
                        <a:pt x="17187" y="15916"/>
                      </a:lnTo>
                      <a:lnTo>
                        <a:pt x="18116" y="17052"/>
                      </a:lnTo>
                      <a:lnTo>
                        <a:pt x="19045" y="18189"/>
                      </a:lnTo>
                      <a:lnTo>
                        <a:pt x="19510" y="19326"/>
                      </a:lnTo>
                      <a:lnTo>
                        <a:pt x="20439" y="20747"/>
                      </a:lnTo>
                      <a:lnTo>
                        <a:pt x="20903" y="21600"/>
                      </a:lnTo>
                      <a:lnTo>
                        <a:pt x="21600" y="21032"/>
                      </a:lnTo>
                      <a:lnTo>
                        <a:pt x="19510" y="17621"/>
                      </a:lnTo>
                      <a:lnTo>
                        <a:pt x="18580" y="16484"/>
                      </a:lnTo>
                      <a:lnTo>
                        <a:pt x="17652" y="15063"/>
                      </a:lnTo>
                      <a:lnTo>
                        <a:pt x="16723" y="13642"/>
                      </a:lnTo>
                      <a:lnTo>
                        <a:pt x="15793" y="12505"/>
                      </a:lnTo>
                      <a:lnTo>
                        <a:pt x="14632" y="11084"/>
                      </a:lnTo>
                      <a:lnTo>
                        <a:pt x="13239" y="9947"/>
                      </a:lnTo>
                      <a:lnTo>
                        <a:pt x="11845" y="8526"/>
                      </a:lnTo>
                      <a:lnTo>
                        <a:pt x="10219" y="7105"/>
                      </a:lnTo>
                      <a:lnTo>
                        <a:pt x="8593" y="5968"/>
                      </a:lnTo>
                      <a:lnTo>
                        <a:pt x="6968" y="4263"/>
                      </a:lnTo>
                      <a:lnTo>
                        <a:pt x="2787" y="1421"/>
                      </a:lnTo>
                      <a:lnTo>
                        <a:pt x="464" y="0"/>
                      </a:lnTo>
                      <a:lnTo>
                        <a:pt x="697" y="568"/>
                      </a:lnTo>
                      <a:lnTo>
                        <a:pt x="0" y="28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gf5235eb5ba_0_303"/>
                <p:cNvSpPr/>
                <p:nvPr/>
              </p:nvSpPr>
              <p:spPr>
                <a:xfrm>
                  <a:off x="1004887" y="234950"/>
                  <a:ext cx="12690" cy="19062"/>
                </a:xfrm>
                <a:custGeom>
                  <a:rect b="b" l="l" r="r" t="t"/>
                  <a:pathLst>
                    <a:path extrusionOk="0" h="21600" w="21600">
                      <a:moveTo>
                        <a:pt x="4320" y="0"/>
                      </a:moveTo>
                      <a:lnTo>
                        <a:pt x="4320" y="12600"/>
                      </a:lnTo>
                      <a:lnTo>
                        <a:pt x="0" y="19800"/>
                      </a:lnTo>
                      <a:lnTo>
                        <a:pt x="12960" y="21600"/>
                      </a:lnTo>
                      <a:lnTo>
                        <a:pt x="12960" y="19800"/>
                      </a:lnTo>
                      <a:lnTo>
                        <a:pt x="17280" y="12600"/>
                      </a:lnTo>
                      <a:lnTo>
                        <a:pt x="17280" y="7200"/>
                      </a:lnTo>
                      <a:lnTo>
                        <a:pt x="21600" y="0"/>
                      </a:lnTo>
                      <a:lnTo>
                        <a:pt x="21600" y="1800"/>
                      </a:lnTo>
                      <a:lnTo>
                        <a:pt x="432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gf5235eb5ba_0_303"/>
                <p:cNvSpPr/>
                <p:nvPr/>
              </p:nvSpPr>
              <p:spPr>
                <a:xfrm>
                  <a:off x="1004887" y="219075"/>
                  <a:ext cx="12690" cy="17442"/>
                </a:xfrm>
                <a:custGeom>
                  <a:rect b="b" l="l" r="r" t="t"/>
                  <a:pathLst>
                    <a:path extrusionOk="0" h="21600" w="21600">
                      <a:moveTo>
                        <a:pt x="0" y="3927"/>
                      </a:moveTo>
                      <a:lnTo>
                        <a:pt x="4320" y="7854"/>
                      </a:lnTo>
                      <a:lnTo>
                        <a:pt x="4320" y="11782"/>
                      </a:lnTo>
                      <a:lnTo>
                        <a:pt x="8640" y="15709"/>
                      </a:lnTo>
                      <a:lnTo>
                        <a:pt x="4320" y="19636"/>
                      </a:lnTo>
                      <a:lnTo>
                        <a:pt x="21600" y="21600"/>
                      </a:lnTo>
                      <a:lnTo>
                        <a:pt x="21600" y="9818"/>
                      </a:lnTo>
                      <a:lnTo>
                        <a:pt x="17280" y="3927"/>
                      </a:lnTo>
                      <a:lnTo>
                        <a:pt x="8640" y="0"/>
                      </a:lnTo>
                      <a:lnTo>
                        <a:pt x="0" y="3927"/>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gf5235eb5ba_0_303"/>
                <p:cNvSpPr/>
                <p:nvPr/>
              </p:nvSpPr>
              <p:spPr>
                <a:xfrm>
                  <a:off x="986631" y="200025"/>
                  <a:ext cx="23814" cy="22248"/>
                </a:xfrm>
                <a:custGeom>
                  <a:rect b="b" l="l" r="r" t="t"/>
                  <a:pathLst>
                    <a:path extrusionOk="0" h="21600" w="21600">
                      <a:moveTo>
                        <a:pt x="0" y="6171"/>
                      </a:moveTo>
                      <a:lnTo>
                        <a:pt x="2880" y="7714"/>
                      </a:lnTo>
                      <a:lnTo>
                        <a:pt x="8640" y="10800"/>
                      </a:lnTo>
                      <a:lnTo>
                        <a:pt x="14400" y="16971"/>
                      </a:lnTo>
                      <a:lnTo>
                        <a:pt x="15840" y="18514"/>
                      </a:lnTo>
                      <a:lnTo>
                        <a:pt x="18720" y="21600"/>
                      </a:lnTo>
                      <a:lnTo>
                        <a:pt x="21600" y="18514"/>
                      </a:lnTo>
                      <a:lnTo>
                        <a:pt x="20160" y="16971"/>
                      </a:lnTo>
                      <a:lnTo>
                        <a:pt x="18720" y="13886"/>
                      </a:lnTo>
                      <a:lnTo>
                        <a:pt x="15840" y="12343"/>
                      </a:lnTo>
                      <a:lnTo>
                        <a:pt x="14400" y="9257"/>
                      </a:lnTo>
                      <a:lnTo>
                        <a:pt x="10080" y="6171"/>
                      </a:lnTo>
                      <a:lnTo>
                        <a:pt x="7200" y="4629"/>
                      </a:lnTo>
                      <a:lnTo>
                        <a:pt x="4320" y="1543"/>
                      </a:lnTo>
                      <a:lnTo>
                        <a:pt x="0" y="0"/>
                      </a:lnTo>
                      <a:lnTo>
                        <a:pt x="0" y="6171"/>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gf5235eb5ba_0_303"/>
                <p:cNvSpPr/>
                <p:nvPr/>
              </p:nvSpPr>
              <p:spPr>
                <a:xfrm>
                  <a:off x="932656" y="190500"/>
                  <a:ext cx="54000" cy="15876"/>
                </a:xfrm>
                <a:custGeom>
                  <a:rect b="b" l="l" r="r" t="t"/>
                  <a:pathLst>
                    <a:path extrusionOk="0" h="21600" w="21600">
                      <a:moveTo>
                        <a:pt x="0" y="6480"/>
                      </a:moveTo>
                      <a:lnTo>
                        <a:pt x="635" y="6480"/>
                      </a:lnTo>
                      <a:lnTo>
                        <a:pt x="1906" y="8640"/>
                      </a:lnTo>
                      <a:lnTo>
                        <a:pt x="3812" y="8640"/>
                      </a:lnTo>
                      <a:lnTo>
                        <a:pt x="6353" y="10800"/>
                      </a:lnTo>
                      <a:lnTo>
                        <a:pt x="10165" y="12960"/>
                      </a:lnTo>
                      <a:lnTo>
                        <a:pt x="19694" y="19440"/>
                      </a:lnTo>
                      <a:lnTo>
                        <a:pt x="21600" y="21600"/>
                      </a:lnTo>
                      <a:lnTo>
                        <a:pt x="21600" y="12960"/>
                      </a:lnTo>
                      <a:lnTo>
                        <a:pt x="19694" y="12960"/>
                      </a:lnTo>
                      <a:lnTo>
                        <a:pt x="17153" y="10800"/>
                      </a:lnTo>
                      <a:lnTo>
                        <a:pt x="13341" y="6480"/>
                      </a:lnTo>
                      <a:lnTo>
                        <a:pt x="10165" y="4320"/>
                      </a:lnTo>
                      <a:lnTo>
                        <a:pt x="6353" y="2160"/>
                      </a:lnTo>
                      <a:lnTo>
                        <a:pt x="3812" y="0"/>
                      </a:lnTo>
                      <a:lnTo>
                        <a:pt x="1270" y="0"/>
                      </a:lnTo>
                      <a:lnTo>
                        <a:pt x="0" y="6480"/>
                      </a:lnTo>
                      <a:lnTo>
                        <a:pt x="635" y="6480"/>
                      </a:lnTo>
                      <a:lnTo>
                        <a:pt x="0" y="648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gf5235eb5ba_0_303"/>
                <p:cNvSpPr/>
                <p:nvPr/>
              </p:nvSpPr>
              <p:spPr>
                <a:xfrm>
                  <a:off x="802481" y="53975"/>
                  <a:ext cx="133326" cy="141264"/>
                </a:xfrm>
                <a:custGeom>
                  <a:rect b="b" l="l" r="r" t="t"/>
                  <a:pathLst>
                    <a:path extrusionOk="0" h="21600" w="21600">
                      <a:moveTo>
                        <a:pt x="0" y="728"/>
                      </a:moveTo>
                      <a:lnTo>
                        <a:pt x="1286" y="1699"/>
                      </a:lnTo>
                      <a:lnTo>
                        <a:pt x="2571" y="2912"/>
                      </a:lnTo>
                      <a:lnTo>
                        <a:pt x="4114" y="4126"/>
                      </a:lnTo>
                      <a:lnTo>
                        <a:pt x="5914" y="5825"/>
                      </a:lnTo>
                      <a:lnTo>
                        <a:pt x="7457" y="7523"/>
                      </a:lnTo>
                      <a:lnTo>
                        <a:pt x="9257" y="9222"/>
                      </a:lnTo>
                      <a:lnTo>
                        <a:pt x="11057" y="10921"/>
                      </a:lnTo>
                      <a:lnTo>
                        <a:pt x="12857" y="12620"/>
                      </a:lnTo>
                      <a:lnTo>
                        <a:pt x="14400" y="14562"/>
                      </a:lnTo>
                      <a:lnTo>
                        <a:pt x="17486" y="17474"/>
                      </a:lnTo>
                      <a:lnTo>
                        <a:pt x="18771" y="18930"/>
                      </a:lnTo>
                      <a:lnTo>
                        <a:pt x="19800" y="20144"/>
                      </a:lnTo>
                      <a:lnTo>
                        <a:pt x="20571" y="20872"/>
                      </a:lnTo>
                      <a:lnTo>
                        <a:pt x="21086" y="21357"/>
                      </a:lnTo>
                      <a:lnTo>
                        <a:pt x="21086" y="21600"/>
                      </a:lnTo>
                      <a:lnTo>
                        <a:pt x="21600" y="20872"/>
                      </a:lnTo>
                      <a:lnTo>
                        <a:pt x="21600" y="20629"/>
                      </a:lnTo>
                      <a:lnTo>
                        <a:pt x="21086" y="20144"/>
                      </a:lnTo>
                      <a:lnTo>
                        <a:pt x="20314" y="19416"/>
                      </a:lnTo>
                      <a:lnTo>
                        <a:pt x="19029" y="18202"/>
                      </a:lnTo>
                      <a:lnTo>
                        <a:pt x="18000" y="16746"/>
                      </a:lnTo>
                      <a:lnTo>
                        <a:pt x="16457" y="15290"/>
                      </a:lnTo>
                      <a:lnTo>
                        <a:pt x="14914" y="13834"/>
                      </a:lnTo>
                      <a:lnTo>
                        <a:pt x="13114" y="11892"/>
                      </a:lnTo>
                      <a:lnTo>
                        <a:pt x="11571" y="10193"/>
                      </a:lnTo>
                      <a:lnTo>
                        <a:pt x="9771" y="8494"/>
                      </a:lnTo>
                      <a:lnTo>
                        <a:pt x="7971" y="6553"/>
                      </a:lnTo>
                      <a:lnTo>
                        <a:pt x="6171" y="5097"/>
                      </a:lnTo>
                      <a:lnTo>
                        <a:pt x="4629" y="3398"/>
                      </a:lnTo>
                      <a:lnTo>
                        <a:pt x="3086" y="2184"/>
                      </a:lnTo>
                      <a:lnTo>
                        <a:pt x="1800" y="971"/>
                      </a:lnTo>
                      <a:lnTo>
                        <a:pt x="514" y="0"/>
                      </a:lnTo>
                      <a:lnTo>
                        <a:pt x="0" y="728"/>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gf5235eb5ba_0_303"/>
                <p:cNvSpPr/>
                <p:nvPr/>
              </p:nvSpPr>
              <p:spPr>
                <a:xfrm>
                  <a:off x="88106" y="80962"/>
                  <a:ext cx="77814" cy="138132"/>
                </a:xfrm>
                <a:custGeom>
                  <a:rect b="b" l="l" r="r" t="t"/>
                  <a:pathLst>
                    <a:path extrusionOk="0" h="21600" w="21600">
                      <a:moveTo>
                        <a:pt x="21600" y="0"/>
                      </a:moveTo>
                      <a:lnTo>
                        <a:pt x="15869" y="4469"/>
                      </a:lnTo>
                      <a:lnTo>
                        <a:pt x="11461" y="8193"/>
                      </a:lnTo>
                      <a:lnTo>
                        <a:pt x="7494" y="11172"/>
                      </a:lnTo>
                      <a:lnTo>
                        <a:pt x="4408" y="13407"/>
                      </a:lnTo>
                      <a:lnTo>
                        <a:pt x="2645" y="15145"/>
                      </a:lnTo>
                      <a:lnTo>
                        <a:pt x="881" y="16386"/>
                      </a:lnTo>
                      <a:lnTo>
                        <a:pt x="441" y="17131"/>
                      </a:lnTo>
                      <a:lnTo>
                        <a:pt x="0" y="17379"/>
                      </a:lnTo>
                      <a:lnTo>
                        <a:pt x="0" y="18621"/>
                      </a:lnTo>
                      <a:lnTo>
                        <a:pt x="881" y="19117"/>
                      </a:lnTo>
                      <a:lnTo>
                        <a:pt x="1322" y="19365"/>
                      </a:lnTo>
                      <a:lnTo>
                        <a:pt x="2204" y="19614"/>
                      </a:lnTo>
                      <a:lnTo>
                        <a:pt x="2645" y="20110"/>
                      </a:lnTo>
                      <a:lnTo>
                        <a:pt x="4408" y="20607"/>
                      </a:lnTo>
                      <a:lnTo>
                        <a:pt x="5290" y="20855"/>
                      </a:lnTo>
                      <a:lnTo>
                        <a:pt x="5731" y="21352"/>
                      </a:lnTo>
                      <a:lnTo>
                        <a:pt x="6171" y="21352"/>
                      </a:lnTo>
                      <a:lnTo>
                        <a:pt x="6171" y="21600"/>
                      </a:lnTo>
                      <a:lnTo>
                        <a:pt x="6612" y="20855"/>
                      </a:lnTo>
                      <a:lnTo>
                        <a:pt x="7494" y="19117"/>
                      </a:lnTo>
                      <a:lnTo>
                        <a:pt x="8375" y="16386"/>
                      </a:lnTo>
                      <a:lnTo>
                        <a:pt x="10139" y="13159"/>
                      </a:lnTo>
                      <a:lnTo>
                        <a:pt x="12343" y="9683"/>
                      </a:lnTo>
                      <a:lnTo>
                        <a:pt x="14988" y="5959"/>
                      </a:lnTo>
                      <a:lnTo>
                        <a:pt x="18074" y="2731"/>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gf5235eb5ba_0_303"/>
                <p:cNvSpPr/>
                <p:nvPr/>
              </p:nvSpPr>
              <p:spPr>
                <a:xfrm>
                  <a:off x="399256" y="565150"/>
                  <a:ext cx="785808" cy="112698"/>
                </a:xfrm>
                <a:custGeom>
                  <a:rect b="b" l="l" r="r" t="t"/>
                  <a:pathLst>
                    <a:path extrusionOk="0" h="21600" w="21600">
                      <a:moveTo>
                        <a:pt x="3491" y="3346"/>
                      </a:moveTo>
                      <a:lnTo>
                        <a:pt x="3185" y="3346"/>
                      </a:lnTo>
                      <a:lnTo>
                        <a:pt x="2880" y="3651"/>
                      </a:lnTo>
                      <a:lnTo>
                        <a:pt x="2269" y="4259"/>
                      </a:lnTo>
                      <a:lnTo>
                        <a:pt x="2007" y="4868"/>
                      </a:lnTo>
                      <a:lnTo>
                        <a:pt x="1571" y="6084"/>
                      </a:lnTo>
                      <a:lnTo>
                        <a:pt x="1396" y="6997"/>
                      </a:lnTo>
                      <a:lnTo>
                        <a:pt x="1222" y="7606"/>
                      </a:lnTo>
                      <a:lnTo>
                        <a:pt x="1047" y="8518"/>
                      </a:lnTo>
                      <a:lnTo>
                        <a:pt x="916" y="9431"/>
                      </a:lnTo>
                      <a:lnTo>
                        <a:pt x="742" y="10344"/>
                      </a:lnTo>
                      <a:lnTo>
                        <a:pt x="567" y="11561"/>
                      </a:lnTo>
                      <a:lnTo>
                        <a:pt x="393" y="12473"/>
                      </a:lnTo>
                      <a:lnTo>
                        <a:pt x="262" y="13386"/>
                      </a:lnTo>
                      <a:lnTo>
                        <a:pt x="131" y="14298"/>
                      </a:lnTo>
                      <a:lnTo>
                        <a:pt x="44" y="15211"/>
                      </a:lnTo>
                      <a:lnTo>
                        <a:pt x="0" y="16124"/>
                      </a:lnTo>
                      <a:lnTo>
                        <a:pt x="0" y="17949"/>
                      </a:lnTo>
                      <a:lnTo>
                        <a:pt x="87" y="18558"/>
                      </a:lnTo>
                      <a:lnTo>
                        <a:pt x="174" y="19470"/>
                      </a:lnTo>
                      <a:lnTo>
                        <a:pt x="349" y="20079"/>
                      </a:lnTo>
                      <a:lnTo>
                        <a:pt x="480" y="20383"/>
                      </a:lnTo>
                      <a:lnTo>
                        <a:pt x="654" y="20383"/>
                      </a:lnTo>
                      <a:lnTo>
                        <a:pt x="873" y="20687"/>
                      </a:lnTo>
                      <a:lnTo>
                        <a:pt x="1091" y="20687"/>
                      </a:lnTo>
                      <a:lnTo>
                        <a:pt x="1309" y="20991"/>
                      </a:lnTo>
                      <a:lnTo>
                        <a:pt x="1833" y="20991"/>
                      </a:lnTo>
                      <a:lnTo>
                        <a:pt x="1920" y="21296"/>
                      </a:lnTo>
                      <a:lnTo>
                        <a:pt x="2225" y="21296"/>
                      </a:lnTo>
                      <a:lnTo>
                        <a:pt x="2487" y="21600"/>
                      </a:lnTo>
                      <a:lnTo>
                        <a:pt x="2967" y="21600"/>
                      </a:lnTo>
                      <a:lnTo>
                        <a:pt x="3229" y="21296"/>
                      </a:lnTo>
                      <a:lnTo>
                        <a:pt x="4189" y="21296"/>
                      </a:lnTo>
                      <a:lnTo>
                        <a:pt x="4407" y="20991"/>
                      </a:lnTo>
                      <a:lnTo>
                        <a:pt x="5891" y="20991"/>
                      </a:lnTo>
                      <a:lnTo>
                        <a:pt x="6371" y="20687"/>
                      </a:lnTo>
                      <a:lnTo>
                        <a:pt x="7462" y="20687"/>
                      </a:lnTo>
                      <a:lnTo>
                        <a:pt x="8073" y="20383"/>
                      </a:lnTo>
                      <a:lnTo>
                        <a:pt x="8640" y="20383"/>
                      </a:lnTo>
                      <a:lnTo>
                        <a:pt x="9294" y="20079"/>
                      </a:lnTo>
                      <a:lnTo>
                        <a:pt x="10560" y="20079"/>
                      </a:lnTo>
                      <a:lnTo>
                        <a:pt x="11215" y="19775"/>
                      </a:lnTo>
                      <a:lnTo>
                        <a:pt x="11869" y="19470"/>
                      </a:lnTo>
                      <a:lnTo>
                        <a:pt x="13134" y="19470"/>
                      </a:lnTo>
                      <a:lnTo>
                        <a:pt x="13745" y="19166"/>
                      </a:lnTo>
                      <a:lnTo>
                        <a:pt x="14356" y="19166"/>
                      </a:lnTo>
                      <a:lnTo>
                        <a:pt x="14924" y="18862"/>
                      </a:lnTo>
                      <a:lnTo>
                        <a:pt x="15491" y="18862"/>
                      </a:lnTo>
                      <a:lnTo>
                        <a:pt x="16014" y="18558"/>
                      </a:lnTo>
                      <a:lnTo>
                        <a:pt x="17280" y="18558"/>
                      </a:lnTo>
                      <a:lnTo>
                        <a:pt x="17629" y="18253"/>
                      </a:lnTo>
                      <a:lnTo>
                        <a:pt x="18633" y="18253"/>
                      </a:lnTo>
                      <a:lnTo>
                        <a:pt x="18807" y="17949"/>
                      </a:lnTo>
                      <a:lnTo>
                        <a:pt x="18982" y="17949"/>
                      </a:lnTo>
                      <a:lnTo>
                        <a:pt x="19156" y="17645"/>
                      </a:lnTo>
                      <a:lnTo>
                        <a:pt x="19767" y="17645"/>
                      </a:lnTo>
                      <a:lnTo>
                        <a:pt x="19985" y="17341"/>
                      </a:lnTo>
                      <a:lnTo>
                        <a:pt x="20509" y="17341"/>
                      </a:lnTo>
                      <a:lnTo>
                        <a:pt x="20640" y="17036"/>
                      </a:lnTo>
                      <a:lnTo>
                        <a:pt x="20902" y="17036"/>
                      </a:lnTo>
                      <a:lnTo>
                        <a:pt x="21076" y="16732"/>
                      </a:lnTo>
                      <a:lnTo>
                        <a:pt x="21164" y="16732"/>
                      </a:lnTo>
                      <a:lnTo>
                        <a:pt x="21295" y="16428"/>
                      </a:lnTo>
                      <a:lnTo>
                        <a:pt x="21382" y="16428"/>
                      </a:lnTo>
                      <a:lnTo>
                        <a:pt x="21425" y="15820"/>
                      </a:lnTo>
                      <a:lnTo>
                        <a:pt x="21469" y="15515"/>
                      </a:lnTo>
                      <a:lnTo>
                        <a:pt x="21469" y="14298"/>
                      </a:lnTo>
                      <a:lnTo>
                        <a:pt x="21425" y="13690"/>
                      </a:lnTo>
                      <a:lnTo>
                        <a:pt x="21382" y="13386"/>
                      </a:lnTo>
                      <a:lnTo>
                        <a:pt x="21382" y="12473"/>
                      </a:lnTo>
                      <a:lnTo>
                        <a:pt x="21469" y="10952"/>
                      </a:lnTo>
                      <a:lnTo>
                        <a:pt x="21556" y="8518"/>
                      </a:lnTo>
                      <a:lnTo>
                        <a:pt x="21600" y="5780"/>
                      </a:lnTo>
                      <a:lnTo>
                        <a:pt x="21600" y="3955"/>
                      </a:lnTo>
                      <a:lnTo>
                        <a:pt x="21556" y="3042"/>
                      </a:lnTo>
                      <a:lnTo>
                        <a:pt x="21513" y="2129"/>
                      </a:lnTo>
                      <a:lnTo>
                        <a:pt x="21425" y="1217"/>
                      </a:lnTo>
                      <a:lnTo>
                        <a:pt x="21338" y="608"/>
                      </a:lnTo>
                      <a:lnTo>
                        <a:pt x="21207" y="0"/>
                      </a:lnTo>
                      <a:lnTo>
                        <a:pt x="19985" y="0"/>
                      </a:lnTo>
                      <a:lnTo>
                        <a:pt x="19593" y="304"/>
                      </a:lnTo>
                      <a:lnTo>
                        <a:pt x="18633" y="304"/>
                      </a:lnTo>
                      <a:lnTo>
                        <a:pt x="18109" y="608"/>
                      </a:lnTo>
                      <a:lnTo>
                        <a:pt x="17542" y="608"/>
                      </a:lnTo>
                      <a:lnTo>
                        <a:pt x="16931" y="913"/>
                      </a:lnTo>
                      <a:lnTo>
                        <a:pt x="16320" y="913"/>
                      </a:lnTo>
                      <a:lnTo>
                        <a:pt x="15665" y="1217"/>
                      </a:lnTo>
                      <a:lnTo>
                        <a:pt x="15011" y="1217"/>
                      </a:lnTo>
                      <a:lnTo>
                        <a:pt x="14356" y="1521"/>
                      </a:lnTo>
                      <a:lnTo>
                        <a:pt x="13658" y="1521"/>
                      </a:lnTo>
                      <a:lnTo>
                        <a:pt x="13004" y="1825"/>
                      </a:lnTo>
                      <a:lnTo>
                        <a:pt x="12349" y="1825"/>
                      </a:lnTo>
                      <a:lnTo>
                        <a:pt x="11694" y="2129"/>
                      </a:lnTo>
                      <a:lnTo>
                        <a:pt x="11040" y="2129"/>
                      </a:lnTo>
                      <a:lnTo>
                        <a:pt x="10429" y="2434"/>
                      </a:lnTo>
                      <a:lnTo>
                        <a:pt x="9818" y="2434"/>
                      </a:lnTo>
                      <a:lnTo>
                        <a:pt x="9251" y="2738"/>
                      </a:lnTo>
                      <a:lnTo>
                        <a:pt x="8727" y="2738"/>
                      </a:lnTo>
                      <a:lnTo>
                        <a:pt x="8247" y="3042"/>
                      </a:lnTo>
                      <a:lnTo>
                        <a:pt x="7418" y="3042"/>
                      </a:lnTo>
                      <a:lnTo>
                        <a:pt x="7069" y="3346"/>
                      </a:lnTo>
                      <a:lnTo>
                        <a:pt x="3491" y="334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gf5235eb5ba_0_303"/>
                <p:cNvSpPr/>
                <p:nvPr/>
              </p:nvSpPr>
              <p:spPr>
                <a:xfrm>
                  <a:off x="6349" y="403225"/>
                  <a:ext cx="12690" cy="80946"/>
                </a:xfrm>
                <a:custGeom>
                  <a:rect b="b" l="l" r="r" t="t"/>
                  <a:pathLst>
                    <a:path extrusionOk="0" h="21600" w="21600">
                      <a:moveTo>
                        <a:pt x="0" y="0"/>
                      </a:moveTo>
                      <a:lnTo>
                        <a:pt x="0" y="9741"/>
                      </a:lnTo>
                      <a:lnTo>
                        <a:pt x="4320" y="16941"/>
                      </a:lnTo>
                      <a:lnTo>
                        <a:pt x="2160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gf5235eb5ba_0_303"/>
                <p:cNvSpPr/>
                <p:nvPr/>
              </p:nvSpPr>
              <p:spPr>
                <a:xfrm>
                  <a:off x="4762" y="403225"/>
                  <a:ext cx="12690" cy="82566"/>
                </a:xfrm>
                <a:custGeom>
                  <a:rect b="b" l="l" r="r" t="t"/>
                  <a:pathLst>
                    <a:path extrusionOk="0" h="21600" w="21600">
                      <a:moveTo>
                        <a:pt x="21600" y="20769"/>
                      </a:moveTo>
                      <a:lnTo>
                        <a:pt x="15429" y="16615"/>
                      </a:lnTo>
                      <a:lnTo>
                        <a:pt x="9257" y="9554"/>
                      </a:lnTo>
                      <a:lnTo>
                        <a:pt x="9257" y="0"/>
                      </a:lnTo>
                      <a:lnTo>
                        <a:pt x="0" y="0"/>
                      </a:lnTo>
                      <a:lnTo>
                        <a:pt x="0" y="9554"/>
                      </a:lnTo>
                      <a:lnTo>
                        <a:pt x="6171" y="16615"/>
                      </a:lnTo>
                      <a:lnTo>
                        <a:pt x="18514" y="21600"/>
                      </a:lnTo>
                      <a:lnTo>
                        <a:pt x="21600" y="20769"/>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gf5235eb5ba_0_303"/>
                <p:cNvSpPr/>
                <p:nvPr/>
              </p:nvSpPr>
              <p:spPr>
                <a:xfrm>
                  <a:off x="937418" y="552450"/>
                  <a:ext cx="250830" cy="214326"/>
                </a:xfrm>
                <a:custGeom>
                  <a:rect b="b" l="l" r="r" t="t"/>
                  <a:pathLst>
                    <a:path extrusionOk="0" h="21600" w="21600">
                      <a:moveTo>
                        <a:pt x="0" y="15360"/>
                      </a:moveTo>
                      <a:lnTo>
                        <a:pt x="1367" y="15360"/>
                      </a:lnTo>
                      <a:lnTo>
                        <a:pt x="2597" y="15200"/>
                      </a:lnTo>
                      <a:lnTo>
                        <a:pt x="3964" y="15040"/>
                      </a:lnTo>
                      <a:lnTo>
                        <a:pt x="6288" y="15040"/>
                      </a:lnTo>
                      <a:lnTo>
                        <a:pt x="7519" y="14880"/>
                      </a:lnTo>
                      <a:lnTo>
                        <a:pt x="8613" y="14880"/>
                      </a:lnTo>
                      <a:lnTo>
                        <a:pt x="9570" y="14720"/>
                      </a:lnTo>
                      <a:lnTo>
                        <a:pt x="12030" y="14720"/>
                      </a:lnTo>
                      <a:lnTo>
                        <a:pt x="12714" y="14560"/>
                      </a:lnTo>
                      <a:lnTo>
                        <a:pt x="15311" y="14560"/>
                      </a:lnTo>
                      <a:lnTo>
                        <a:pt x="15995" y="14400"/>
                      </a:lnTo>
                      <a:lnTo>
                        <a:pt x="18319" y="14400"/>
                      </a:lnTo>
                      <a:lnTo>
                        <a:pt x="18592" y="14560"/>
                      </a:lnTo>
                      <a:lnTo>
                        <a:pt x="19686" y="14560"/>
                      </a:lnTo>
                      <a:lnTo>
                        <a:pt x="19823" y="14240"/>
                      </a:lnTo>
                      <a:lnTo>
                        <a:pt x="20096" y="14080"/>
                      </a:lnTo>
                      <a:lnTo>
                        <a:pt x="20233" y="13600"/>
                      </a:lnTo>
                      <a:lnTo>
                        <a:pt x="20370" y="12960"/>
                      </a:lnTo>
                      <a:lnTo>
                        <a:pt x="20643" y="11520"/>
                      </a:lnTo>
                      <a:lnTo>
                        <a:pt x="20780" y="10400"/>
                      </a:lnTo>
                      <a:lnTo>
                        <a:pt x="20916" y="9600"/>
                      </a:lnTo>
                      <a:lnTo>
                        <a:pt x="20916" y="8800"/>
                      </a:lnTo>
                      <a:lnTo>
                        <a:pt x="20780" y="8480"/>
                      </a:lnTo>
                      <a:lnTo>
                        <a:pt x="20643" y="8320"/>
                      </a:lnTo>
                      <a:lnTo>
                        <a:pt x="20643" y="7840"/>
                      </a:lnTo>
                      <a:lnTo>
                        <a:pt x="20916" y="7040"/>
                      </a:lnTo>
                      <a:lnTo>
                        <a:pt x="21190" y="5760"/>
                      </a:lnTo>
                      <a:lnTo>
                        <a:pt x="21327" y="4320"/>
                      </a:lnTo>
                      <a:lnTo>
                        <a:pt x="21327" y="0"/>
                      </a:lnTo>
                      <a:lnTo>
                        <a:pt x="21463" y="1760"/>
                      </a:lnTo>
                      <a:lnTo>
                        <a:pt x="21600" y="3360"/>
                      </a:lnTo>
                      <a:lnTo>
                        <a:pt x="21600" y="5120"/>
                      </a:lnTo>
                      <a:lnTo>
                        <a:pt x="21463" y="6880"/>
                      </a:lnTo>
                      <a:lnTo>
                        <a:pt x="21327" y="8800"/>
                      </a:lnTo>
                      <a:lnTo>
                        <a:pt x="20780" y="12320"/>
                      </a:lnTo>
                      <a:lnTo>
                        <a:pt x="20370" y="13920"/>
                      </a:lnTo>
                      <a:lnTo>
                        <a:pt x="19823" y="15520"/>
                      </a:lnTo>
                      <a:lnTo>
                        <a:pt x="19139" y="16960"/>
                      </a:lnTo>
                      <a:lnTo>
                        <a:pt x="18456" y="18240"/>
                      </a:lnTo>
                      <a:lnTo>
                        <a:pt x="17635" y="19360"/>
                      </a:lnTo>
                      <a:lnTo>
                        <a:pt x="16815" y="20320"/>
                      </a:lnTo>
                      <a:lnTo>
                        <a:pt x="15858" y="20960"/>
                      </a:lnTo>
                      <a:lnTo>
                        <a:pt x="14765" y="21440"/>
                      </a:lnTo>
                      <a:lnTo>
                        <a:pt x="13534" y="21600"/>
                      </a:lnTo>
                      <a:lnTo>
                        <a:pt x="8202" y="21600"/>
                      </a:lnTo>
                      <a:lnTo>
                        <a:pt x="7246" y="21440"/>
                      </a:lnTo>
                      <a:lnTo>
                        <a:pt x="6425" y="21440"/>
                      </a:lnTo>
                      <a:lnTo>
                        <a:pt x="5605" y="21280"/>
                      </a:lnTo>
                      <a:lnTo>
                        <a:pt x="4921" y="21120"/>
                      </a:lnTo>
                      <a:lnTo>
                        <a:pt x="4238" y="20960"/>
                      </a:lnTo>
                      <a:lnTo>
                        <a:pt x="3144" y="20320"/>
                      </a:lnTo>
                      <a:lnTo>
                        <a:pt x="2734" y="20000"/>
                      </a:lnTo>
                      <a:lnTo>
                        <a:pt x="2324" y="19680"/>
                      </a:lnTo>
                      <a:lnTo>
                        <a:pt x="1914" y="19200"/>
                      </a:lnTo>
                      <a:lnTo>
                        <a:pt x="1640" y="18720"/>
                      </a:lnTo>
                      <a:lnTo>
                        <a:pt x="1230" y="17760"/>
                      </a:lnTo>
                      <a:lnTo>
                        <a:pt x="820" y="16960"/>
                      </a:lnTo>
                      <a:lnTo>
                        <a:pt x="547" y="16320"/>
                      </a:lnTo>
                      <a:lnTo>
                        <a:pt x="273" y="16000"/>
                      </a:lnTo>
                      <a:lnTo>
                        <a:pt x="137" y="15680"/>
                      </a:lnTo>
                      <a:lnTo>
                        <a:pt x="137" y="15520"/>
                      </a:lnTo>
                      <a:lnTo>
                        <a:pt x="0" y="1536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gf5235eb5ba_0_303"/>
                <p:cNvSpPr/>
                <p:nvPr/>
              </p:nvSpPr>
              <p:spPr>
                <a:xfrm>
                  <a:off x="221456" y="374650"/>
                  <a:ext cx="231768" cy="409590"/>
                </a:xfrm>
                <a:custGeom>
                  <a:rect b="b" l="l" r="r" t="t"/>
                  <a:pathLst>
                    <a:path extrusionOk="0" h="21600" w="21600">
                      <a:moveTo>
                        <a:pt x="1184" y="15991"/>
                      </a:moveTo>
                      <a:lnTo>
                        <a:pt x="1036" y="15907"/>
                      </a:lnTo>
                      <a:lnTo>
                        <a:pt x="888" y="15572"/>
                      </a:lnTo>
                      <a:lnTo>
                        <a:pt x="740" y="15070"/>
                      </a:lnTo>
                      <a:lnTo>
                        <a:pt x="444" y="14316"/>
                      </a:lnTo>
                      <a:lnTo>
                        <a:pt x="148" y="13479"/>
                      </a:lnTo>
                      <a:lnTo>
                        <a:pt x="148" y="12474"/>
                      </a:lnTo>
                      <a:lnTo>
                        <a:pt x="0" y="11302"/>
                      </a:lnTo>
                      <a:lnTo>
                        <a:pt x="148" y="10046"/>
                      </a:lnTo>
                      <a:lnTo>
                        <a:pt x="592" y="8791"/>
                      </a:lnTo>
                      <a:lnTo>
                        <a:pt x="1036" y="7618"/>
                      </a:lnTo>
                      <a:lnTo>
                        <a:pt x="1479" y="6530"/>
                      </a:lnTo>
                      <a:lnTo>
                        <a:pt x="2071" y="5609"/>
                      </a:lnTo>
                      <a:lnTo>
                        <a:pt x="2515" y="4856"/>
                      </a:lnTo>
                      <a:lnTo>
                        <a:pt x="2959" y="4270"/>
                      </a:lnTo>
                      <a:lnTo>
                        <a:pt x="3107" y="3935"/>
                      </a:lnTo>
                      <a:lnTo>
                        <a:pt x="3255" y="3767"/>
                      </a:lnTo>
                      <a:lnTo>
                        <a:pt x="3255" y="3600"/>
                      </a:lnTo>
                      <a:lnTo>
                        <a:pt x="3403" y="3181"/>
                      </a:lnTo>
                      <a:lnTo>
                        <a:pt x="3551" y="2512"/>
                      </a:lnTo>
                      <a:lnTo>
                        <a:pt x="3846" y="1758"/>
                      </a:lnTo>
                      <a:lnTo>
                        <a:pt x="4290" y="1005"/>
                      </a:lnTo>
                      <a:lnTo>
                        <a:pt x="4882" y="418"/>
                      </a:lnTo>
                      <a:lnTo>
                        <a:pt x="5770" y="0"/>
                      </a:lnTo>
                      <a:lnTo>
                        <a:pt x="6658" y="0"/>
                      </a:lnTo>
                      <a:lnTo>
                        <a:pt x="7693" y="251"/>
                      </a:lnTo>
                      <a:lnTo>
                        <a:pt x="8581" y="837"/>
                      </a:lnTo>
                      <a:lnTo>
                        <a:pt x="9173" y="1758"/>
                      </a:lnTo>
                      <a:lnTo>
                        <a:pt x="9616" y="2679"/>
                      </a:lnTo>
                      <a:lnTo>
                        <a:pt x="10060" y="3600"/>
                      </a:lnTo>
                      <a:lnTo>
                        <a:pt x="10356" y="4437"/>
                      </a:lnTo>
                      <a:lnTo>
                        <a:pt x="10652" y="5023"/>
                      </a:lnTo>
                      <a:lnTo>
                        <a:pt x="10948" y="5274"/>
                      </a:lnTo>
                      <a:lnTo>
                        <a:pt x="10800" y="5274"/>
                      </a:lnTo>
                      <a:lnTo>
                        <a:pt x="10652" y="5358"/>
                      </a:lnTo>
                      <a:lnTo>
                        <a:pt x="10504" y="5358"/>
                      </a:lnTo>
                      <a:lnTo>
                        <a:pt x="10504" y="5860"/>
                      </a:lnTo>
                      <a:lnTo>
                        <a:pt x="10652" y="6446"/>
                      </a:lnTo>
                      <a:lnTo>
                        <a:pt x="10652" y="7116"/>
                      </a:lnTo>
                      <a:lnTo>
                        <a:pt x="10948" y="7284"/>
                      </a:lnTo>
                      <a:lnTo>
                        <a:pt x="11096" y="7451"/>
                      </a:lnTo>
                      <a:lnTo>
                        <a:pt x="11096" y="7870"/>
                      </a:lnTo>
                      <a:lnTo>
                        <a:pt x="11392" y="8874"/>
                      </a:lnTo>
                      <a:lnTo>
                        <a:pt x="11540" y="9293"/>
                      </a:lnTo>
                      <a:lnTo>
                        <a:pt x="11688" y="10130"/>
                      </a:lnTo>
                      <a:lnTo>
                        <a:pt x="11984" y="11218"/>
                      </a:lnTo>
                      <a:lnTo>
                        <a:pt x="12280" y="12391"/>
                      </a:lnTo>
                      <a:lnTo>
                        <a:pt x="12575" y="13646"/>
                      </a:lnTo>
                      <a:lnTo>
                        <a:pt x="12871" y="14735"/>
                      </a:lnTo>
                      <a:lnTo>
                        <a:pt x="13019" y="15572"/>
                      </a:lnTo>
                      <a:lnTo>
                        <a:pt x="13167" y="15991"/>
                      </a:lnTo>
                      <a:lnTo>
                        <a:pt x="13167" y="16493"/>
                      </a:lnTo>
                      <a:lnTo>
                        <a:pt x="13315" y="16744"/>
                      </a:lnTo>
                      <a:lnTo>
                        <a:pt x="13315" y="16995"/>
                      </a:lnTo>
                      <a:lnTo>
                        <a:pt x="13611" y="17330"/>
                      </a:lnTo>
                      <a:lnTo>
                        <a:pt x="13759" y="17498"/>
                      </a:lnTo>
                      <a:lnTo>
                        <a:pt x="14203" y="17749"/>
                      </a:lnTo>
                      <a:lnTo>
                        <a:pt x="14795" y="17832"/>
                      </a:lnTo>
                      <a:lnTo>
                        <a:pt x="15386" y="17916"/>
                      </a:lnTo>
                      <a:lnTo>
                        <a:pt x="16126" y="17916"/>
                      </a:lnTo>
                      <a:lnTo>
                        <a:pt x="17014" y="18000"/>
                      </a:lnTo>
                      <a:lnTo>
                        <a:pt x="18789" y="18000"/>
                      </a:lnTo>
                      <a:lnTo>
                        <a:pt x="19677" y="18084"/>
                      </a:lnTo>
                      <a:lnTo>
                        <a:pt x="20712" y="18084"/>
                      </a:lnTo>
                      <a:lnTo>
                        <a:pt x="21600" y="18167"/>
                      </a:lnTo>
                      <a:lnTo>
                        <a:pt x="21452" y="18251"/>
                      </a:lnTo>
                      <a:lnTo>
                        <a:pt x="21304" y="18670"/>
                      </a:lnTo>
                      <a:lnTo>
                        <a:pt x="20712" y="19172"/>
                      </a:lnTo>
                      <a:lnTo>
                        <a:pt x="20121" y="19758"/>
                      </a:lnTo>
                      <a:lnTo>
                        <a:pt x="19381" y="20344"/>
                      </a:lnTo>
                      <a:lnTo>
                        <a:pt x="18493" y="20846"/>
                      </a:lnTo>
                      <a:lnTo>
                        <a:pt x="17606" y="21265"/>
                      </a:lnTo>
                      <a:lnTo>
                        <a:pt x="16570" y="21432"/>
                      </a:lnTo>
                      <a:lnTo>
                        <a:pt x="15978" y="21516"/>
                      </a:lnTo>
                      <a:lnTo>
                        <a:pt x="13759" y="21516"/>
                      </a:lnTo>
                      <a:lnTo>
                        <a:pt x="13019" y="21600"/>
                      </a:lnTo>
                      <a:lnTo>
                        <a:pt x="11244" y="21600"/>
                      </a:lnTo>
                      <a:lnTo>
                        <a:pt x="10356" y="21516"/>
                      </a:lnTo>
                      <a:lnTo>
                        <a:pt x="9468" y="21516"/>
                      </a:lnTo>
                      <a:lnTo>
                        <a:pt x="8581" y="21432"/>
                      </a:lnTo>
                      <a:lnTo>
                        <a:pt x="7841" y="21349"/>
                      </a:lnTo>
                      <a:lnTo>
                        <a:pt x="6953" y="21181"/>
                      </a:lnTo>
                      <a:lnTo>
                        <a:pt x="6214" y="21014"/>
                      </a:lnTo>
                      <a:lnTo>
                        <a:pt x="5474" y="20846"/>
                      </a:lnTo>
                      <a:lnTo>
                        <a:pt x="4882" y="20595"/>
                      </a:lnTo>
                      <a:lnTo>
                        <a:pt x="4438" y="20344"/>
                      </a:lnTo>
                      <a:lnTo>
                        <a:pt x="3551" y="19674"/>
                      </a:lnTo>
                      <a:lnTo>
                        <a:pt x="2959" y="18921"/>
                      </a:lnTo>
                      <a:lnTo>
                        <a:pt x="2367" y="18251"/>
                      </a:lnTo>
                      <a:lnTo>
                        <a:pt x="1923" y="17498"/>
                      </a:lnTo>
                      <a:lnTo>
                        <a:pt x="1479" y="16912"/>
                      </a:lnTo>
                      <a:lnTo>
                        <a:pt x="1331" y="16493"/>
                      </a:lnTo>
                      <a:lnTo>
                        <a:pt x="1184" y="16158"/>
                      </a:lnTo>
                      <a:lnTo>
                        <a:pt x="1184" y="15991"/>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gf5235eb5ba_0_303"/>
                <p:cNvSpPr/>
                <p:nvPr/>
              </p:nvSpPr>
              <p:spPr>
                <a:xfrm>
                  <a:off x="13493" y="344487"/>
                  <a:ext cx="139698" cy="355590"/>
                </a:xfrm>
                <a:custGeom>
                  <a:rect b="b" l="l" r="r" t="t"/>
                  <a:pathLst>
                    <a:path extrusionOk="0" h="21600" w="21600">
                      <a:moveTo>
                        <a:pt x="491" y="8486"/>
                      </a:moveTo>
                      <a:lnTo>
                        <a:pt x="245" y="7811"/>
                      </a:lnTo>
                      <a:lnTo>
                        <a:pt x="245" y="4725"/>
                      </a:lnTo>
                      <a:lnTo>
                        <a:pt x="491" y="3761"/>
                      </a:lnTo>
                      <a:lnTo>
                        <a:pt x="245" y="3664"/>
                      </a:lnTo>
                      <a:lnTo>
                        <a:pt x="0" y="3568"/>
                      </a:lnTo>
                      <a:lnTo>
                        <a:pt x="0" y="2507"/>
                      </a:lnTo>
                      <a:lnTo>
                        <a:pt x="245" y="2411"/>
                      </a:lnTo>
                      <a:lnTo>
                        <a:pt x="491" y="2411"/>
                      </a:lnTo>
                      <a:lnTo>
                        <a:pt x="736" y="2314"/>
                      </a:lnTo>
                      <a:lnTo>
                        <a:pt x="1227" y="2218"/>
                      </a:lnTo>
                      <a:lnTo>
                        <a:pt x="1473" y="2121"/>
                      </a:lnTo>
                      <a:lnTo>
                        <a:pt x="1473" y="1929"/>
                      </a:lnTo>
                      <a:lnTo>
                        <a:pt x="1227" y="1736"/>
                      </a:lnTo>
                      <a:lnTo>
                        <a:pt x="1227" y="771"/>
                      </a:lnTo>
                      <a:lnTo>
                        <a:pt x="1473" y="386"/>
                      </a:lnTo>
                      <a:lnTo>
                        <a:pt x="1964" y="193"/>
                      </a:lnTo>
                      <a:lnTo>
                        <a:pt x="2454" y="0"/>
                      </a:lnTo>
                      <a:lnTo>
                        <a:pt x="3191" y="0"/>
                      </a:lnTo>
                      <a:lnTo>
                        <a:pt x="4173" y="96"/>
                      </a:lnTo>
                      <a:lnTo>
                        <a:pt x="4909" y="482"/>
                      </a:lnTo>
                      <a:lnTo>
                        <a:pt x="5400" y="868"/>
                      </a:lnTo>
                      <a:lnTo>
                        <a:pt x="6136" y="1446"/>
                      </a:lnTo>
                      <a:lnTo>
                        <a:pt x="6382" y="1929"/>
                      </a:lnTo>
                      <a:lnTo>
                        <a:pt x="6873" y="2411"/>
                      </a:lnTo>
                      <a:lnTo>
                        <a:pt x="6873" y="2700"/>
                      </a:lnTo>
                      <a:lnTo>
                        <a:pt x="7118" y="2796"/>
                      </a:lnTo>
                      <a:lnTo>
                        <a:pt x="6627" y="2796"/>
                      </a:lnTo>
                      <a:lnTo>
                        <a:pt x="6382" y="2989"/>
                      </a:lnTo>
                      <a:lnTo>
                        <a:pt x="6627" y="3279"/>
                      </a:lnTo>
                      <a:lnTo>
                        <a:pt x="6873" y="3761"/>
                      </a:lnTo>
                      <a:lnTo>
                        <a:pt x="7118" y="4146"/>
                      </a:lnTo>
                      <a:lnTo>
                        <a:pt x="7118" y="4821"/>
                      </a:lnTo>
                      <a:lnTo>
                        <a:pt x="7609" y="5014"/>
                      </a:lnTo>
                      <a:lnTo>
                        <a:pt x="7364" y="5111"/>
                      </a:lnTo>
                      <a:lnTo>
                        <a:pt x="7364" y="5400"/>
                      </a:lnTo>
                      <a:lnTo>
                        <a:pt x="7609" y="6268"/>
                      </a:lnTo>
                      <a:lnTo>
                        <a:pt x="7854" y="7425"/>
                      </a:lnTo>
                      <a:lnTo>
                        <a:pt x="8100" y="8968"/>
                      </a:lnTo>
                      <a:lnTo>
                        <a:pt x="8591" y="10511"/>
                      </a:lnTo>
                      <a:lnTo>
                        <a:pt x="9082" y="12150"/>
                      </a:lnTo>
                      <a:lnTo>
                        <a:pt x="9818" y="13693"/>
                      </a:lnTo>
                      <a:lnTo>
                        <a:pt x="10309" y="15043"/>
                      </a:lnTo>
                      <a:lnTo>
                        <a:pt x="10554" y="15429"/>
                      </a:lnTo>
                      <a:lnTo>
                        <a:pt x="10800" y="15911"/>
                      </a:lnTo>
                      <a:lnTo>
                        <a:pt x="11291" y="16296"/>
                      </a:lnTo>
                      <a:lnTo>
                        <a:pt x="12273" y="16586"/>
                      </a:lnTo>
                      <a:lnTo>
                        <a:pt x="12764" y="16682"/>
                      </a:lnTo>
                      <a:lnTo>
                        <a:pt x="13500" y="16779"/>
                      </a:lnTo>
                      <a:lnTo>
                        <a:pt x="14482" y="16971"/>
                      </a:lnTo>
                      <a:lnTo>
                        <a:pt x="15709" y="17068"/>
                      </a:lnTo>
                      <a:lnTo>
                        <a:pt x="16936" y="17357"/>
                      </a:lnTo>
                      <a:lnTo>
                        <a:pt x="18409" y="17646"/>
                      </a:lnTo>
                      <a:lnTo>
                        <a:pt x="19882" y="17839"/>
                      </a:lnTo>
                      <a:lnTo>
                        <a:pt x="21600" y="18129"/>
                      </a:lnTo>
                      <a:lnTo>
                        <a:pt x="21600" y="18321"/>
                      </a:lnTo>
                      <a:lnTo>
                        <a:pt x="21354" y="18707"/>
                      </a:lnTo>
                      <a:lnTo>
                        <a:pt x="21109" y="19286"/>
                      </a:lnTo>
                      <a:lnTo>
                        <a:pt x="20864" y="19864"/>
                      </a:lnTo>
                      <a:lnTo>
                        <a:pt x="20127" y="20539"/>
                      </a:lnTo>
                      <a:lnTo>
                        <a:pt x="19636" y="21021"/>
                      </a:lnTo>
                      <a:lnTo>
                        <a:pt x="18900" y="21407"/>
                      </a:lnTo>
                      <a:lnTo>
                        <a:pt x="18164" y="21600"/>
                      </a:lnTo>
                      <a:lnTo>
                        <a:pt x="17182" y="21600"/>
                      </a:lnTo>
                      <a:lnTo>
                        <a:pt x="15709" y="21504"/>
                      </a:lnTo>
                      <a:lnTo>
                        <a:pt x="8345" y="21504"/>
                      </a:lnTo>
                      <a:lnTo>
                        <a:pt x="7118" y="21407"/>
                      </a:lnTo>
                      <a:lnTo>
                        <a:pt x="6136" y="21407"/>
                      </a:lnTo>
                      <a:lnTo>
                        <a:pt x="5645" y="21311"/>
                      </a:lnTo>
                      <a:lnTo>
                        <a:pt x="4909" y="21214"/>
                      </a:lnTo>
                      <a:lnTo>
                        <a:pt x="4418" y="21021"/>
                      </a:lnTo>
                      <a:lnTo>
                        <a:pt x="3927" y="20829"/>
                      </a:lnTo>
                      <a:lnTo>
                        <a:pt x="3191" y="20539"/>
                      </a:lnTo>
                      <a:lnTo>
                        <a:pt x="2945" y="20154"/>
                      </a:lnTo>
                      <a:lnTo>
                        <a:pt x="2454" y="19671"/>
                      </a:lnTo>
                      <a:lnTo>
                        <a:pt x="2209" y="18996"/>
                      </a:lnTo>
                      <a:lnTo>
                        <a:pt x="1718" y="18225"/>
                      </a:lnTo>
                      <a:lnTo>
                        <a:pt x="1227" y="17164"/>
                      </a:lnTo>
                      <a:lnTo>
                        <a:pt x="982" y="15814"/>
                      </a:lnTo>
                      <a:lnTo>
                        <a:pt x="491" y="14368"/>
                      </a:lnTo>
                      <a:lnTo>
                        <a:pt x="245" y="12632"/>
                      </a:lnTo>
                      <a:lnTo>
                        <a:pt x="245" y="10704"/>
                      </a:lnTo>
                      <a:lnTo>
                        <a:pt x="491" y="848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gf5235eb5ba_0_303"/>
                <p:cNvSpPr/>
                <p:nvPr/>
              </p:nvSpPr>
              <p:spPr>
                <a:xfrm>
                  <a:off x="143668" y="42862"/>
                  <a:ext cx="128574" cy="185760"/>
                </a:xfrm>
                <a:custGeom>
                  <a:rect b="b" l="l" r="r" t="t"/>
                  <a:pathLst>
                    <a:path extrusionOk="0" h="21600" w="21600">
                      <a:moveTo>
                        <a:pt x="0" y="21415"/>
                      </a:moveTo>
                      <a:lnTo>
                        <a:pt x="267" y="20861"/>
                      </a:lnTo>
                      <a:lnTo>
                        <a:pt x="533" y="19385"/>
                      </a:lnTo>
                      <a:lnTo>
                        <a:pt x="1333" y="16984"/>
                      </a:lnTo>
                      <a:lnTo>
                        <a:pt x="2400" y="14031"/>
                      </a:lnTo>
                      <a:lnTo>
                        <a:pt x="4000" y="10708"/>
                      </a:lnTo>
                      <a:lnTo>
                        <a:pt x="5867" y="7200"/>
                      </a:lnTo>
                      <a:lnTo>
                        <a:pt x="8533" y="3692"/>
                      </a:lnTo>
                      <a:lnTo>
                        <a:pt x="11467" y="369"/>
                      </a:lnTo>
                      <a:lnTo>
                        <a:pt x="12000" y="184"/>
                      </a:lnTo>
                      <a:lnTo>
                        <a:pt x="13067" y="184"/>
                      </a:lnTo>
                      <a:lnTo>
                        <a:pt x="14933" y="0"/>
                      </a:lnTo>
                      <a:lnTo>
                        <a:pt x="16800" y="0"/>
                      </a:lnTo>
                      <a:lnTo>
                        <a:pt x="18667" y="184"/>
                      </a:lnTo>
                      <a:lnTo>
                        <a:pt x="20267" y="738"/>
                      </a:lnTo>
                      <a:lnTo>
                        <a:pt x="21333" y="1661"/>
                      </a:lnTo>
                      <a:lnTo>
                        <a:pt x="21600" y="3138"/>
                      </a:lnTo>
                      <a:lnTo>
                        <a:pt x="21067" y="6831"/>
                      </a:lnTo>
                      <a:lnTo>
                        <a:pt x="20800" y="10338"/>
                      </a:lnTo>
                      <a:lnTo>
                        <a:pt x="20533" y="12923"/>
                      </a:lnTo>
                      <a:lnTo>
                        <a:pt x="20533" y="14031"/>
                      </a:lnTo>
                      <a:lnTo>
                        <a:pt x="19200" y="14031"/>
                      </a:lnTo>
                      <a:lnTo>
                        <a:pt x="17333" y="20123"/>
                      </a:lnTo>
                      <a:lnTo>
                        <a:pt x="17067" y="20123"/>
                      </a:lnTo>
                      <a:lnTo>
                        <a:pt x="16800" y="19938"/>
                      </a:lnTo>
                      <a:lnTo>
                        <a:pt x="16533" y="19754"/>
                      </a:lnTo>
                      <a:lnTo>
                        <a:pt x="16267" y="19385"/>
                      </a:lnTo>
                      <a:lnTo>
                        <a:pt x="16000" y="19200"/>
                      </a:lnTo>
                      <a:lnTo>
                        <a:pt x="15467" y="19015"/>
                      </a:lnTo>
                      <a:lnTo>
                        <a:pt x="14933" y="18831"/>
                      </a:lnTo>
                      <a:lnTo>
                        <a:pt x="14133" y="19015"/>
                      </a:lnTo>
                      <a:lnTo>
                        <a:pt x="11733" y="19015"/>
                      </a:lnTo>
                      <a:lnTo>
                        <a:pt x="10667" y="19200"/>
                      </a:lnTo>
                      <a:lnTo>
                        <a:pt x="8533" y="19200"/>
                      </a:lnTo>
                      <a:lnTo>
                        <a:pt x="7467" y="19385"/>
                      </a:lnTo>
                      <a:lnTo>
                        <a:pt x="6400" y="19385"/>
                      </a:lnTo>
                      <a:lnTo>
                        <a:pt x="5333" y="19569"/>
                      </a:lnTo>
                      <a:lnTo>
                        <a:pt x="4267" y="19754"/>
                      </a:lnTo>
                      <a:lnTo>
                        <a:pt x="3467" y="19938"/>
                      </a:lnTo>
                      <a:lnTo>
                        <a:pt x="2667" y="20308"/>
                      </a:lnTo>
                      <a:lnTo>
                        <a:pt x="1867" y="20677"/>
                      </a:lnTo>
                      <a:lnTo>
                        <a:pt x="1333" y="21231"/>
                      </a:lnTo>
                      <a:lnTo>
                        <a:pt x="800" y="21600"/>
                      </a:lnTo>
                      <a:lnTo>
                        <a:pt x="0" y="21415"/>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gf5235eb5ba_0_303"/>
                <p:cNvSpPr/>
                <p:nvPr/>
              </p:nvSpPr>
              <p:spPr>
                <a:xfrm>
                  <a:off x="142081" y="44450"/>
                  <a:ext cx="71442" cy="182574"/>
                </a:xfrm>
                <a:custGeom>
                  <a:rect b="b" l="l" r="r" t="t"/>
                  <a:pathLst>
                    <a:path extrusionOk="0" h="21600" w="21600">
                      <a:moveTo>
                        <a:pt x="21120" y="0"/>
                      </a:moveTo>
                      <a:lnTo>
                        <a:pt x="20640" y="0"/>
                      </a:lnTo>
                      <a:lnTo>
                        <a:pt x="15360" y="3381"/>
                      </a:lnTo>
                      <a:lnTo>
                        <a:pt x="11040" y="7137"/>
                      </a:lnTo>
                      <a:lnTo>
                        <a:pt x="7200" y="10706"/>
                      </a:lnTo>
                      <a:lnTo>
                        <a:pt x="4320" y="14087"/>
                      </a:lnTo>
                      <a:lnTo>
                        <a:pt x="2400" y="17092"/>
                      </a:lnTo>
                      <a:lnTo>
                        <a:pt x="960" y="19534"/>
                      </a:lnTo>
                      <a:lnTo>
                        <a:pt x="480" y="21036"/>
                      </a:lnTo>
                      <a:lnTo>
                        <a:pt x="0" y="21600"/>
                      </a:lnTo>
                      <a:lnTo>
                        <a:pt x="960" y="21600"/>
                      </a:lnTo>
                      <a:lnTo>
                        <a:pt x="1440" y="21036"/>
                      </a:lnTo>
                      <a:lnTo>
                        <a:pt x="1920" y="19534"/>
                      </a:lnTo>
                      <a:lnTo>
                        <a:pt x="3360" y="17280"/>
                      </a:lnTo>
                      <a:lnTo>
                        <a:pt x="5280" y="14275"/>
                      </a:lnTo>
                      <a:lnTo>
                        <a:pt x="8160" y="10894"/>
                      </a:lnTo>
                      <a:lnTo>
                        <a:pt x="11520" y="7137"/>
                      </a:lnTo>
                      <a:lnTo>
                        <a:pt x="16320" y="3756"/>
                      </a:lnTo>
                      <a:lnTo>
                        <a:pt x="21600" y="188"/>
                      </a:lnTo>
                      <a:lnTo>
                        <a:pt x="21120" y="375"/>
                      </a:lnTo>
                      <a:lnTo>
                        <a:pt x="2112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gf5235eb5ba_0_303"/>
                <p:cNvSpPr/>
                <p:nvPr/>
              </p:nvSpPr>
              <p:spPr>
                <a:xfrm>
                  <a:off x="211931" y="41275"/>
                  <a:ext cx="61938" cy="28566"/>
                </a:xfrm>
                <a:custGeom>
                  <a:rect b="b" l="l" r="r" t="t"/>
                  <a:pathLst>
                    <a:path extrusionOk="0" h="21600" w="21600">
                      <a:moveTo>
                        <a:pt x="21600" y="21600"/>
                      </a:moveTo>
                      <a:lnTo>
                        <a:pt x="21046" y="12000"/>
                      </a:lnTo>
                      <a:lnTo>
                        <a:pt x="18831" y="4800"/>
                      </a:lnTo>
                      <a:lnTo>
                        <a:pt x="14954" y="1200"/>
                      </a:lnTo>
                      <a:lnTo>
                        <a:pt x="11077" y="0"/>
                      </a:lnTo>
                      <a:lnTo>
                        <a:pt x="3323" y="0"/>
                      </a:lnTo>
                      <a:lnTo>
                        <a:pt x="1108" y="1200"/>
                      </a:lnTo>
                      <a:lnTo>
                        <a:pt x="0" y="2400"/>
                      </a:lnTo>
                      <a:lnTo>
                        <a:pt x="0" y="4800"/>
                      </a:lnTo>
                      <a:lnTo>
                        <a:pt x="1108" y="3600"/>
                      </a:lnTo>
                      <a:lnTo>
                        <a:pt x="3323" y="3600"/>
                      </a:lnTo>
                      <a:lnTo>
                        <a:pt x="7200" y="2400"/>
                      </a:lnTo>
                      <a:lnTo>
                        <a:pt x="11077" y="2400"/>
                      </a:lnTo>
                      <a:lnTo>
                        <a:pt x="14954" y="3600"/>
                      </a:lnTo>
                      <a:lnTo>
                        <a:pt x="18277" y="7200"/>
                      </a:lnTo>
                      <a:lnTo>
                        <a:pt x="19938" y="13200"/>
                      </a:lnTo>
                      <a:lnTo>
                        <a:pt x="20492"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gf5235eb5ba_0_303"/>
                <p:cNvSpPr/>
                <p:nvPr/>
              </p:nvSpPr>
              <p:spPr>
                <a:xfrm>
                  <a:off x="262731" y="69850"/>
                  <a:ext cx="12690" cy="95256"/>
                </a:xfrm>
                <a:custGeom>
                  <a:rect b="b" l="l" r="r" t="t"/>
                  <a:pathLst>
                    <a:path extrusionOk="0" h="21600" w="21600">
                      <a:moveTo>
                        <a:pt x="3600" y="21600"/>
                      </a:moveTo>
                      <a:lnTo>
                        <a:pt x="7200" y="21240"/>
                      </a:lnTo>
                      <a:lnTo>
                        <a:pt x="7200" y="19080"/>
                      </a:lnTo>
                      <a:lnTo>
                        <a:pt x="10800" y="14040"/>
                      </a:lnTo>
                      <a:lnTo>
                        <a:pt x="14400" y="7200"/>
                      </a:lnTo>
                      <a:lnTo>
                        <a:pt x="21600" y="0"/>
                      </a:lnTo>
                      <a:lnTo>
                        <a:pt x="14400" y="0"/>
                      </a:lnTo>
                      <a:lnTo>
                        <a:pt x="7200" y="7200"/>
                      </a:lnTo>
                      <a:lnTo>
                        <a:pt x="3600" y="14040"/>
                      </a:lnTo>
                      <a:lnTo>
                        <a:pt x="0" y="19080"/>
                      </a:lnTo>
                      <a:lnTo>
                        <a:pt x="0" y="21240"/>
                      </a:lnTo>
                      <a:lnTo>
                        <a:pt x="3600" y="20880"/>
                      </a:lnTo>
                      <a:lnTo>
                        <a:pt x="3600" y="21600"/>
                      </a:lnTo>
                      <a:lnTo>
                        <a:pt x="7200" y="21600"/>
                      </a:lnTo>
                      <a:lnTo>
                        <a:pt x="7200" y="21240"/>
                      </a:lnTo>
                      <a:lnTo>
                        <a:pt x="3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gf5235eb5ba_0_303"/>
                <p:cNvSpPr/>
                <p:nvPr/>
              </p:nvSpPr>
              <p:spPr>
                <a:xfrm>
                  <a:off x="254793" y="157162"/>
                  <a:ext cx="12690" cy="12690"/>
                </a:xfrm>
                <a:custGeom>
                  <a:rect b="b" l="l" r="r" t="t"/>
                  <a:pathLst>
                    <a:path extrusionOk="0" h="21600" w="21600">
                      <a:moveTo>
                        <a:pt x="7200" y="10800"/>
                      </a:moveTo>
                      <a:lnTo>
                        <a:pt x="3600" y="21600"/>
                      </a:lnTo>
                      <a:lnTo>
                        <a:pt x="21600" y="21600"/>
                      </a:lnTo>
                      <a:lnTo>
                        <a:pt x="21600" y="0"/>
                      </a:lnTo>
                      <a:lnTo>
                        <a:pt x="3600" y="0"/>
                      </a:lnTo>
                      <a:lnTo>
                        <a:pt x="0" y="10800"/>
                      </a:lnTo>
                      <a:lnTo>
                        <a:pt x="3600" y="0"/>
                      </a:lnTo>
                      <a:lnTo>
                        <a:pt x="0" y="0"/>
                      </a:lnTo>
                      <a:lnTo>
                        <a:pt x="0" y="10800"/>
                      </a:lnTo>
                      <a:lnTo>
                        <a:pt x="720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gf5235eb5ba_0_303"/>
                <p:cNvSpPr/>
                <p:nvPr/>
              </p:nvSpPr>
              <p:spPr>
                <a:xfrm>
                  <a:off x="245268" y="163512"/>
                  <a:ext cx="14310" cy="55566"/>
                </a:xfrm>
                <a:custGeom>
                  <a:rect b="b" l="l" r="r" t="t"/>
                  <a:pathLst>
                    <a:path extrusionOk="0" h="21600" w="21600">
                      <a:moveTo>
                        <a:pt x="2400" y="20983"/>
                      </a:moveTo>
                      <a:lnTo>
                        <a:pt x="4800" y="20983"/>
                      </a:lnTo>
                      <a:lnTo>
                        <a:pt x="21600" y="0"/>
                      </a:lnTo>
                      <a:lnTo>
                        <a:pt x="16800" y="0"/>
                      </a:lnTo>
                      <a:lnTo>
                        <a:pt x="0" y="20366"/>
                      </a:lnTo>
                      <a:lnTo>
                        <a:pt x="2400" y="19749"/>
                      </a:lnTo>
                      <a:lnTo>
                        <a:pt x="2400" y="21600"/>
                      </a:lnTo>
                      <a:lnTo>
                        <a:pt x="4800" y="20983"/>
                      </a:lnTo>
                      <a:lnTo>
                        <a:pt x="2400" y="2098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gf5235eb5ba_0_303"/>
                <p:cNvSpPr/>
                <p:nvPr/>
              </p:nvSpPr>
              <p:spPr>
                <a:xfrm>
                  <a:off x="236537" y="207168"/>
                  <a:ext cx="12690" cy="12690"/>
                </a:xfrm>
                <a:custGeom>
                  <a:rect b="b" l="l" r="r" t="t"/>
                  <a:pathLst>
                    <a:path extrusionOk="0" h="21600" w="21600">
                      <a:moveTo>
                        <a:pt x="0" y="4320"/>
                      </a:moveTo>
                      <a:lnTo>
                        <a:pt x="4320" y="12960"/>
                      </a:lnTo>
                      <a:lnTo>
                        <a:pt x="12960" y="21600"/>
                      </a:lnTo>
                      <a:lnTo>
                        <a:pt x="21600" y="21600"/>
                      </a:lnTo>
                      <a:lnTo>
                        <a:pt x="21600" y="12960"/>
                      </a:lnTo>
                      <a:lnTo>
                        <a:pt x="17280" y="8640"/>
                      </a:lnTo>
                      <a:lnTo>
                        <a:pt x="12960" y="8640"/>
                      </a:lnTo>
                      <a:lnTo>
                        <a:pt x="8640" y="0"/>
                      </a:lnTo>
                      <a:lnTo>
                        <a:pt x="0" y="432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gf5235eb5ba_0_303"/>
                <p:cNvSpPr/>
                <p:nvPr/>
              </p:nvSpPr>
              <p:spPr>
                <a:xfrm>
                  <a:off x="227806" y="200818"/>
                  <a:ext cx="14310" cy="12690"/>
                </a:xfrm>
                <a:custGeom>
                  <a:rect b="b" l="l" r="r" t="t"/>
                  <a:pathLst>
                    <a:path extrusionOk="0" h="21600" w="21600">
                      <a:moveTo>
                        <a:pt x="0" y="12960"/>
                      </a:moveTo>
                      <a:lnTo>
                        <a:pt x="12000" y="12960"/>
                      </a:lnTo>
                      <a:lnTo>
                        <a:pt x="14400" y="17280"/>
                      </a:lnTo>
                      <a:lnTo>
                        <a:pt x="16800" y="21600"/>
                      </a:lnTo>
                      <a:lnTo>
                        <a:pt x="21600" y="17280"/>
                      </a:lnTo>
                      <a:lnTo>
                        <a:pt x="19200" y="4320"/>
                      </a:lnTo>
                      <a:lnTo>
                        <a:pt x="12000" y="4320"/>
                      </a:lnTo>
                      <a:lnTo>
                        <a:pt x="7200" y="0"/>
                      </a:lnTo>
                      <a:lnTo>
                        <a:pt x="0" y="4320"/>
                      </a:lnTo>
                      <a:lnTo>
                        <a:pt x="0" y="1296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gf5235eb5ba_0_303"/>
                <p:cNvSpPr/>
                <p:nvPr/>
              </p:nvSpPr>
              <p:spPr>
                <a:xfrm>
                  <a:off x="148431" y="204787"/>
                  <a:ext cx="79380" cy="25380"/>
                </a:xfrm>
                <a:custGeom>
                  <a:rect b="b" l="l" r="r" t="t"/>
                  <a:pathLst>
                    <a:path extrusionOk="0" h="21600" w="21600">
                      <a:moveTo>
                        <a:pt x="0" y="21600"/>
                      </a:moveTo>
                      <a:lnTo>
                        <a:pt x="432" y="21600"/>
                      </a:lnTo>
                      <a:lnTo>
                        <a:pt x="1296" y="17550"/>
                      </a:lnTo>
                      <a:lnTo>
                        <a:pt x="1728" y="14850"/>
                      </a:lnTo>
                      <a:lnTo>
                        <a:pt x="3024" y="13500"/>
                      </a:lnTo>
                      <a:lnTo>
                        <a:pt x="5616" y="8100"/>
                      </a:lnTo>
                      <a:lnTo>
                        <a:pt x="7344" y="6750"/>
                      </a:lnTo>
                      <a:lnTo>
                        <a:pt x="9072" y="6750"/>
                      </a:lnTo>
                      <a:lnTo>
                        <a:pt x="12528" y="4050"/>
                      </a:lnTo>
                      <a:lnTo>
                        <a:pt x="19008" y="4050"/>
                      </a:lnTo>
                      <a:lnTo>
                        <a:pt x="20304" y="2700"/>
                      </a:lnTo>
                      <a:lnTo>
                        <a:pt x="21600" y="2700"/>
                      </a:lnTo>
                      <a:lnTo>
                        <a:pt x="21600" y="0"/>
                      </a:lnTo>
                      <a:lnTo>
                        <a:pt x="14256" y="0"/>
                      </a:lnTo>
                      <a:lnTo>
                        <a:pt x="10800" y="2700"/>
                      </a:lnTo>
                      <a:lnTo>
                        <a:pt x="9072" y="2700"/>
                      </a:lnTo>
                      <a:lnTo>
                        <a:pt x="3888" y="6750"/>
                      </a:lnTo>
                      <a:lnTo>
                        <a:pt x="1296" y="12150"/>
                      </a:lnTo>
                      <a:lnTo>
                        <a:pt x="432" y="16200"/>
                      </a:lnTo>
                      <a:lnTo>
                        <a:pt x="0" y="20250"/>
                      </a:lnTo>
                      <a:lnTo>
                        <a:pt x="0" y="1890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gf5235eb5ba_0_303"/>
                <p:cNvSpPr/>
                <p:nvPr/>
              </p:nvSpPr>
              <p:spPr>
                <a:xfrm>
                  <a:off x="138906" y="221456"/>
                  <a:ext cx="12690" cy="12690"/>
                </a:xfrm>
                <a:custGeom>
                  <a:rect b="b" l="l" r="r" t="t"/>
                  <a:pathLst>
                    <a:path extrusionOk="0" h="21600" w="21600">
                      <a:moveTo>
                        <a:pt x="0" y="7200"/>
                      </a:moveTo>
                      <a:lnTo>
                        <a:pt x="5400" y="21600"/>
                      </a:lnTo>
                      <a:lnTo>
                        <a:pt x="21600" y="21600"/>
                      </a:lnTo>
                      <a:lnTo>
                        <a:pt x="21600" y="7200"/>
                      </a:lnTo>
                      <a:lnTo>
                        <a:pt x="5400" y="0"/>
                      </a:lnTo>
                      <a:lnTo>
                        <a:pt x="10800" y="7200"/>
                      </a:lnTo>
                      <a:lnTo>
                        <a:pt x="0" y="7200"/>
                      </a:lnTo>
                      <a:lnTo>
                        <a:pt x="0" y="21600"/>
                      </a:lnTo>
                      <a:lnTo>
                        <a:pt x="5400" y="21600"/>
                      </a:lnTo>
                      <a:lnTo>
                        <a:pt x="0" y="7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gf5235eb5ba_0_303"/>
                <p:cNvSpPr/>
                <p:nvPr/>
              </p:nvSpPr>
              <p:spPr>
                <a:xfrm>
                  <a:off x="143668" y="161925"/>
                  <a:ext cx="107946" cy="66690"/>
                </a:xfrm>
                <a:custGeom>
                  <a:rect b="b" l="l" r="r" t="t"/>
                  <a:pathLst>
                    <a:path extrusionOk="0" h="21600" w="21600">
                      <a:moveTo>
                        <a:pt x="21600" y="10286"/>
                      </a:moveTo>
                      <a:lnTo>
                        <a:pt x="20647" y="17486"/>
                      </a:lnTo>
                      <a:lnTo>
                        <a:pt x="20329" y="17486"/>
                      </a:lnTo>
                      <a:lnTo>
                        <a:pt x="19694" y="16457"/>
                      </a:lnTo>
                      <a:lnTo>
                        <a:pt x="19376" y="15429"/>
                      </a:lnTo>
                      <a:lnTo>
                        <a:pt x="19059" y="14914"/>
                      </a:lnTo>
                      <a:lnTo>
                        <a:pt x="18423" y="14400"/>
                      </a:lnTo>
                      <a:lnTo>
                        <a:pt x="17788" y="13886"/>
                      </a:lnTo>
                      <a:lnTo>
                        <a:pt x="16835" y="14400"/>
                      </a:lnTo>
                      <a:lnTo>
                        <a:pt x="13976" y="14400"/>
                      </a:lnTo>
                      <a:lnTo>
                        <a:pt x="12706" y="14914"/>
                      </a:lnTo>
                      <a:lnTo>
                        <a:pt x="10165" y="14914"/>
                      </a:lnTo>
                      <a:lnTo>
                        <a:pt x="8894" y="15429"/>
                      </a:lnTo>
                      <a:lnTo>
                        <a:pt x="7623" y="15429"/>
                      </a:lnTo>
                      <a:lnTo>
                        <a:pt x="6353" y="15943"/>
                      </a:lnTo>
                      <a:lnTo>
                        <a:pt x="5082" y="16457"/>
                      </a:lnTo>
                      <a:lnTo>
                        <a:pt x="4129" y="16971"/>
                      </a:lnTo>
                      <a:lnTo>
                        <a:pt x="3176" y="18000"/>
                      </a:lnTo>
                      <a:lnTo>
                        <a:pt x="2223" y="19029"/>
                      </a:lnTo>
                      <a:lnTo>
                        <a:pt x="1588" y="20571"/>
                      </a:lnTo>
                      <a:lnTo>
                        <a:pt x="953" y="21600"/>
                      </a:lnTo>
                      <a:lnTo>
                        <a:pt x="0" y="21086"/>
                      </a:lnTo>
                      <a:lnTo>
                        <a:pt x="318" y="19543"/>
                      </a:lnTo>
                      <a:lnTo>
                        <a:pt x="318" y="18000"/>
                      </a:lnTo>
                      <a:lnTo>
                        <a:pt x="635" y="15429"/>
                      </a:lnTo>
                      <a:lnTo>
                        <a:pt x="953" y="12343"/>
                      </a:lnTo>
                      <a:lnTo>
                        <a:pt x="2223" y="5143"/>
                      </a:lnTo>
                      <a:lnTo>
                        <a:pt x="2859" y="514"/>
                      </a:lnTo>
                      <a:lnTo>
                        <a:pt x="3494" y="0"/>
                      </a:lnTo>
                      <a:lnTo>
                        <a:pt x="4129" y="0"/>
                      </a:lnTo>
                      <a:lnTo>
                        <a:pt x="4765" y="1543"/>
                      </a:lnTo>
                      <a:lnTo>
                        <a:pt x="5082" y="3086"/>
                      </a:lnTo>
                      <a:lnTo>
                        <a:pt x="5400" y="4114"/>
                      </a:lnTo>
                      <a:lnTo>
                        <a:pt x="5718" y="4629"/>
                      </a:lnTo>
                      <a:lnTo>
                        <a:pt x="6353" y="4629"/>
                      </a:lnTo>
                      <a:lnTo>
                        <a:pt x="6988" y="4114"/>
                      </a:lnTo>
                      <a:lnTo>
                        <a:pt x="7306" y="4114"/>
                      </a:lnTo>
                      <a:lnTo>
                        <a:pt x="7623" y="4629"/>
                      </a:lnTo>
                      <a:lnTo>
                        <a:pt x="7623" y="7200"/>
                      </a:lnTo>
                      <a:lnTo>
                        <a:pt x="8259" y="8229"/>
                      </a:lnTo>
                      <a:lnTo>
                        <a:pt x="10800" y="8229"/>
                      </a:lnTo>
                      <a:lnTo>
                        <a:pt x="11118" y="9257"/>
                      </a:lnTo>
                      <a:lnTo>
                        <a:pt x="11435" y="10286"/>
                      </a:lnTo>
                      <a:lnTo>
                        <a:pt x="12070" y="10286"/>
                      </a:lnTo>
                      <a:lnTo>
                        <a:pt x="12706" y="9771"/>
                      </a:lnTo>
                      <a:lnTo>
                        <a:pt x="13341" y="9257"/>
                      </a:lnTo>
                      <a:lnTo>
                        <a:pt x="14929" y="9257"/>
                      </a:lnTo>
                      <a:lnTo>
                        <a:pt x="15882" y="10286"/>
                      </a:lnTo>
                      <a:lnTo>
                        <a:pt x="16200" y="11314"/>
                      </a:lnTo>
                      <a:lnTo>
                        <a:pt x="16518" y="12343"/>
                      </a:lnTo>
                      <a:lnTo>
                        <a:pt x="17153" y="12343"/>
                      </a:lnTo>
                      <a:lnTo>
                        <a:pt x="17470" y="11829"/>
                      </a:lnTo>
                      <a:lnTo>
                        <a:pt x="18106" y="11314"/>
                      </a:lnTo>
                      <a:lnTo>
                        <a:pt x="18741" y="11314"/>
                      </a:lnTo>
                      <a:lnTo>
                        <a:pt x="19376" y="10800"/>
                      </a:lnTo>
                      <a:lnTo>
                        <a:pt x="19694" y="9771"/>
                      </a:lnTo>
                      <a:lnTo>
                        <a:pt x="20012" y="8229"/>
                      </a:lnTo>
                      <a:lnTo>
                        <a:pt x="20647" y="8229"/>
                      </a:lnTo>
                      <a:lnTo>
                        <a:pt x="20965" y="9257"/>
                      </a:lnTo>
                      <a:lnTo>
                        <a:pt x="21600" y="1028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gf5235eb5ba_0_303"/>
                <p:cNvSpPr/>
                <p:nvPr/>
              </p:nvSpPr>
              <p:spPr>
                <a:xfrm>
                  <a:off x="262731" y="60325"/>
                  <a:ext cx="14310" cy="184140"/>
                </a:xfrm>
                <a:custGeom>
                  <a:rect b="b" l="l" r="r" t="t"/>
                  <a:pathLst>
                    <a:path extrusionOk="0" h="21600" w="21600">
                      <a:moveTo>
                        <a:pt x="16800" y="0"/>
                      </a:moveTo>
                      <a:lnTo>
                        <a:pt x="9600" y="4655"/>
                      </a:lnTo>
                      <a:lnTo>
                        <a:pt x="4800" y="11917"/>
                      </a:lnTo>
                      <a:lnTo>
                        <a:pt x="0" y="18621"/>
                      </a:lnTo>
                      <a:lnTo>
                        <a:pt x="0" y="21600"/>
                      </a:lnTo>
                      <a:lnTo>
                        <a:pt x="4800" y="21600"/>
                      </a:lnTo>
                      <a:lnTo>
                        <a:pt x="4800" y="18621"/>
                      </a:lnTo>
                      <a:lnTo>
                        <a:pt x="7200" y="11917"/>
                      </a:lnTo>
                      <a:lnTo>
                        <a:pt x="14400" y="4655"/>
                      </a:lnTo>
                      <a:lnTo>
                        <a:pt x="21600" y="0"/>
                      </a:lnTo>
                      <a:lnTo>
                        <a:pt x="16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gf5235eb5ba_0_303"/>
                <p:cNvSpPr/>
                <p:nvPr/>
              </p:nvSpPr>
              <p:spPr>
                <a:xfrm>
                  <a:off x="242093" y="30162"/>
                  <a:ext cx="36504" cy="30186"/>
                </a:xfrm>
                <a:custGeom>
                  <a:rect b="b" l="l" r="r" t="t"/>
                  <a:pathLst>
                    <a:path extrusionOk="0" h="21600" w="21600">
                      <a:moveTo>
                        <a:pt x="0" y="2274"/>
                      </a:moveTo>
                      <a:lnTo>
                        <a:pt x="4695" y="2274"/>
                      </a:lnTo>
                      <a:lnTo>
                        <a:pt x="9391" y="3410"/>
                      </a:lnTo>
                      <a:lnTo>
                        <a:pt x="13148" y="4547"/>
                      </a:lnTo>
                      <a:lnTo>
                        <a:pt x="15965" y="6821"/>
                      </a:lnTo>
                      <a:lnTo>
                        <a:pt x="18782" y="10232"/>
                      </a:lnTo>
                      <a:lnTo>
                        <a:pt x="19722" y="12505"/>
                      </a:lnTo>
                      <a:lnTo>
                        <a:pt x="19722" y="17052"/>
                      </a:lnTo>
                      <a:lnTo>
                        <a:pt x="18782" y="21600"/>
                      </a:lnTo>
                      <a:lnTo>
                        <a:pt x="20661" y="21600"/>
                      </a:lnTo>
                      <a:lnTo>
                        <a:pt x="21600" y="17052"/>
                      </a:lnTo>
                      <a:lnTo>
                        <a:pt x="21600" y="11368"/>
                      </a:lnTo>
                      <a:lnTo>
                        <a:pt x="19722" y="7958"/>
                      </a:lnTo>
                      <a:lnTo>
                        <a:pt x="16904" y="4547"/>
                      </a:lnTo>
                      <a:lnTo>
                        <a:pt x="14087" y="2274"/>
                      </a:lnTo>
                      <a:lnTo>
                        <a:pt x="9391" y="1137"/>
                      </a:lnTo>
                      <a:lnTo>
                        <a:pt x="4695" y="0"/>
                      </a:lnTo>
                      <a:lnTo>
                        <a:pt x="0" y="0"/>
                      </a:lnTo>
                      <a:lnTo>
                        <a:pt x="0" y="227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gf5235eb5ba_0_303"/>
                <p:cNvSpPr/>
                <p:nvPr/>
              </p:nvSpPr>
              <p:spPr>
                <a:xfrm>
                  <a:off x="205581" y="29368"/>
                  <a:ext cx="36504" cy="12690"/>
                </a:xfrm>
                <a:custGeom>
                  <a:rect b="b" l="l" r="r" t="t"/>
                  <a:pathLst>
                    <a:path extrusionOk="0" h="21600" w="21600">
                      <a:moveTo>
                        <a:pt x="0" y="21600"/>
                      </a:moveTo>
                      <a:lnTo>
                        <a:pt x="2817" y="18514"/>
                      </a:lnTo>
                      <a:lnTo>
                        <a:pt x="4695" y="15429"/>
                      </a:lnTo>
                      <a:lnTo>
                        <a:pt x="8452" y="12343"/>
                      </a:lnTo>
                      <a:lnTo>
                        <a:pt x="11269" y="12343"/>
                      </a:lnTo>
                      <a:lnTo>
                        <a:pt x="14087" y="9257"/>
                      </a:lnTo>
                      <a:lnTo>
                        <a:pt x="16904" y="9257"/>
                      </a:lnTo>
                      <a:lnTo>
                        <a:pt x="19722" y="6171"/>
                      </a:lnTo>
                      <a:lnTo>
                        <a:pt x="21600" y="6171"/>
                      </a:lnTo>
                      <a:lnTo>
                        <a:pt x="21600" y="0"/>
                      </a:lnTo>
                      <a:lnTo>
                        <a:pt x="19722" y="0"/>
                      </a:lnTo>
                      <a:lnTo>
                        <a:pt x="16904" y="3086"/>
                      </a:lnTo>
                      <a:lnTo>
                        <a:pt x="11269" y="3086"/>
                      </a:lnTo>
                      <a:lnTo>
                        <a:pt x="8452" y="6171"/>
                      </a:lnTo>
                      <a:lnTo>
                        <a:pt x="4695" y="9257"/>
                      </a:lnTo>
                      <a:lnTo>
                        <a:pt x="2817" y="12343"/>
                      </a:lnTo>
                      <a:lnTo>
                        <a:pt x="0" y="12343"/>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gf5235eb5ba_0_303"/>
                <p:cNvSpPr/>
                <p:nvPr/>
              </p:nvSpPr>
              <p:spPr>
                <a:xfrm>
                  <a:off x="281781" y="36512"/>
                  <a:ext cx="679428" cy="207954"/>
                </a:xfrm>
                <a:custGeom>
                  <a:rect b="b" l="l" r="r" t="t"/>
                  <a:pathLst>
                    <a:path extrusionOk="0" h="21600" w="21600">
                      <a:moveTo>
                        <a:pt x="21600" y="19951"/>
                      </a:moveTo>
                      <a:lnTo>
                        <a:pt x="21499" y="19951"/>
                      </a:lnTo>
                      <a:lnTo>
                        <a:pt x="21499" y="19786"/>
                      </a:lnTo>
                      <a:lnTo>
                        <a:pt x="21196" y="19786"/>
                      </a:lnTo>
                      <a:lnTo>
                        <a:pt x="21045" y="19621"/>
                      </a:lnTo>
                      <a:lnTo>
                        <a:pt x="20692" y="19621"/>
                      </a:lnTo>
                      <a:lnTo>
                        <a:pt x="20490" y="19456"/>
                      </a:lnTo>
                      <a:lnTo>
                        <a:pt x="17916" y="19456"/>
                      </a:lnTo>
                      <a:lnTo>
                        <a:pt x="17512" y="19621"/>
                      </a:lnTo>
                      <a:lnTo>
                        <a:pt x="14989" y="19621"/>
                      </a:lnTo>
                      <a:lnTo>
                        <a:pt x="14433" y="19786"/>
                      </a:lnTo>
                      <a:lnTo>
                        <a:pt x="12566" y="19786"/>
                      </a:lnTo>
                      <a:lnTo>
                        <a:pt x="11961" y="19951"/>
                      </a:lnTo>
                      <a:lnTo>
                        <a:pt x="10699" y="19951"/>
                      </a:lnTo>
                      <a:lnTo>
                        <a:pt x="10093" y="20116"/>
                      </a:lnTo>
                      <a:lnTo>
                        <a:pt x="8277" y="20116"/>
                      </a:lnTo>
                      <a:lnTo>
                        <a:pt x="7721" y="20281"/>
                      </a:lnTo>
                      <a:lnTo>
                        <a:pt x="5703" y="20281"/>
                      </a:lnTo>
                      <a:lnTo>
                        <a:pt x="5299" y="20446"/>
                      </a:lnTo>
                      <a:lnTo>
                        <a:pt x="4340" y="20446"/>
                      </a:lnTo>
                      <a:lnTo>
                        <a:pt x="4088" y="20611"/>
                      </a:lnTo>
                      <a:lnTo>
                        <a:pt x="3028" y="20611"/>
                      </a:lnTo>
                      <a:lnTo>
                        <a:pt x="2725" y="20775"/>
                      </a:lnTo>
                      <a:lnTo>
                        <a:pt x="2170" y="20775"/>
                      </a:lnTo>
                      <a:lnTo>
                        <a:pt x="1867" y="20940"/>
                      </a:lnTo>
                      <a:lnTo>
                        <a:pt x="1615" y="20940"/>
                      </a:lnTo>
                      <a:lnTo>
                        <a:pt x="1312" y="21105"/>
                      </a:lnTo>
                      <a:lnTo>
                        <a:pt x="858" y="21105"/>
                      </a:lnTo>
                      <a:lnTo>
                        <a:pt x="656" y="21270"/>
                      </a:lnTo>
                      <a:lnTo>
                        <a:pt x="454" y="21270"/>
                      </a:lnTo>
                      <a:lnTo>
                        <a:pt x="252" y="21435"/>
                      </a:lnTo>
                      <a:lnTo>
                        <a:pt x="101" y="21435"/>
                      </a:lnTo>
                      <a:lnTo>
                        <a:pt x="0" y="21600"/>
                      </a:lnTo>
                      <a:lnTo>
                        <a:pt x="0" y="13191"/>
                      </a:lnTo>
                      <a:lnTo>
                        <a:pt x="50" y="8574"/>
                      </a:lnTo>
                      <a:lnTo>
                        <a:pt x="151" y="4946"/>
                      </a:lnTo>
                      <a:lnTo>
                        <a:pt x="202" y="3792"/>
                      </a:lnTo>
                      <a:lnTo>
                        <a:pt x="252" y="2968"/>
                      </a:lnTo>
                      <a:lnTo>
                        <a:pt x="303" y="1979"/>
                      </a:lnTo>
                      <a:lnTo>
                        <a:pt x="303" y="1484"/>
                      </a:lnTo>
                      <a:lnTo>
                        <a:pt x="353" y="1484"/>
                      </a:lnTo>
                      <a:lnTo>
                        <a:pt x="353" y="1319"/>
                      </a:lnTo>
                      <a:lnTo>
                        <a:pt x="454" y="1319"/>
                      </a:lnTo>
                      <a:lnTo>
                        <a:pt x="555" y="1154"/>
                      </a:lnTo>
                      <a:lnTo>
                        <a:pt x="656" y="1154"/>
                      </a:lnTo>
                      <a:lnTo>
                        <a:pt x="807" y="989"/>
                      </a:lnTo>
                      <a:lnTo>
                        <a:pt x="959" y="989"/>
                      </a:lnTo>
                      <a:lnTo>
                        <a:pt x="1110" y="824"/>
                      </a:lnTo>
                      <a:lnTo>
                        <a:pt x="1312" y="824"/>
                      </a:lnTo>
                      <a:lnTo>
                        <a:pt x="1514" y="660"/>
                      </a:lnTo>
                      <a:lnTo>
                        <a:pt x="1716" y="495"/>
                      </a:lnTo>
                      <a:lnTo>
                        <a:pt x="2220" y="495"/>
                      </a:lnTo>
                      <a:lnTo>
                        <a:pt x="2473" y="330"/>
                      </a:lnTo>
                      <a:lnTo>
                        <a:pt x="5501" y="330"/>
                      </a:lnTo>
                      <a:lnTo>
                        <a:pt x="6258" y="165"/>
                      </a:lnTo>
                      <a:lnTo>
                        <a:pt x="7065" y="165"/>
                      </a:lnTo>
                      <a:lnTo>
                        <a:pt x="7822" y="0"/>
                      </a:lnTo>
                      <a:lnTo>
                        <a:pt x="12667" y="0"/>
                      </a:lnTo>
                      <a:lnTo>
                        <a:pt x="13172" y="330"/>
                      </a:lnTo>
                      <a:lnTo>
                        <a:pt x="13475" y="330"/>
                      </a:lnTo>
                      <a:lnTo>
                        <a:pt x="13727" y="495"/>
                      </a:lnTo>
                      <a:lnTo>
                        <a:pt x="14080" y="660"/>
                      </a:lnTo>
                      <a:lnTo>
                        <a:pt x="14686" y="989"/>
                      </a:lnTo>
                      <a:lnTo>
                        <a:pt x="14989" y="1319"/>
                      </a:lnTo>
                      <a:lnTo>
                        <a:pt x="15292" y="1484"/>
                      </a:lnTo>
                      <a:lnTo>
                        <a:pt x="15645" y="1814"/>
                      </a:lnTo>
                      <a:lnTo>
                        <a:pt x="15948" y="1979"/>
                      </a:lnTo>
                      <a:lnTo>
                        <a:pt x="16200" y="2308"/>
                      </a:lnTo>
                      <a:lnTo>
                        <a:pt x="16503" y="2638"/>
                      </a:lnTo>
                      <a:lnTo>
                        <a:pt x="16755" y="2803"/>
                      </a:lnTo>
                      <a:lnTo>
                        <a:pt x="16957" y="3133"/>
                      </a:lnTo>
                      <a:lnTo>
                        <a:pt x="17058" y="3298"/>
                      </a:lnTo>
                      <a:lnTo>
                        <a:pt x="17310" y="4122"/>
                      </a:lnTo>
                      <a:lnTo>
                        <a:pt x="17613" y="5111"/>
                      </a:lnTo>
                      <a:lnTo>
                        <a:pt x="17916" y="5936"/>
                      </a:lnTo>
                      <a:lnTo>
                        <a:pt x="18168" y="7090"/>
                      </a:lnTo>
                      <a:lnTo>
                        <a:pt x="18521" y="8079"/>
                      </a:lnTo>
                      <a:lnTo>
                        <a:pt x="18824" y="9069"/>
                      </a:lnTo>
                      <a:lnTo>
                        <a:pt x="19127" y="10223"/>
                      </a:lnTo>
                      <a:lnTo>
                        <a:pt x="19379" y="11212"/>
                      </a:lnTo>
                      <a:lnTo>
                        <a:pt x="19682" y="12201"/>
                      </a:lnTo>
                      <a:lnTo>
                        <a:pt x="19934" y="13191"/>
                      </a:lnTo>
                      <a:lnTo>
                        <a:pt x="20187" y="14015"/>
                      </a:lnTo>
                      <a:lnTo>
                        <a:pt x="20389" y="14840"/>
                      </a:lnTo>
                      <a:lnTo>
                        <a:pt x="20540" y="15334"/>
                      </a:lnTo>
                      <a:lnTo>
                        <a:pt x="20641" y="15829"/>
                      </a:lnTo>
                      <a:lnTo>
                        <a:pt x="20742" y="16159"/>
                      </a:lnTo>
                      <a:lnTo>
                        <a:pt x="20742" y="16324"/>
                      </a:lnTo>
                      <a:lnTo>
                        <a:pt x="20944" y="16983"/>
                      </a:lnTo>
                      <a:lnTo>
                        <a:pt x="21095" y="17643"/>
                      </a:lnTo>
                      <a:lnTo>
                        <a:pt x="21247" y="18137"/>
                      </a:lnTo>
                      <a:lnTo>
                        <a:pt x="21348" y="18797"/>
                      </a:lnTo>
                      <a:lnTo>
                        <a:pt x="21448" y="19291"/>
                      </a:lnTo>
                      <a:lnTo>
                        <a:pt x="21549" y="19786"/>
                      </a:lnTo>
                      <a:lnTo>
                        <a:pt x="21600" y="19951"/>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gf5235eb5ba_0_303"/>
                <p:cNvSpPr/>
                <p:nvPr/>
              </p:nvSpPr>
              <p:spPr>
                <a:xfrm>
                  <a:off x="880268" y="219868"/>
                  <a:ext cx="80946" cy="12690"/>
                </a:xfrm>
                <a:custGeom>
                  <a:rect b="b" l="l" r="r" t="t"/>
                  <a:pathLst>
                    <a:path extrusionOk="0" h="21600" w="21600">
                      <a:moveTo>
                        <a:pt x="0" y="9257"/>
                      </a:moveTo>
                      <a:lnTo>
                        <a:pt x="8047" y="9257"/>
                      </a:lnTo>
                      <a:lnTo>
                        <a:pt x="10165" y="12343"/>
                      </a:lnTo>
                      <a:lnTo>
                        <a:pt x="16941" y="12343"/>
                      </a:lnTo>
                      <a:lnTo>
                        <a:pt x="18212" y="15429"/>
                      </a:lnTo>
                      <a:lnTo>
                        <a:pt x="19059" y="15429"/>
                      </a:lnTo>
                      <a:lnTo>
                        <a:pt x="19906" y="18514"/>
                      </a:lnTo>
                      <a:lnTo>
                        <a:pt x="21176" y="18514"/>
                      </a:lnTo>
                      <a:lnTo>
                        <a:pt x="21600" y="21600"/>
                      </a:lnTo>
                      <a:lnTo>
                        <a:pt x="21600" y="12343"/>
                      </a:lnTo>
                      <a:lnTo>
                        <a:pt x="21176" y="12343"/>
                      </a:lnTo>
                      <a:lnTo>
                        <a:pt x="20753" y="9257"/>
                      </a:lnTo>
                      <a:lnTo>
                        <a:pt x="18212" y="9257"/>
                      </a:lnTo>
                      <a:lnTo>
                        <a:pt x="16941" y="6171"/>
                      </a:lnTo>
                      <a:lnTo>
                        <a:pt x="15670" y="6171"/>
                      </a:lnTo>
                      <a:lnTo>
                        <a:pt x="13976" y="3086"/>
                      </a:lnTo>
                      <a:lnTo>
                        <a:pt x="10165" y="3086"/>
                      </a:lnTo>
                      <a:lnTo>
                        <a:pt x="8047" y="0"/>
                      </a:lnTo>
                      <a:lnTo>
                        <a:pt x="2965" y="0"/>
                      </a:lnTo>
                      <a:lnTo>
                        <a:pt x="0" y="3086"/>
                      </a:lnTo>
                      <a:lnTo>
                        <a:pt x="0" y="9257"/>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gf5235eb5ba_0_303"/>
                <p:cNvSpPr/>
                <p:nvPr/>
              </p:nvSpPr>
              <p:spPr>
                <a:xfrm>
                  <a:off x="405606" y="220662"/>
                  <a:ext cx="474660" cy="15876"/>
                </a:xfrm>
                <a:custGeom>
                  <a:rect b="b" l="l" r="r" t="t"/>
                  <a:pathLst>
                    <a:path extrusionOk="0" h="21600" w="21600">
                      <a:moveTo>
                        <a:pt x="0" y="21600"/>
                      </a:moveTo>
                      <a:lnTo>
                        <a:pt x="939" y="21600"/>
                      </a:lnTo>
                      <a:lnTo>
                        <a:pt x="1445" y="19440"/>
                      </a:lnTo>
                      <a:lnTo>
                        <a:pt x="4623" y="19440"/>
                      </a:lnTo>
                      <a:lnTo>
                        <a:pt x="5418" y="17280"/>
                      </a:lnTo>
                      <a:lnTo>
                        <a:pt x="7080" y="17280"/>
                      </a:lnTo>
                      <a:lnTo>
                        <a:pt x="7946" y="15120"/>
                      </a:lnTo>
                      <a:lnTo>
                        <a:pt x="10547" y="15120"/>
                      </a:lnTo>
                      <a:lnTo>
                        <a:pt x="11486" y="12960"/>
                      </a:lnTo>
                      <a:lnTo>
                        <a:pt x="14159" y="12960"/>
                      </a:lnTo>
                      <a:lnTo>
                        <a:pt x="15026" y="10800"/>
                      </a:lnTo>
                      <a:lnTo>
                        <a:pt x="16615" y="10800"/>
                      </a:lnTo>
                      <a:lnTo>
                        <a:pt x="17410" y="8640"/>
                      </a:lnTo>
                      <a:lnTo>
                        <a:pt x="20516" y="8640"/>
                      </a:lnTo>
                      <a:lnTo>
                        <a:pt x="20950" y="6480"/>
                      </a:lnTo>
                      <a:lnTo>
                        <a:pt x="21600" y="6480"/>
                      </a:lnTo>
                      <a:lnTo>
                        <a:pt x="21600" y="2160"/>
                      </a:lnTo>
                      <a:lnTo>
                        <a:pt x="21311" y="0"/>
                      </a:lnTo>
                      <a:lnTo>
                        <a:pt x="20950" y="0"/>
                      </a:lnTo>
                      <a:lnTo>
                        <a:pt x="20516" y="2160"/>
                      </a:lnTo>
                      <a:lnTo>
                        <a:pt x="17410" y="2160"/>
                      </a:lnTo>
                      <a:lnTo>
                        <a:pt x="16615" y="4320"/>
                      </a:lnTo>
                      <a:lnTo>
                        <a:pt x="15026" y="4320"/>
                      </a:lnTo>
                      <a:lnTo>
                        <a:pt x="14159" y="6480"/>
                      </a:lnTo>
                      <a:lnTo>
                        <a:pt x="11486" y="6480"/>
                      </a:lnTo>
                      <a:lnTo>
                        <a:pt x="10547" y="8640"/>
                      </a:lnTo>
                      <a:lnTo>
                        <a:pt x="7946" y="8640"/>
                      </a:lnTo>
                      <a:lnTo>
                        <a:pt x="7080" y="10800"/>
                      </a:lnTo>
                      <a:lnTo>
                        <a:pt x="5418" y="10800"/>
                      </a:lnTo>
                      <a:lnTo>
                        <a:pt x="4623" y="12960"/>
                      </a:lnTo>
                      <a:lnTo>
                        <a:pt x="1445" y="12960"/>
                      </a:lnTo>
                      <a:lnTo>
                        <a:pt x="939" y="15120"/>
                      </a:lnTo>
                      <a:lnTo>
                        <a:pt x="0" y="1512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gf5235eb5ba_0_303"/>
                <p:cNvSpPr/>
                <p:nvPr/>
              </p:nvSpPr>
              <p:spPr>
                <a:xfrm>
                  <a:off x="280193" y="231775"/>
                  <a:ext cx="125388" cy="14310"/>
                </a:xfrm>
                <a:custGeom>
                  <a:rect b="b" l="l" r="r" t="t"/>
                  <a:pathLst>
                    <a:path extrusionOk="0" h="21600" w="21600">
                      <a:moveTo>
                        <a:pt x="0" y="19200"/>
                      </a:moveTo>
                      <a:lnTo>
                        <a:pt x="273" y="21600"/>
                      </a:lnTo>
                      <a:lnTo>
                        <a:pt x="820" y="19200"/>
                      </a:lnTo>
                      <a:lnTo>
                        <a:pt x="2734" y="19200"/>
                      </a:lnTo>
                      <a:lnTo>
                        <a:pt x="4921" y="14400"/>
                      </a:lnTo>
                      <a:lnTo>
                        <a:pt x="7382" y="14400"/>
                      </a:lnTo>
                      <a:lnTo>
                        <a:pt x="9023" y="12000"/>
                      </a:lnTo>
                      <a:lnTo>
                        <a:pt x="12030" y="12000"/>
                      </a:lnTo>
                      <a:lnTo>
                        <a:pt x="13671" y="9600"/>
                      </a:lnTo>
                      <a:lnTo>
                        <a:pt x="15038" y="9600"/>
                      </a:lnTo>
                      <a:lnTo>
                        <a:pt x="16678" y="7200"/>
                      </a:lnTo>
                      <a:lnTo>
                        <a:pt x="21600" y="7200"/>
                      </a:lnTo>
                      <a:lnTo>
                        <a:pt x="21600" y="0"/>
                      </a:lnTo>
                      <a:lnTo>
                        <a:pt x="18319" y="0"/>
                      </a:lnTo>
                      <a:lnTo>
                        <a:pt x="15038" y="4800"/>
                      </a:lnTo>
                      <a:lnTo>
                        <a:pt x="12030" y="4800"/>
                      </a:lnTo>
                      <a:lnTo>
                        <a:pt x="10390" y="7200"/>
                      </a:lnTo>
                      <a:lnTo>
                        <a:pt x="7382" y="7200"/>
                      </a:lnTo>
                      <a:lnTo>
                        <a:pt x="6288" y="9600"/>
                      </a:lnTo>
                      <a:lnTo>
                        <a:pt x="4921" y="9600"/>
                      </a:lnTo>
                      <a:lnTo>
                        <a:pt x="3828" y="12000"/>
                      </a:lnTo>
                      <a:lnTo>
                        <a:pt x="2734" y="12000"/>
                      </a:lnTo>
                      <a:lnTo>
                        <a:pt x="1640" y="14400"/>
                      </a:lnTo>
                      <a:lnTo>
                        <a:pt x="273" y="14400"/>
                      </a:lnTo>
                      <a:lnTo>
                        <a:pt x="547" y="19200"/>
                      </a:lnTo>
                      <a:lnTo>
                        <a:pt x="0" y="19200"/>
                      </a:lnTo>
                      <a:lnTo>
                        <a:pt x="0" y="21600"/>
                      </a:lnTo>
                      <a:lnTo>
                        <a:pt x="273" y="21600"/>
                      </a:lnTo>
                      <a:lnTo>
                        <a:pt x="0" y="19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gf5235eb5ba_0_303"/>
                <p:cNvSpPr/>
                <p:nvPr/>
              </p:nvSpPr>
              <p:spPr>
                <a:xfrm>
                  <a:off x="277812" y="84137"/>
                  <a:ext cx="12690" cy="160326"/>
                </a:xfrm>
                <a:custGeom>
                  <a:rect b="b" l="l" r="r" t="t"/>
                  <a:pathLst>
                    <a:path extrusionOk="0" h="21600" w="21600">
                      <a:moveTo>
                        <a:pt x="12960" y="0"/>
                      </a:moveTo>
                      <a:lnTo>
                        <a:pt x="4320" y="4705"/>
                      </a:lnTo>
                      <a:lnTo>
                        <a:pt x="0" y="10693"/>
                      </a:lnTo>
                      <a:lnTo>
                        <a:pt x="0" y="21600"/>
                      </a:lnTo>
                      <a:lnTo>
                        <a:pt x="8640" y="21600"/>
                      </a:lnTo>
                      <a:lnTo>
                        <a:pt x="8640" y="10693"/>
                      </a:lnTo>
                      <a:lnTo>
                        <a:pt x="12960" y="4705"/>
                      </a:lnTo>
                      <a:lnTo>
                        <a:pt x="21600" y="0"/>
                      </a:lnTo>
                      <a:lnTo>
                        <a:pt x="129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gf5235eb5ba_0_303"/>
                <p:cNvSpPr/>
                <p:nvPr/>
              </p:nvSpPr>
              <p:spPr>
                <a:xfrm>
                  <a:off x="282574" y="50800"/>
                  <a:ext cx="12690" cy="33318"/>
                </a:xfrm>
                <a:custGeom>
                  <a:rect b="b" l="l" r="r" t="t"/>
                  <a:pathLst>
                    <a:path extrusionOk="0" h="21600" w="21600">
                      <a:moveTo>
                        <a:pt x="12960" y="0"/>
                      </a:moveTo>
                      <a:lnTo>
                        <a:pt x="12960" y="3086"/>
                      </a:lnTo>
                      <a:lnTo>
                        <a:pt x="8640" y="9257"/>
                      </a:lnTo>
                      <a:lnTo>
                        <a:pt x="4320" y="14400"/>
                      </a:lnTo>
                      <a:lnTo>
                        <a:pt x="0" y="21600"/>
                      </a:lnTo>
                      <a:lnTo>
                        <a:pt x="8640" y="21600"/>
                      </a:lnTo>
                      <a:lnTo>
                        <a:pt x="12960" y="14400"/>
                      </a:lnTo>
                      <a:lnTo>
                        <a:pt x="17280" y="9257"/>
                      </a:lnTo>
                      <a:lnTo>
                        <a:pt x="21600" y="3086"/>
                      </a:lnTo>
                      <a:lnTo>
                        <a:pt x="21600" y="0"/>
                      </a:lnTo>
                      <a:lnTo>
                        <a:pt x="129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gf5235eb5ba_0_303"/>
                <p:cNvSpPr/>
                <p:nvPr/>
              </p:nvSpPr>
              <p:spPr>
                <a:xfrm>
                  <a:off x="289718" y="38100"/>
                  <a:ext cx="77814" cy="14310"/>
                </a:xfrm>
                <a:custGeom>
                  <a:rect b="b" l="l" r="r" t="t"/>
                  <a:pathLst>
                    <a:path extrusionOk="0" h="21600" w="21600">
                      <a:moveTo>
                        <a:pt x="21600" y="0"/>
                      </a:moveTo>
                      <a:lnTo>
                        <a:pt x="19396" y="0"/>
                      </a:lnTo>
                      <a:lnTo>
                        <a:pt x="17192" y="2400"/>
                      </a:lnTo>
                      <a:lnTo>
                        <a:pt x="12784" y="2400"/>
                      </a:lnTo>
                      <a:lnTo>
                        <a:pt x="11020" y="4800"/>
                      </a:lnTo>
                      <a:lnTo>
                        <a:pt x="9257" y="4800"/>
                      </a:lnTo>
                      <a:lnTo>
                        <a:pt x="7494" y="7200"/>
                      </a:lnTo>
                      <a:lnTo>
                        <a:pt x="6171" y="9600"/>
                      </a:lnTo>
                      <a:lnTo>
                        <a:pt x="4849" y="9600"/>
                      </a:lnTo>
                      <a:lnTo>
                        <a:pt x="3526" y="12000"/>
                      </a:lnTo>
                      <a:lnTo>
                        <a:pt x="1763" y="12000"/>
                      </a:lnTo>
                      <a:lnTo>
                        <a:pt x="881" y="14400"/>
                      </a:lnTo>
                      <a:lnTo>
                        <a:pt x="881" y="16800"/>
                      </a:lnTo>
                      <a:lnTo>
                        <a:pt x="441" y="16800"/>
                      </a:lnTo>
                      <a:lnTo>
                        <a:pt x="0" y="19200"/>
                      </a:lnTo>
                      <a:lnTo>
                        <a:pt x="881" y="19200"/>
                      </a:lnTo>
                      <a:lnTo>
                        <a:pt x="441" y="21600"/>
                      </a:lnTo>
                      <a:lnTo>
                        <a:pt x="881" y="21600"/>
                      </a:lnTo>
                      <a:lnTo>
                        <a:pt x="1322" y="19200"/>
                      </a:lnTo>
                      <a:lnTo>
                        <a:pt x="1763" y="19200"/>
                      </a:lnTo>
                      <a:lnTo>
                        <a:pt x="2645" y="16800"/>
                      </a:lnTo>
                      <a:lnTo>
                        <a:pt x="3526" y="16800"/>
                      </a:lnTo>
                      <a:lnTo>
                        <a:pt x="4849" y="14400"/>
                      </a:lnTo>
                      <a:lnTo>
                        <a:pt x="6171" y="14400"/>
                      </a:lnTo>
                      <a:lnTo>
                        <a:pt x="7494" y="12000"/>
                      </a:lnTo>
                      <a:lnTo>
                        <a:pt x="9257" y="12000"/>
                      </a:lnTo>
                      <a:lnTo>
                        <a:pt x="11020" y="9600"/>
                      </a:lnTo>
                      <a:lnTo>
                        <a:pt x="12784" y="9600"/>
                      </a:lnTo>
                      <a:lnTo>
                        <a:pt x="14988" y="7200"/>
                      </a:lnTo>
                      <a:lnTo>
                        <a:pt x="21600" y="72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gf5235eb5ba_0_303"/>
                <p:cNvSpPr/>
                <p:nvPr/>
              </p:nvSpPr>
              <p:spPr>
                <a:xfrm>
                  <a:off x="367506" y="31750"/>
                  <a:ext cx="306396" cy="12690"/>
                </a:xfrm>
                <a:custGeom>
                  <a:rect b="b" l="l" r="r" t="t"/>
                  <a:pathLst>
                    <a:path extrusionOk="0" h="21600" w="21600">
                      <a:moveTo>
                        <a:pt x="21600" y="3600"/>
                      </a:moveTo>
                      <a:lnTo>
                        <a:pt x="21040" y="0"/>
                      </a:lnTo>
                      <a:lnTo>
                        <a:pt x="14773" y="0"/>
                      </a:lnTo>
                      <a:lnTo>
                        <a:pt x="13094" y="3600"/>
                      </a:lnTo>
                      <a:lnTo>
                        <a:pt x="9625" y="3600"/>
                      </a:lnTo>
                      <a:lnTo>
                        <a:pt x="7834" y="7200"/>
                      </a:lnTo>
                      <a:lnTo>
                        <a:pt x="1791" y="7200"/>
                      </a:lnTo>
                      <a:lnTo>
                        <a:pt x="783" y="10800"/>
                      </a:lnTo>
                      <a:lnTo>
                        <a:pt x="0" y="10800"/>
                      </a:lnTo>
                      <a:lnTo>
                        <a:pt x="0" y="21600"/>
                      </a:lnTo>
                      <a:lnTo>
                        <a:pt x="783" y="21600"/>
                      </a:lnTo>
                      <a:lnTo>
                        <a:pt x="1791" y="18000"/>
                      </a:lnTo>
                      <a:lnTo>
                        <a:pt x="7834" y="18000"/>
                      </a:lnTo>
                      <a:lnTo>
                        <a:pt x="9625" y="14400"/>
                      </a:lnTo>
                      <a:lnTo>
                        <a:pt x="17907" y="14400"/>
                      </a:lnTo>
                      <a:lnTo>
                        <a:pt x="19138" y="10800"/>
                      </a:lnTo>
                      <a:lnTo>
                        <a:pt x="20257" y="10800"/>
                      </a:lnTo>
                      <a:lnTo>
                        <a:pt x="21040" y="14400"/>
                      </a:lnTo>
                      <a:lnTo>
                        <a:pt x="21600" y="10800"/>
                      </a:lnTo>
                      <a:lnTo>
                        <a:pt x="21600" y="3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gf5235eb5ba_0_303"/>
                <p:cNvSpPr/>
                <p:nvPr/>
              </p:nvSpPr>
              <p:spPr>
                <a:xfrm>
                  <a:off x="673893" y="34925"/>
                  <a:ext cx="142884" cy="33318"/>
                </a:xfrm>
                <a:custGeom>
                  <a:rect b="b" l="l" r="r" t="t"/>
                  <a:pathLst>
                    <a:path extrusionOk="0" h="21600" w="21600">
                      <a:moveTo>
                        <a:pt x="21600" y="19543"/>
                      </a:moveTo>
                      <a:lnTo>
                        <a:pt x="20400" y="17486"/>
                      </a:lnTo>
                      <a:lnTo>
                        <a:pt x="19200" y="16457"/>
                      </a:lnTo>
                      <a:lnTo>
                        <a:pt x="17760" y="14400"/>
                      </a:lnTo>
                      <a:lnTo>
                        <a:pt x="16560" y="12343"/>
                      </a:lnTo>
                      <a:lnTo>
                        <a:pt x="15120" y="10286"/>
                      </a:lnTo>
                      <a:lnTo>
                        <a:pt x="13440" y="9257"/>
                      </a:lnTo>
                      <a:lnTo>
                        <a:pt x="12000" y="8229"/>
                      </a:lnTo>
                      <a:lnTo>
                        <a:pt x="10560" y="6171"/>
                      </a:lnTo>
                      <a:lnTo>
                        <a:pt x="7680" y="4114"/>
                      </a:lnTo>
                      <a:lnTo>
                        <a:pt x="6000" y="3086"/>
                      </a:lnTo>
                      <a:lnTo>
                        <a:pt x="4800" y="2057"/>
                      </a:lnTo>
                      <a:lnTo>
                        <a:pt x="3360" y="1029"/>
                      </a:lnTo>
                      <a:lnTo>
                        <a:pt x="2160" y="1029"/>
                      </a:lnTo>
                      <a:lnTo>
                        <a:pt x="960" y="0"/>
                      </a:lnTo>
                      <a:lnTo>
                        <a:pt x="0" y="0"/>
                      </a:lnTo>
                      <a:lnTo>
                        <a:pt x="0" y="2057"/>
                      </a:lnTo>
                      <a:lnTo>
                        <a:pt x="960" y="3086"/>
                      </a:lnTo>
                      <a:lnTo>
                        <a:pt x="2160" y="3086"/>
                      </a:lnTo>
                      <a:lnTo>
                        <a:pt x="3360" y="4114"/>
                      </a:lnTo>
                      <a:lnTo>
                        <a:pt x="4800" y="4114"/>
                      </a:lnTo>
                      <a:lnTo>
                        <a:pt x="6000" y="5143"/>
                      </a:lnTo>
                      <a:lnTo>
                        <a:pt x="7680" y="6171"/>
                      </a:lnTo>
                      <a:lnTo>
                        <a:pt x="9120" y="7200"/>
                      </a:lnTo>
                      <a:lnTo>
                        <a:pt x="10560" y="9257"/>
                      </a:lnTo>
                      <a:lnTo>
                        <a:pt x="12000" y="10286"/>
                      </a:lnTo>
                      <a:lnTo>
                        <a:pt x="13440" y="11314"/>
                      </a:lnTo>
                      <a:lnTo>
                        <a:pt x="15120" y="13371"/>
                      </a:lnTo>
                      <a:lnTo>
                        <a:pt x="16560" y="15429"/>
                      </a:lnTo>
                      <a:lnTo>
                        <a:pt x="17760" y="16457"/>
                      </a:lnTo>
                      <a:lnTo>
                        <a:pt x="19200" y="18514"/>
                      </a:lnTo>
                      <a:lnTo>
                        <a:pt x="20160" y="19543"/>
                      </a:lnTo>
                      <a:lnTo>
                        <a:pt x="21360" y="21600"/>
                      </a:lnTo>
                      <a:lnTo>
                        <a:pt x="21600" y="1954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gf5235eb5ba_0_303"/>
                <p:cNvSpPr/>
                <p:nvPr/>
              </p:nvSpPr>
              <p:spPr>
                <a:xfrm>
                  <a:off x="811212" y="61118"/>
                  <a:ext cx="12690" cy="12690"/>
                </a:xfrm>
                <a:custGeom>
                  <a:rect b="b" l="l" r="r" t="t"/>
                  <a:pathLst>
                    <a:path extrusionOk="0" h="21600" w="21600">
                      <a:moveTo>
                        <a:pt x="21600" y="7200"/>
                      </a:moveTo>
                      <a:lnTo>
                        <a:pt x="14400" y="7200"/>
                      </a:lnTo>
                      <a:lnTo>
                        <a:pt x="7200" y="0"/>
                      </a:lnTo>
                      <a:lnTo>
                        <a:pt x="0" y="14400"/>
                      </a:lnTo>
                      <a:lnTo>
                        <a:pt x="14400" y="21600"/>
                      </a:lnTo>
                      <a:lnTo>
                        <a:pt x="7200" y="21600"/>
                      </a:lnTo>
                      <a:lnTo>
                        <a:pt x="21600" y="7200"/>
                      </a:lnTo>
                      <a:lnTo>
                        <a:pt x="14400" y="7200"/>
                      </a:lnTo>
                      <a:lnTo>
                        <a:pt x="21600" y="7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gf5235eb5ba_0_303"/>
                <p:cNvSpPr/>
                <p:nvPr/>
              </p:nvSpPr>
              <p:spPr>
                <a:xfrm>
                  <a:off x="816768" y="66674"/>
                  <a:ext cx="119070" cy="127008"/>
                </a:xfrm>
                <a:custGeom>
                  <a:rect b="b" l="l" r="r" t="t"/>
                  <a:pathLst>
                    <a:path extrusionOk="0" h="21600" w="21600">
                      <a:moveTo>
                        <a:pt x="21600" y="21330"/>
                      </a:moveTo>
                      <a:lnTo>
                        <a:pt x="21312" y="21060"/>
                      </a:lnTo>
                      <a:lnTo>
                        <a:pt x="21024" y="20520"/>
                      </a:lnTo>
                      <a:lnTo>
                        <a:pt x="18144" y="17820"/>
                      </a:lnTo>
                      <a:lnTo>
                        <a:pt x="16992" y="16200"/>
                      </a:lnTo>
                      <a:lnTo>
                        <a:pt x="12096" y="11610"/>
                      </a:lnTo>
                      <a:lnTo>
                        <a:pt x="10368" y="9450"/>
                      </a:lnTo>
                      <a:lnTo>
                        <a:pt x="6912" y="6210"/>
                      </a:lnTo>
                      <a:lnTo>
                        <a:pt x="5184" y="4320"/>
                      </a:lnTo>
                      <a:lnTo>
                        <a:pt x="576" y="0"/>
                      </a:lnTo>
                      <a:lnTo>
                        <a:pt x="0" y="540"/>
                      </a:lnTo>
                      <a:lnTo>
                        <a:pt x="1728" y="1890"/>
                      </a:lnTo>
                      <a:lnTo>
                        <a:pt x="3168" y="3510"/>
                      </a:lnTo>
                      <a:lnTo>
                        <a:pt x="4896" y="4860"/>
                      </a:lnTo>
                      <a:lnTo>
                        <a:pt x="6624" y="6750"/>
                      </a:lnTo>
                      <a:lnTo>
                        <a:pt x="8352" y="8370"/>
                      </a:lnTo>
                      <a:lnTo>
                        <a:pt x="10080" y="10260"/>
                      </a:lnTo>
                      <a:lnTo>
                        <a:pt x="13536" y="13500"/>
                      </a:lnTo>
                      <a:lnTo>
                        <a:pt x="16416" y="16740"/>
                      </a:lnTo>
                      <a:lnTo>
                        <a:pt x="17856" y="18090"/>
                      </a:lnTo>
                      <a:lnTo>
                        <a:pt x="19008" y="19440"/>
                      </a:lnTo>
                      <a:lnTo>
                        <a:pt x="20736" y="21060"/>
                      </a:lnTo>
                      <a:lnTo>
                        <a:pt x="21024" y="21600"/>
                      </a:lnTo>
                      <a:lnTo>
                        <a:pt x="21312" y="21600"/>
                      </a:lnTo>
                      <a:lnTo>
                        <a:pt x="21600" y="2133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gf5235eb5ba_0_303"/>
                <p:cNvSpPr/>
                <p:nvPr/>
              </p:nvSpPr>
              <p:spPr>
                <a:xfrm>
                  <a:off x="934243" y="192087"/>
                  <a:ext cx="30186" cy="39690"/>
                </a:xfrm>
                <a:custGeom>
                  <a:rect b="b" l="l" r="r" t="t"/>
                  <a:pathLst>
                    <a:path extrusionOk="0" h="21600" w="21600">
                      <a:moveTo>
                        <a:pt x="19326" y="20736"/>
                      </a:moveTo>
                      <a:lnTo>
                        <a:pt x="20463" y="19008"/>
                      </a:lnTo>
                      <a:lnTo>
                        <a:pt x="19326" y="18144"/>
                      </a:lnTo>
                      <a:lnTo>
                        <a:pt x="17052" y="15552"/>
                      </a:lnTo>
                      <a:lnTo>
                        <a:pt x="14779" y="12960"/>
                      </a:lnTo>
                      <a:lnTo>
                        <a:pt x="11368" y="9504"/>
                      </a:lnTo>
                      <a:lnTo>
                        <a:pt x="7958" y="6912"/>
                      </a:lnTo>
                      <a:lnTo>
                        <a:pt x="5684" y="4320"/>
                      </a:lnTo>
                      <a:lnTo>
                        <a:pt x="3410" y="1728"/>
                      </a:lnTo>
                      <a:lnTo>
                        <a:pt x="1137" y="0"/>
                      </a:lnTo>
                      <a:lnTo>
                        <a:pt x="0" y="864"/>
                      </a:lnTo>
                      <a:lnTo>
                        <a:pt x="2274" y="3456"/>
                      </a:lnTo>
                      <a:lnTo>
                        <a:pt x="4547" y="5184"/>
                      </a:lnTo>
                      <a:lnTo>
                        <a:pt x="6821" y="8640"/>
                      </a:lnTo>
                      <a:lnTo>
                        <a:pt x="10232" y="11232"/>
                      </a:lnTo>
                      <a:lnTo>
                        <a:pt x="12505" y="14688"/>
                      </a:lnTo>
                      <a:lnTo>
                        <a:pt x="14779" y="17280"/>
                      </a:lnTo>
                      <a:lnTo>
                        <a:pt x="17052" y="19008"/>
                      </a:lnTo>
                      <a:lnTo>
                        <a:pt x="18189" y="20736"/>
                      </a:lnTo>
                      <a:lnTo>
                        <a:pt x="19326" y="19008"/>
                      </a:lnTo>
                      <a:lnTo>
                        <a:pt x="19326" y="20736"/>
                      </a:lnTo>
                      <a:lnTo>
                        <a:pt x="21600" y="21600"/>
                      </a:lnTo>
                      <a:lnTo>
                        <a:pt x="20463" y="19008"/>
                      </a:lnTo>
                      <a:lnTo>
                        <a:pt x="19326" y="2073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gf5235eb5ba_0_303"/>
                <p:cNvSpPr/>
                <p:nvPr/>
              </p:nvSpPr>
              <p:spPr>
                <a:xfrm>
                  <a:off x="286543" y="36512"/>
                  <a:ext cx="550854" cy="50814"/>
                </a:xfrm>
                <a:custGeom>
                  <a:rect b="b" l="l" r="r" t="t"/>
                  <a:pathLst>
                    <a:path extrusionOk="0" h="21600" w="21600">
                      <a:moveTo>
                        <a:pt x="0" y="20250"/>
                      </a:moveTo>
                      <a:lnTo>
                        <a:pt x="62" y="15525"/>
                      </a:lnTo>
                      <a:lnTo>
                        <a:pt x="124" y="12150"/>
                      </a:lnTo>
                      <a:lnTo>
                        <a:pt x="187" y="8100"/>
                      </a:lnTo>
                      <a:lnTo>
                        <a:pt x="187" y="6075"/>
                      </a:lnTo>
                      <a:lnTo>
                        <a:pt x="249" y="6075"/>
                      </a:lnTo>
                      <a:lnTo>
                        <a:pt x="249" y="5400"/>
                      </a:lnTo>
                      <a:lnTo>
                        <a:pt x="373" y="5400"/>
                      </a:lnTo>
                      <a:lnTo>
                        <a:pt x="498" y="4725"/>
                      </a:lnTo>
                      <a:lnTo>
                        <a:pt x="622" y="4725"/>
                      </a:lnTo>
                      <a:lnTo>
                        <a:pt x="809" y="4050"/>
                      </a:lnTo>
                      <a:lnTo>
                        <a:pt x="996" y="4050"/>
                      </a:lnTo>
                      <a:lnTo>
                        <a:pt x="1183" y="3375"/>
                      </a:lnTo>
                      <a:lnTo>
                        <a:pt x="1432" y="3375"/>
                      </a:lnTo>
                      <a:lnTo>
                        <a:pt x="1681" y="2700"/>
                      </a:lnTo>
                      <a:lnTo>
                        <a:pt x="1930" y="2025"/>
                      </a:lnTo>
                      <a:lnTo>
                        <a:pt x="2552" y="2025"/>
                      </a:lnTo>
                      <a:lnTo>
                        <a:pt x="2863" y="1350"/>
                      </a:lnTo>
                      <a:lnTo>
                        <a:pt x="6598" y="1350"/>
                      </a:lnTo>
                      <a:lnTo>
                        <a:pt x="7532" y="675"/>
                      </a:lnTo>
                      <a:lnTo>
                        <a:pt x="8528" y="675"/>
                      </a:lnTo>
                      <a:lnTo>
                        <a:pt x="9462" y="0"/>
                      </a:lnTo>
                      <a:lnTo>
                        <a:pt x="15437" y="0"/>
                      </a:lnTo>
                      <a:lnTo>
                        <a:pt x="16060" y="1350"/>
                      </a:lnTo>
                      <a:lnTo>
                        <a:pt x="16433" y="1350"/>
                      </a:lnTo>
                      <a:lnTo>
                        <a:pt x="16745" y="2025"/>
                      </a:lnTo>
                      <a:lnTo>
                        <a:pt x="17180" y="2700"/>
                      </a:lnTo>
                      <a:lnTo>
                        <a:pt x="17927" y="4050"/>
                      </a:lnTo>
                      <a:lnTo>
                        <a:pt x="18301" y="5400"/>
                      </a:lnTo>
                      <a:lnTo>
                        <a:pt x="18674" y="6075"/>
                      </a:lnTo>
                      <a:lnTo>
                        <a:pt x="19110" y="7425"/>
                      </a:lnTo>
                      <a:lnTo>
                        <a:pt x="19484" y="8100"/>
                      </a:lnTo>
                      <a:lnTo>
                        <a:pt x="19795" y="9450"/>
                      </a:lnTo>
                      <a:lnTo>
                        <a:pt x="20168" y="10800"/>
                      </a:lnTo>
                      <a:lnTo>
                        <a:pt x="20480" y="11475"/>
                      </a:lnTo>
                      <a:lnTo>
                        <a:pt x="20728" y="12825"/>
                      </a:lnTo>
                      <a:lnTo>
                        <a:pt x="20853" y="13500"/>
                      </a:lnTo>
                      <a:lnTo>
                        <a:pt x="21600" y="21600"/>
                      </a:lnTo>
                      <a:lnTo>
                        <a:pt x="21413" y="21600"/>
                      </a:lnTo>
                      <a:lnTo>
                        <a:pt x="21226" y="20925"/>
                      </a:lnTo>
                      <a:lnTo>
                        <a:pt x="20915" y="20250"/>
                      </a:lnTo>
                      <a:lnTo>
                        <a:pt x="20604" y="19575"/>
                      </a:lnTo>
                      <a:lnTo>
                        <a:pt x="20168" y="18900"/>
                      </a:lnTo>
                      <a:lnTo>
                        <a:pt x="19733" y="17550"/>
                      </a:lnTo>
                      <a:lnTo>
                        <a:pt x="19297" y="16875"/>
                      </a:lnTo>
                      <a:lnTo>
                        <a:pt x="18799" y="15525"/>
                      </a:lnTo>
                      <a:lnTo>
                        <a:pt x="17803" y="14175"/>
                      </a:lnTo>
                      <a:lnTo>
                        <a:pt x="17305" y="13500"/>
                      </a:lnTo>
                      <a:lnTo>
                        <a:pt x="16807" y="12150"/>
                      </a:lnTo>
                      <a:lnTo>
                        <a:pt x="16371" y="12150"/>
                      </a:lnTo>
                      <a:lnTo>
                        <a:pt x="15998" y="11475"/>
                      </a:lnTo>
                      <a:lnTo>
                        <a:pt x="7470" y="11475"/>
                      </a:lnTo>
                      <a:lnTo>
                        <a:pt x="6785" y="12150"/>
                      </a:lnTo>
                      <a:lnTo>
                        <a:pt x="5478" y="12150"/>
                      </a:lnTo>
                      <a:lnTo>
                        <a:pt x="4855" y="12825"/>
                      </a:lnTo>
                      <a:lnTo>
                        <a:pt x="4233" y="12825"/>
                      </a:lnTo>
                      <a:lnTo>
                        <a:pt x="3610" y="13500"/>
                      </a:lnTo>
                      <a:lnTo>
                        <a:pt x="3050" y="13500"/>
                      </a:lnTo>
                      <a:lnTo>
                        <a:pt x="2552" y="14175"/>
                      </a:lnTo>
                      <a:lnTo>
                        <a:pt x="2054" y="14850"/>
                      </a:lnTo>
                      <a:lnTo>
                        <a:pt x="1183" y="16200"/>
                      </a:lnTo>
                      <a:lnTo>
                        <a:pt x="809" y="16875"/>
                      </a:lnTo>
                      <a:lnTo>
                        <a:pt x="311" y="18225"/>
                      </a:lnTo>
                      <a:lnTo>
                        <a:pt x="124" y="18900"/>
                      </a:lnTo>
                      <a:lnTo>
                        <a:pt x="0" y="20250"/>
                      </a:lnTo>
                      <a:close/>
                    </a:path>
                  </a:pathLst>
                </a:custGeom>
                <a:solidFill>
                  <a:srgbClr val="C1AAA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gf5235eb5ba_0_303"/>
                <p:cNvSpPr/>
                <p:nvPr/>
              </p:nvSpPr>
              <p:spPr>
                <a:xfrm>
                  <a:off x="282574" y="50800"/>
                  <a:ext cx="12690" cy="33318"/>
                </a:xfrm>
                <a:custGeom>
                  <a:rect b="b" l="l" r="r" t="t"/>
                  <a:pathLst>
                    <a:path extrusionOk="0" h="21600" w="21600">
                      <a:moveTo>
                        <a:pt x="12960" y="0"/>
                      </a:moveTo>
                      <a:lnTo>
                        <a:pt x="12960" y="3086"/>
                      </a:lnTo>
                      <a:lnTo>
                        <a:pt x="8640" y="9257"/>
                      </a:lnTo>
                      <a:lnTo>
                        <a:pt x="4320" y="14400"/>
                      </a:lnTo>
                      <a:lnTo>
                        <a:pt x="0" y="21600"/>
                      </a:lnTo>
                      <a:lnTo>
                        <a:pt x="8640" y="21600"/>
                      </a:lnTo>
                      <a:lnTo>
                        <a:pt x="12960" y="14400"/>
                      </a:lnTo>
                      <a:lnTo>
                        <a:pt x="17280" y="9257"/>
                      </a:lnTo>
                      <a:lnTo>
                        <a:pt x="21600" y="3086"/>
                      </a:lnTo>
                      <a:lnTo>
                        <a:pt x="21600" y="0"/>
                      </a:lnTo>
                      <a:lnTo>
                        <a:pt x="129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gf5235eb5ba_0_303"/>
                <p:cNvSpPr/>
                <p:nvPr/>
              </p:nvSpPr>
              <p:spPr>
                <a:xfrm>
                  <a:off x="289718" y="38100"/>
                  <a:ext cx="77814" cy="14310"/>
                </a:xfrm>
                <a:custGeom>
                  <a:rect b="b" l="l" r="r" t="t"/>
                  <a:pathLst>
                    <a:path extrusionOk="0" h="21600" w="21600">
                      <a:moveTo>
                        <a:pt x="21600" y="0"/>
                      </a:moveTo>
                      <a:lnTo>
                        <a:pt x="19396" y="0"/>
                      </a:lnTo>
                      <a:lnTo>
                        <a:pt x="17192" y="2400"/>
                      </a:lnTo>
                      <a:lnTo>
                        <a:pt x="12784" y="2400"/>
                      </a:lnTo>
                      <a:lnTo>
                        <a:pt x="11020" y="4800"/>
                      </a:lnTo>
                      <a:lnTo>
                        <a:pt x="9257" y="4800"/>
                      </a:lnTo>
                      <a:lnTo>
                        <a:pt x="7494" y="7200"/>
                      </a:lnTo>
                      <a:lnTo>
                        <a:pt x="6171" y="9600"/>
                      </a:lnTo>
                      <a:lnTo>
                        <a:pt x="4849" y="9600"/>
                      </a:lnTo>
                      <a:lnTo>
                        <a:pt x="3526" y="12000"/>
                      </a:lnTo>
                      <a:lnTo>
                        <a:pt x="1763" y="12000"/>
                      </a:lnTo>
                      <a:lnTo>
                        <a:pt x="881" y="14400"/>
                      </a:lnTo>
                      <a:lnTo>
                        <a:pt x="881" y="16800"/>
                      </a:lnTo>
                      <a:lnTo>
                        <a:pt x="441" y="16800"/>
                      </a:lnTo>
                      <a:lnTo>
                        <a:pt x="0" y="19200"/>
                      </a:lnTo>
                      <a:lnTo>
                        <a:pt x="881" y="19200"/>
                      </a:lnTo>
                      <a:lnTo>
                        <a:pt x="441" y="21600"/>
                      </a:lnTo>
                      <a:lnTo>
                        <a:pt x="881" y="21600"/>
                      </a:lnTo>
                      <a:lnTo>
                        <a:pt x="1322" y="19200"/>
                      </a:lnTo>
                      <a:lnTo>
                        <a:pt x="1763" y="19200"/>
                      </a:lnTo>
                      <a:lnTo>
                        <a:pt x="2645" y="16800"/>
                      </a:lnTo>
                      <a:lnTo>
                        <a:pt x="3526" y="16800"/>
                      </a:lnTo>
                      <a:lnTo>
                        <a:pt x="4849" y="14400"/>
                      </a:lnTo>
                      <a:lnTo>
                        <a:pt x="6171" y="14400"/>
                      </a:lnTo>
                      <a:lnTo>
                        <a:pt x="7494" y="12000"/>
                      </a:lnTo>
                      <a:lnTo>
                        <a:pt x="9257" y="12000"/>
                      </a:lnTo>
                      <a:lnTo>
                        <a:pt x="11020" y="9600"/>
                      </a:lnTo>
                      <a:lnTo>
                        <a:pt x="12784" y="9600"/>
                      </a:lnTo>
                      <a:lnTo>
                        <a:pt x="14988" y="7200"/>
                      </a:lnTo>
                      <a:lnTo>
                        <a:pt x="21600" y="72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gf5235eb5ba_0_303"/>
                <p:cNvSpPr/>
                <p:nvPr/>
              </p:nvSpPr>
              <p:spPr>
                <a:xfrm>
                  <a:off x="367506" y="31750"/>
                  <a:ext cx="306396" cy="12690"/>
                </a:xfrm>
                <a:custGeom>
                  <a:rect b="b" l="l" r="r" t="t"/>
                  <a:pathLst>
                    <a:path extrusionOk="0" h="21600" w="21600">
                      <a:moveTo>
                        <a:pt x="21600" y="3600"/>
                      </a:moveTo>
                      <a:lnTo>
                        <a:pt x="21040" y="0"/>
                      </a:lnTo>
                      <a:lnTo>
                        <a:pt x="14773" y="0"/>
                      </a:lnTo>
                      <a:lnTo>
                        <a:pt x="13094" y="3600"/>
                      </a:lnTo>
                      <a:lnTo>
                        <a:pt x="9625" y="3600"/>
                      </a:lnTo>
                      <a:lnTo>
                        <a:pt x="7834" y="7200"/>
                      </a:lnTo>
                      <a:lnTo>
                        <a:pt x="1791" y="7200"/>
                      </a:lnTo>
                      <a:lnTo>
                        <a:pt x="783" y="10800"/>
                      </a:lnTo>
                      <a:lnTo>
                        <a:pt x="0" y="10800"/>
                      </a:lnTo>
                      <a:lnTo>
                        <a:pt x="0" y="21600"/>
                      </a:lnTo>
                      <a:lnTo>
                        <a:pt x="783" y="21600"/>
                      </a:lnTo>
                      <a:lnTo>
                        <a:pt x="1791" y="18000"/>
                      </a:lnTo>
                      <a:lnTo>
                        <a:pt x="7834" y="18000"/>
                      </a:lnTo>
                      <a:lnTo>
                        <a:pt x="9625" y="14400"/>
                      </a:lnTo>
                      <a:lnTo>
                        <a:pt x="17907" y="14400"/>
                      </a:lnTo>
                      <a:lnTo>
                        <a:pt x="19138" y="10800"/>
                      </a:lnTo>
                      <a:lnTo>
                        <a:pt x="20257" y="10800"/>
                      </a:lnTo>
                      <a:lnTo>
                        <a:pt x="21040" y="14400"/>
                      </a:lnTo>
                      <a:lnTo>
                        <a:pt x="21600" y="10800"/>
                      </a:lnTo>
                      <a:lnTo>
                        <a:pt x="21600" y="3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gf5235eb5ba_0_303"/>
                <p:cNvSpPr/>
                <p:nvPr/>
              </p:nvSpPr>
              <p:spPr>
                <a:xfrm>
                  <a:off x="673893" y="34925"/>
                  <a:ext cx="142884" cy="33318"/>
                </a:xfrm>
                <a:custGeom>
                  <a:rect b="b" l="l" r="r" t="t"/>
                  <a:pathLst>
                    <a:path extrusionOk="0" h="21600" w="21600">
                      <a:moveTo>
                        <a:pt x="21600" y="19543"/>
                      </a:moveTo>
                      <a:lnTo>
                        <a:pt x="20400" y="17486"/>
                      </a:lnTo>
                      <a:lnTo>
                        <a:pt x="19200" y="16457"/>
                      </a:lnTo>
                      <a:lnTo>
                        <a:pt x="17760" y="14400"/>
                      </a:lnTo>
                      <a:lnTo>
                        <a:pt x="16560" y="12343"/>
                      </a:lnTo>
                      <a:lnTo>
                        <a:pt x="15120" y="10286"/>
                      </a:lnTo>
                      <a:lnTo>
                        <a:pt x="13440" y="9257"/>
                      </a:lnTo>
                      <a:lnTo>
                        <a:pt x="12000" y="8229"/>
                      </a:lnTo>
                      <a:lnTo>
                        <a:pt x="10560" y="6171"/>
                      </a:lnTo>
                      <a:lnTo>
                        <a:pt x="7680" y="4114"/>
                      </a:lnTo>
                      <a:lnTo>
                        <a:pt x="6000" y="3086"/>
                      </a:lnTo>
                      <a:lnTo>
                        <a:pt x="4800" y="2057"/>
                      </a:lnTo>
                      <a:lnTo>
                        <a:pt x="3360" y="1029"/>
                      </a:lnTo>
                      <a:lnTo>
                        <a:pt x="2160" y="1029"/>
                      </a:lnTo>
                      <a:lnTo>
                        <a:pt x="960" y="0"/>
                      </a:lnTo>
                      <a:lnTo>
                        <a:pt x="0" y="0"/>
                      </a:lnTo>
                      <a:lnTo>
                        <a:pt x="0" y="2057"/>
                      </a:lnTo>
                      <a:lnTo>
                        <a:pt x="960" y="3086"/>
                      </a:lnTo>
                      <a:lnTo>
                        <a:pt x="2160" y="3086"/>
                      </a:lnTo>
                      <a:lnTo>
                        <a:pt x="3360" y="4114"/>
                      </a:lnTo>
                      <a:lnTo>
                        <a:pt x="4800" y="4114"/>
                      </a:lnTo>
                      <a:lnTo>
                        <a:pt x="6000" y="5143"/>
                      </a:lnTo>
                      <a:lnTo>
                        <a:pt x="7680" y="6171"/>
                      </a:lnTo>
                      <a:lnTo>
                        <a:pt x="9120" y="7200"/>
                      </a:lnTo>
                      <a:lnTo>
                        <a:pt x="10560" y="9257"/>
                      </a:lnTo>
                      <a:lnTo>
                        <a:pt x="12000" y="10286"/>
                      </a:lnTo>
                      <a:lnTo>
                        <a:pt x="13440" y="11314"/>
                      </a:lnTo>
                      <a:lnTo>
                        <a:pt x="15120" y="13371"/>
                      </a:lnTo>
                      <a:lnTo>
                        <a:pt x="16560" y="15429"/>
                      </a:lnTo>
                      <a:lnTo>
                        <a:pt x="17760" y="16457"/>
                      </a:lnTo>
                      <a:lnTo>
                        <a:pt x="19200" y="18514"/>
                      </a:lnTo>
                      <a:lnTo>
                        <a:pt x="20160" y="19543"/>
                      </a:lnTo>
                      <a:lnTo>
                        <a:pt x="21360" y="21600"/>
                      </a:lnTo>
                      <a:lnTo>
                        <a:pt x="21600" y="1954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gf5235eb5ba_0_303"/>
                <p:cNvSpPr/>
                <p:nvPr/>
              </p:nvSpPr>
              <p:spPr>
                <a:xfrm>
                  <a:off x="811212" y="61118"/>
                  <a:ext cx="12690" cy="12690"/>
                </a:xfrm>
                <a:custGeom>
                  <a:rect b="b" l="l" r="r" t="t"/>
                  <a:pathLst>
                    <a:path extrusionOk="0" h="21600" w="21600">
                      <a:moveTo>
                        <a:pt x="21600" y="7200"/>
                      </a:moveTo>
                      <a:lnTo>
                        <a:pt x="14400" y="7200"/>
                      </a:lnTo>
                      <a:lnTo>
                        <a:pt x="7200" y="0"/>
                      </a:lnTo>
                      <a:lnTo>
                        <a:pt x="0" y="14400"/>
                      </a:lnTo>
                      <a:lnTo>
                        <a:pt x="14400" y="21600"/>
                      </a:lnTo>
                      <a:lnTo>
                        <a:pt x="7200" y="21600"/>
                      </a:lnTo>
                      <a:lnTo>
                        <a:pt x="21600" y="7200"/>
                      </a:lnTo>
                      <a:lnTo>
                        <a:pt x="14400" y="7200"/>
                      </a:lnTo>
                      <a:lnTo>
                        <a:pt x="21600" y="7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gf5235eb5ba_0_303"/>
                <p:cNvSpPr/>
                <p:nvPr/>
              </p:nvSpPr>
              <p:spPr>
                <a:xfrm>
                  <a:off x="816768" y="66675"/>
                  <a:ext cx="27000" cy="25380"/>
                </a:xfrm>
                <a:custGeom>
                  <a:rect b="b" l="l" r="r" t="t"/>
                  <a:pathLst>
                    <a:path extrusionOk="0" h="21600" w="21600">
                      <a:moveTo>
                        <a:pt x="16518" y="20250"/>
                      </a:moveTo>
                      <a:lnTo>
                        <a:pt x="17788" y="16200"/>
                      </a:lnTo>
                      <a:lnTo>
                        <a:pt x="2541" y="0"/>
                      </a:lnTo>
                      <a:lnTo>
                        <a:pt x="0" y="2700"/>
                      </a:lnTo>
                      <a:lnTo>
                        <a:pt x="16518" y="20250"/>
                      </a:lnTo>
                      <a:lnTo>
                        <a:pt x="16518" y="16200"/>
                      </a:lnTo>
                      <a:lnTo>
                        <a:pt x="16518" y="20250"/>
                      </a:lnTo>
                      <a:lnTo>
                        <a:pt x="21600" y="21600"/>
                      </a:lnTo>
                      <a:lnTo>
                        <a:pt x="17788" y="16200"/>
                      </a:lnTo>
                      <a:lnTo>
                        <a:pt x="16518" y="2025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gf5235eb5ba_0_303"/>
                <p:cNvSpPr/>
                <p:nvPr/>
              </p:nvSpPr>
              <p:spPr>
                <a:xfrm>
                  <a:off x="685006" y="60325"/>
                  <a:ext cx="152388" cy="30186"/>
                </a:xfrm>
                <a:custGeom>
                  <a:rect b="b" l="l" r="r" t="t"/>
                  <a:pathLst>
                    <a:path extrusionOk="0" h="21600" w="21600">
                      <a:moveTo>
                        <a:pt x="0" y="3410"/>
                      </a:moveTo>
                      <a:lnTo>
                        <a:pt x="1350" y="3410"/>
                      </a:lnTo>
                      <a:lnTo>
                        <a:pt x="2700" y="4547"/>
                      </a:lnTo>
                      <a:lnTo>
                        <a:pt x="4275" y="5684"/>
                      </a:lnTo>
                      <a:lnTo>
                        <a:pt x="9675" y="9095"/>
                      </a:lnTo>
                      <a:lnTo>
                        <a:pt x="11475" y="11368"/>
                      </a:lnTo>
                      <a:lnTo>
                        <a:pt x="13275" y="12505"/>
                      </a:lnTo>
                      <a:lnTo>
                        <a:pt x="14850" y="14779"/>
                      </a:lnTo>
                      <a:lnTo>
                        <a:pt x="16425" y="15916"/>
                      </a:lnTo>
                      <a:lnTo>
                        <a:pt x="18000" y="17052"/>
                      </a:lnTo>
                      <a:lnTo>
                        <a:pt x="20250" y="19326"/>
                      </a:lnTo>
                      <a:lnTo>
                        <a:pt x="20925" y="20463"/>
                      </a:lnTo>
                      <a:lnTo>
                        <a:pt x="21375" y="21600"/>
                      </a:lnTo>
                      <a:lnTo>
                        <a:pt x="21600" y="21600"/>
                      </a:lnTo>
                      <a:lnTo>
                        <a:pt x="21600" y="18189"/>
                      </a:lnTo>
                      <a:lnTo>
                        <a:pt x="20925" y="18189"/>
                      </a:lnTo>
                      <a:lnTo>
                        <a:pt x="20250" y="17052"/>
                      </a:lnTo>
                      <a:lnTo>
                        <a:pt x="19125" y="15916"/>
                      </a:lnTo>
                      <a:lnTo>
                        <a:pt x="18000" y="14779"/>
                      </a:lnTo>
                      <a:lnTo>
                        <a:pt x="16425" y="12505"/>
                      </a:lnTo>
                      <a:lnTo>
                        <a:pt x="14850" y="11368"/>
                      </a:lnTo>
                      <a:lnTo>
                        <a:pt x="13275" y="10232"/>
                      </a:lnTo>
                      <a:lnTo>
                        <a:pt x="11475" y="7958"/>
                      </a:lnTo>
                      <a:lnTo>
                        <a:pt x="7875" y="5684"/>
                      </a:lnTo>
                      <a:lnTo>
                        <a:pt x="6075" y="3410"/>
                      </a:lnTo>
                      <a:lnTo>
                        <a:pt x="4275" y="2274"/>
                      </a:lnTo>
                      <a:lnTo>
                        <a:pt x="2700" y="2274"/>
                      </a:lnTo>
                      <a:lnTo>
                        <a:pt x="1350" y="1137"/>
                      </a:lnTo>
                      <a:lnTo>
                        <a:pt x="0" y="0"/>
                      </a:lnTo>
                      <a:lnTo>
                        <a:pt x="0" y="341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gf5235eb5ba_0_303"/>
                <p:cNvSpPr/>
                <p:nvPr/>
              </p:nvSpPr>
              <p:spPr>
                <a:xfrm>
                  <a:off x="284956" y="60325"/>
                  <a:ext cx="400032" cy="30186"/>
                </a:xfrm>
                <a:custGeom>
                  <a:rect b="b" l="l" r="r" t="t"/>
                  <a:pathLst>
                    <a:path extrusionOk="0" h="21600" w="21600">
                      <a:moveTo>
                        <a:pt x="0" y="17052"/>
                      </a:moveTo>
                      <a:lnTo>
                        <a:pt x="171" y="18189"/>
                      </a:lnTo>
                      <a:lnTo>
                        <a:pt x="257" y="15916"/>
                      </a:lnTo>
                      <a:lnTo>
                        <a:pt x="514" y="14779"/>
                      </a:lnTo>
                      <a:lnTo>
                        <a:pt x="857" y="13642"/>
                      </a:lnTo>
                      <a:lnTo>
                        <a:pt x="1200" y="12505"/>
                      </a:lnTo>
                      <a:lnTo>
                        <a:pt x="1714" y="11368"/>
                      </a:lnTo>
                      <a:lnTo>
                        <a:pt x="2314" y="10232"/>
                      </a:lnTo>
                      <a:lnTo>
                        <a:pt x="2914" y="9095"/>
                      </a:lnTo>
                      <a:lnTo>
                        <a:pt x="3600" y="7958"/>
                      </a:lnTo>
                      <a:lnTo>
                        <a:pt x="4286" y="7958"/>
                      </a:lnTo>
                      <a:lnTo>
                        <a:pt x="5057" y="6821"/>
                      </a:lnTo>
                      <a:lnTo>
                        <a:pt x="5914" y="5684"/>
                      </a:lnTo>
                      <a:lnTo>
                        <a:pt x="6771" y="5684"/>
                      </a:lnTo>
                      <a:lnTo>
                        <a:pt x="7628" y="4547"/>
                      </a:lnTo>
                      <a:lnTo>
                        <a:pt x="10371" y="4547"/>
                      </a:lnTo>
                      <a:lnTo>
                        <a:pt x="11228" y="3410"/>
                      </a:lnTo>
                      <a:lnTo>
                        <a:pt x="21600" y="3410"/>
                      </a:lnTo>
                      <a:lnTo>
                        <a:pt x="21600" y="0"/>
                      </a:lnTo>
                      <a:lnTo>
                        <a:pt x="11228" y="0"/>
                      </a:lnTo>
                      <a:lnTo>
                        <a:pt x="10371" y="1137"/>
                      </a:lnTo>
                      <a:lnTo>
                        <a:pt x="8571" y="1137"/>
                      </a:lnTo>
                      <a:lnTo>
                        <a:pt x="7628" y="2274"/>
                      </a:lnTo>
                      <a:lnTo>
                        <a:pt x="6771" y="3410"/>
                      </a:lnTo>
                      <a:lnTo>
                        <a:pt x="5057" y="3410"/>
                      </a:lnTo>
                      <a:lnTo>
                        <a:pt x="4286" y="4547"/>
                      </a:lnTo>
                      <a:lnTo>
                        <a:pt x="3600" y="5684"/>
                      </a:lnTo>
                      <a:lnTo>
                        <a:pt x="2914" y="6821"/>
                      </a:lnTo>
                      <a:lnTo>
                        <a:pt x="2314" y="7958"/>
                      </a:lnTo>
                      <a:lnTo>
                        <a:pt x="1714" y="9095"/>
                      </a:lnTo>
                      <a:lnTo>
                        <a:pt x="1200" y="9095"/>
                      </a:lnTo>
                      <a:lnTo>
                        <a:pt x="857" y="11368"/>
                      </a:lnTo>
                      <a:lnTo>
                        <a:pt x="428" y="12505"/>
                      </a:lnTo>
                      <a:lnTo>
                        <a:pt x="257" y="13642"/>
                      </a:lnTo>
                      <a:lnTo>
                        <a:pt x="86" y="15916"/>
                      </a:lnTo>
                      <a:lnTo>
                        <a:pt x="171" y="17052"/>
                      </a:lnTo>
                      <a:lnTo>
                        <a:pt x="0" y="17052"/>
                      </a:lnTo>
                      <a:lnTo>
                        <a:pt x="0" y="21600"/>
                      </a:lnTo>
                      <a:lnTo>
                        <a:pt x="171" y="18189"/>
                      </a:lnTo>
                      <a:lnTo>
                        <a:pt x="0" y="1705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gf5235eb5ba_0_303"/>
                <p:cNvSpPr/>
                <p:nvPr/>
              </p:nvSpPr>
              <p:spPr>
                <a:xfrm>
                  <a:off x="446881" y="360362"/>
                  <a:ext cx="42876" cy="69876"/>
                </a:xfrm>
                <a:custGeom>
                  <a:rect b="b" l="l" r="r" t="t"/>
                  <a:pathLst>
                    <a:path extrusionOk="0" h="21600" w="21600">
                      <a:moveTo>
                        <a:pt x="0" y="982"/>
                      </a:moveTo>
                      <a:lnTo>
                        <a:pt x="5600" y="4909"/>
                      </a:lnTo>
                      <a:lnTo>
                        <a:pt x="9600" y="8345"/>
                      </a:lnTo>
                      <a:lnTo>
                        <a:pt x="13600" y="11291"/>
                      </a:lnTo>
                      <a:lnTo>
                        <a:pt x="16000" y="14236"/>
                      </a:lnTo>
                      <a:lnTo>
                        <a:pt x="17600" y="16200"/>
                      </a:lnTo>
                      <a:lnTo>
                        <a:pt x="19200" y="18654"/>
                      </a:lnTo>
                      <a:lnTo>
                        <a:pt x="20000" y="20127"/>
                      </a:lnTo>
                      <a:lnTo>
                        <a:pt x="20000" y="21600"/>
                      </a:lnTo>
                      <a:lnTo>
                        <a:pt x="21600" y="21600"/>
                      </a:lnTo>
                      <a:lnTo>
                        <a:pt x="21600" y="20127"/>
                      </a:lnTo>
                      <a:lnTo>
                        <a:pt x="20800" y="18164"/>
                      </a:lnTo>
                      <a:lnTo>
                        <a:pt x="19200" y="16200"/>
                      </a:lnTo>
                      <a:lnTo>
                        <a:pt x="17600" y="13254"/>
                      </a:lnTo>
                      <a:lnTo>
                        <a:pt x="14400" y="10800"/>
                      </a:lnTo>
                      <a:lnTo>
                        <a:pt x="10400" y="7364"/>
                      </a:lnTo>
                      <a:lnTo>
                        <a:pt x="6400" y="3927"/>
                      </a:lnTo>
                      <a:lnTo>
                        <a:pt x="800" y="0"/>
                      </a:lnTo>
                      <a:lnTo>
                        <a:pt x="0" y="98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gf5235eb5ba_0_303"/>
                <p:cNvSpPr/>
                <p:nvPr/>
              </p:nvSpPr>
              <p:spPr>
                <a:xfrm>
                  <a:off x="304006" y="247650"/>
                  <a:ext cx="144450" cy="115884"/>
                </a:xfrm>
                <a:custGeom>
                  <a:rect b="b" l="l" r="r" t="t"/>
                  <a:pathLst>
                    <a:path extrusionOk="0" h="21600" w="21600">
                      <a:moveTo>
                        <a:pt x="0" y="592"/>
                      </a:moveTo>
                      <a:lnTo>
                        <a:pt x="1187" y="1184"/>
                      </a:lnTo>
                      <a:lnTo>
                        <a:pt x="2373" y="2071"/>
                      </a:lnTo>
                      <a:lnTo>
                        <a:pt x="3560" y="2959"/>
                      </a:lnTo>
                      <a:lnTo>
                        <a:pt x="4985" y="3846"/>
                      </a:lnTo>
                      <a:lnTo>
                        <a:pt x="6409" y="5326"/>
                      </a:lnTo>
                      <a:lnTo>
                        <a:pt x="7833" y="6510"/>
                      </a:lnTo>
                      <a:lnTo>
                        <a:pt x="9494" y="7989"/>
                      </a:lnTo>
                      <a:lnTo>
                        <a:pt x="10919" y="9468"/>
                      </a:lnTo>
                      <a:lnTo>
                        <a:pt x="12580" y="10948"/>
                      </a:lnTo>
                      <a:lnTo>
                        <a:pt x="14004" y="12723"/>
                      </a:lnTo>
                      <a:lnTo>
                        <a:pt x="15429" y="14203"/>
                      </a:lnTo>
                      <a:lnTo>
                        <a:pt x="16853" y="15682"/>
                      </a:lnTo>
                      <a:lnTo>
                        <a:pt x="18039" y="17458"/>
                      </a:lnTo>
                      <a:lnTo>
                        <a:pt x="19226" y="18937"/>
                      </a:lnTo>
                      <a:lnTo>
                        <a:pt x="20413" y="20416"/>
                      </a:lnTo>
                      <a:lnTo>
                        <a:pt x="21363" y="21600"/>
                      </a:lnTo>
                      <a:lnTo>
                        <a:pt x="21600" y="21008"/>
                      </a:lnTo>
                      <a:lnTo>
                        <a:pt x="20651" y="19529"/>
                      </a:lnTo>
                      <a:lnTo>
                        <a:pt x="19701" y="18345"/>
                      </a:lnTo>
                      <a:lnTo>
                        <a:pt x="18514" y="16570"/>
                      </a:lnTo>
                      <a:lnTo>
                        <a:pt x="17090" y="15090"/>
                      </a:lnTo>
                      <a:lnTo>
                        <a:pt x="15666" y="13611"/>
                      </a:lnTo>
                      <a:lnTo>
                        <a:pt x="14242" y="12132"/>
                      </a:lnTo>
                      <a:lnTo>
                        <a:pt x="12817" y="10356"/>
                      </a:lnTo>
                      <a:lnTo>
                        <a:pt x="11393" y="8877"/>
                      </a:lnTo>
                      <a:lnTo>
                        <a:pt x="9732" y="7397"/>
                      </a:lnTo>
                      <a:lnTo>
                        <a:pt x="8308" y="5918"/>
                      </a:lnTo>
                      <a:lnTo>
                        <a:pt x="6646" y="4438"/>
                      </a:lnTo>
                      <a:lnTo>
                        <a:pt x="5222" y="3255"/>
                      </a:lnTo>
                      <a:lnTo>
                        <a:pt x="3798" y="2071"/>
                      </a:lnTo>
                      <a:lnTo>
                        <a:pt x="2373" y="1184"/>
                      </a:lnTo>
                      <a:lnTo>
                        <a:pt x="1187" y="592"/>
                      </a:lnTo>
                      <a:lnTo>
                        <a:pt x="237" y="0"/>
                      </a:lnTo>
                      <a:lnTo>
                        <a:pt x="0" y="59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gf5235eb5ba_0_303"/>
                <p:cNvSpPr/>
                <p:nvPr/>
              </p:nvSpPr>
              <p:spPr>
                <a:xfrm>
                  <a:off x="294481" y="240506"/>
                  <a:ext cx="12690" cy="12690"/>
                </a:xfrm>
                <a:custGeom>
                  <a:rect b="b" l="l" r="r" t="t"/>
                  <a:pathLst>
                    <a:path extrusionOk="0" h="21600" w="21600">
                      <a:moveTo>
                        <a:pt x="0" y="4320"/>
                      </a:moveTo>
                      <a:lnTo>
                        <a:pt x="10800" y="17280"/>
                      </a:lnTo>
                      <a:lnTo>
                        <a:pt x="18000" y="21600"/>
                      </a:lnTo>
                      <a:lnTo>
                        <a:pt x="21600" y="12960"/>
                      </a:lnTo>
                      <a:lnTo>
                        <a:pt x="14400" y="8640"/>
                      </a:lnTo>
                      <a:lnTo>
                        <a:pt x="7200" y="0"/>
                      </a:lnTo>
                      <a:lnTo>
                        <a:pt x="0" y="432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gf5235eb5ba_0_303"/>
                <p:cNvSpPr/>
                <p:nvPr/>
              </p:nvSpPr>
              <p:spPr>
                <a:xfrm>
                  <a:off x="448468" y="349250"/>
                  <a:ext cx="120636" cy="14310"/>
                </a:xfrm>
                <a:custGeom>
                  <a:rect b="b" l="l" r="r" t="t"/>
                  <a:pathLst>
                    <a:path extrusionOk="0" h="21600" w="21600">
                      <a:moveTo>
                        <a:pt x="21600" y="0"/>
                      </a:moveTo>
                      <a:lnTo>
                        <a:pt x="20179" y="0"/>
                      </a:lnTo>
                      <a:lnTo>
                        <a:pt x="19042" y="2400"/>
                      </a:lnTo>
                      <a:lnTo>
                        <a:pt x="17621" y="2400"/>
                      </a:lnTo>
                      <a:lnTo>
                        <a:pt x="15916" y="4800"/>
                      </a:lnTo>
                      <a:lnTo>
                        <a:pt x="13926" y="4800"/>
                      </a:lnTo>
                      <a:lnTo>
                        <a:pt x="12221" y="7200"/>
                      </a:lnTo>
                      <a:lnTo>
                        <a:pt x="10232" y="7200"/>
                      </a:lnTo>
                      <a:lnTo>
                        <a:pt x="6252" y="12000"/>
                      </a:lnTo>
                      <a:lnTo>
                        <a:pt x="4547" y="12000"/>
                      </a:lnTo>
                      <a:lnTo>
                        <a:pt x="3126" y="14400"/>
                      </a:lnTo>
                      <a:lnTo>
                        <a:pt x="852" y="14400"/>
                      </a:lnTo>
                      <a:lnTo>
                        <a:pt x="284" y="16800"/>
                      </a:lnTo>
                      <a:lnTo>
                        <a:pt x="0" y="16800"/>
                      </a:lnTo>
                      <a:lnTo>
                        <a:pt x="0" y="21600"/>
                      </a:lnTo>
                      <a:lnTo>
                        <a:pt x="852" y="21600"/>
                      </a:lnTo>
                      <a:lnTo>
                        <a:pt x="1705" y="19200"/>
                      </a:lnTo>
                      <a:lnTo>
                        <a:pt x="4547" y="19200"/>
                      </a:lnTo>
                      <a:lnTo>
                        <a:pt x="6252" y="16800"/>
                      </a:lnTo>
                      <a:lnTo>
                        <a:pt x="8242" y="14400"/>
                      </a:lnTo>
                      <a:lnTo>
                        <a:pt x="10232" y="14400"/>
                      </a:lnTo>
                      <a:lnTo>
                        <a:pt x="12221" y="12000"/>
                      </a:lnTo>
                      <a:lnTo>
                        <a:pt x="13926" y="12000"/>
                      </a:lnTo>
                      <a:lnTo>
                        <a:pt x="15916" y="9600"/>
                      </a:lnTo>
                      <a:lnTo>
                        <a:pt x="17621" y="7200"/>
                      </a:lnTo>
                      <a:lnTo>
                        <a:pt x="20179" y="7200"/>
                      </a:lnTo>
                      <a:lnTo>
                        <a:pt x="21032" y="4800"/>
                      </a:lnTo>
                      <a:lnTo>
                        <a:pt x="21600" y="48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gf5235eb5ba_0_303"/>
                <p:cNvSpPr/>
                <p:nvPr/>
              </p:nvSpPr>
              <p:spPr>
                <a:xfrm>
                  <a:off x="569118" y="346075"/>
                  <a:ext cx="25380" cy="12690"/>
                </a:xfrm>
                <a:custGeom>
                  <a:rect b="b" l="l" r="r" t="t"/>
                  <a:pathLst>
                    <a:path extrusionOk="0" h="21600" w="21600">
                      <a:moveTo>
                        <a:pt x="21600" y="14400"/>
                      </a:moveTo>
                      <a:lnTo>
                        <a:pt x="16200" y="7200"/>
                      </a:lnTo>
                      <a:lnTo>
                        <a:pt x="14850" y="3600"/>
                      </a:lnTo>
                      <a:lnTo>
                        <a:pt x="12150" y="3600"/>
                      </a:lnTo>
                      <a:lnTo>
                        <a:pt x="9450" y="0"/>
                      </a:lnTo>
                      <a:lnTo>
                        <a:pt x="5400" y="3600"/>
                      </a:lnTo>
                      <a:lnTo>
                        <a:pt x="0" y="3600"/>
                      </a:lnTo>
                      <a:lnTo>
                        <a:pt x="0" y="10800"/>
                      </a:lnTo>
                      <a:lnTo>
                        <a:pt x="13500" y="10800"/>
                      </a:lnTo>
                      <a:lnTo>
                        <a:pt x="16200" y="14400"/>
                      </a:lnTo>
                      <a:lnTo>
                        <a:pt x="18900" y="21600"/>
                      </a:lnTo>
                      <a:lnTo>
                        <a:pt x="21600" y="14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gf5235eb5ba_0_303"/>
                <p:cNvSpPr/>
                <p:nvPr/>
              </p:nvSpPr>
              <p:spPr>
                <a:xfrm>
                  <a:off x="591343" y="354012"/>
                  <a:ext cx="30186" cy="61938"/>
                </a:xfrm>
                <a:custGeom>
                  <a:rect b="b" l="l" r="r" t="t"/>
                  <a:pathLst>
                    <a:path extrusionOk="0" h="21600" w="21600">
                      <a:moveTo>
                        <a:pt x="21600" y="21046"/>
                      </a:moveTo>
                      <a:lnTo>
                        <a:pt x="20463" y="19938"/>
                      </a:lnTo>
                      <a:lnTo>
                        <a:pt x="18189" y="17169"/>
                      </a:lnTo>
                      <a:lnTo>
                        <a:pt x="15916" y="14400"/>
                      </a:lnTo>
                      <a:lnTo>
                        <a:pt x="12505" y="11077"/>
                      </a:lnTo>
                      <a:lnTo>
                        <a:pt x="9095" y="7200"/>
                      </a:lnTo>
                      <a:lnTo>
                        <a:pt x="5684" y="3877"/>
                      </a:lnTo>
                      <a:lnTo>
                        <a:pt x="3410" y="1661"/>
                      </a:lnTo>
                      <a:lnTo>
                        <a:pt x="2274" y="0"/>
                      </a:lnTo>
                      <a:lnTo>
                        <a:pt x="0" y="1108"/>
                      </a:lnTo>
                      <a:lnTo>
                        <a:pt x="1137" y="2215"/>
                      </a:lnTo>
                      <a:lnTo>
                        <a:pt x="3410" y="4985"/>
                      </a:lnTo>
                      <a:lnTo>
                        <a:pt x="6821" y="7754"/>
                      </a:lnTo>
                      <a:lnTo>
                        <a:pt x="10232" y="11077"/>
                      </a:lnTo>
                      <a:lnTo>
                        <a:pt x="13642" y="14954"/>
                      </a:lnTo>
                      <a:lnTo>
                        <a:pt x="15916" y="18277"/>
                      </a:lnTo>
                      <a:lnTo>
                        <a:pt x="18189" y="20492"/>
                      </a:lnTo>
                      <a:lnTo>
                        <a:pt x="19326" y="21600"/>
                      </a:lnTo>
                      <a:lnTo>
                        <a:pt x="21600" y="2104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gf5235eb5ba_0_303"/>
                <p:cNvSpPr/>
                <p:nvPr/>
              </p:nvSpPr>
              <p:spPr>
                <a:xfrm>
                  <a:off x="615156" y="414337"/>
                  <a:ext cx="12690" cy="15876"/>
                </a:xfrm>
                <a:custGeom>
                  <a:rect b="b" l="l" r="r" t="t"/>
                  <a:pathLst>
                    <a:path extrusionOk="0" h="21600" w="21600">
                      <a:moveTo>
                        <a:pt x="21600" y="21600"/>
                      </a:moveTo>
                      <a:lnTo>
                        <a:pt x="21600" y="17280"/>
                      </a:lnTo>
                      <a:lnTo>
                        <a:pt x="16200" y="10800"/>
                      </a:lnTo>
                      <a:lnTo>
                        <a:pt x="16200" y="4320"/>
                      </a:lnTo>
                      <a:lnTo>
                        <a:pt x="10800" y="0"/>
                      </a:lnTo>
                      <a:lnTo>
                        <a:pt x="0" y="2160"/>
                      </a:lnTo>
                      <a:lnTo>
                        <a:pt x="5400" y="6480"/>
                      </a:lnTo>
                      <a:lnTo>
                        <a:pt x="5400" y="10800"/>
                      </a:lnTo>
                      <a:lnTo>
                        <a:pt x="10800" y="17280"/>
                      </a:lnTo>
                      <a:lnTo>
                        <a:pt x="108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gf5235eb5ba_0_303"/>
                <p:cNvSpPr/>
                <p:nvPr/>
              </p:nvSpPr>
              <p:spPr>
                <a:xfrm>
                  <a:off x="1139031" y="404812"/>
                  <a:ext cx="12690" cy="14310"/>
                </a:xfrm>
                <a:custGeom>
                  <a:rect b="b" l="l" r="r" t="t"/>
                  <a:pathLst>
                    <a:path extrusionOk="0" h="21600" w="21600">
                      <a:moveTo>
                        <a:pt x="0" y="2400"/>
                      </a:moveTo>
                      <a:lnTo>
                        <a:pt x="5400" y="4800"/>
                      </a:lnTo>
                      <a:lnTo>
                        <a:pt x="10800" y="12000"/>
                      </a:lnTo>
                      <a:lnTo>
                        <a:pt x="10800" y="21600"/>
                      </a:lnTo>
                      <a:lnTo>
                        <a:pt x="21600" y="21600"/>
                      </a:lnTo>
                      <a:lnTo>
                        <a:pt x="21600" y="16800"/>
                      </a:lnTo>
                      <a:lnTo>
                        <a:pt x="16200" y="9600"/>
                      </a:lnTo>
                      <a:lnTo>
                        <a:pt x="16200" y="4800"/>
                      </a:lnTo>
                      <a:lnTo>
                        <a:pt x="10800" y="0"/>
                      </a:lnTo>
                      <a:lnTo>
                        <a:pt x="0" y="2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gf5235eb5ba_0_303"/>
                <p:cNvSpPr/>
                <p:nvPr/>
              </p:nvSpPr>
              <p:spPr>
                <a:xfrm>
                  <a:off x="1067593" y="285750"/>
                  <a:ext cx="77814" cy="120636"/>
                </a:xfrm>
                <a:custGeom>
                  <a:rect b="b" l="l" r="r" t="t"/>
                  <a:pathLst>
                    <a:path extrusionOk="0" h="21600" w="21600">
                      <a:moveTo>
                        <a:pt x="0" y="852"/>
                      </a:moveTo>
                      <a:lnTo>
                        <a:pt x="4408" y="3410"/>
                      </a:lnTo>
                      <a:lnTo>
                        <a:pt x="8375" y="6537"/>
                      </a:lnTo>
                      <a:lnTo>
                        <a:pt x="11902" y="9663"/>
                      </a:lnTo>
                      <a:lnTo>
                        <a:pt x="14988" y="13074"/>
                      </a:lnTo>
                      <a:lnTo>
                        <a:pt x="17192" y="16200"/>
                      </a:lnTo>
                      <a:lnTo>
                        <a:pt x="19396" y="18758"/>
                      </a:lnTo>
                      <a:lnTo>
                        <a:pt x="20278" y="20747"/>
                      </a:lnTo>
                      <a:lnTo>
                        <a:pt x="20719" y="21600"/>
                      </a:lnTo>
                      <a:lnTo>
                        <a:pt x="21600" y="21316"/>
                      </a:lnTo>
                      <a:lnTo>
                        <a:pt x="21159" y="20463"/>
                      </a:lnTo>
                      <a:lnTo>
                        <a:pt x="20278" y="18474"/>
                      </a:lnTo>
                      <a:lnTo>
                        <a:pt x="18074" y="15916"/>
                      </a:lnTo>
                      <a:lnTo>
                        <a:pt x="15429" y="12789"/>
                      </a:lnTo>
                      <a:lnTo>
                        <a:pt x="12784" y="9379"/>
                      </a:lnTo>
                      <a:lnTo>
                        <a:pt x="8816" y="5968"/>
                      </a:lnTo>
                      <a:lnTo>
                        <a:pt x="4849" y="2842"/>
                      </a:lnTo>
                      <a:lnTo>
                        <a:pt x="441" y="0"/>
                      </a:lnTo>
                      <a:lnTo>
                        <a:pt x="0" y="85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gf5235eb5ba_0_303"/>
                <p:cNvSpPr/>
                <p:nvPr/>
              </p:nvSpPr>
              <p:spPr>
                <a:xfrm>
                  <a:off x="1005681" y="338137"/>
                  <a:ext cx="111132" cy="12690"/>
                </a:xfrm>
                <a:custGeom>
                  <a:rect b="b" l="l" r="r" t="t"/>
                  <a:pathLst>
                    <a:path extrusionOk="0" h="21600" w="21600">
                      <a:moveTo>
                        <a:pt x="0" y="8100"/>
                      </a:moveTo>
                      <a:lnTo>
                        <a:pt x="2469" y="8100"/>
                      </a:lnTo>
                      <a:lnTo>
                        <a:pt x="3703" y="10800"/>
                      </a:lnTo>
                      <a:lnTo>
                        <a:pt x="7097" y="10800"/>
                      </a:lnTo>
                      <a:lnTo>
                        <a:pt x="9257" y="13500"/>
                      </a:lnTo>
                      <a:lnTo>
                        <a:pt x="11109" y="16200"/>
                      </a:lnTo>
                      <a:lnTo>
                        <a:pt x="15120" y="16200"/>
                      </a:lnTo>
                      <a:lnTo>
                        <a:pt x="16971" y="18900"/>
                      </a:lnTo>
                      <a:lnTo>
                        <a:pt x="18514" y="18900"/>
                      </a:lnTo>
                      <a:lnTo>
                        <a:pt x="19749" y="21600"/>
                      </a:lnTo>
                      <a:lnTo>
                        <a:pt x="21600" y="21600"/>
                      </a:lnTo>
                      <a:lnTo>
                        <a:pt x="21600" y="16200"/>
                      </a:lnTo>
                      <a:lnTo>
                        <a:pt x="20674" y="13500"/>
                      </a:lnTo>
                      <a:lnTo>
                        <a:pt x="16971" y="13500"/>
                      </a:lnTo>
                      <a:lnTo>
                        <a:pt x="15120" y="10800"/>
                      </a:lnTo>
                      <a:lnTo>
                        <a:pt x="13269" y="10800"/>
                      </a:lnTo>
                      <a:lnTo>
                        <a:pt x="11109" y="8100"/>
                      </a:lnTo>
                      <a:lnTo>
                        <a:pt x="9257" y="8100"/>
                      </a:lnTo>
                      <a:lnTo>
                        <a:pt x="7097" y="5400"/>
                      </a:lnTo>
                      <a:lnTo>
                        <a:pt x="5554" y="5400"/>
                      </a:lnTo>
                      <a:lnTo>
                        <a:pt x="3703" y="2700"/>
                      </a:lnTo>
                      <a:lnTo>
                        <a:pt x="2469" y="2700"/>
                      </a:lnTo>
                      <a:lnTo>
                        <a:pt x="1234" y="0"/>
                      </a:lnTo>
                      <a:lnTo>
                        <a:pt x="617" y="0"/>
                      </a:lnTo>
                      <a:lnTo>
                        <a:pt x="0" y="2700"/>
                      </a:lnTo>
                      <a:lnTo>
                        <a:pt x="0" y="0"/>
                      </a:lnTo>
                      <a:lnTo>
                        <a:pt x="0" y="81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gf5235eb5ba_0_303"/>
                <p:cNvSpPr/>
                <p:nvPr/>
              </p:nvSpPr>
              <p:spPr>
                <a:xfrm>
                  <a:off x="994568" y="338137"/>
                  <a:ext cx="12690" cy="14310"/>
                </a:xfrm>
                <a:custGeom>
                  <a:rect b="b" l="l" r="r" t="t"/>
                  <a:pathLst>
                    <a:path extrusionOk="0" h="21600" w="21600">
                      <a:moveTo>
                        <a:pt x="10800" y="16800"/>
                      </a:moveTo>
                      <a:lnTo>
                        <a:pt x="10800" y="9600"/>
                      </a:lnTo>
                      <a:lnTo>
                        <a:pt x="18000" y="7200"/>
                      </a:lnTo>
                      <a:lnTo>
                        <a:pt x="21600" y="7200"/>
                      </a:lnTo>
                      <a:lnTo>
                        <a:pt x="21600" y="0"/>
                      </a:lnTo>
                      <a:lnTo>
                        <a:pt x="7200" y="4800"/>
                      </a:lnTo>
                      <a:lnTo>
                        <a:pt x="0" y="12000"/>
                      </a:lnTo>
                      <a:lnTo>
                        <a:pt x="7200" y="21600"/>
                      </a:lnTo>
                      <a:lnTo>
                        <a:pt x="10800" y="16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gf5235eb5ba_0_303"/>
                <p:cNvSpPr/>
                <p:nvPr/>
              </p:nvSpPr>
              <p:spPr>
                <a:xfrm>
                  <a:off x="999331" y="349250"/>
                  <a:ext cx="34938" cy="60318"/>
                </a:xfrm>
                <a:custGeom>
                  <a:rect b="b" l="l" r="r" t="t"/>
                  <a:pathLst>
                    <a:path extrusionOk="0" h="21600" w="21600">
                      <a:moveTo>
                        <a:pt x="21600" y="21032"/>
                      </a:moveTo>
                      <a:lnTo>
                        <a:pt x="20618" y="18189"/>
                      </a:lnTo>
                      <a:lnTo>
                        <a:pt x="17673" y="14779"/>
                      </a:lnTo>
                      <a:lnTo>
                        <a:pt x="14727" y="11937"/>
                      </a:lnTo>
                      <a:lnTo>
                        <a:pt x="11782" y="9095"/>
                      </a:lnTo>
                      <a:lnTo>
                        <a:pt x="8836" y="6252"/>
                      </a:lnTo>
                      <a:lnTo>
                        <a:pt x="5891" y="3979"/>
                      </a:lnTo>
                      <a:lnTo>
                        <a:pt x="2945" y="1705"/>
                      </a:lnTo>
                      <a:lnTo>
                        <a:pt x="982" y="0"/>
                      </a:lnTo>
                      <a:lnTo>
                        <a:pt x="0" y="1137"/>
                      </a:lnTo>
                      <a:lnTo>
                        <a:pt x="1964" y="2842"/>
                      </a:lnTo>
                      <a:lnTo>
                        <a:pt x="4909" y="4547"/>
                      </a:lnTo>
                      <a:lnTo>
                        <a:pt x="6873" y="7389"/>
                      </a:lnTo>
                      <a:lnTo>
                        <a:pt x="9818" y="9663"/>
                      </a:lnTo>
                      <a:lnTo>
                        <a:pt x="13745" y="13074"/>
                      </a:lnTo>
                      <a:lnTo>
                        <a:pt x="15709" y="15916"/>
                      </a:lnTo>
                      <a:lnTo>
                        <a:pt x="18654" y="18758"/>
                      </a:lnTo>
                      <a:lnTo>
                        <a:pt x="19636" y="21600"/>
                      </a:lnTo>
                      <a:lnTo>
                        <a:pt x="21600" y="2103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gf5235eb5ba_0_303"/>
                <p:cNvSpPr/>
                <p:nvPr/>
              </p:nvSpPr>
              <p:spPr>
                <a:xfrm>
                  <a:off x="1027112" y="407987"/>
                  <a:ext cx="12690" cy="14310"/>
                </a:xfrm>
                <a:custGeom>
                  <a:rect b="b" l="l" r="r" t="t"/>
                  <a:pathLst>
                    <a:path extrusionOk="0" h="21600" w="21600">
                      <a:moveTo>
                        <a:pt x="21600" y="21600"/>
                      </a:moveTo>
                      <a:lnTo>
                        <a:pt x="21600" y="9600"/>
                      </a:lnTo>
                      <a:lnTo>
                        <a:pt x="14400" y="0"/>
                      </a:lnTo>
                      <a:lnTo>
                        <a:pt x="0" y="2400"/>
                      </a:lnTo>
                      <a:lnTo>
                        <a:pt x="7200" y="9600"/>
                      </a:lnTo>
                      <a:lnTo>
                        <a:pt x="72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gf5235eb5ba_0_303"/>
                <p:cNvSpPr/>
                <p:nvPr/>
              </p:nvSpPr>
              <p:spPr>
                <a:xfrm>
                  <a:off x="281781" y="63500"/>
                  <a:ext cx="598482" cy="180954"/>
                </a:xfrm>
                <a:custGeom>
                  <a:rect b="b" l="l" r="r" t="t"/>
                  <a:pathLst>
                    <a:path extrusionOk="0" h="21600" w="21600">
                      <a:moveTo>
                        <a:pt x="859" y="6442"/>
                      </a:moveTo>
                      <a:lnTo>
                        <a:pt x="2292" y="6442"/>
                      </a:lnTo>
                      <a:lnTo>
                        <a:pt x="2693" y="6632"/>
                      </a:lnTo>
                      <a:lnTo>
                        <a:pt x="3037" y="7579"/>
                      </a:lnTo>
                      <a:lnTo>
                        <a:pt x="3323" y="8716"/>
                      </a:lnTo>
                      <a:lnTo>
                        <a:pt x="3438" y="9853"/>
                      </a:lnTo>
                      <a:lnTo>
                        <a:pt x="3552" y="11179"/>
                      </a:lnTo>
                      <a:lnTo>
                        <a:pt x="3610" y="12316"/>
                      </a:lnTo>
                      <a:lnTo>
                        <a:pt x="3667" y="13074"/>
                      </a:lnTo>
                      <a:lnTo>
                        <a:pt x="3667" y="13453"/>
                      </a:lnTo>
                      <a:lnTo>
                        <a:pt x="6703" y="13453"/>
                      </a:lnTo>
                      <a:lnTo>
                        <a:pt x="7219" y="13642"/>
                      </a:lnTo>
                      <a:lnTo>
                        <a:pt x="8766" y="13642"/>
                      </a:lnTo>
                      <a:lnTo>
                        <a:pt x="8938" y="13453"/>
                      </a:lnTo>
                      <a:lnTo>
                        <a:pt x="9224" y="13453"/>
                      </a:lnTo>
                      <a:lnTo>
                        <a:pt x="9339" y="13263"/>
                      </a:lnTo>
                      <a:lnTo>
                        <a:pt x="9453" y="12884"/>
                      </a:lnTo>
                      <a:lnTo>
                        <a:pt x="9511" y="12695"/>
                      </a:lnTo>
                      <a:lnTo>
                        <a:pt x="9625" y="12316"/>
                      </a:lnTo>
                      <a:lnTo>
                        <a:pt x="9683" y="12126"/>
                      </a:lnTo>
                      <a:lnTo>
                        <a:pt x="9740" y="11747"/>
                      </a:lnTo>
                      <a:lnTo>
                        <a:pt x="9797" y="11558"/>
                      </a:lnTo>
                      <a:lnTo>
                        <a:pt x="9855" y="11179"/>
                      </a:lnTo>
                      <a:lnTo>
                        <a:pt x="9969" y="10421"/>
                      </a:lnTo>
                      <a:lnTo>
                        <a:pt x="10141" y="9284"/>
                      </a:lnTo>
                      <a:lnTo>
                        <a:pt x="10313" y="8147"/>
                      </a:lnTo>
                      <a:lnTo>
                        <a:pt x="10485" y="7011"/>
                      </a:lnTo>
                      <a:lnTo>
                        <a:pt x="10657" y="6063"/>
                      </a:lnTo>
                      <a:lnTo>
                        <a:pt x="10771" y="5305"/>
                      </a:lnTo>
                      <a:lnTo>
                        <a:pt x="10771" y="5116"/>
                      </a:lnTo>
                      <a:lnTo>
                        <a:pt x="10428" y="5116"/>
                      </a:lnTo>
                      <a:lnTo>
                        <a:pt x="10084" y="4926"/>
                      </a:lnTo>
                      <a:lnTo>
                        <a:pt x="8823" y="4926"/>
                      </a:lnTo>
                      <a:lnTo>
                        <a:pt x="8537" y="4737"/>
                      </a:lnTo>
                      <a:lnTo>
                        <a:pt x="8250" y="4737"/>
                      </a:lnTo>
                      <a:lnTo>
                        <a:pt x="8193" y="4358"/>
                      </a:lnTo>
                      <a:lnTo>
                        <a:pt x="8136" y="4168"/>
                      </a:lnTo>
                      <a:lnTo>
                        <a:pt x="8136" y="3979"/>
                      </a:lnTo>
                      <a:lnTo>
                        <a:pt x="8078" y="3600"/>
                      </a:lnTo>
                      <a:lnTo>
                        <a:pt x="8078" y="3410"/>
                      </a:lnTo>
                      <a:lnTo>
                        <a:pt x="8136" y="2842"/>
                      </a:lnTo>
                      <a:lnTo>
                        <a:pt x="8136" y="2084"/>
                      </a:lnTo>
                      <a:lnTo>
                        <a:pt x="8193" y="1705"/>
                      </a:lnTo>
                      <a:lnTo>
                        <a:pt x="8308" y="1326"/>
                      </a:lnTo>
                      <a:lnTo>
                        <a:pt x="8365" y="1137"/>
                      </a:lnTo>
                      <a:lnTo>
                        <a:pt x="10026" y="1137"/>
                      </a:lnTo>
                      <a:lnTo>
                        <a:pt x="10141" y="379"/>
                      </a:lnTo>
                      <a:lnTo>
                        <a:pt x="10141" y="189"/>
                      </a:lnTo>
                      <a:lnTo>
                        <a:pt x="10198" y="189"/>
                      </a:lnTo>
                      <a:lnTo>
                        <a:pt x="10313" y="0"/>
                      </a:lnTo>
                      <a:lnTo>
                        <a:pt x="10370" y="0"/>
                      </a:lnTo>
                      <a:lnTo>
                        <a:pt x="10428" y="189"/>
                      </a:lnTo>
                      <a:lnTo>
                        <a:pt x="10542" y="189"/>
                      </a:lnTo>
                      <a:lnTo>
                        <a:pt x="10542" y="758"/>
                      </a:lnTo>
                      <a:lnTo>
                        <a:pt x="10370" y="758"/>
                      </a:lnTo>
                      <a:lnTo>
                        <a:pt x="10370" y="568"/>
                      </a:lnTo>
                      <a:lnTo>
                        <a:pt x="10313" y="568"/>
                      </a:lnTo>
                      <a:lnTo>
                        <a:pt x="10256" y="947"/>
                      </a:lnTo>
                      <a:lnTo>
                        <a:pt x="10256" y="1137"/>
                      </a:lnTo>
                      <a:lnTo>
                        <a:pt x="11402" y="1326"/>
                      </a:lnTo>
                      <a:lnTo>
                        <a:pt x="11573" y="0"/>
                      </a:lnTo>
                      <a:lnTo>
                        <a:pt x="14725" y="0"/>
                      </a:lnTo>
                      <a:lnTo>
                        <a:pt x="14896" y="189"/>
                      </a:lnTo>
                      <a:lnTo>
                        <a:pt x="15412" y="189"/>
                      </a:lnTo>
                      <a:lnTo>
                        <a:pt x="15985" y="2084"/>
                      </a:lnTo>
                      <a:lnTo>
                        <a:pt x="16443" y="4358"/>
                      </a:lnTo>
                      <a:lnTo>
                        <a:pt x="16902" y="6632"/>
                      </a:lnTo>
                      <a:lnTo>
                        <a:pt x="17303" y="9095"/>
                      </a:lnTo>
                      <a:lnTo>
                        <a:pt x="17647" y="11368"/>
                      </a:lnTo>
                      <a:lnTo>
                        <a:pt x="17876" y="13263"/>
                      </a:lnTo>
                      <a:lnTo>
                        <a:pt x="18048" y="14589"/>
                      </a:lnTo>
                      <a:lnTo>
                        <a:pt x="18105" y="14968"/>
                      </a:lnTo>
                      <a:lnTo>
                        <a:pt x="18162" y="15158"/>
                      </a:lnTo>
                      <a:lnTo>
                        <a:pt x="18277" y="15158"/>
                      </a:lnTo>
                      <a:lnTo>
                        <a:pt x="18391" y="15347"/>
                      </a:lnTo>
                      <a:lnTo>
                        <a:pt x="18506" y="15537"/>
                      </a:lnTo>
                      <a:lnTo>
                        <a:pt x="18621" y="15726"/>
                      </a:lnTo>
                      <a:lnTo>
                        <a:pt x="18735" y="15916"/>
                      </a:lnTo>
                      <a:lnTo>
                        <a:pt x="18793" y="16105"/>
                      </a:lnTo>
                      <a:lnTo>
                        <a:pt x="18907" y="16295"/>
                      </a:lnTo>
                      <a:lnTo>
                        <a:pt x="19022" y="16863"/>
                      </a:lnTo>
                      <a:lnTo>
                        <a:pt x="19136" y="17242"/>
                      </a:lnTo>
                      <a:lnTo>
                        <a:pt x="19251" y="17811"/>
                      </a:lnTo>
                      <a:lnTo>
                        <a:pt x="19308" y="18000"/>
                      </a:lnTo>
                      <a:lnTo>
                        <a:pt x="21313" y="18379"/>
                      </a:lnTo>
                      <a:lnTo>
                        <a:pt x="21600" y="19137"/>
                      </a:lnTo>
                      <a:lnTo>
                        <a:pt x="20339" y="19137"/>
                      </a:lnTo>
                      <a:lnTo>
                        <a:pt x="19881" y="19326"/>
                      </a:lnTo>
                      <a:lnTo>
                        <a:pt x="17016" y="19326"/>
                      </a:lnTo>
                      <a:lnTo>
                        <a:pt x="16386" y="19516"/>
                      </a:lnTo>
                      <a:lnTo>
                        <a:pt x="14266" y="19516"/>
                      </a:lnTo>
                      <a:lnTo>
                        <a:pt x="13579" y="19705"/>
                      </a:lnTo>
                      <a:lnTo>
                        <a:pt x="12146" y="19705"/>
                      </a:lnTo>
                      <a:lnTo>
                        <a:pt x="11459" y="19895"/>
                      </a:lnTo>
                      <a:lnTo>
                        <a:pt x="9396" y="19895"/>
                      </a:lnTo>
                      <a:lnTo>
                        <a:pt x="8766" y="20084"/>
                      </a:lnTo>
                      <a:lnTo>
                        <a:pt x="6474" y="20084"/>
                      </a:lnTo>
                      <a:lnTo>
                        <a:pt x="6016" y="20274"/>
                      </a:lnTo>
                      <a:lnTo>
                        <a:pt x="4927" y="20274"/>
                      </a:lnTo>
                      <a:lnTo>
                        <a:pt x="4641" y="20463"/>
                      </a:lnTo>
                      <a:lnTo>
                        <a:pt x="3438" y="20463"/>
                      </a:lnTo>
                      <a:lnTo>
                        <a:pt x="3094" y="20653"/>
                      </a:lnTo>
                      <a:lnTo>
                        <a:pt x="2464" y="20653"/>
                      </a:lnTo>
                      <a:lnTo>
                        <a:pt x="2120" y="20842"/>
                      </a:lnTo>
                      <a:lnTo>
                        <a:pt x="1833" y="20842"/>
                      </a:lnTo>
                      <a:lnTo>
                        <a:pt x="1490" y="21032"/>
                      </a:lnTo>
                      <a:lnTo>
                        <a:pt x="974" y="21032"/>
                      </a:lnTo>
                      <a:lnTo>
                        <a:pt x="745" y="21221"/>
                      </a:lnTo>
                      <a:lnTo>
                        <a:pt x="516" y="21221"/>
                      </a:lnTo>
                      <a:lnTo>
                        <a:pt x="286" y="21411"/>
                      </a:lnTo>
                      <a:lnTo>
                        <a:pt x="114" y="21411"/>
                      </a:lnTo>
                      <a:lnTo>
                        <a:pt x="0" y="21600"/>
                      </a:lnTo>
                      <a:lnTo>
                        <a:pt x="0" y="11937"/>
                      </a:lnTo>
                      <a:lnTo>
                        <a:pt x="57" y="6632"/>
                      </a:lnTo>
                      <a:lnTo>
                        <a:pt x="172" y="2463"/>
                      </a:lnTo>
                      <a:lnTo>
                        <a:pt x="286" y="2084"/>
                      </a:lnTo>
                      <a:lnTo>
                        <a:pt x="401" y="1895"/>
                      </a:lnTo>
                      <a:lnTo>
                        <a:pt x="516" y="1705"/>
                      </a:lnTo>
                      <a:lnTo>
                        <a:pt x="630" y="1705"/>
                      </a:lnTo>
                      <a:lnTo>
                        <a:pt x="745" y="1516"/>
                      </a:lnTo>
                      <a:lnTo>
                        <a:pt x="917" y="1516"/>
                      </a:lnTo>
                      <a:lnTo>
                        <a:pt x="1661" y="1137"/>
                      </a:lnTo>
                      <a:lnTo>
                        <a:pt x="1547" y="1137"/>
                      </a:lnTo>
                      <a:lnTo>
                        <a:pt x="1432" y="1516"/>
                      </a:lnTo>
                      <a:lnTo>
                        <a:pt x="1260" y="1895"/>
                      </a:lnTo>
                      <a:lnTo>
                        <a:pt x="1146" y="2653"/>
                      </a:lnTo>
                      <a:lnTo>
                        <a:pt x="974" y="3600"/>
                      </a:lnTo>
                      <a:lnTo>
                        <a:pt x="917" y="4926"/>
                      </a:lnTo>
                      <a:lnTo>
                        <a:pt x="859" y="644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gf5235eb5ba_0_303"/>
                <p:cNvSpPr/>
                <p:nvPr/>
              </p:nvSpPr>
              <p:spPr>
                <a:xfrm>
                  <a:off x="299243" y="111918"/>
                  <a:ext cx="12690" cy="12690"/>
                </a:xfrm>
                <a:custGeom>
                  <a:rect b="b" l="l" r="r" t="t"/>
                  <a:pathLst>
                    <a:path extrusionOk="0" h="21600" w="21600">
                      <a:moveTo>
                        <a:pt x="21600" y="21600"/>
                      </a:moveTo>
                      <a:lnTo>
                        <a:pt x="21600" y="0"/>
                      </a:lnTo>
                      <a:lnTo>
                        <a:pt x="10800" y="0"/>
                      </a:lnTo>
                      <a:lnTo>
                        <a:pt x="0" y="21600"/>
                      </a:lnTo>
                      <a:lnTo>
                        <a:pt x="216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gf5235eb5ba_0_303"/>
                <p:cNvSpPr/>
                <p:nvPr/>
              </p:nvSpPr>
              <p:spPr>
                <a:xfrm>
                  <a:off x="297656" y="119062"/>
                  <a:ext cx="12690" cy="100008"/>
                </a:xfrm>
                <a:custGeom>
                  <a:rect b="b" l="l" r="r" t="t"/>
                  <a:pathLst>
                    <a:path extrusionOk="0" h="21600" w="21600">
                      <a:moveTo>
                        <a:pt x="10800" y="21600"/>
                      </a:moveTo>
                      <a:lnTo>
                        <a:pt x="16200" y="18171"/>
                      </a:lnTo>
                      <a:lnTo>
                        <a:pt x="16200" y="4457"/>
                      </a:lnTo>
                      <a:lnTo>
                        <a:pt x="21600" y="0"/>
                      </a:lnTo>
                      <a:lnTo>
                        <a:pt x="10800" y="0"/>
                      </a:lnTo>
                      <a:lnTo>
                        <a:pt x="10800" y="4457"/>
                      </a:lnTo>
                      <a:lnTo>
                        <a:pt x="5400" y="11314"/>
                      </a:lnTo>
                      <a:lnTo>
                        <a:pt x="5400" y="18171"/>
                      </a:lnTo>
                      <a:lnTo>
                        <a:pt x="0" y="21600"/>
                      </a:lnTo>
                      <a:lnTo>
                        <a:pt x="108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gf5235eb5ba_0_303"/>
                <p:cNvSpPr/>
                <p:nvPr/>
              </p:nvSpPr>
              <p:spPr>
                <a:xfrm>
                  <a:off x="296068" y="213518"/>
                  <a:ext cx="12690" cy="12690"/>
                </a:xfrm>
                <a:custGeom>
                  <a:rect b="b" l="l" r="r" t="t"/>
                  <a:pathLst>
                    <a:path extrusionOk="0" h="21600" w="21600">
                      <a:moveTo>
                        <a:pt x="0" y="0"/>
                      </a:moveTo>
                      <a:lnTo>
                        <a:pt x="10800" y="21600"/>
                      </a:lnTo>
                      <a:lnTo>
                        <a:pt x="21600" y="21600"/>
                      </a:lnTo>
                      <a:lnTo>
                        <a:pt x="21600" y="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gf5235eb5ba_0_303"/>
                <p:cNvSpPr/>
                <p:nvPr/>
              </p:nvSpPr>
              <p:spPr>
                <a:xfrm>
                  <a:off x="382587" y="200818"/>
                  <a:ext cx="12690" cy="12690"/>
                </a:xfrm>
                <a:custGeom>
                  <a:rect b="b" l="l" r="r" t="t"/>
                  <a:pathLst>
                    <a:path extrusionOk="0" h="21600" w="21600">
                      <a:moveTo>
                        <a:pt x="21600" y="0"/>
                      </a:moveTo>
                      <a:lnTo>
                        <a:pt x="0" y="7200"/>
                      </a:lnTo>
                      <a:lnTo>
                        <a:pt x="0" y="21600"/>
                      </a:lnTo>
                      <a:lnTo>
                        <a:pt x="21600" y="216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gf5235eb5ba_0_303"/>
                <p:cNvSpPr/>
                <p:nvPr/>
              </p:nvSpPr>
              <p:spPr>
                <a:xfrm>
                  <a:off x="389731" y="200025"/>
                  <a:ext cx="152388" cy="12690"/>
                </a:xfrm>
                <a:custGeom>
                  <a:rect b="b" l="l" r="r" t="t"/>
                  <a:pathLst>
                    <a:path extrusionOk="0" h="21600" w="21600">
                      <a:moveTo>
                        <a:pt x="21600" y="0"/>
                      </a:moveTo>
                      <a:lnTo>
                        <a:pt x="13050" y="0"/>
                      </a:lnTo>
                      <a:lnTo>
                        <a:pt x="11250" y="5400"/>
                      </a:lnTo>
                      <a:lnTo>
                        <a:pt x="675" y="5400"/>
                      </a:lnTo>
                      <a:lnTo>
                        <a:pt x="0" y="10800"/>
                      </a:lnTo>
                      <a:lnTo>
                        <a:pt x="0" y="21600"/>
                      </a:lnTo>
                      <a:lnTo>
                        <a:pt x="11250" y="21600"/>
                      </a:lnTo>
                      <a:lnTo>
                        <a:pt x="13050" y="16200"/>
                      </a:lnTo>
                      <a:lnTo>
                        <a:pt x="21600" y="162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gf5235eb5ba_0_303"/>
                <p:cNvSpPr/>
                <p:nvPr/>
              </p:nvSpPr>
              <p:spPr>
                <a:xfrm>
                  <a:off x="536574" y="199231"/>
                  <a:ext cx="12600" cy="12600"/>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gf5235eb5ba_0_303"/>
                <p:cNvSpPr/>
                <p:nvPr/>
              </p:nvSpPr>
              <p:spPr>
                <a:xfrm>
                  <a:off x="767556" y="171450"/>
                  <a:ext cx="12690" cy="12690"/>
                </a:xfrm>
                <a:custGeom>
                  <a:rect b="b" l="l" r="r" t="t"/>
                  <a:pathLst>
                    <a:path extrusionOk="0" h="21600" w="21600">
                      <a:moveTo>
                        <a:pt x="0" y="10800"/>
                      </a:moveTo>
                      <a:lnTo>
                        <a:pt x="10800" y="21600"/>
                      </a:lnTo>
                      <a:lnTo>
                        <a:pt x="21600" y="21600"/>
                      </a:lnTo>
                      <a:lnTo>
                        <a:pt x="21600" y="0"/>
                      </a:lnTo>
                      <a:lnTo>
                        <a:pt x="0" y="108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gf5235eb5ba_0_303"/>
                <p:cNvSpPr/>
                <p:nvPr/>
              </p:nvSpPr>
              <p:spPr>
                <a:xfrm>
                  <a:off x="710406" y="69850"/>
                  <a:ext cx="65070" cy="107946"/>
                </a:xfrm>
                <a:custGeom>
                  <a:rect b="b" l="l" r="r" t="t"/>
                  <a:pathLst>
                    <a:path extrusionOk="0" h="21600" w="21600">
                      <a:moveTo>
                        <a:pt x="0" y="635"/>
                      </a:moveTo>
                      <a:lnTo>
                        <a:pt x="3161" y="2541"/>
                      </a:lnTo>
                      <a:lnTo>
                        <a:pt x="6849" y="5400"/>
                      </a:lnTo>
                      <a:lnTo>
                        <a:pt x="13171" y="11753"/>
                      </a:lnTo>
                      <a:lnTo>
                        <a:pt x="15805" y="14929"/>
                      </a:lnTo>
                      <a:lnTo>
                        <a:pt x="17912" y="17788"/>
                      </a:lnTo>
                      <a:lnTo>
                        <a:pt x="19493" y="20012"/>
                      </a:lnTo>
                      <a:lnTo>
                        <a:pt x="20546" y="21600"/>
                      </a:lnTo>
                      <a:lnTo>
                        <a:pt x="21600" y="21282"/>
                      </a:lnTo>
                      <a:lnTo>
                        <a:pt x="20546" y="19694"/>
                      </a:lnTo>
                      <a:lnTo>
                        <a:pt x="18966" y="17470"/>
                      </a:lnTo>
                      <a:lnTo>
                        <a:pt x="11063" y="7941"/>
                      </a:lnTo>
                      <a:lnTo>
                        <a:pt x="7375" y="5082"/>
                      </a:lnTo>
                      <a:lnTo>
                        <a:pt x="4215" y="2223"/>
                      </a:lnTo>
                      <a:lnTo>
                        <a:pt x="527" y="0"/>
                      </a:lnTo>
                      <a:lnTo>
                        <a:pt x="0" y="635"/>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gf5235eb5ba_0_303"/>
                <p:cNvSpPr/>
                <p:nvPr/>
              </p:nvSpPr>
              <p:spPr>
                <a:xfrm>
                  <a:off x="704056" y="65087"/>
                  <a:ext cx="12690" cy="12690"/>
                </a:xfrm>
                <a:custGeom>
                  <a:rect b="b" l="l" r="r" t="t"/>
                  <a:pathLst>
                    <a:path extrusionOk="0" h="21600" w="21600">
                      <a:moveTo>
                        <a:pt x="21600" y="0"/>
                      </a:moveTo>
                      <a:lnTo>
                        <a:pt x="10800" y="0"/>
                      </a:lnTo>
                      <a:lnTo>
                        <a:pt x="10800" y="10800"/>
                      </a:lnTo>
                      <a:lnTo>
                        <a:pt x="0" y="21600"/>
                      </a:lnTo>
                      <a:lnTo>
                        <a:pt x="10800" y="216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gf5235eb5ba_0_303"/>
                <p:cNvSpPr/>
                <p:nvPr/>
              </p:nvSpPr>
              <p:spPr>
                <a:xfrm>
                  <a:off x="767556" y="180975"/>
                  <a:ext cx="12690" cy="12690"/>
                </a:xfrm>
                <a:custGeom>
                  <a:rect b="b" l="l" r="r" t="t"/>
                  <a:pathLst>
                    <a:path extrusionOk="0" h="21600" w="21600">
                      <a:moveTo>
                        <a:pt x="0" y="21600"/>
                      </a:moveTo>
                      <a:lnTo>
                        <a:pt x="10800" y="21600"/>
                      </a:lnTo>
                      <a:lnTo>
                        <a:pt x="10800" y="10800"/>
                      </a:lnTo>
                      <a:lnTo>
                        <a:pt x="21600" y="0"/>
                      </a:lnTo>
                      <a:lnTo>
                        <a:pt x="10800" y="0"/>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gf5235eb5ba_0_303"/>
                <p:cNvSpPr/>
                <p:nvPr/>
              </p:nvSpPr>
              <p:spPr>
                <a:xfrm>
                  <a:off x="738981" y="168275"/>
                  <a:ext cx="34938" cy="20628"/>
                </a:xfrm>
                <a:custGeom>
                  <a:rect b="b" l="l" r="r" t="t"/>
                  <a:pathLst>
                    <a:path extrusionOk="0" h="21600" w="21600">
                      <a:moveTo>
                        <a:pt x="0" y="3323"/>
                      </a:moveTo>
                      <a:lnTo>
                        <a:pt x="7854" y="6646"/>
                      </a:lnTo>
                      <a:lnTo>
                        <a:pt x="10800" y="8308"/>
                      </a:lnTo>
                      <a:lnTo>
                        <a:pt x="13745" y="11631"/>
                      </a:lnTo>
                      <a:lnTo>
                        <a:pt x="15709" y="14954"/>
                      </a:lnTo>
                      <a:lnTo>
                        <a:pt x="17673" y="16615"/>
                      </a:lnTo>
                      <a:lnTo>
                        <a:pt x="19636" y="19938"/>
                      </a:lnTo>
                      <a:lnTo>
                        <a:pt x="20618" y="21600"/>
                      </a:lnTo>
                      <a:lnTo>
                        <a:pt x="21600" y="18277"/>
                      </a:lnTo>
                      <a:lnTo>
                        <a:pt x="20618" y="14954"/>
                      </a:lnTo>
                      <a:lnTo>
                        <a:pt x="18654" y="13292"/>
                      </a:lnTo>
                      <a:lnTo>
                        <a:pt x="16691" y="9969"/>
                      </a:lnTo>
                      <a:lnTo>
                        <a:pt x="13745" y="8308"/>
                      </a:lnTo>
                      <a:lnTo>
                        <a:pt x="11782" y="4985"/>
                      </a:lnTo>
                      <a:lnTo>
                        <a:pt x="7854" y="3323"/>
                      </a:lnTo>
                      <a:lnTo>
                        <a:pt x="3927" y="0"/>
                      </a:lnTo>
                      <a:lnTo>
                        <a:pt x="0" y="0"/>
                      </a:lnTo>
                      <a:lnTo>
                        <a:pt x="0" y="3323"/>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gf5235eb5ba_0_303"/>
                <p:cNvSpPr/>
                <p:nvPr/>
              </p:nvSpPr>
              <p:spPr>
                <a:xfrm>
                  <a:off x="731837" y="164306"/>
                  <a:ext cx="12690" cy="12690"/>
                </a:xfrm>
                <a:custGeom>
                  <a:rect b="b" l="l" r="r" t="t"/>
                  <a:pathLst>
                    <a:path extrusionOk="0" h="21600" w="21600">
                      <a:moveTo>
                        <a:pt x="21600" y="0"/>
                      </a:moveTo>
                      <a:lnTo>
                        <a:pt x="0" y="0"/>
                      </a:lnTo>
                      <a:lnTo>
                        <a:pt x="0" y="14400"/>
                      </a:lnTo>
                      <a:lnTo>
                        <a:pt x="21600" y="216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gf5235eb5ba_0_303"/>
                <p:cNvSpPr/>
                <p:nvPr/>
              </p:nvSpPr>
              <p:spPr>
                <a:xfrm>
                  <a:off x="762793" y="33337"/>
                  <a:ext cx="198450" cy="195264"/>
                </a:xfrm>
                <a:custGeom>
                  <a:rect b="b" l="l" r="r" t="t"/>
                  <a:pathLst>
                    <a:path extrusionOk="0" h="21600" w="21600">
                      <a:moveTo>
                        <a:pt x="6048" y="3863"/>
                      </a:moveTo>
                      <a:lnTo>
                        <a:pt x="6912" y="4741"/>
                      </a:lnTo>
                      <a:lnTo>
                        <a:pt x="7949" y="5795"/>
                      </a:lnTo>
                      <a:lnTo>
                        <a:pt x="8986" y="6673"/>
                      </a:lnTo>
                      <a:lnTo>
                        <a:pt x="9850" y="7902"/>
                      </a:lnTo>
                      <a:lnTo>
                        <a:pt x="11059" y="8956"/>
                      </a:lnTo>
                      <a:lnTo>
                        <a:pt x="12096" y="10010"/>
                      </a:lnTo>
                      <a:lnTo>
                        <a:pt x="13133" y="11239"/>
                      </a:lnTo>
                      <a:lnTo>
                        <a:pt x="13997" y="12293"/>
                      </a:lnTo>
                      <a:lnTo>
                        <a:pt x="15034" y="13346"/>
                      </a:lnTo>
                      <a:lnTo>
                        <a:pt x="15898" y="14400"/>
                      </a:lnTo>
                      <a:lnTo>
                        <a:pt x="16762" y="15278"/>
                      </a:lnTo>
                      <a:lnTo>
                        <a:pt x="17453" y="16156"/>
                      </a:lnTo>
                      <a:lnTo>
                        <a:pt x="17971" y="16683"/>
                      </a:lnTo>
                      <a:lnTo>
                        <a:pt x="18317" y="17210"/>
                      </a:lnTo>
                      <a:lnTo>
                        <a:pt x="18662" y="17561"/>
                      </a:lnTo>
                      <a:lnTo>
                        <a:pt x="18662" y="17736"/>
                      </a:lnTo>
                      <a:lnTo>
                        <a:pt x="19008" y="18088"/>
                      </a:lnTo>
                      <a:lnTo>
                        <a:pt x="19354" y="18439"/>
                      </a:lnTo>
                      <a:lnTo>
                        <a:pt x="19872" y="19141"/>
                      </a:lnTo>
                      <a:lnTo>
                        <a:pt x="20390" y="19668"/>
                      </a:lnTo>
                      <a:lnTo>
                        <a:pt x="20736" y="20371"/>
                      </a:lnTo>
                      <a:lnTo>
                        <a:pt x="21427" y="21424"/>
                      </a:lnTo>
                      <a:lnTo>
                        <a:pt x="21600" y="21600"/>
                      </a:lnTo>
                      <a:lnTo>
                        <a:pt x="20045" y="21424"/>
                      </a:lnTo>
                      <a:lnTo>
                        <a:pt x="19872" y="21249"/>
                      </a:lnTo>
                      <a:lnTo>
                        <a:pt x="19526" y="20722"/>
                      </a:lnTo>
                      <a:lnTo>
                        <a:pt x="19008" y="19844"/>
                      </a:lnTo>
                      <a:lnTo>
                        <a:pt x="18144" y="18790"/>
                      </a:lnTo>
                      <a:lnTo>
                        <a:pt x="17107" y="17736"/>
                      </a:lnTo>
                      <a:lnTo>
                        <a:pt x="16070" y="16332"/>
                      </a:lnTo>
                      <a:lnTo>
                        <a:pt x="14861" y="14751"/>
                      </a:lnTo>
                      <a:lnTo>
                        <a:pt x="13478" y="13171"/>
                      </a:lnTo>
                      <a:lnTo>
                        <a:pt x="12269" y="11590"/>
                      </a:lnTo>
                      <a:lnTo>
                        <a:pt x="10886" y="10010"/>
                      </a:lnTo>
                      <a:lnTo>
                        <a:pt x="9504" y="8429"/>
                      </a:lnTo>
                      <a:lnTo>
                        <a:pt x="8294" y="7024"/>
                      </a:lnTo>
                      <a:lnTo>
                        <a:pt x="7085" y="5795"/>
                      </a:lnTo>
                      <a:lnTo>
                        <a:pt x="6048" y="4741"/>
                      </a:lnTo>
                      <a:lnTo>
                        <a:pt x="5184" y="3863"/>
                      </a:lnTo>
                      <a:lnTo>
                        <a:pt x="4320" y="3161"/>
                      </a:lnTo>
                      <a:lnTo>
                        <a:pt x="3456" y="2458"/>
                      </a:lnTo>
                      <a:lnTo>
                        <a:pt x="2592" y="1932"/>
                      </a:lnTo>
                      <a:lnTo>
                        <a:pt x="1901" y="1405"/>
                      </a:lnTo>
                      <a:lnTo>
                        <a:pt x="1382" y="1054"/>
                      </a:lnTo>
                      <a:lnTo>
                        <a:pt x="691" y="351"/>
                      </a:lnTo>
                      <a:lnTo>
                        <a:pt x="346" y="175"/>
                      </a:lnTo>
                      <a:lnTo>
                        <a:pt x="0" y="0"/>
                      </a:lnTo>
                      <a:lnTo>
                        <a:pt x="173" y="0"/>
                      </a:lnTo>
                      <a:lnTo>
                        <a:pt x="518" y="175"/>
                      </a:lnTo>
                      <a:lnTo>
                        <a:pt x="1210" y="527"/>
                      </a:lnTo>
                      <a:lnTo>
                        <a:pt x="1901" y="878"/>
                      </a:lnTo>
                      <a:lnTo>
                        <a:pt x="2938" y="1405"/>
                      </a:lnTo>
                      <a:lnTo>
                        <a:pt x="3974" y="2107"/>
                      </a:lnTo>
                      <a:lnTo>
                        <a:pt x="5011" y="2810"/>
                      </a:lnTo>
                      <a:lnTo>
                        <a:pt x="6048" y="386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gf5235eb5ba_0_303"/>
                <p:cNvSpPr/>
                <p:nvPr/>
              </p:nvSpPr>
              <p:spPr>
                <a:xfrm>
                  <a:off x="143668" y="222250"/>
                  <a:ext cx="138132" cy="69876"/>
                </a:xfrm>
                <a:custGeom>
                  <a:rect b="b" l="l" r="r" t="t"/>
                  <a:pathLst>
                    <a:path extrusionOk="0" h="21600" w="21600">
                      <a:moveTo>
                        <a:pt x="21600" y="6873"/>
                      </a:moveTo>
                      <a:lnTo>
                        <a:pt x="21103" y="6873"/>
                      </a:lnTo>
                      <a:lnTo>
                        <a:pt x="20855" y="7364"/>
                      </a:lnTo>
                      <a:lnTo>
                        <a:pt x="20110" y="7364"/>
                      </a:lnTo>
                      <a:lnTo>
                        <a:pt x="19614" y="7854"/>
                      </a:lnTo>
                      <a:lnTo>
                        <a:pt x="18869" y="7854"/>
                      </a:lnTo>
                      <a:lnTo>
                        <a:pt x="18372" y="6873"/>
                      </a:lnTo>
                      <a:lnTo>
                        <a:pt x="18124" y="7364"/>
                      </a:lnTo>
                      <a:lnTo>
                        <a:pt x="18124" y="8836"/>
                      </a:lnTo>
                      <a:lnTo>
                        <a:pt x="17628" y="10800"/>
                      </a:lnTo>
                      <a:lnTo>
                        <a:pt x="17379" y="13254"/>
                      </a:lnTo>
                      <a:lnTo>
                        <a:pt x="16883" y="15709"/>
                      </a:lnTo>
                      <a:lnTo>
                        <a:pt x="16386" y="18164"/>
                      </a:lnTo>
                      <a:lnTo>
                        <a:pt x="15889" y="20127"/>
                      </a:lnTo>
                      <a:lnTo>
                        <a:pt x="15393" y="21109"/>
                      </a:lnTo>
                      <a:lnTo>
                        <a:pt x="14400" y="21600"/>
                      </a:lnTo>
                      <a:lnTo>
                        <a:pt x="13655" y="21109"/>
                      </a:lnTo>
                      <a:lnTo>
                        <a:pt x="13407" y="19636"/>
                      </a:lnTo>
                      <a:lnTo>
                        <a:pt x="13159" y="19145"/>
                      </a:lnTo>
                      <a:lnTo>
                        <a:pt x="12414" y="19145"/>
                      </a:lnTo>
                      <a:lnTo>
                        <a:pt x="11421" y="18164"/>
                      </a:lnTo>
                      <a:lnTo>
                        <a:pt x="9683" y="17673"/>
                      </a:lnTo>
                      <a:lnTo>
                        <a:pt x="7696" y="17182"/>
                      </a:lnTo>
                      <a:lnTo>
                        <a:pt x="5710" y="16691"/>
                      </a:lnTo>
                      <a:lnTo>
                        <a:pt x="3972" y="15709"/>
                      </a:lnTo>
                      <a:lnTo>
                        <a:pt x="2731" y="15218"/>
                      </a:lnTo>
                      <a:lnTo>
                        <a:pt x="1986" y="15218"/>
                      </a:lnTo>
                      <a:lnTo>
                        <a:pt x="1241" y="14236"/>
                      </a:lnTo>
                      <a:lnTo>
                        <a:pt x="496" y="12273"/>
                      </a:lnTo>
                      <a:lnTo>
                        <a:pt x="248" y="10800"/>
                      </a:lnTo>
                      <a:lnTo>
                        <a:pt x="0" y="8345"/>
                      </a:lnTo>
                      <a:lnTo>
                        <a:pt x="0" y="9327"/>
                      </a:lnTo>
                      <a:lnTo>
                        <a:pt x="248" y="9818"/>
                      </a:lnTo>
                      <a:lnTo>
                        <a:pt x="496" y="10800"/>
                      </a:lnTo>
                      <a:lnTo>
                        <a:pt x="745" y="11291"/>
                      </a:lnTo>
                      <a:lnTo>
                        <a:pt x="993" y="12273"/>
                      </a:lnTo>
                      <a:lnTo>
                        <a:pt x="1738" y="12764"/>
                      </a:lnTo>
                      <a:lnTo>
                        <a:pt x="2483" y="12764"/>
                      </a:lnTo>
                      <a:lnTo>
                        <a:pt x="3724" y="13254"/>
                      </a:lnTo>
                      <a:lnTo>
                        <a:pt x="5214" y="13745"/>
                      </a:lnTo>
                      <a:lnTo>
                        <a:pt x="6952" y="14236"/>
                      </a:lnTo>
                      <a:lnTo>
                        <a:pt x="8689" y="14727"/>
                      </a:lnTo>
                      <a:lnTo>
                        <a:pt x="10428" y="15218"/>
                      </a:lnTo>
                      <a:lnTo>
                        <a:pt x="11917" y="15709"/>
                      </a:lnTo>
                      <a:lnTo>
                        <a:pt x="13159" y="16200"/>
                      </a:lnTo>
                      <a:lnTo>
                        <a:pt x="13655" y="16691"/>
                      </a:lnTo>
                      <a:lnTo>
                        <a:pt x="13903" y="17182"/>
                      </a:lnTo>
                      <a:lnTo>
                        <a:pt x="15393" y="17182"/>
                      </a:lnTo>
                      <a:lnTo>
                        <a:pt x="15889" y="16691"/>
                      </a:lnTo>
                      <a:lnTo>
                        <a:pt x="16386" y="15709"/>
                      </a:lnTo>
                      <a:lnTo>
                        <a:pt x="16883" y="14236"/>
                      </a:lnTo>
                      <a:lnTo>
                        <a:pt x="17379" y="12273"/>
                      </a:lnTo>
                      <a:lnTo>
                        <a:pt x="17876" y="8345"/>
                      </a:lnTo>
                      <a:lnTo>
                        <a:pt x="18124" y="5400"/>
                      </a:lnTo>
                      <a:lnTo>
                        <a:pt x="17628" y="2945"/>
                      </a:lnTo>
                      <a:lnTo>
                        <a:pt x="16634" y="491"/>
                      </a:lnTo>
                      <a:lnTo>
                        <a:pt x="17131" y="0"/>
                      </a:lnTo>
                      <a:lnTo>
                        <a:pt x="17379" y="491"/>
                      </a:lnTo>
                      <a:lnTo>
                        <a:pt x="17876" y="1964"/>
                      </a:lnTo>
                      <a:lnTo>
                        <a:pt x="18372" y="3927"/>
                      </a:lnTo>
                      <a:lnTo>
                        <a:pt x="18372" y="6382"/>
                      </a:lnTo>
                      <a:lnTo>
                        <a:pt x="18621" y="6873"/>
                      </a:lnTo>
                      <a:lnTo>
                        <a:pt x="20110" y="6873"/>
                      </a:lnTo>
                      <a:lnTo>
                        <a:pt x="20607" y="6382"/>
                      </a:lnTo>
                      <a:lnTo>
                        <a:pt x="21600" y="5891"/>
                      </a:lnTo>
                      <a:lnTo>
                        <a:pt x="21600" y="6873"/>
                      </a:lnTo>
                      <a:close/>
                    </a:path>
                  </a:pathLst>
                </a:custGeom>
                <a:solidFill>
                  <a:srgbClr val="7F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gf5235eb5ba_0_303"/>
                <p:cNvSpPr/>
                <p:nvPr/>
              </p:nvSpPr>
              <p:spPr>
                <a:xfrm>
                  <a:off x="241299" y="212725"/>
                  <a:ext cx="12690" cy="34938"/>
                </a:xfrm>
                <a:custGeom>
                  <a:rect b="b" l="l" r="r" t="t"/>
                  <a:pathLst>
                    <a:path extrusionOk="0" h="21600" w="21600">
                      <a:moveTo>
                        <a:pt x="0" y="0"/>
                      </a:moveTo>
                      <a:lnTo>
                        <a:pt x="3086" y="3927"/>
                      </a:lnTo>
                      <a:lnTo>
                        <a:pt x="12343" y="9818"/>
                      </a:lnTo>
                      <a:lnTo>
                        <a:pt x="18514" y="15709"/>
                      </a:lnTo>
                      <a:lnTo>
                        <a:pt x="21600" y="21600"/>
                      </a:lnTo>
                      <a:lnTo>
                        <a:pt x="21600" y="16691"/>
                      </a:lnTo>
                      <a:lnTo>
                        <a:pt x="18514" y="10800"/>
                      </a:lnTo>
                      <a:lnTo>
                        <a:pt x="9257" y="1964"/>
                      </a:lnTo>
                      <a:lnTo>
                        <a:pt x="6171" y="1964"/>
                      </a:lnTo>
                      <a:lnTo>
                        <a:pt x="3086" y="982"/>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gf5235eb5ba_0_303"/>
                <p:cNvSpPr/>
                <p:nvPr/>
              </p:nvSpPr>
              <p:spPr>
                <a:xfrm>
                  <a:off x="926306" y="415925"/>
                  <a:ext cx="250830" cy="52380"/>
                </a:xfrm>
                <a:custGeom>
                  <a:rect b="b" l="l" r="r" t="t"/>
                  <a:pathLst>
                    <a:path extrusionOk="0" h="21600" w="21600">
                      <a:moveTo>
                        <a:pt x="21463" y="17673"/>
                      </a:moveTo>
                      <a:lnTo>
                        <a:pt x="21190" y="18327"/>
                      </a:lnTo>
                      <a:lnTo>
                        <a:pt x="20916" y="18982"/>
                      </a:lnTo>
                      <a:lnTo>
                        <a:pt x="20233" y="18982"/>
                      </a:lnTo>
                      <a:lnTo>
                        <a:pt x="19823" y="19636"/>
                      </a:lnTo>
                      <a:lnTo>
                        <a:pt x="16952" y="19636"/>
                      </a:lnTo>
                      <a:lnTo>
                        <a:pt x="15995" y="20291"/>
                      </a:lnTo>
                      <a:lnTo>
                        <a:pt x="10800" y="20291"/>
                      </a:lnTo>
                      <a:lnTo>
                        <a:pt x="9159" y="20945"/>
                      </a:lnTo>
                      <a:lnTo>
                        <a:pt x="3828" y="20945"/>
                      </a:lnTo>
                      <a:lnTo>
                        <a:pt x="1914" y="21600"/>
                      </a:lnTo>
                      <a:lnTo>
                        <a:pt x="0" y="21600"/>
                      </a:lnTo>
                      <a:lnTo>
                        <a:pt x="820" y="15709"/>
                      </a:lnTo>
                      <a:lnTo>
                        <a:pt x="1640" y="11127"/>
                      </a:lnTo>
                      <a:lnTo>
                        <a:pt x="2461" y="7854"/>
                      </a:lnTo>
                      <a:lnTo>
                        <a:pt x="3144" y="5891"/>
                      </a:lnTo>
                      <a:lnTo>
                        <a:pt x="3828" y="5236"/>
                      </a:lnTo>
                      <a:lnTo>
                        <a:pt x="4375" y="4582"/>
                      </a:lnTo>
                      <a:lnTo>
                        <a:pt x="6015" y="4582"/>
                      </a:lnTo>
                      <a:lnTo>
                        <a:pt x="6699" y="3927"/>
                      </a:lnTo>
                      <a:lnTo>
                        <a:pt x="12167" y="3927"/>
                      </a:lnTo>
                      <a:lnTo>
                        <a:pt x="13397" y="3273"/>
                      </a:lnTo>
                      <a:lnTo>
                        <a:pt x="19276" y="3273"/>
                      </a:lnTo>
                      <a:lnTo>
                        <a:pt x="19549" y="2618"/>
                      </a:lnTo>
                      <a:lnTo>
                        <a:pt x="20096" y="2618"/>
                      </a:lnTo>
                      <a:lnTo>
                        <a:pt x="20370" y="1964"/>
                      </a:lnTo>
                      <a:lnTo>
                        <a:pt x="20643" y="1309"/>
                      </a:lnTo>
                      <a:lnTo>
                        <a:pt x="20780" y="654"/>
                      </a:lnTo>
                      <a:lnTo>
                        <a:pt x="20916" y="0"/>
                      </a:lnTo>
                      <a:lnTo>
                        <a:pt x="21053" y="0"/>
                      </a:lnTo>
                      <a:lnTo>
                        <a:pt x="21190" y="4582"/>
                      </a:lnTo>
                      <a:lnTo>
                        <a:pt x="21327" y="9164"/>
                      </a:lnTo>
                      <a:lnTo>
                        <a:pt x="21463" y="13745"/>
                      </a:lnTo>
                      <a:lnTo>
                        <a:pt x="21600" y="17018"/>
                      </a:lnTo>
                      <a:lnTo>
                        <a:pt x="21463" y="17673"/>
                      </a:lnTo>
                      <a:close/>
                    </a:path>
                  </a:pathLst>
                </a:custGeom>
                <a:solidFill>
                  <a:srgbClr val="FFF499"/>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gf5235eb5ba_0_303"/>
                <p:cNvSpPr/>
                <p:nvPr/>
              </p:nvSpPr>
              <p:spPr>
                <a:xfrm>
                  <a:off x="1150143" y="454818"/>
                  <a:ext cx="27000" cy="12690"/>
                </a:xfrm>
                <a:custGeom>
                  <a:rect b="b" l="l" r="r" t="t"/>
                  <a:pathLst>
                    <a:path extrusionOk="0" h="21600" w="21600">
                      <a:moveTo>
                        <a:pt x="0" y="21600"/>
                      </a:moveTo>
                      <a:lnTo>
                        <a:pt x="12706" y="21600"/>
                      </a:lnTo>
                      <a:lnTo>
                        <a:pt x="15247" y="17280"/>
                      </a:lnTo>
                      <a:lnTo>
                        <a:pt x="19059" y="17280"/>
                      </a:lnTo>
                      <a:lnTo>
                        <a:pt x="21600" y="8640"/>
                      </a:lnTo>
                      <a:lnTo>
                        <a:pt x="19059" y="0"/>
                      </a:lnTo>
                      <a:lnTo>
                        <a:pt x="17788" y="4320"/>
                      </a:lnTo>
                      <a:lnTo>
                        <a:pt x="15247" y="4320"/>
                      </a:lnTo>
                      <a:lnTo>
                        <a:pt x="12706" y="8640"/>
                      </a:lnTo>
                      <a:lnTo>
                        <a:pt x="0" y="864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gf5235eb5ba_0_303"/>
                <p:cNvSpPr/>
                <p:nvPr/>
              </p:nvSpPr>
              <p:spPr>
                <a:xfrm>
                  <a:off x="924718" y="459581"/>
                  <a:ext cx="225450" cy="12690"/>
                </a:xfrm>
                <a:custGeom>
                  <a:rect b="b" l="l" r="r" t="t"/>
                  <a:pathLst>
                    <a:path extrusionOk="0" h="21600" w="21600">
                      <a:moveTo>
                        <a:pt x="0" y="15429"/>
                      </a:moveTo>
                      <a:lnTo>
                        <a:pt x="152" y="21600"/>
                      </a:lnTo>
                      <a:lnTo>
                        <a:pt x="2282" y="18514"/>
                      </a:lnTo>
                      <a:lnTo>
                        <a:pt x="6541" y="18514"/>
                      </a:lnTo>
                      <a:lnTo>
                        <a:pt x="8518" y="15429"/>
                      </a:lnTo>
                      <a:lnTo>
                        <a:pt x="12169" y="15429"/>
                      </a:lnTo>
                      <a:lnTo>
                        <a:pt x="13690" y="12343"/>
                      </a:lnTo>
                      <a:lnTo>
                        <a:pt x="19927" y="12343"/>
                      </a:lnTo>
                      <a:lnTo>
                        <a:pt x="20687" y="9257"/>
                      </a:lnTo>
                      <a:lnTo>
                        <a:pt x="21600" y="9257"/>
                      </a:lnTo>
                      <a:lnTo>
                        <a:pt x="21600" y="0"/>
                      </a:lnTo>
                      <a:lnTo>
                        <a:pt x="20687" y="0"/>
                      </a:lnTo>
                      <a:lnTo>
                        <a:pt x="19927" y="3086"/>
                      </a:lnTo>
                      <a:lnTo>
                        <a:pt x="13690" y="3086"/>
                      </a:lnTo>
                      <a:lnTo>
                        <a:pt x="12169" y="6171"/>
                      </a:lnTo>
                      <a:lnTo>
                        <a:pt x="8518" y="6171"/>
                      </a:lnTo>
                      <a:lnTo>
                        <a:pt x="6541" y="9257"/>
                      </a:lnTo>
                      <a:lnTo>
                        <a:pt x="2282" y="9257"/>
                      </a:lnTo>
                      <a:lnTo>
                        <a:pt x="152" y="12343"/>
                      </a:lnTo>
                      <a:lnTo>
                        <a:pt x="304" y="15429"/>
                      </a:lnTo>
                      <a:lnTo>
                        <a:pt x="0" y="15429"/>
                      </a:lnTo>
                      <a:lnTo>
                        <a:pt x="0" y="21600"/>
                      </a:lnTo>
                      <a:lnTo>
                        <a:pt x="152" y="21600"/>
                      </a:lnTo>
                      <a:lnTo>
                        <a:pt x="0" y="15429"/>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gf5235eb5ba_0_303"/>
                <p:cNvSpPr/>
                <p:nvPr/>
              </p:nvSpPr>
              <p:spPr>
                <a:xfrm>
                  <a:off x="919956" y="461962"/>
                  <a:ext cx="12690" cy="12690"/>
                </a:xfrm>
                <a:custGeom>
                  <a:rect b="b" l="l" r="r" t="t"/>
                  <a:pathLst>
                    <a:path extrusionOk="0" h="21600" w="21600">
                      <a:moveTo>
                        <a:pt x="0" y="0"/>
                      </a:moveTo>
                      <a:lnTo>
                        <a:pt x="0" y="10800"/>
                      </a:lnTo>
                      <a:lnTo>
                        <a:pt x="21600" y="10800"/>
                      </a:lnTo>
                      <a:lnTo>
                        <a:pt x="21600" y="21600"/>
                      </a:lnTo>
                      <a:lnTo>
                        <a:pt x="0" y="0"/>
                      </a:lnTo>
                      <a:lnTo>
                        <a:pt x="0" y="1080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gf5235eb5ba_0_303"/>
                <p:cNvSpPr/>
                <p:nvPr/>
              </p:nvSpPr>
              <p:spPr>
                <a:xfrm>
                  <a:off x="924718" y="423862"/>
                  <a:ext cx="61938" cy="46062"/>
                </a:xfrm>
                <a:custGeom>
                  <a:rect b="b" l="l" r="r" t="t"/>
                  <a:pathLst>
                    <a:path extrusionOk="0" h="21600" w="21600">
                      <a:moveTo>
                        <a:pt x="21600" y="0"/>
                      </a:moveTo>
                      <a:lnTo>
                        <a:pt x="19938" y="0"/>
                      </a:lnTo>
                      <a:lnTo>
                        <a:pt x="18277" y="745"/>
                      </a:lnTo>
                      <a:lnTo>
                        <a:pt x="16061" y="745"/>
                      </a:lnTo>
                      <a:lnTo>
                        <a:pt x="13292" y="2234"/>
                      </a:lnTo>
                      <a:lnTo>
                        <a:pt x="9969" y="4469"/>
                      </a:lnTo>
                      <a:lnTo>
                        <a:pt x="7200" y="8193"/>
                      </a:lnTo>
                      <a:lnTo>
                        <a:pt x="3323" y="13407"/>
                      </a:lnTo>
                      <a:lnTo>
                        <a:pt x="0" y="20110"/>
                      </a:lnTo>
                      <a:lnTo>
                        <a:pt x="1108" y="21600"/>
                      </a:lnTo>
                      <a:lnTo>
                        <a:pt x="4431" y="14896"/>
                      </a:lnTo>
                      <a:lnTo>
                        <a:pt x="7754" y="9683"/>
                      </a:lnTo>
                      <a:lnTo>
                        <a:pt x="10523" y="6703"/>
                      </a:lnTo>
                      <a:lnTo>
                        <a:pt x="13292" y="4469"/>
                      </a:lnTo>
                      <a:lnTo>
                        <a:pt x="16061" y="2979"/>
                      </a:lnTo>
                      <a:lnTo>
                        <a:pt x="18277" y="2979"/>
                      </a:lnTo>
                      <a:lnTo>
                        <a:pt x="19938" y="2234"/>
                      </a:lnTo>
                      <a:lnTo>
                        <a:pt x="21600" y="2234"/>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gf5235eb5ba_0_303"/>
                <p:cNvSpPr/>
                <p:nvPr/>
              </p:nvSpPr>
              <p:spPr>
                <a:xfrm>
                  <a:off x="986631" y="418306"/>
                  <a:ext cx="160326" cy="12690"/>
                </a:xfrm>
                <a:custGeom>
                  <a:rect b="b" l="l" r="r" t="t"/>
                  <a:pathLst>
                    <a:path extrusionOk="0" h="21600" w="21600">
                      <a:moveTo>
                        <a:pt x="21600" y="0"/>
                      </a:moveTo>
                      <a:lnTo>
                        <a:pt x="16253" y="0"/>
                      </a:lnTo>
                      <a:lnTo>
                        <a:pt x="14543" y="4320"/>
                      </a:lnTo>
                      <a:lnTo>
                        <a:pt x="5346" y="4320"/>
                      </a:lnTo>
                      <a:lnTo>
                        <a:pt x="3849" y="8640"/>
                      </a:lnTo>
                      <a:lnTo>
                        <a:pt x="0" y="8640"/>
                      </a:lnTo>
                      <a:lnTo>
                        <a:pt x="0" y="21600"/>
                      </a:lnTo>
                      <a:lnTo>
                        <a:pt x="3849" y="21600"/>
                      </a:lnTo>
                      <a:lnTo>
                        <a:pt x="5346" y="17280"/>
                      </a:lnTo>
                      <a:lnTo>
                        <a:pt x="14543" y="17280"/>
                      </a:lnTo>
                      <a:lnTo>
                        <a:pt x="16253" y="12960"/>
                      </a:lnTo>
                      <a:lnTo>
                        <a:pt x="21600" y="1296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gf5235eb5ba_0_303"/>
                <p:cNvSpPr/>
                <p:nvPr/>
              </p:nvSpPr>
              <p:spPr>
                <a:xfrm>
                  <a:off x="1146968" y="413543"/>
                  <a:ext cx="23814" cy="12690"/>
                </a:xfrm>
                <a:custGeom>
                  <a:rect b="b" l="l" r="r" t="t"/>
                  <a:pathLst>
                    <a:path extrusionOk="0" h="21600" w="21600">
                      <a:moveTo>
                        <a:pt x="20160" y="0"/>
                      </a:moveTo>
                      <a:lnTo>
                        <a:pt x="17280" y="3086"/>
                      </a:lnTo>
                      <a:lnTo>
                        <a:pt x="15840" y="6171"/>
                      </a:lnTo>
                      <a:lnTo>
                        <a:pt x="12960" y="6171"/>
                      </a:lnTo>
                      <a:lnTo>
                        <a:pt x="11520" y="9257"/>
                      </a:lnTo>
                      <a:lnTo>
                        <a:pt x="8640" y="12343"/>
                      </a:lnTo>
                      <a:lnTo>
                        <a:pt x="0" y="12343"/>
                      </a:lnTo>
                      <a:lnTo>
                        <a:pt x="0" y="21600"/>
                      </a:lnTo>
                      <a:lnTo>
                        <a:pt x="8640" y="21600"/>
                      </a:lnTo>
                      <a:lnTo>
                        <a:pt x="11520" y="18514"/>
                      </a:lnTo>
                      <a:lnTo>
                        <a:pt x="14400" y="15429"/>
                      </a:lnTo>
                      <a:lnTo>
                        <a:pt x="17280" y="15429"/>
                      </a:lnTo>
                      <a:lnTo>
                        <a:pt x="21600" y="6171"/>
                      </a:lnTo>
                      <a:lnTo>
                        <a:pt x="21600" y="9257"/>
                      </a:lnTo>
                      <a:lnTo>
                        <a:pt x="201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gf5235eb5ba_0_303"/>
                <p:cNvSpPr/>
                <p:nvPr/>
              </p:nvSpPr>
              <p:spPr>
                <a:xfrm>
                  <a:off x="1164431" y="409575"/>
                  <a:ext cx="12690" cy="12690"/>
                </a:xfrm>
                <a:custGeom>
                  <a:rect b="b" l="l" r="r" t="t"/>
                  <a:pathLst>
                    <a:path extrusionOk="0" h="21600" w="21600">
                      <a:moveTo>
                        <a:pt x="21600" y="10800"/>
                      </a:moveTo>
                      <a:lnTo>
                        <a:pt x="0" y="0"/>
                      </a:lnTo>
                      <a:lnTo>
                        <a:pt x="0" y="5400"/>
                      </a:lnTo>
                      <a:lnTo>
                        <a:pt x="10800" y="21600"/>
                      </a:lnTo>
                      <a:lnTo>
                        <a:pt x="21600" y="16200"/>
                      </a:lnTo>
                      <a:lnTo>
                        <a:pt x="0" y="10800"/>
                      </a:lnTo>
                      <a:lnTo>
                        <a:pt x="21600" y="10800"/>
                      </a:lnTo>
                      <a:lnTo>
                        <a:pt x="21600" y="0"/>
                      </a:lnTo>
                      <a:lnTo>
                        <a:pt x="10800" y="5400"/>
                      </a:lnTo>
                      <a:lnTo>
                        <a:pt x="2160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gf5235eb5ba_0_303"/>
                <p:cNvSpPr/>
                <p:nvPr/>
              </p:nvSpPr>
              <p:spPr>
                <a:xfrm>
                  <a:off x="1167606" y="415925"/>
                  <a:ext cx="12690" cy="42876"/>
                </a:xfrm>
                <a:custGeom>
                  <a:rect b="b" l="l" r="r" t="t"/>
                  <a:pathLst>
                    <a:path extrusionOk="0" h="21600" w="21600">
                      <a:moveTo>
                        <a:pt x="21600" y="21600"/>
                      </a:moveTo>
                      <a:lnTo>
                        <a:pt x="21600" y="20800"/>
                      </a:lnTo>
                      <a:lnTo>
                        <a:pt x="18000" y="16800"/>
                      </a:lnTo>
                      <a:lnTo>
                        <a:pt x="18000" y="11200"/>
                      </a:lnTo>
                      <a:lnTo>
                        <a:pt x="14400" y="5600"/>
                      </a:lnTo>
                      <a:lnTo>
                        <a:pt x="7200" y="0"/>
                      </a:lnTo>
                      <a:lnTo>
                        <a:pt x="0" y="0"/>
                      </a:lnTo>
                      <a:lnTo>
                        <a:pt x="10800" y="16800"/>
                      </a:lnTo>
                      <a:lnTo>
                        <a:pt x="10800" y="20800"/>
                      </a:lnTo>
                      <a:lnTo>
                        <a:pt x="14400" y="20000"/>
                      </a:lnTo>
                      <a:lnTo>
                        <a:pt x="21600" y="21600"/>
                      </a:lnTo>
                      <a:lnTo>
                        <a:pt x="21600" y="208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gf5235eb5ba_0_303"/>
                <p:cNvSpPr/>
                <p:nvPr/>
              </p:nvSpPr>
              <p:spPr>
                <a:xfrm>
                  <a:off x="1169987" y="451643"/>
                  <a:ext cx="12690" cy="12690"/>
                </a:xfrm>
                <a:custGeom>
                  <a:rect b="b" l="l" r="r" t="t"/>
                  <a:pathLst>
                    <a:path extrusionOk="0" h="21600" w="21600">
                      <a:moveTo>
                        <a:pt x="14400" y="21600"/>
                      </a:moveTo>
                      <a:lnTo>
                        <a:pt x="21600" y="14400"/>
                      </a:lnTo>
                      <a:lnTo>
                        <a:pt x="7200" y="0"/>
                      </a:lnTo>
                      <a:lnTo>
                        <a:pt x="0" y="72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gf5235eb5ba_0_303"/>
                <p:cNvSpPr/>
                <p:nvPr/>
              </p:nvSpPr>
              <p:spPr>
                <a:xfrm>
                  <a:off x="354806" y="422275"/>
                  <a:ext cx="400032" cy="55566"/>
                </a:xfrm>
                <a:custGeom>
                  <a:rect b="b" l="l" r="r" t="t"/>
                  <a:pathLst>
                    <a:path extrusionOk="0" h="21600" w="21600">
                      <a:moveTo>
                        <a:pt x="0" y="13577"/>
                      </a:moveTo>
                      <a:lnTo>
                        <a:pt x="171" y="11726"/>
                      </a:lnTo>
                      <a:lnTo>
                        <a:pt x="343" y="8640"/>
                      </a:lnTo>
                      <a:lnTo>
                        <a:pt x="600" y="6789"/>
                      </a:lnTo>
                      <a:lnTo>
                        <a:pt x="857" y="4320"/>
                      </a:lnTo>
                      <a:lnTo>
                        <a:pt x="1114" y="2469"/>
                      </a:lnTo>
                      <a:lnTo>
                        <a:pt x="1457" y="1234"/>
                      </a:lnTo>
                      <a:lnTo>
                        <a:pt x="1886" y="0"/>
                      </a:lnTo>
                      <a:lnTo>
                        <a:pt x="2400" y="617"/>
                      </a:lnTo>
                      <a:lnTo>
                        <a:pt x="2657" y="617"/>
                      </a:lnTo>
                      <a:lnTo>
                        <a:pt x="2914" y="1234"/>
                      </a:lnTo>
                      <a:lnTo>
                        <a:pt x="3171" y="1234"/>
                      </a:lnTo>
                      <a:lnTo>
                        <a:pt x="3514" y="1851"/>
                      </a:lnTo>
                      <a:lnTo>
                        <a:pt x="3857" y="1851"/>
                      </a:lnTo>
                      <a:lnTo>
                        <a:pt x="4200" y="2469"/>
                      </a:lnTo>
                      <a:lnTo>
                        <a:pt x="4543" y="2469"/>
                      </a:lnTo>
                      <a:lnTo>
                        <a:pt x="4886" y="3086"/>
                      </a:lnTo>
                      <a:lnTo>
                        <a:pt x="5571" y="3086"/>
                      </a:lnTo>
                      <a:lnTo>
                        <a:pt x="5914" y="3703"/>
                      </a:lnTo>
                      <a:lnTo>
                        <a:pt x="10800" y="3703"/>
                      </a:lnTo>
                      <a:lnTo>
                        <a:pt x="11657" y="3086"/>
                      </a:lnTo>
                      <a:lnTo>
                        <a:pt x="17828" y="3086"/>
                      </a:lnTo>
                      <a:lnTo>
                        <a:pt x="18257" y="3703"/>
                      </a:lnTo>
                      <a:lnTo>
                        <a:pt x="18771" y="4320"/>
                      </a:lnTo>
                      <a:lnTo>
                        <a:pt x="19371" y="5554"/>
                      </a:lnTo>
                      <a:lnTo>
                        <a:pt x="19971" y="7406"/>
                      </a:lnTo>
                      <a:lnTo>
                        <a:pt x="20571" y="10491"/>
                      </a:lnTo>
                      <a:lnTo>
                        <a:pt x="21086" y="14194"/>
                      </a:lnTo>
                      <a:lnTo>
                        <a:pt x="21514" y="19131"/>
                      </a:lnTo>
                      <a:lnTo>
                        <a:pt x="21600" y="19749"/>
                      </a:lnTo>
                      <a:lnTo>
                        <a:pt x="20228" y="19749"/>
                      </a:lnTo>
                      <a:lnTo>
                        <a:pt x="18943" y="20366"/>
                      </a:lnTo>
                      <a:lnTo>
                        <a:pt x="15343" y="20366"/>
                      </a:lnTo>
                      <a:lnTo>
                        <a:pt x="14228" y="20983"/>
                      </a:lnTo>
                      <a:lnTo>
                        <a:pt x="10371" y="20983"/>
                      </a:lnTo>
                      <a:lnTo>
                        <a:pt x="9600" y="21600"/>
                      </a:lnTo>
                      <a:lnTo>
                        <a:pt x="6686" y="21600"/>
                      </a:lnTo>
                      <a:lnTo>
                        <a:pt x="6257" y="20983"/>
                      </a:lnTo>
                      <a:lnTo>
                        <a:pt x="5828" y="20983"/>
                      </a:lnTo>
                      <a:lnTo>
                        <a:pt x="5314" y="20366"/>
                      </a:lnTo>
                      <a:lnTo>
                        <a:pt x="4800" y="19749"/>
                      </a:lnTo>
                      <a:lnTo>
                        <a:pt x="4286" y="19131"/>
                      </a:lnTo>
                      <a:lnTo>
                        <a:pt x="3771" y="19131"/>
                      </a:lnTo>
                      <a:lnTo>
                        <a:pt x="3257" y="18514"/>
                      </a:lnTo>
                      <a:lnTo>
                        <a:pt x="2743" y="17897"/>
                      </a:lnTo>
                      <a:lnTo>
                        <a:pt x="2228" y="17280"/>
                      </a:lnTo>
                      <a:lnTo>
                        <a:pt x="1200" y="16046"/>
                      </a:lnTo>
                      <a:lnTo>
                        <a:pt x="771" y="15429"/>
                      </a:lnTo>
                      <a:lnTo>
                        <a:pt x="343" y="14811"/>
                      </a:lnTo>
                      <a:lnTo>
                        <a:pt x="0" y="14194"/>
                      </a:lnTo>
                      <a:lnTo>
                        <a:pt x="0" y="13577"/>
                      </a:lnTo>
                      <a:close/>
                    </a:path>
                  </a:pathLst>
                </a:custGeom>
                <a:solidFill>
                  <a:srgbClr val="FFF499"/>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gf5235eb5ba_0_303"/>
                <p:cNvSpPr/>
                <p:nvPr/>
              </p:nvSpPr>
              <p:spPr>
                <a:xfrm>
                  <a:off x="353218" y="420687"/>
                  <a:ext cx="46062" cy="38124"/>
                </a:xfrm>
                <a:custGeom>
                  <a:rect b="b" l="l" r="r" t="t"/>
                  <a:pathLst>
                    <a:path extrusionOk="0" h="21600" w="21600">
                      <a:moveTo>
                        <a:pt x="21600" y="0"/>
                      </a:moveTo>
                      <a:lnTo>
                        <a:pt x="17131" y="0"/>
                      </a:lnTo>
                      <a:lnTo>
                        <a:pt x="13407" y="900"/>
                      </a:lnTo>
                      <a:lnTo>
                        <a:pt x="10428" y="3600"/>
                      </a:lnTo>
                      <a:lnTo>
                        <a:pt x="7448" y="6300"/>
                      </a:lnTo>
                      <a:lnTo>
                        <a:pt x="2979" y="13500"/>
                      </a:lnTo>
                      <a:lnTo>
                        <a:pt x="1489" y="17100"/>
                      </a:lnTo>
                      <a:lnTo>
                        <a:pt x="0" y="20700"/>
                      </a:lnTo>
                      <a:lnTo>
                        <a:pt x="745" y="21600"/>
                      </a:lnTo>
                      <a:lnTo>
                        <a:pt x="2979" y="18000"/>
                      </a:lnTo>
                      <a:lnTo>
                        <a:pt x="4469" y="14400"/>
                      </a:lnTo>
                      <a:lnTo>
                        <a:pt x="6703" y="11700"/>
                      </a:lnTo>
                      <a:lnTo>
                        <a:pt x="8938" y="8100"/>
                      </a:lnTo>
                      <a:lnTo>
                        <a:pt x="11172" y="5400"/>
                      </a:lnTo>
                      <a:lnTo>
                        <a:pt x="14152" y="3600"/>
                      </a:lnTo>
                      <a:lnTo>
                        <a:pt x="17131" y="2700"/>
                      </a:lnTo>
                      <a:lnTo>
                        <a:pt x="21600" y="27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gf5235eb5ba_0_303"/>
                <p:cNvSpPr/>
                <p:nvPr/>
              </p:nvSpPr>
              <p:spPr>
                <a:xfrm>
                  <a:off x="399256" y="420687"/>
                  <a:ext cx="88884" cy="14310"/>
                </a:xfrm>
                <a:custGeom>
                  <a:rect b="b" l="l" r="r" t="t"/>
                  <a:pathLst>
                    <a:path extrusionOk="0" h="21600" w="21600">
                      <a:moveTo>
                        <a:pt x="21600" y="14400"/>
                      </a:moveTo>
                      <a:lnTo>
                        <a:pt x="18514" y="14400"/>
                      </a:lnTo>
                      <a:lnTo>
                        <a:pt x="17357" y="12000"/>
                      </a:lnTo>
                      <a:lnTo>
                        <a:pt x="14271" y="12000"/>
                      </a:lnTo>
                      <a:lnTo>
                        <a:pt x="12729" y="9600"/>
                      </a:lnTo>
                      <a:lnTo>
                        <a:pt x="9643" y="9600"/>
                      </a:lnTo>
                      <a:lnTo>
                        <a:pt x="8100" y="7200"/>
                      </a:lnTo>
                      <a:lnTo>
                        <a:pt x="5014" y="7200"/>
                      </a:lnTo>
                      <a:lnTo>
                        <a:pt x="3471" y="4800"/>
                      </a:lnTo>
                      <a:lnTo>
                        <a:pt x="2314" y="2400"/>
                      </a:lnTo>
                      <a:lnTo>
                        <a:pt x="1157" y="2400"/>
                      </a:lnTo>
                      <a:lnTo>
                        <a:pt x="0" y="0"/>
                      </a:lnTo>
                      <a:lnTo>
                        <a:pt x="0" y="7200"/>
                      </a:lnTo>
                      <a:lnTo>
                        <a:pt x="1157" y="9600"/>
                      </a:lnTo>
                      <a:lnTo>
                        <a:pt x="2314" y="9600"/>
                      </a:lnTo>
                      <a:lnTo>
                        <a:pt x="3471" y="12000"/>
                      </a:lnTo>
                      <a:lnTo>
                        <a:pt x="5014" y="14400"/>
                      </a:lnTo>
                      <a:lnTo>
                        <a:pt x="8100" y="14400"/>
                      </a:lnTo>
                      <a:lnTo>
                        <a:pt x="9643" y="16800"/>
                      </a:lnTo>
                      <a:lnTo>
                        <a:pt x="11186" y="16800"/>
                      </a:lnTo>
                      <a:lnTo>
                        <a:pt x="12729" y="19200"/>
                      </a:lnTo>
                      <a:lnTo>
                        <a:pt x="17357" y="19200"/>
                      </a:lnTo>
                      <a:lnTo>
                        <a:pt x="18514" y="21600"/>
                      </a:lnTo>
                      <a:lnTo>
                        <a:pt x="21600" y="21600"/>
                      </a:lnTo>
                      <a:lnTo>
                        <a:pt x="21600" y="14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gf5235eb5ba_0_303"/>
                <p:cNvSpPr/>
                <p:nvPr/>
              </p:nvSpPr>
              <p:spPr>
                <a:xfrm>
                  <a:off x="488156" y="424656"/>
                  <a:ext cx="192078" cy="12690"/>
                </a:xfrm>
                <a:custGeom>
                  <a:rect b="b" l="l" r="r" t="t"/>
                  <a:pathLst>
                    <a:path extrusionOk="0" h="21600" w="21600">
                      <a:moveTo>
                        <a:pt x="21600" y="0"/>
                      </a:moveTo>
                      <a:lnTo>
                        <a:pt x="16423" y="0"/>
                      </a:lnTo>
                      <a:lnTo>
                        <a:pt x="14817" y="4320"/>
                      </a:lnTo>
                      <a:lnTo>
                        <a:pt x="2678" y="4320"/>
                      </a:lnTo>
                      <a:lnTo>
                        <a:pt x="1607" y="8640"/>
                      </a:lnTo>
                      <a:lnTo>
                        <a:pt x="0" y="8640"/>
                      </a:lnTo>
                      <a:lnTo>
                        <a:pt x="0" y="21600"/>
                      </a:lnTo>
                      <a:lnTo>
                        <a:pt x="1607" y="21600"/>
                      </a:lnTo>
                      <a:lnTo>
                        <a:pt x="2678" y="17280"/>
                      </a:lnTo>
                      <a:lnTo>
                        <a:pt x="21600" y="1728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gf5235eb5ba_0_303"/>
                <p:cNvSpPr/>
                <p:nvPr/>
              </p:nvSpPr>
              <p:spPr>
                <a:xfrm>
                  <a:off x="680243" y="427037"/>
                  <a:ext cx="74628" cy="44442"/>
                </a:xfrm>
                <a:custGeom>
                  <a:rect b="b" l="l" r="r" t="t"/>
                  <a:pathLst>
                    <a:path extrusionOk="0" h="21600" w="21600">
                      <a:moveTo>
                        <a:pt x="21600" y="20829"/>
                      </a:moveTo>
                      <a:lnTo>
                        <a:pt x="19302" y="14657"/>
                      </a:lnTo>
                      <a:lnTo>
                        <a:pt x="16085" y="10029"/>
                      </a:lnTo>
                      <a:lnTo>
                        <a:pt x="12868" y="6171"/>
                      </a:lnTo>
                      <a:lnTo>
                        <a:pt x="9651" y="3857"/>
                      </a:lnTo>
                      <a:lnTo>
                        <a:pt x="6434" y="1543"/>
                      </a:lnTo>
                      <a:lnTo>
                        <a:pt x="3676" y="771"/>
                      </a:lnTo>
                      <a:lnTo>
                        <a:pt x="1379" y="0"/>
                      </a:lnTo>
                      <a:lnTo>
                        <a:pt x="0" y="0"/>
                      </a:lnTo>
                      <a:lnTo>
                        <a:pt x="0" y="3086"/>
                      </a:lnTo>
                      <a:lnTo>
                        <a:pt x="3676" y="3086"/>
                      </a:lnTo>
                      <a:lnTo>
                        <a:pt x="6434" y="3857"/>
                      </a:lnTo>
                      <a:lnTo>
                        <a:pt x="9651" y="6171"/>
                      </a:lnTo>
                      <a:lnTo>
                        <a:pt x="12408" y="8486"/>
                      </a:lnTo>
                      <a:lnTo>
                        <a:pt x="15625" y="11571"/>
                      </a:lnTo>
                      <a:lnTo>
                        <a:pt x="18383" y="16200"/>
                      </a:lnTo>
                      <a:lnTo>
                        <a:pt x="20681" y="21600"/>
                      </a:lnTo>
                      <a:lnTo>
                        <a:pt x="21600" y="20829"/>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gf5235eb5ba_0_303"/>
                <p:cNvSpPr/>
                <p:nvPr/>
              </p:nvSpPr>
              <p:spPr>
                <a:xfrm>
                  <a:off x="748506" y="465931"/>
                  <a:ext cx="12690" cy="12690"/>
                </a:xfrm>
                <a:custGeom>
                  <a:rect b="b" l="l" r="r" t="t"/>
                  <a:pathLst>
                    <a:path extrusionOk="0" h="21600" w="21600">
                      <a:moveTo>
                        <a:pt x="10800" y="21600"/>
                      </a:moveTo>
                      <a:lnTo>
                        <a:pt x="16200" y="7200"/>
                      </a:lnTo>
                      <a:lnTo>
                        <a:pt x="10800" y="0"/>
                      </a:lnTo>
                      <a:lnTo>
                        <a:pt x="0" y="7200"/>
                      </a:lnTo>
                      <a:lnTo>
                        <a:pt x="5400" y="21600"/>
                      </a:lnTo>
                      <a:lnTo>
                        <a:pt x="10800" y="0"/>
                      </a:lnTo>
                      <a:lnTo>
                        <a:pt x="10800" y="21600"/>
                      </a:lnTo>
                      <a:lnTo>
                        <a:pt x="21600" y="21600"/>
                      </a:lnTo>
                      <a:lnTo>
                        <a:pt x="16200" y="72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gf5235eb5ba_0_303"/>
                <p:cNvSpPr/>
                <p:nvPr/>
              </p:nvSpPr>
              <p:spPr>
                <a:xfrm>
                  <a:off x="491331" y="469106"/>
                  <a:ext cx="263520" cy="12690"/>
                </a:xfrm>
                <a:custGeom>
                  <a:rect b="b" l="l" r="r" t="t"/>
                  <a:pathLst>
                    <a:path extrusionOk="0" h="21600" w="21600">
                      <a:moveTo>
                        <a:pt x="0" y="21600"/>
                      </a:moveTo>
                      <a:lnTo>
                        <a:pt x="1561" y="21600"/>
                      </a:lnTo>
                      <a:lnTo>
                        <a:pt x="2472" y="18514"/>
                      </a:lnTo>
                      <a:lnTo>
                        <a:pt x="8718" y="18514"/>
                      </a:lnTo>
                      <a:lnTo>
                        <a:pt x="10410" y="15429"/>
                      </a:lnTo>
                      <a:lnTo>
                        <a:pt x="13923" y="15429"/>
                      </a:lnTo>
                      <a:lnTo>
                        <a:pt x="15745" y="12343"/>
                      </a:lnTo>
                      <a:lnTo>
                        <a:pt x="19518" y="12343"/>
                      </a:lnTo>
                      <a:lnTo>
                        <a:pt x="21600" y="9257"/>
                      </a:lnTo>
                      <a:lnTo>
                        <a:pt x="21600" y="0"/>
                      </a:lnTo>
                      <a:lnTo>
                        <a:pt x="19518" y="3086"/>
                      </a:lnTo>
                      <a:lnTo>
                        <a:pt x="15745" y="3086"/>
                      </a:lnTo>
                      <a:lnTo>
                        <a:pt x="13923" y="6171"/>
                      </a:lnTo>
                      <a:lnTo>
                        <a:pt x="10410" y="6171"/>
                      </a:lnTo>
                      <a:lnTo>
                        <a:pt x="8718" y="9257"/>
                      </a:lnTo>
                      <a:lnTo>
                        <a:pt x="2472" y="9257"/>
                      </a:lnTo>
                      <a:lnTo>
                        <a:pt x="1561" y="12343"/>
                      </a:lnTo>
                      <a:lnTo>
                        <a:pt x="0" y="12343"/>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gf5235eb5ba_0_303"/>
                <p:cNvSpPr/>
                <p:nvPr/>
              </p:nvSpPr>
              <p:spPr>
                <a:xfrm>
                  <a:off x="351631" y="457200"/>
                  <a:ext cx="139698" cy="23814"/>
                </a:xfrm>
                <a:custGeom>
                  <a:rect b="b" l="l" r="r" t="t"/>
                  <a:pathLst>
                    <a:path extrusionOk="0" h="21600" w="21600">
                      <a:moveTo>
                        <a:pt x="0" y="1440"/>
                      </a:moveTo>
                      <a:lnTo>
                        <a:pt x="491" y="4320"/>
                      </a:lnTo>
                      <a:lnTo>
                        <a:pt x="1473" y="4320"/>
                      </a:lnTo>
                      <a:lnTo>
                        <a:pt x="2700" y="5760"/>
                      </a:lnTo>
                      <a:lnTo>
                        <a:pt x="3927" y="7200"/>
                      </a:lnTo>
                      <a:lnTo>
                        <a:pt x="5400" y="8640"/>
                      </a:lnTo>
                      <a:lnTo>
                        <a:pt x="6873" y="10080"/>
                      </a:lnTo>
                      <a:lnTo>
                        <a:pt x="12764" y="15840"/>
                      </a:lnTo>
                      <a:lnTo>
                        <a:pt x="14236" y="17280"/>
                      </a:lnTo>
                      <a:lnTo>
                        <a:pt x="15709" y="17280"/>
                      </a:lnTo>
                      <a:lnTo>
                        <a:pt x="17182" y="18720"/>
                      </a:lnTo>
                      <a:lnTo>
                        <a:pt x="18409" y="20160"/>
                      </a:lnTo>
                      <a:lnTo>
                        <a:pt x="19636" y="20160"/>
                      </a:lnTo>
                      <a:lnTo>
                        <a:pt x="20618" y="21600"/>
                      </a:lnTo>
                      <a:lnTo>
                        <a:pt x="21600" y="21600"/>
                      </a:lnTo>
                      <a:lnTo>
                        <a:pt x="21600" y="17280"/>
                      </a:lnTo>
                      <a:lnTo>
                        <a:pt x="20618" y="17280"/>
                      </a:lnTo>
                      <a:lnTo>
                        <a:pt x="19636" y="15840"/>
                      </a:lnTo>
                      <a:lnTo>
                        <a:pt x="18409" y="15840"/>
                      </a:lnTo>
                      <a:lnTo>
                        <a:pt x="17182" y="14400"/>
                      </a:lnTo>
                      <a:lnTo>
                        <a:pt x="15709" y="12960"/>
                      </a:lnTo>
                      <a:lnTo>
                        <a:pt x="14236" y="12960"/>
                      </a:lnTo>
                      <a:lnTo>
                        <a:pt x="12764" y="11520"/>
                      </a:lnTo>
                      <a:lnTo>
                        <a:pt x="6873" y="5760"/>
                      </a:lnTo>
                      <a:lnTo>
                        <a:pt x="5400" y="4320"/>
                      </a:lnTo>
                      <a:lnTo>
                        <a:pt x="3927" y="2880"/>
                      </a:lnTo>
                      <a:lnTo>
                        <a:pt x="2700" y="1440"/>
                      </a:lnTo>
                      <a:lnTo>
                        <a:pt x="1473" y="0"/>
                      </a:lnTo>
                      <a:lnTo>
                        <a:pt x="491" y="0"/>
                      </a:lnTo>
                      <a:lnTo>
                        <a:pt x="736" y="1440"/>
                      </a:lnTo>
                      <a:lnTo>
                        <a:pt x="0" y="1440"/>
                      </a:lnTo>
                      <a:lnTo>
                        <a:pt x="0" y="2880"/>
                      </a:lnTo>
                      <a:lnTo>
                        <a:pt x="491" y="4320"/>
                      </a:lnTo>
                      <a:lnTo>
                        <a:pt x="0" y="14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gf5235eb5ba_0_303"/>
                <p:cNvSpPr/>
                <p:nvPr/>
              </p:nvSpPr>
              <p:spPr>
                <a:xfrm>
                  <a:off x="347662" y="451643"/>
                  <a:ext cx="12690" cy="12690"/>
                </a:xfrm>
                <a:custGeom>
                  <a:rect b="b" l="l" r="r" t="t"/>
                  <a:pathLst>
                    <a:path extrusionOk="0" h="21600" w="21600">
                      <a:moveTo>
                        <a:pt x="7200" y="0"/>
                      </a:moveTo>
                      <a:lnTo>
                        <a:pt x="0" y="0"/>
                      </a:lnTo>
                      <a:lnTo>
                        <a:pt x="0" y="21600"/>
                      </a:lnTo>
                      <a:lnTo>
                        <a:pt x="21600" y="21600"/>
                      </a:lnTo>
                      <a:lnTo>
                        <a:pt x="21600" y="0"/>
                      </a:lnTo>
                      <a:lnTo>
                        <a:pt x="14400" y="21600"/>
                      </a:lnTo>
                      <a:lnTo>
                        <a:pt x="7200" y="0"/>
                      </a:lnTo>
                      <a:lnTo>
                        <a:pt x="0" y="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gf5235eb5ba_0_303"/>
                <p:cNvSpPr/>
                <p:nvPr/>
              </p:nvSpPr>
              <p:spPr>
                <a:xfrm>
                  <a:off x="100806" y="555625"/>
                  <a:ext cx="122256" cy="57132"/>
                </a:xfrm>
                <a:custGeom>
                  <a:rect b="b" l="l" r="r" t="t"/>
                  <a:pathLst>
                    <a:path extrusionOk="0" h="21600" w="21600">
                      <a:moveTo>
                        <a:pt x="21600" y="18600"/>
                      </a:moveTo>
                      <a:lnTo>
                        <a:pt x="21319" y="18600"/>
                      </a:lnTo>
                      <a:lnTo>
                        <a:pt x="20478" y="18000"/>
                      </a:lnTo>
                      <a:lnTo>
                        <a:pt x="19636" y="18000"/>
                      </a:lnTo>
                      <a:lnTo>
                        <a:pt x="18234" y="17400"/>
                      </a:lnTo>
                      <a:lnTo>
                        <a:pt x="16831" y="16200"/>
                      </a:lnTo>
                      <a:lnTo>
                        <a:pt x="15148" y="15600"/>
                      </a:lnTo>
                      <a:lnTo>
                        <a:pt x="13465" y="14400"/>
                      </a:lnTo>
                      <a:lnTo>
                        <a:pt x="9538" y="12000"/>
                      </a:lnTo>
                      <a:lnTo>
                        <a:pt x="7854" y="10800"/>
                      </a:lnTo>
                      <a:lnTo>
                        <a:pt x="6171" y="10200"/>
                      </a:lnTo>
                      <a:lnTo>
                        <a:pt x="4769" y="9000"/>
                      </a:lnTo>
                      <a:lnTo>
                        <a:pt x="3366" y="7800"/>
                      </a:lnTo>
                      <a:lnTo>
                        <a:pt x="2244" y="7200"/>
                      </a:lnTo>
                      <a:lnTo>
                        <a:pt x="1683" y="6600"/>
                      </a:lnTo>
                      <a:lnTo>
                        <a:pt x="1403" y="6000"/>
                      </a:lnTo>
                      <a:lnTo>
                        <a:pt x="842" y="4200"/>
                      </a:lnTo>
                      <a:lnTo>
                        <a:pt x="561" y="2400"/>
                      </a:lnTo>
                      <a:lnTo>
                        <a:pt x="0" y="600"/>
                      </a:lnTo>
                      <a:lnTo>
                        <a:pt x="0" y="0"/>
                      </a:lnTo>
                      <a:lnTo>
                        <a:pt x="0" y="1200"/>
                      </a:lnTo>
                      <a:lnTo>
                        <a:pt x="561" y="4200"/>
                      </a:lnTo>
                      <a:lnTo>
                        <a:pt x="1122" y="7200"/>
                      </a:lnTo>
                      <a:lnTo>
                        <a:pt x="1683" y="9000"/>
                      </a:lnTo>
                      <a:lnTo>
                        <a:pt x="2525" y="9600"/>
                      </a:lnTo>
                      <a:lnTo>
                        <a:pt x="3647" y="10200"/>
                      </a:lnTo>
                      <a:lnTo>
                        <a:pt x="4769" y="10800"/>
                      </a:lnTo>
                      <a:lnTo>
                        <a:pt x="6171" y="12000"/>
                      </a:lnTo>
                      <a:lnTo>
                        <a:pt x="8135" y="13200"/>
                      </a:lnTo>
                      <a:lnTo>
                        <a:pt x="9818" y="14400"/>
                      </a:lnTo>
                      <a:lnTo>
                        <a:pt x="11782" y="15600"/>
                      </a:lnTo>
                      <a:lnTo>
                        <a:pt x="13465" y="16200"/>
                      </a:lnTo>
                      <a:lnTo>
                        <a:pt x="15148" y="17400"/>
                      </a:lnTo>
                      <a:lnTo>
                        <a:pt x="16831" y="18600"/>
                      </a:lnTo>
                      <a:lnTo>
                        <a:pt x="18234" y="19800"/>
                      </a:lnTo>
                      <a:lnTo>
                        <a:pt x="19636" y="20400"/>
                      </a:lnTo>
                      <a:lnTo>
                        <a:pt x="20478" y="21000"/>
                      </a:lnTo>
                      <a:lnTo>
                        <a:pt x="21039" y="21000"/>
                      </a:lnTo>
                      <a:lnTo>
                        <a:pt x="21319" y="21600"/>
                      </a:lnTo>
                      <a:lnTo>
                        <a:pt x="21600" y="18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gf5235eb5ba_0_303"/>
                <p:cNvSpPr/>
                <p:nvPr/>
              </p:nvSpPr>
              <p:spPr>
                <a:xfrm>
                  <a:off x="1156493" y="635000"/>
                  <a:ext cx="22248" cy="17442"/>
                </a:xfrm>
                <a:custGeom>
                  <a:rect b="b" l="l" r="r" t="t"/>
                  <a:pathLst>
                    <a:path extrusionOk="0" h="21600" w="21600">
                      <a:moveTo>
                        <a:pt x="18514" y="0"/>
                      </a:moveTo>
                      <a:lnTo>
                        <a:pt x="21600" y="3927"/>
                      </a:lnTo>
                      <a:lnTo>
                        <a:pt x="21600" y="13745"/>
                      </a:lnTo>
                      <a:lnTo>
                        <a:pt x="20057" y="13745"/>
                      </a:lnTo>
                      <a:lnTo>
                        <a:pt x="10800" y="19636"/>
                      </a:lnTo>
                      <a:lnTo>
                        <a:pt x="7714" y="21600"/>
                      </a:lnTo>
                      <a:lnTo>
                        <a:pt x="4629" y="21600"/>
                      </a:lnTo>
                      <a:lnTo>
                        <a:pt x="3086" y="19636"/>
                      </a:lnTo>
                      <a:lnTo>
                        <a:pt x="0" y="17673"/>
                      </a:lnTo>
                      <a:lnTo>
                        <a:pt x="1543" y="15709"/>
                      </a:lnTo>
                      <a:lnTo>
                        <a:pt x="6171" y="15709"/>
                      </a:lnTo>
                      <a:lnTo>
                        <a:pt x="7714" y="13745"/>
                      </a:lnTo>
                      <a:lnTo>
                        <a:pt x="10800" y="13745"/>
                      </a:lnTo>
                      <a:lnTo>
                        <a:pt x="13886" y="11782"/>
                      </a:lnTo>
                      <a:lnTo>
                        <a:pt x="15429" y="7854"/>
                      </a:lnTo>
                      <a:lnTo>
                        <a:pt x="16971" y="3927"/>
                      </a:lnTo>
                      <a:lnTo>
                        <a:pt x="16971" y="1964"/>
                      </a:lnTo>
                      <a:lnTo>
                        <a:pt x="1851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gf5235eb5ba_0_303"/>
                <p:cNvSpPr/>
                <p:nvPr/>
              </p:nvSpPr>
              <p:spPr>
                <a:xfrm>
                  <a:off x="1159668" y="569912"/>
                  <a:ext cx="23814" cy="17442"/>
                </a:xfrm>
                <a:custGeom>
                  <a:rect b="b" l="l" r="r" t="t"/>
                  <a:pathLst>
                    <a:path extrusionOk="0" h="21600" w="21600">
                      <a:moveTo>
                        <a:pt x="0" y="0"/>
                      </a:moveTo>
                      <a:lnTo>
                        <a:pt x="0" y="1964"/>
                      </a:lnTo>
                      <a:lnTo>
                        <a:pt x="4320" y="1964"/>
                      </a:lnTo>
                      <a:lnTo>
                        <a:pt x="5760" y="3927"/>
                      </a:lnTo>
                      <a:lnTo>
                        <a:pt x="10080" y="3927"/>
                      </a:lnTo>
                      <a:lnTo>
                        <a:pt x="11520" y="5891"/>
                      </a:lnTo>
                      <a:lnTo>
                        <a:pt x="14400" y="5891"/>
                      </a:lnTo>
                      <a:lnTo>
                        <a:pt x="15840" y="7854"/>
                      </a:lnTo>
                      <a:lnTo>
                        <a:pt x="17280" y="7854"/>
                      </a:lnTo>
                      <a:lnTo>
                        <a:pt x="20160" y="15709"/>
                      </a:lnTo>
                      <a:lnTo>
                        <a:pt x="20160" y="21600"/>
                      </a:lnTo>
                      <a:lnTo>
                        <a:pt x="21600" y="21600"/>
                      </a:lnTo>
                      <a:lnTo>
                        <a:pt x="21600" y="17673"/>
                      </a:lnTo>
                      <a:lnTo>
                        <a:pt x="17280" y="5891"/>
                      </a:lnTo>
                      <a:lnTo>
                        <a:pt x="14400" y="1964"/>
                      </a:lnTo>
                      <a:lnTo>
                        <a:pt x="10080" y="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gf5235eb5ba_0_303"/>
                <p:cNvSpPr/>
                <p:nvPr/>
              </p:nvSpPr>
              <p:spPr>
                <a:xfrm>
                  <a:off x="1061243" y="587375"/>
                  <a:ext cx="82566" cy="47628"/>
                </a:xfrm>
                <a:custGeom>
                  <a:rect b="b" l="l" r="r" t="t"/>
                  <a:pathLst>
                    <a:path extrusionOk="0" h="21600" w="21600">
                      <a:moveTo>
                        <a:pt x="18692" y="20880"/>
                      </a:moveTo>
                      <a:lnTo>
                        <a:pt x="20354" y="20880"/>
                      </a:lnTo>
                      <a:lnTo>
                        <a:pt x="21185" y="19440"/>
                      </a:lnTo>
                      <a:lnTo>
                        <a:pt x="21185" y="18720"/>
                      </a:lnTo>
                      <a:lnTo>
                        <a:pt x="21600" y="17280"/>
                      </a:lnTo>
                      <a:lnTo>
                        <a:pt x="21600" y="2160"/>
                      </a:lnTo>
                      <a:lnTo>
                        <a:pt x="21185" y="720"/>
                      </a:lnTo>
                      <a:lnTo>
                        <a:pt x="20769" y="0"/>
                      </a:lnTo>
                      <a:lnTo>
                        <a:pt x="18692" y="0"/>
                      </a:lnTo>
                      <a:lnTo>
                        <a:pt x="2908" y="720"/>
                      </a:lnTo>
                      <a:lnTo>
                        <a:pt x="831" y="720"/>
                      </a:lnTo>
                      <a:lnTo>
                        <a:pt x="415" y="1440"/>
                      </a:lnTo>
                      <a:lnTo>
                        <a:pt x="0" y="2880"/>
                      </a:lnTo>
                      <a:lnTo>
                        <a:pt x="0" y="19440"/>
                      </a:lnTo>
                      <a:lnTo>
                        <a:pt x="415" y="20160"/>
                      </a:lnTo>
                      <a:lnTo>
                        <a:pt x="1246" y="21600"/>
                      </a:lnTo>
                      <a:lnTo>
                        <a:pt x="2492" y="21600"/>
                      </a:lnTo>
                      <a:lnTo>
                        <a:pt x="18692" y="20880"/>
                      </a:lnTo>
                      <a:close/>
                    </a:path>
                  </a:pathLst>
                </a:custGeom>
                <a:solidFill>
                  <a:srgbClr val="FF7F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gf5235eb5ba_0_303"/>
                <p:cNvSpPr/>
                <p:nvPr/>
              </p:nvSpPr>
              <p:spPr>
                <a:xfrm>
                  <a:off x="1123156" y="626268"/>
                  <a:ext cx="12690" cy="12690"/>
                </a:xfrm>
                <a:custGeom>
                  <a:rect b="b" l="l" r="r" t="t"/>
                  <a:pathLst>
                    <a:path extrusionOk="0" h="21600" w="21600">
                      <a:moveTo>
                        <a:pt x="0" y="0"/>
                      </a:moveTo>
                      <a:lnTo>
                        <a:pt x="108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gf5235eb5ba_0_303"/>
                <p:cNvSpPr/>
                <p:nvPr/>
              </p:nvSpPr>
              <p:spPr>
                <a:xfrm>
                  <a:off x="1123156" y="620712"/>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gf5235eb5ba_0_303"/>
                <p:cNvSpPr/>
                <p:nvPr/>
              </p:nvSpPr>
              <p:spPr>
                <a:xfrm>
                  <a:off x="1123156" y="6151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gf5235eb5ba_0_303"/>
                <p:cNvSpPr/>
                <p:nvPr/>
              </p:nvSpPr>
              <p:spPr>
                <a:xfrm>
                  <a:off x="1117599" y="625475"/>
                  <a:ext cx="12690" cy="12690"/>
                </a:xfrm>
                <a:custGeom>
                  <a:rect b="b" l="l" r="r" t="t"/>
                  <a:pathLst>
                    <a:path extrusionOk="0" h="21600" w="21600">
                      <a:moveTo>
                        <a:pt x="0" y="0"/>
                      </a:moveTo>
                      <a:lnTo>
                        <a:pt x="72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gf5235eb5ba_0_303"/>
                <p:cNvSpPr/>
                <p:nvPr/>
              </p:nvSpPr>
              <p:spPr>
                <a:xfrm>
                  <a:off x="1117599" y="619125"/>
                  <a:ext cx="12690" cy="12690"/>
                </a:xfrm>
                <a:custGeom>
                  <a:rect b="b" l="l" r="r" t="t"/>
                  <a:pathLst>
                    <a:path extrusionOk="0" h="21600" w="21600">
                      <a:moveTo>
                        <a:pt x="7200" y="0"/>
                      </a:moveTo>
                      <a:lnTo>
                        <a:pt x="0" y="0"/>
                      </a:lnTo>
                      <a:lnTo>
                        <a:pt x="7200" y="21600"/>
                      </a:lnTo>
                      <a:lnTo>
                        <a:pt x="21600" y="21600"/>
                      </a:lnTo>
                      <a:lnTo>
                        <a:pt x="14400" y="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gf5235eb5ba_0_303"/>
                <p:cNvSpPr/>
                <p:nvPr/>
              </p:nvSpPr>
              <p:spPr>
                <a:xfrm>
                  <a:off x="1117599" y="612775"/>
                  <a:ext cx="12690" cy="12690"/>
                </a:xfrm>
                <a:custGeom>
                  <a:rect b="b" l="l" r="r" t="t"/>
                  <a:pathLst>
                    <a:path extrusionOk="0" h="21600" w="21600">
                      <a:moveTo>
                        <a:pt x="21600" y="21600"/>
                      </a:moveTo>
                      <a:lnTo>
                        <a:pt x="72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gf5235eb5ba_0_303"/>
                <p:cNvSpPr/>
                <p:nvPr/>
              </p:nvSpPr>
              <p:spPr>
                <a:xfrm>
                  <a:off x="1112837" y="625475"/>
                  <a:ext cx="12690" cy="12690"/>
                </a:xfrm>
                <a:custGeom>
                  <a:rect b="b" l="l" r="r" t="t"/>
                  <a:pathLst>
                    <a:path extrusionOk="0" h="21600" w="21600">
                      <a:moveTo>
                        <a:pt x="0" y="0"/>
                      </a:moveTo>
                      <a:lnTo>
                        <a:pt x="0" y="10800"/>
                      </a:lnTo>
                      <a:lnTo>
                        <a:pt x="72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gf5235eb5ba_0_303"/>
                <p:cNvSpPr/>
                <p:nvPr/>
              </p:nvSpPr>
              <p:spPr>
                <a:xfrm>
                  <a:off x="1112043" y="618331"/>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gf5235eb5ba_0_303"/>
                <p:cNvSpPr/>
                <p:nvPr/>
              </p:nvSpPr>
              <p:spPr>
                <a:xfrm>
                  <a:off x="1112043" y="611187"/>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gf5235eb5ba_0_303"/>
                <p:cNvSpPr/>
                <p:nvPr/>
              </p:nvSpPr>
              <p:spPr>
                <a:xfrm>
                  <a:off x="1106487" y="624681"/>
                  <a:ext cx="12690" cy="12690"/>
                </a:xfrm>
                <a:custGeom>
                  <a:rect b="b" l="l" r="r" t="t"/>
                  <a:pathLst>
                    <a:path extrusionOk="0" h="21600" w="21600">
                      <a:moveTo>
                        <a:pt x="0" y="0"/>
                      </a:moveTo>
                      <a:lnTo>
                        <a:pt x="72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gf5235eb5ba_0_303"/>
                <p:cNvSpPr/>
                <p:nvPr/>
              </p:nvSpPr>
              <p:spPr>
                <a:xfrm>
                  <a:off x="1106487" y="615950"/>
                  <a:ext cx="12690" cy="14310"/>
                </a:xfrm>
                <a:custGeom>
                  <a:rect b="b" l="l" r="r" t="t"/>
                  <a:pathLst>
                    <a:path extrusionOk="0" h="21600" w="21600">
                      <a:moveTo>
                        <a:pt x="7200" y="0"/>
                      </a:moveTo>
                      <a:lnTo>
                        <a:pt x="0" y="0"/>
                      </a:lnTo>
                      <a:lnTo>
                        <a:pt x="7200" y="21600"/>
                      </a:lnTo>
                      <a:lnTo>
                        <a:pt x="21600" y="21600"/>
                      </a:lnTo>
                      <a:lnTo>
                        <a:pt x="14400" y="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gf5235eb5ba_0_303"/>
                <p:cNvSpPr/>
                <p:nvPr/>
              </p:nvSpPr>
              <p:spPr>
                <a:xfrm>
                  <a:off x="1106487" y="608806"/>
                  <a:ext cx="12690" cy="12690"/>
                </a:xfrm>
                <a:custGeom>
                  <a:rect b="b" l="l" r="r" t="t"/>
                  <a:pathLst>
                    <a:path extrusionOk="0" h="21600" w="21600">
                      <a:moveTo>
                        <a:pt x="21600" y="21600"/>
                      </a:moveTo>
                      <a:lnTo>
                        <a:pt x="14400" y="0"/>
                      </a:lnTo>
                      <a:lnTo>
                        <a:pt x="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gf5235eb5ba_0_303"/>
                <p:cNvSpPr/>
                <p:nvPr/>
              </p:nvSpPr>
              <p:spPr>
                <a:xfrm>
                  <a:off x="1100931" y="62468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gf5235eb5ba_0_303"/>
                <p:cNvSpPr/>
                <p:nvPr/>
              </p:nvSpPr>
              <p:spPr>
                <a:xfrm>
                  <a:off x="1100931" y="612775"/>
                  <a:ext cx="12690" cy="17442"/>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gf5235eb5ba_0_303"/>
                <p:cNvSpPr/>
                <p:nvPr/>
              </p:nvSpPr>
              <p:spPr>
                <a:xfrm>
                  <a:off x="1100137" y="604837"/>
                  <a:ext cx="12690" cy="12690"/>
                </a:xfrm>
                <a:custGeom>
                  <a:rect b="b" l="l" r="r" t="t"/>
                  <a:pathLst>
                    <a:path extrusionOk="0" h="21600" w="21600">
                      <a:moveTo>
                        <a:pt x="21600" y="21600"/>
                      </a:moveTo>
                      <a:lnTo>
                        <a:pt x="21600" y="10800"/>
                      </a:lnTo>
                      <a:lnTo>
                        <a:pt x="144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gf5235eb5ba_0_303"/>
                <p:cNvSpPr/>
                <p:nvPr/>
              </p:nvSpPr>
              <p:spPr>
                <a:xfrm>
                  <a:off x="1072356" y="6278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gf5235eb5ba_0_303"/>
                <p:cNvSpPr/>
                <p:nvPr/>
              </p:nvSpPr>
              <p:spPr>
                <a:xfrm>
                  <a:off x="1072356" y="622300"/>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gf5235eb5ba_0_303"/>
                <p:cNvSpPr/>
                <p:nvPr/>
              </p:nvSpPr>
              <p:spPr>
                <a:xfrm>
                  <a:off x="1072356" y="615950"/>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gf5235eb5ba_0_303"/>
                <p:cNvSpPr/>
                <p:nvPr/>
              </p:nvSpPr>
              <p:spPr>
                <a:xfrm>
                  <a:off x="1077912" y="626268"/>
                  <a:ext cx="12690" cy="12690"/>
                </a:xfrm>
                <a:custGeom>
                  <a:rect b="b" l="l" r="r" t="t"/>
                  <a:pathLst>
                    <a:path extrusionOk="0" h="21600" w="21600">
                      <a:moveTo>
                        <a:pt x="0" y="0"/>
                      </a:moveTo>
                      <a:lnTo>
                        <a:pt x="720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gf5235eb5ba_0_303"/>
                <p:cNvSpPr/>
                <p:nvPr/>
              </p:nvSpPr>
              <p:spPr>
                <a:xfrm>
                  <a:off x="1077912" y="619918"/>
                  <a:ext cx="12690" cy="12690"/>
                </a:xfrm>
                <a:custGeom>
                  <a:rect b="b" l="l" r="r" t="t"/>
                  <a:pathLst>
                    <a:path extrusionOk="0" h="21600" w="21600">
                      <a:moveTo>
                        <a:pt x="7200" y="0"/>
                      </a:moveTo>
                      <a:lnTo>
                        <a:pt x="0" y="0"/>
                      </a:lnTo>
                      <a:lnTo>
                        <a:pt x="0" y="21600"/>
                      </a:lnTo>
                      <a:lnTo>
                        <a:pt x="21600" y="21600"/>
                      </a:lnTo>
                      <a:lnTo>
                        <a:pt x="21600" y="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gf5235eb5ba_0_303"/>
                <p:cNvSpPr/>
                <p:nvPr/>
              </p:nvSpPr>
              <p:spPr>
                <a:xfrm>
                  <a:off x="1077912" y="613568"/>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gf5235eb5ba_0_303"/>
                <p:cNvSpPr/>
                <p:nvPr/>
              </p:nvSpPr>
              <p:spPr>
                <a:xfrm>
                  <a:off x="1083468" y="625475"/>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gf5235eb5ba_0_303"/>
                <p:cNvSpPr/>
                <p:nvPr/>
              </p:nvSpPr>
              <p:spPr>
                <a:xfrm>
                  <a:off x="1083468" y="618331"/>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gf5235eb5ba_0_303"/>
                <p:cNvSpPr/>
                <p:nvPr/>
              </p:nvSpPr>
              <p:spPr>
                <a:xfrm>
                  <a:off x="1083468" y="611187"/>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gf5235eb5ba_0_303"/>
                <p:cNvSpPr/>
                <p:nvPr/>
              </p:nvSpPr>
              <p:spPr>
                <a:xfrm>
                  <a:off x="1089024" y="624681"/>
                  <a:ext cx="12690" cy="12690"/>
                </a:xfrm>
                <a:custGeom>
                  <a:rect b="b" l="l" r="r" t="t"/>
                  <a:pathLst>
                    <a:path extrusionOk="0" h="21600" w="21600">
                      <a:moveTo>
                        <a:pt x="0" y="0"/>
                      </a:moveTo>
                      <a:lnTo>
                        <a:pt x="720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gf5235eb5ba_0_303"/>
                <p:cNvSpPr/>
                <p:nvPr/>
              </p:nvSpPr>
              <p:spPr>
                <a:xfrm>
                  <a:off x="1089024" y="615950"/>
                  <a:ext cx="12690" cy="14310"/>
                </a:xfrm>
                <a:custGeom>
                  <a:rect b="b" l="l" r="r" t="t"/>
                  <a:pathLst>
                    <a:path extrusionOk="0" h="21600" w="21600">
                      <a:moveTo>
                        <a:pt x="14400" y="0"/>
                      </a:moveTo>
                      <a:lnTo>
                        <a:pt x="0" y="0"/>
                      </a:lnTo>
                      <a:lnTo>
                        <a:pt x="0" y="21600"/>
                      </a:lnTo>
                      <a:lnTo>
                        <a:pt x="21600" y="21600"/>
                      </a:lnTo>
                      <a:lnTo>
                        <a:pt x="21600" y="0"/>
                      </a:lnTo>
                      <a:lnTo>
                        <a:pt x="144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gf5235eb5ba_0_303"/>
                <p:cNvSpPr/>
                <p:nvPr/>
              </p:nvSpPr>
              <p:spPr>
                <a:xfrm>
                  <a:off x="1089024" y="608806"/>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gf5235eb5ba_0_303"/>
                <p:cNvSpPr/>
                <p:nvPr/>
              </p:nvSpPr>
              <p:spPr>
                <a:xfrm>
                  <a:off x="1094581" y="62468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gf5235eb5ba_0_303"/>
                <p:cNvSpPr/>
                <p:nvPr/>
              </p:nvSpPr>
              <p:spPr>
                <a:xfrm>
                  <a:off x="1094581" y="612775"/>
                  <a:ext cx="12690" cy="17442"/>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gf5235eb5ba_0_303"/>
                <p:cNvSpPr/>
                <p:nvPr/>
              </p:nvSpPr>
              <p:spPr>
                <a:xfrm>
                  <a:off x="1094581" y="604837"/>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gf5235eb5ba_0_303"/>
                <p:cNvSpPr/>
                <p:nvPr/>
              </p:nvSpPr>
              <p:spPr>
                <a:xfrm>
                  <a:off x="1123156" y="581818"/>
                  <a:ext cx="12690" cy="12690"/>
                </a:xfrm>
                <a:custGeom>
                  <a:rect b="b" l="l" r="r" t="t"/>
                  <a:pathLst>
                    <a:path extrusionOk="0" h="21600" w="21600">
                      <a:moveTo>
                        <a:pt x="21600" y="21600"/>
                      </a:moveTo>
                      <a:lnTo>
                        <a:pt x="10800" y="21600"/>
                      </a:lnTo>
                      <a:lnTo>
                        <a:pt x="108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gf5235eb5ba_0_303"/>
                <p:cNvSpPr/>
                <p:nvPr/>
              </p:nvSpPr>
              <p:spPr>
                <a:xfrm>
                  <a:off x="1123156" y="587375"/>
                  <a:ext cx="12690" cy="12690"/>
                </a:xfrm>
                <a:custGeom>
                  <a:rect b="b" l="l" r="r" t="t"/>
                  <a:pathLst>
                    <a:path extrusionOk="0" h="21600" w="21600">
                      <a:moveTo>
                        <a:pt x="0" y="21600"/>
                      </a:moveTo>
                      <a:lnTo>
                        <a:pt x="10800" y="21600"/>
                      </a:lnTo>
                      <a:lnTo>
                        <a:pt x="21600" y="0"/>
                      </a:lnTo>
                      <a:lnTo>
                        <a:pt x="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gf5235eb5ba_0_303"/>
                <p:cNvSpPr/>
                <p:nvPr/>
              </p:nvSpPr>
              <p:spPr>
                <a:xfrm>
                  <a:off x="1122362" y="59293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gf5235eb5ba_0_303"/>
                <p:cNvSpPr/>
                <p:nvPr/>
              </p:nvSpPr>
              <p:spPr>
                <a:xfrm>
                  <a:off x="1116806" y="58340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gf5235eb5ba_0_303"/>
                <p:cNvSpPr/>
                <p:nvPr/>
              </p:nvSpPr>
              <p:spPr>
                <a:xfrm>
                  <a:off x="1116806" y="589756"/>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gf5235eb5ba_0_303"/>
                <p:cNvSpPr/>
                <p:nvPr/>
              </p:nvSpPr>
              <p:spPr>
                <a:xfrm>
                  <a:off x="1116806" y="59610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gf5235eb5ba_0_303"/>
                <p:cNvSpPr/>
                <p:nvPr/>
              </p:nvSpPr>
              <p:spPr>
                <a:xfrm>
                  <a:off x="1111249" y="584200"/>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gf5235eb5ba_0_303"/>
                <p:cNvSpPr/>
                <p:nvPr/>
              </p:nvSpPr>
              <p:spPr>
                <a:xfrm>
                  <a:off x="1111249" y="591343"/>
                  <a:ext cx="12690" cy="12690"/>
                </a:xfrm>
                <a:custGeom>
                  <a:rect b="b" l="l" r="r" t="t"/>
                  <a:pathLst>
                    <a:path extrusionOk="0" h="21600" w="21600">
                      <a:moveTo>
                        <a:pt x="14400" y="21600"/>
                      </a:moveTo>
                      <a:lnTo>
                        <a:pt x="21600" y="21600"/>
                      </a:lnTo>
                      <a:lnTo>
                        <a:pt x="21600" y="0"/>
                      </a:lnTo>
                      <a:lnTo>
                        <a:pt x="0" y="0"/>
                      </a:lnTo>
                      <a:lnTo>
                        <a:pt x="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gf5235eb5ba_0_303"/>
                <p:cNvSpPr/>
                <p:nvPr/>
              </p:nvSpPr>
              <p:spPr>
                <a:xfrm>
                  <a:off x="1111249" y="598487"/>
                  <a:ext cx="12690" cy="12690"/>
                </a:xfrm>
                <a:custGeom>
                  <a:rect b="b" l="l" r="r" t="t"/>
                  <a:pathLst>
                    <a:path extrusionOk="0" h="21600" w="21600">
                      <a:moveTo>
                        <a:pt x="0" y="0"/>
                      </a:moveTo>
                      <a:lnTo>
                        <a:pt x="144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gf5235eb5ba_0_303"/>
                <p:cNvSpPr/>
                <p:nvPr/>
              </p:nvSpPr>
              <p:spPr>
                <a:xfrm>
                  <a:off x="1105693" y="584200"/>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gf5235eb5ba_0_303"/>
                <p:cNvSpPr/>
                <p:nvPr/>
              </p:nvSpPr>
              <p:spPr>
                <a:xfrm>
                  <a:off x="1105693" y="592137"/>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gf5235eb5ba_0_303"/>
                <p:cNvSpPr/>
                <p:nvPr/>
              </p:nvSpPr>
              <p:spPr>
                <a:xfrm>
                  <a:off x="1105693" y="600075"/>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gf5235eb5ba_0_303"/>
                <p:cNvSpPr/>
                <p:nvPr/>
              </p:nvSpPr>
              <p:spPr>
                <a:xfrm>
                  <a:off x="1100137" y="584993"/>
                  <a:ext cx="12690" cy="12690"/>
                </a:xfrm>
                <a:custGeom>
                  <a:rect b="b" l="l" r="r" t="t"/>
                  <a:pathLst>
                    <a:path extrusionOk="0" h="21600" w="21600">
                      <a:moveTo>
                        <a:pt x="21600" y="21600"/>
                      </a:moveTo>
                      <a:lnTo>
                        <a:pt x="14400" y="0"/>
                      </a:lnTo>
                      <a:lnTo>
                        <a:pt x="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gf5235eb5ba_0_303"/>
                <p:cNvSpPr/>
                <p:nvPr/>
              </p:nvSpPr>
              <p:spPr>
                <a:xfrm>
                  <a:off x="1100137" y="592137"/>
                  <a:ext cx="12690" cy="17442"/>
                </a:xfrm>
                <a:custGeom>
                  <a:rect b="b" l="l" r="r" t="t"/>
                  <a:pathLst>
                    <a:path extrusionOk="0" h="21600" w="21600">
                      <a:moveTo>
                        <a:pt x="14400" y="21600"/>
                      </a:moveTo>
                      <a:lnTo>
                        <a:pt x="21600" y="21600"/>
                      </a:lnTo>
                      <a:lnTo>
                        <a:pt x="14400" y="0"/>
                      </a:lnTo>
                      <a:lnTo>
                        <a:pt x="0" y="0"/>
                      </a:lnTo>
                      <a:lnTo>
                        <a:pt x="720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gf5235eb5ba_0_303"/>
                <p:cNvSpPr/>
                <p:nvPr/>
              </p:nvSpPr>
              <p:spPr>
                <a:xfrm>
                  <a:off x="1100137" y="604837"/>
                  <a:ext cx="12690" cy="12690"/>
                </a:xfrm>
                <a:custGeom>
                  <a:rect b="b" l="l" r="r" t="t"/>
                  <a:pathLst>
                    <a:path extrusionOk="0" h="21600" w="21600">
                      <a:moveTo>
                        <a:pt x="0" y="0"/>
                      </a:moveTo>
                      <a:lnTo>
                        <a:pt x="144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gf5235eb5ba_0_303"/>
                <p:cNvSpPr/>
                <p:nvPr/>
              </p:nvSpPr>
              <p:spPr>
                <a:xfrm>
                  <a:off x="1071562" y="584200"/>
                  <a:ext cx="12690" cy="12690"/>
                </a:xfrm>
                <a:custGeom>
                  <a:rect b="b" l="l" r="r" t="t"/>
                  <a:pathLst>
                    <a:path extrusionOk="0" h="21600" w="21600">
                      <a:moveTo>
                        <a:pt x="21600" y="21600"/>
                      </a:moveTo>
                      <a:lnTo>
                        <a:pt x="21600" y="10800"/>
                      </a:lnTo>
                      <a:lnTo>
                        <a:pt x="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gf5235eb5ba_0_303"/>
                <p:cNvSpPr/>
                <p:nvPr/>
              </p:nvSpPr>
              <p:spPr>
                <a:xfrm>
                  <a:off x="1072356" y="589756"/>
                  <a:ext cx="12690" cy="12690"/>
                </a:xfrm>
                <a:custGeom>
                  <a:rect b="b" l="l" r="r" t="t"/>
                  <a:pathLst>
                    <a:path extrusionOk="0" h="21600" w="21600">
                      <a:moveTo>
                        <a:pt x="10800" y="21600"/>
                      </a:moveTo>
                      <a:lnTo>
                        <a:pt x="21600" y="21600"/>
                      </a:lnTo>
                      <a:lnTo>
                        <a:pt x="108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gf5235eb5ba_0_303"/>
                <p:cNvSpPr/>
                <p:nvPr/>
              </p:nvSpPr>
              <p:spPr>
                <a:xfrm>
                  <a:off x="1072356" y="594518"/>
                  <a:ext cx="12690" cy="12690"/>
                </a:xfrm>
                <a:custGeom>
                  <a:rect b="b" l="l" r="r" t="t"/>
                  <a:pathLst>
                    <a:path extrusionOk="0" h="21600" w="21600">
                      <a:moveTo>
                        <a:pt x="0" y="0"/>
                      </a:moveTo>
                      <a:lnTo>
                        <a:pt x="0" y="21600"/>
                      </a:lnTo>
                      <a:lnTo>
                        <a:pt x="108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gf5235eb5ba_0_303"/>
                <p:cNvSpPr/>
                <p:nvPr/>
              </p:nvSpPr>
              <p:spPr>
                <a:xfrm>
                  <a:off x="1077118" y="584200"/>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gf5235eb5ba_0_303"/>
                <p:cNvSpPr/>
                <p:nvPr/>
              </p:nvSpPr>
              <p:spPr>
                <a:xfrm>
                  <a:off x="1077118" y="591343"/>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4" name="Google Shape;494;gf5235eb5ba_0_303"/>
              <p:cNvSpPr/>
              <p:nvPr/>
            </p:nvSpPr>
            <p:spPr>
              <a:xfrm>
                <a:off x="1077118" y="597693"/>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gf5235eb5ba_0_303"/>
              <p:cNvSpPr/>
              <p:nvPr/>
            </p:nvSpPr>
            <p:spPr>
              <a:xfrm>
                <a:off x="1081881" y="584993"/>
                <a:ext cx="12690" cy="12690"/>
              </a:xfrm>
              <a:custGeom>
                <a:rect b="b" l="l" r="r" t="t"/>
                <a:pathLst>
                  <a:path extrusionOk="0" h="21600" w="21600">
                    <a:moveTo>
                      <a:pt x="21600" y="21600"/>
                    </a:moveTo>
                    <a:lnTo>
                      <a:pt x="10800" y="0"/>
                    </a:lnTo>
                    <a:lnTo>
                      <a:pt x="10800" y="216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gf5235eb5ba_0_303"/>
              <p:cNvSpPr/>
              <p:nvPr/>
            </p:nvSpPr>
            <p:spPr>
              <a:xfrm>
                <a:off x="1082674" y="592137"/>
                <a:ext cx="12690" cy="12690"/>
              </a:xfrm>
              <a:custGeom>
                <a:rect b="b" l="l" r="r" t="t"/>
                <a:pathLst>
                  <a:path extrusionOk="0" h="21600" w="21600">
                    <a:moveTo>
                      <a:pt x="14400" y="21600"/>
                    </a:moveTo>
                    <a:lnTo>
                      <a:pt x="21600" y="21600"/>
                    </a:lnTo>
                    <a:lnTo>
                      <a:pt x="14400" y="0"/>
                    </a:lnTo>
                    <a:lnTo>
                      <a:pt x="0" y="0"/>
                    </a:lnTo>
                    <a:lnTo>
                      <a:pt x="720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gf5235eb5ba_0_303"/>
              <p:cNvSpPr/>
              <p:nvPr/>
            </p:nvSpPr>
            <p:spPr>
              <a:xfrm>
                <a:off x="1083468" y="599281"/>
                <a:ext cx="12690" cy="12690"/>
              </a:xfrm>
              <a:custGeom>
                <a:rect b="b" l="l" r="r" t="t"/>
                <a:pathLst>
                  <a:path extrusionOk="0" h="21600" w="21600">
                    <a:moveTo>
                      <a:pt x="0" y="0"/>
                    </a:moveTo>
                    <a:lnTo>
                      <a:pt x="0" y="21600"/>
                    </a:lnTo>
                    <a:lnTo>
                      <a:pt x="108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gf5235eb5ba_0_303"/>
              <p:cNvSpPr/>
              <p:nvPr/>
            </p:nvSpPr>
            <p:spPr>
              <a:xfrm>
                <a:off x="1088231" y="58658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gf5235eb5ba_0_303"/>
              <p:cNvSpPr/>
              <p:nvPr/>
            </p:nvSpPr>
            <p:spPr>
              <a:xfrm>
                <a:off x="1088231" y="593725"/>
                <a:ext cx="12690" cy="12690"/>
              </a:xfrm>
              <a:custGeom>
                <a:rect b="b" l="l" r="r" t="t"/>
                <a:pathLst>
                  <a:path extrusionOk="0" h="21600" w="21600">
                    <a:moveTo>
                      <a:pt x="21600" y="21600"/>
                    </a:moveTo>
                    <a:lnTo>
                      <a:pt x="21600" y="0"/>
                    </a:lnTo>
                    <a:lnTo>
                      <a:pt x="0" y="0"/>
                    </a:lnTo>
                    <a:lnTo>
                      <a:pt x="108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gf5235eb5ba_0_303"/>
              <p:cNvSpPr/>
              <p:nvPr/>
            </p:nvSpPr>
            <p:spPr>
              <a:xfrm>
                <a:off x="1089024" y="600868"/>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gf5235eb5ba_0_303"/>
              <p:cNvSpPr/>
              <p:nvPr/>
            </p:nvSpPr>
            <p:spPr>
              <a:xfrm>
                <a:off x="1093787" y="584993"/>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gf5235eb5ba_0_303"/>
              <p:cNvSpPr/>
              <p:nvPr/>
            </p:nvSpPr>
            <p:spPr>
              <a:xfrm>
                <a:off x="1094581" y="592137"/>
                <a:ext cx="12690" cy="19062"/>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gf5235eb5ba_0_303"/>
              <p:cNvSpPr/>
              <p:nvPr/>
            </p:nvSpPr>
            <p:spPr>
              <a:xfrm>
                <a:off x="1094581" y="60563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gf5235eb5ba_0_303"/>
              <p:cNvSpPr/>
              <p:nvPr/>
            </p:nvSpPr>
            <p:spPr>
              <a:xfrm>
                <a:off x="1099343" y="607218"/>
                <a:ext cx="12690" cy="12690"/>
              </a:xfrm>
              <a:custGeom>
                <a:rect b="b" l="l" r="r" t="t"/>
                <a:pathLst>
                  <a:path extrusionOk="0" h="21600" w="21600">
                    <a:moveTo>
                      <a:pt x="10800" y="0"/>
                    </a:moveTo>
                    <a:lnTo>
                      <a:pt x="10800" y="7200"/>
                    </a:lnTo>
                    <a:lnTo>
                      <a:pt x="0" y="7200"/>
                    </a:lnTo>
                    <a:lnTo>
                      <a:pt x="0" y="21600"/>
                    </a:lnTo>
                    <a:lnTo>
                      <a:pt x="16200" y="21600"/>
                    </a:lnTo>
                    <a:lnTo>
                      <a:pt x="21600" y="144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gf5235eb5ba_0_303"/>
              <p:cNvSpPr/>
              <p:nvPr/>
            </p:nvSpPr>
            <p:spPr>
              <a:xfrm>
                <a:off x="1100137" y="600868"/>
                <a:ext cx="12690" cy="12690"/>
              </a:xfrm>
              <a:custGeom>
                <a:rect b="b" l="l" r="r" t="t"/>
                <a:pathLst>
                  <a:path extrusionOk="0" h="21600" w="21600">
                    <a:moveTo>
                      <a:pt x="0" y="12960"/>
                    </a:moveTo>
                    <a:lnTo>
                      <a:pt x="7200" y="17280"/>
                    </a:lnTo>
                    <a:lnTo>
                      <a:pt x="7200" y="21600"/>
                    </a:lnTo>
                    <a:lnTo>
                      <a:pt x="21600" y="21600"/>
                    </a:lnTo>
                    <a:lnTo>
                      <a:pt x="21600" y="8640"/>
                    </a:lnTo>
                    <a:lnTo>
                      <a:pt x="14400" y="4320"/>
                    </a:lnTo>
                    <a:lnTo>
                      <a:pt x="0" y="4320"/>
                    </a:lnTo>
                    <a:lnTo>
                      <a:pt x="0" y="0"/>
                    </a:lnTo>
                    <a:lnTo>
                      <a:pt x="0" y="1296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gf5235eb5ba_0_303"/>
              <p:cNvSpPr/>
              <p:nvPr/>
            </p:nvSpPr>
            <p:spPr>
              <a:xfrm>
                <a:off x="1094581" y="600075"/>
                <a:ext cx="12690" cy="12690"/>
              </a:xfrm>
              <a:custGeom>
                <a:rect b="b" l="l" r="r" t="t"/>
                <a:pathLst>
                  <a:path extrusionOk="0" h="21600" w="21600">
                    <a:moveTo>
                      <a:pt x="16200" y="21600"/>
                    </a:moveTo>
                    <a:lnTo>
                      <a:pt x="16200" y="16200"/>
                    </a:lnTo>
                    <a:lnTo>
                      <a:pt x="21600" y="16200"/>
                    </a:lnTo>
                    <a:lnTo>
                      <a:pt x="21600" y="0"/>
                    </a:lnTo>
                    <a:lnTo>
                      <a:pt x="16200" y="5400"/>
                    </a:lnTo>
                    <a:lnTo>
                      <a:pt x="10800" y="5400"/>
                    </a:lnTo>
                    <a:lnTo>
                      <a:pt x="5400" y="10800"/>
                    </a:lnTo>
                    <a:lnTo>
                      <a:pt x="5400" y="21600"/>
                    </a:lnTo>
                    <a:lnTo>
                      <a:pt x="0" y="21600"/>
                    </a:lnTo>
                    <a:lnTo>
                      <a:pt x="162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gf5235eb5ba_0_303"/>
              <p:cNvSpPr/>
              <p:nvPr/>
            </p:nvSpPr>
            <p:spPr>
              <a:xfrm>
                <a:off x="1093787" y="607218"/>
                <a:ext cx="12690" cy="12690"/>
              </a:xfrm>
              <a:custGeom>
                <a:rect b="b" l="l" r="r" t="t"/>
                <a:pathLst>
                  <a:path extrusionOk="0" h="21600" w="21600">
                    <a:moveTo>
                      <a:pt x="21600" y="8640"/>
                    </a:moveTo>
                    <a:lnTo>
                      <a:pt x="21600" y="0"/>
                    </a:lnTo>
                    <a:lnTo>
                      <a:pt x="0" y="0"/>
                    </a:lnTo>
                    <a:lnTo>
                      <a:pt x="7200" y="8640"/>
                    </a:lnTo>
                    <a:lnTo>
                      <a:pt x="7200" y="12960"/>
                    </a:lnTo>
                    <a:lnTo>
                      <a:pt x="21600" y="21600"/>
                    </a:lnTo>
                    <a:lnTo>
                      <a:pt x="21600" y="86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gf5235eb5ba_0_303"/>
              <p:cNvSpPr/>
              <p:nvPr/>
            </p:nvSpPr>
            <p:spPr>
              <a:xfrm>
                <a:off x="545306" y="606425"/>
                <a:ext cx="80946" cy="47628"/>
              </a:xfrm>
              <a:custGeom>
                <a:rect b="b" l="l" r="r" t="t"/>
                <a:pathLst>
                  <a:path extrusionOk="0" h="21600" w="21600">
                    <a:moveTo>
                      <a:pt x="19059" y="20880"/>
                    </a:moveTo>
                    <a:lnTo>
                      <a:pt x="20329" y="20160"/>
                    </a:lnTo>
                    <a:lnTo>
                      <a:pt x="21176" y="19440"/>
                    </a:lnTo>
                    <a:lnTo>
                      <a:pt x="21600" y="18720"/>
                    </a:lnTo>
                    <a:lnTo>
                      <a:pt x="21600" y="720"/>
                    </a:lnTo>
                    <a:lnTo>
                      <a:pt x="20753" y="0"/>
                    </a:lnTo>
                    <a:lnTo>
                      <a:pt x="19059" y="0"/>
                    </a:lnTo>
                    <a:lnTo>
                      <a:pt x="2965" y="720"/>
                    </a:lnTo>
                    <a:lnTo>
                      <a:pt x="1270" y="720"/>
                    </a:lnTo>
                    <a:lnTo>
                      <a:pt x="423" y="1440"/>
                    </a:lnTo>
                    <a:lnTo>
                      <a:pt x="0" y="2880"/>
                    </a:lnTo>
                    <a:lnTo>
                      <a:pt x="0" y="18720"/>
                    </a:lnTo>
                    <a:lnTo>
                      <a:pt x="423" y="20160"/>
                    </a:lnTo>
                    <a:lnTo>
                      <a:pt x="1270" y="20880"/>
                    </a:lnTo>
                    <a:lnTo>
                      <a:pt x="2965" y="21600"/>
                    </a:lnTo>
                    <a:lnTo>
                      <a:pt x="19059" y="20880"/>
                    </a:lnTo>
                    <a:close/>
                  </a:path>
                </a:pathLst>
              </a:custGeom>
              <a:solidFill>
                <a:srgbClr val="FF7F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gf5235eb5ba_0_303"/>
              <p:cNvSpPr/>
              <p:nvPr/>
            </p:nvSpPr>
            <p:spPr>
              <a:xfrm>
                <a:off x="607218" y="645318"/>
                <a:ext cx="12690" cy="12690"/>
              </a:xfrm>
              <a:custGeom>
                <a:rect b="b" l="l" r="r" t="t"/>
                <a:pathLst>
                  <a:path extrusionOk="0" h="21600" w="21600">
                    <a:moveTo>
                      <a:pt x="0" y="0"/>
                    </a:moveTo>
                    <a:lnTo>
                      <a:pt x="10800" y="21600"/>
                    </a:lnTo>
                    <a:lnTo>
                      <a:pt x="10800" y="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gf5235eb5ba_0_303"/>
              <p:cNvSpPr/>
              <p:nvPr/>
            </p:nvSpPr>
            <p:spPr>
              <a:xfrm>
                <a:off x="607218" y="639762"/>
                <a:ext cx="12690" cy="12690"/>
              </a:xfrm>
              <a:custGeom>
                <a:rect b="b" l="l" r="r" t="t"/>
                <a:pathLst>
                  <a:path extrusionOk="0" h="21600" w="21600">
                    <a:moveTo>
                      <a:pt x="10800" y="0"/>
                    </a:moveTo>
                    <a:lnTo>
                      <a:pt x="0" y="0"/>
                    </a:lnTo>
                    <a:lnTo>
                      <a:pt x="0" y="21600"/>
                    </a:lnTo>
                    <a:lnTo>
                      <a:pt x="21600" y="2160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gf5235eb5ba_0_303"/>
              <p:cNvSpPr/>
              <p:nvPr/>
            </p:nvSpPr>
            <p:spPr>
              <a:xfrm>
                <a:off x="606424" y="63420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gf5235eb5ba_0_303"/>
              <p:cNvSpPr/>
              <p:nvPr/>
            </p:nvSpPr>
            <p:spPr>
              <a:xfrm>
                <a:off x="602456" y="644525"/>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gf5235eb5ba_0_303"/>
              <p:cNvSpPr/>
              <p:nvPr/>
            </p:nvSpPr>
            <p:spPr>
              <a:xfrm>
                <a:off x="602456" y="637381"/>
                <a:ext cx="12690" cy="12690"/>
              </a:xfrm>
              <a:custGeom>
                <a:rect b="b" l="l" r="r" t="t"/>
                <a:pathLst>
                  <a:path extrusionOk="0" h="21600" w="21600">
                    <a:moveTo>
                      <a:pt x="0" y="0"/>
                    </a:moveTo>
                    <a:lnTo>
                      <a:pt x="0" y="21600"/>
                    </a:lnTo>
                    <a:lnTo>
                      <a:pt x="21600" y="21600"/>
                    </a:lnTo>
                    <a:lnTo>
                      <a:pt x="108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gf5235eb5ba_0_303"/>
              <p:cNvSpPr/>
              <p:nvPr/>
            </p:nvSpPr>
            <p:spPr>
              <a:xfrm>
                <a:off x="601662" y="631031"/>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gf5235eb5ba_0_303"/>
              <p:cNvSpPr/>
              <p:nvPr/>
            </p:nvSpPr>
            <p:spPr>
              <a:xfrm>
                <a:off x="596106" y="643731"/>
                <a:ext cx="12690" cy="12690"/>
              </a:xfrm>
              <a:custGeom>
                <a:rect b="b" l="l" r="r" t="t"/>
                <a:pathLst>
                  <a:path extrusionOk="0" h="21600" w="21600">
                    <a:moveTo>
                      <a:pt x="0" y="0"/>
                    </a:moveTo>
                    <a:lnTo>
                      <a:pt x="108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gf5235eb5ba_0_303"/>
              <p:cNvSpPr/>
              <p:nvPr/>
            </p:nvSpPr>
            <p:spPr>
              <a:xfrm>
                <a:off x="596106" y="636587"/>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gf5235eb5ba_0_303"/>
              <p:cNvSpPr/>
              <p:nvPr/>
            </p:nvSpPr>
            <p:spPr>
              <a:xfrm>
                <a:off x="596106" y="629443"/>
                <a:ext cx="12690" cy="12690"/>
              </a:xfrm>
              <a:custGeom>
                <a:rect b="b" l="l" r="r" t="t"/>
                <a:pathLst>
                  <a:path extrusionOk="0" h="21600" w="21600">
                    <a:moveTo>
                      <a:pt x="21600" y="21600"/>
                    </a:moveTo>
                    <a:lnTo>
                      <a:pt x="10800" y="0"/>
                    </a:lnTo>
                    <a:lnTo>
                      <a:pt x="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gf5235eb5ba_0_303"/>
              <p:cNvSpPr/>
              <p:nvPr/>
            </p:nvSpPr>
            <p:spPr>
              <a:xfrm>
                <a:off x="590549" y="642937"/>
                <a:ext cx="12690" cy="12690"/>
              </a:xfrm>
              <a:custGeom>
                <a:rect b="b" l="l" r="r" t="t"/>
                <a:pathLst>
                  <a:path extrusionOk="0" h="21600" w="21600">
                    <a:moveTo>
                      <a:pt x="0" y="0"/>
                    </a:moveTo>
                    <a:lnTo>
                      <a:pt x="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gf5235eb5ba_0_303"/>
              <p:cNvSpPr/>
              <p:nvPr/>
            </p:nvSpPr>
            <p:spPr>
              <a:xfrm>
                <a:off x="589756" y="635000"/>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gf5235eb5ba_0_303"/>
              <p:cNvSpPr/>
              <p:nvPr/>
            </p:nvSpPr>
            <p:spPr>
              <a:xfrm>
                <a:off x="589756" y="6278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gf5235eb5ba_0_303"/>
              <p:cNvSpPr/>
              <p:nvPr/>
            </p:nvSpPr>
            <p:spPr>
              <a:xfrm>
                <a:off x="584993" y="642937"/>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gf5235eb5ba_0_303"/>
              <p:cNvSpPr/>
              <p:nvPr/>
            </p:nvSpPr>
            <p:spPr>
              <a:xfrm>
                <a:off x="584993" y="630237"/>
                <a:ext cx="12690" cy="17442"/>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gf5235eb5ba_0_303"/>
              <p:cNvSpPr/>
              <p:nvPr/>
            </p:nvSpPr>
            <p:spPr>
              <a:xfrm>
                <a:off x="584199" y="623093"/>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gf5235eb5ba_0_303"/>
              <p:cNvSpPr/>
              <p:nvPr/>
            </p:nvSpPr>
            <p:spPr>
              <a:xfrm>
                <a:off x="556418" y="645318"/>
                <a:ext cx="12690" cy="12690"/>
              </a:xfrm>
              <a:custGeom>
                <a:rect b="b" l="l" r="r" t="t"/>
                <a:pathLst>
                  <a:path extrusionOk="0" h="21600" w="21600">
                    <a:moveTo>
                      <a:pt x="0" y="0"/>
                    </a:moveTo>
                    <a:lnTo>
                      <a:pt x="0" y="21600"/>
                    </a:lnTo>
                    <a:lnTo>
                      <a:pt x="108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gf5235eb5ba_0_303"/>
              <p:cNvSpPr/>
              <p:nvPr/>
            </p:nvSpPr>
            <p:spPr>
              <a:xfrm>
                <a:off x="556418" y="640556"/>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gf5235eb5ba_0_303"/>
              <p:cNvSpPr/>
              <p:nvPr/>
            </p:nvSpPr>
            <p:spPr>
              <a:xfrm>
                <a:off x="556418" y="635000"/>
                <a:ext cx="12690" cy="12690"/>
              </a:xfrm>
              <a:custGeom>
                <a:rect b="b" l="l" r="r" t="t"/>
                <a:pathLst>
                  <a:path extrusionOk="0" h="21600" w="21600">
                    <a:moveTo>
                      <a:pt x="21600" y="21600"/>
                    </a:moveTo>
                    <a:lnTo>
                      <a:pt x="21600" y="10800"/>
                    </a:lnTo>
                    <a:lnTo>
                      <a:pt x="10800" y="0"/>
                    </a:lnTo>
                    <a:lnTo>
                      <a:pt x="1080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gf5235eb5ba_0_303"/>
              <p:cNvSpPr/>
              <p:nvPr/>
            </p:nvSpPr>
            <p:spPr>
              <a:xfrm>
                <a:off x="561181" y="645318"/>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gf5235eb5ba_0_303"/>
              <p:cNvSpPr/>
              <p:nvPr/>
            </p:nvSpPr>
            <p:spPr>
              <a:xfrm>
                <a:off x="561181" y="638968"/>
                <a:ext cx="12690" cy="12690"/>
              </a:xfrm>
              <a:custGeom>
                <a:rect b="b" l="l" r="r" t="t"/>
                <a:pathLst>
                  <a:path extrusionOk="0" h="21600" w="21600">
                    <a:moveTo>
                      <a:pt x="21600" y="0"/>
                    </a:moveTo>
                    <a:lnTo>
                      <a:pt x="10800" y="0"/>
                    </a:lnTo>
                    <a:lnTo>
                      <a:pt x="0" y="21600"/>
                    </a:lnTo>
                    <a:lnTo>
                      <a:pt x="21600" y="216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gf5235eb5ba_0_303"/>
              <p:cNvSpPr/>
              <p:nvPr/>
            </p:nvSpPr>
            <p:spPr>
              <a:xfrm>
                <a:off x="561974" y="632618"/>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gf5235eb5ba_0_303"/>
              <p:cNvSpPr/>
              <p:nvPr/>
            </p:nvSpPr>
            <p:spPr>
              <a:xfrm>
                <a:off x="566737" y="644525"/>
                <a:ext cx="12690" cy="12690"/>
              </a:xfrm>
              <a:custGeom>
                <a:rect b="b" l="l" r="r" t="t"/>
                <a:pathLst>
                  <a:path extrusionOk="0" h="21600" w="21600">
                    <a:moveTo>
                      <a:pt x="0" y="0"/>
                    </a:moveTo>
                    <a:lnTo>
                      <a:pt x="144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gf5235eb5ba_0_303"/>
              <p:cNvSpPr/>
              <p:nvPr/>
            </p:nvSpPr>
            <p:spPr>
              <a:xfrm>
                <a:off x="567531" y="637381"/>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gf5235eb5ba_0_303"/>
              <p:cNvSpPr/>
              <p:nvPr/>
            </p:nvSpPr>
            <p:spPr>
              <a:xfrm>
                <a:off x="567531" y="630237"/>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gf5235eb5ba_0_303"/>
              <p:cNvSpPr/>
              <p:nvPr/>
            </p:nvSpPr>
            <p:spPr>
              <a:xfrm>
                <a:off x="573087" y="643731"/>
                <a:ext cx="12690" cy="12690"/>
              </a:xfrm>
              <a:custGeom>
                <a:rect b="b" l="l" r="r" t="t"/>
                <a:pathLst>
                  <a:path extrusionOk="0" h="21600" w="21600">
                    <a:moveTo>
                      <a:pt x="0" y="0"/>
                    </a:moveTo>
                    <a:lnTo>
                      <a:pt x="72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gf5235eb5ba_0_303"/>
              <p:cNvSpPr/>
              <p:nvPr/>
            </p:nvSpPr>
            <p:spPr>
              <a:xfrm>
                <a:off x="573087" y="635000"/>
                <a:ext cx="12690" cy="14310"/>
              </a:xfrm>
              <a:custGeom>
                <a:rect b="b" l="l" r="r" t="t"/>
                <a:pathLst>
                  <a:path extrusionOk="0" h="21600" w="21600">
                    <a:moveTo>
                      <a:pt x="14400" y="0"/>
                    </a:moveTo>
                    <a:lnTo>
                      <a:pt x="0" y="0"/>
                    </a:lnTo>
                    <a:lnTo>
                      <a:pt x="0" y="21600"/>
                    </a:lnTo>
                    <a:lnTo>
                      <a:pt x="21600" y="21600"/>
                    </a:lnTo>
                    <a:lnTo>
                      <a:pt x="21600" y="0"/>
                    </a:lnTo>
                    <a:lnTo>
                      <a:pt x="144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gf5235eb5ba_0_303"/>
              <p:cNvSpPr/>
              <p:nvPr/>
            </p:nvSpPr>
            <p:spPr>
              <a:xfrm>
                <a:off x="573087" y="627856"/>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gf5235eb5ba_0_303"/>
              <p:cNvSpPr/>
              <p:nvPr/>
            </p:nvSpPr>
            <p:spPr>
              <a:xfrm>
                <a:off x="579437" y="642937"/>
                <a:ext cx="12690" cy="12690"/>
              </a:xfrm>
              <a:custGeom>
                <a:rect b="b" l="l" r="r" t="t"/>
                <a:pathLst>
                  <a:path extrusionOk="0" h="21600" w="21600">
                    <a:moveTo>
                      <a:pt x="0" y="0"/>
                    </a:moveTo>
                    <a:lnTo>
                      <a:pt x="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gf5235eb5ba_0_303"/>
              <p:cNvSpPr/>
              <p:nvPr/>
            </p:nvSpPr>
            <p:spPr>
              <a:xfrm>
                <a:off x="578643" y="630237"/>
                <a:ext cx="12690" cy="17442"/>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gf5235eb5ba_0_303"/>
              <p:cNvSpPr/>
              <p:nvPr/>
            </p:nvSpPr>
            <p:spPr>
              <a:xfrm>
                <a:off x="578643" y="623093"/>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gf5235eb5ba_0_303"/>
              <p:cNvSpPr/>
              <p:nvPr/>
            </p:nvSpPr>
            <p:spPr>
              <a:xfrm>
                <a:off x="606424" y="600868"/>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gf5235eb5ba_0_303"/>
              <p:cNvSpPr/>
              <p:nvPr/>
            </p:nvSpPr>
            <p:spPr>
              <a:xfrm>
                <a:off x="606424" y="606425"/>
                <a:ext cx="12690" cy="12690"/>
              </a:xfrm>
              <a:custGeom>
                <a:rect b="b" l="l" r="r" t="t"/>
                <a:pathLst>
                  <a:path extrusionOk="0" h="21600" w="21600">
                    <a:moveTo>
                      <a:pt x="14400" y="21600"/>
                    </a:moveTo>
                    <a:lnTo>
                      <a:pt x="21600" y="21600"/>
                    </a:lnTo>
                    <a:lnTo>
                      <a:pt x="21600" y="0"/>
                    </a:lnTo>
                    <a:lnTo>
                      <a:pt x="0" y="0"/>
                    </a:lnTo>
                    <a:lnTo>
                      <a:pt x="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gf5235eb5ba_0_303"/>
              <p:cNvSpPr/>
              <p:nvPr/>
            </p:nvSpPr>
            <p:spPr>
              <a:xfrm>
                <a:off x="606424" y="612775"/>
                <a:ext cx="12690" cy="12690"/>
              </a:xfrm>
              <a:custGeom>
                <a:rect b="b" l="l" r="r" t="t"/>
                <a:pathLst>
                  <a:path extrusionOk="0" h="21600" w="21600">
                    <a:moveTo>
                      <a:pt x="0" y="0"/>
                    </a:moveTo>
                    <a:lnTo>
                      <a:pt x="14400" y="21600"/>
                    </a:lnTo>
                    <a:lnTo>
                      <a:pt x="144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gf5235eb5ba_0_303"/>
              <p:cNvSpPr/>
              <p:nvPr/>
            </p:nvSpPr>
            <p:spPr>
              <a:xfrm>
                <a:off x="600868" y="601662"/>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gf5235eb5ba_0_303"/>
              <p:cNvSpPr/>
              <p:nvPr/>
            </p:nvSpPr>
            <p:spPr>
              <a:xfrm>
                <a:off x="600868" y="608806"/>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gf5235eb5ba_0_303"/>
              <p:cNvSpPr/>
              <p:nvPr/>
            </p:nvSpPr>
            <p:spPr>
              <a:xfrm>
                <a:off x="600868" y="6151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gf5235eb5ba_0_303"/>
              <p:cNvSpPr/>
              <p:nvPr/>
            </p:nvSpPr>
            <p:spPr>
              <a:xfrm>
                <a:off x="596106" y="6024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gf5235eb5ba_0_303"/>
              <p:cNvSpPr/>
              <p:nvPr/>
            </p:nvSpPr>
            <p:spPr>
              <a:xfrm>
                <a:off x="596106" y="609600"/>
                <a:ext cx="12690" cy="12690"/>
              </a:xfrm>
              <a:custGeom>
                <a:rect b="b" l="l" r="r" t="t"/>
                <a:pathLst>
                  <a:path extrusionOk="0" h="21600" w="21600">
                    <a:moveTo>
                      <a:pt x="0" y="21600"/>
                    </a:moveTo>
                    <a:lnTo>
                      <a:pt x="10800" y="21600"/>
                    </a:lnTo>
                    <a:lnTo>
                      <a:pt x="21600" y="0"/>
                    </a:lnTo>
                    <a:lnTo>
                      <a:pt x="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gf5235eb5ba_0_303"/>
              <p:cNvSpPr/>
              <p:nvPr/>
            </p:nvSpPr>
            <p:spPr>
              <a:xfrm>
                <a:off x="595312" y="616743"/>
                <a:ext cx="12690" cy="12690"/>
              </a:xfrm>
              <a:custGeom>
                <a:rect b="b" l="l" r="r" t="t"/>
                <a:pathLst>
                  <a:path extrusionOk="0" h="21600" w="21600">
                    <a:moveTo>
                      <a:pt x="0" y="0"/>
                    </a:moveTo>
                    <a:lnTo>
                      <a:pt x="720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gf5235eb5ba_0_303"/>
              <p:cNvSpPr/>
              <p:nvPr/>
            </p:nvSpPr>
            <p:spPr>
              <a:xfrm>
                <a:off x="589756" y="603250"/>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gf5235eb5ba_0_303"/>
              <p:cNvSpPr/>
              <p:nvPr/>
            </p:nvSpPr>
            <p:spPr>
              <a:xfrm>
                <a:off x="589756" y="611187"/>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gf5235eb5ba_0_303"/>
              <p:cNvSpPr/>
              <p:nvPr/>
            </p:nvSpPr>
            <p:spPr>
              <a:xfrm>
                <a:off x="589756" y="619125"/>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gf5235eb5ba_0_303"/>
              <p:cNvSpPr/>
              <p:nvPr/>
            </p:nvSpPr>
            <p:spPr>
              <a:xfrm>
                <a:off x="584199" y="603250"/>
                <a:ext cx="12690" cy="12690"/>
              </a:xfrm>
              <a:custGeom>
                <a:rect b="b" l="l" r="r" t="t"/>
                <a:pathLst>
                  <a:path extrusionOk="0" h="21600" w="21600">
                    <a:moveTo>
                      <a:pt x="21600" y="21600"/>
                    </a:moveTo>
                    <a:lnTo>
                      <a:pt x="72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gf5235eb5ba_0_303"/>
              <p:cNvSpPr/>
              <p:nvPr/>
            </p:nvSpPr>
            <p:spPr>
              <a:xfrm>
                <a:off x="584199" y="611187"/>
                <a:ext cx="12690" cy="17442"/>
              </a:xfrm>
              <a:custGeom>
                <a:rect b="b" l="l" r="r" t="t"/>
                <a:pathLst>
                  <a:path extrusionOk="0" h="21600" w="21600">
                    <a:moveTo>
                      <a:pt x="7200" y="21600"/>
                    </a:moveTo>
                    <a:lnTo>
                      <a:pt x="21600" y="21600"/>
                    </a:lnTo>
                    <a:lnTo>
                      <a:pt x="21600" y="0"/>
                    </a:lnTo>
                    <a:lnTo>
                      <a:pt x="0" y="0"/>
                    </a:lnTo>
                    <a:lnTo>
                      <a:pt x="0" y="21600"/>
                    </a:lnTo>
                    <a:lnTo>
                      <a:pt x="72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gf5235eb5ba_0_303"/>
              <p:cNvSpPr/>
              <p:nvPr/>
            </p:nvSpPr>
            <p:spPr>
              <a:xfrm>
                <a:off x="584199" y="623093"/>
                <a:ext cx="12690" cy="12690"/>
              </a:xfrm>
              <a:custGeom>
                <a:rect b="b" l="l" r="r" t="t"/>
                <a:pathLst>
                  <a:path extrusionOk="0" h="21600" w="21600">
                    <a:moveTo>
                      <a:pt x="0" y="0"/>
                    </a:moveTo>
                    <a:lnTo>
                      <a:pt x="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gf5235eb5ba_0_303"/>
              <p:cNvSpPr/>
              <p:nvPr/>
            </p:nvSpPr>
            <p:spPr>
              <a:xfrm>
                <a:off x="554831" y="602456"/>
                <a:ext cx="12690" cy="12690"/>
              </a:xfrm>
              <a:custGeom>
                <a:rect b="b" l="l" r="r" t="t"/>
                <a:pathLst>
                  <a:path extrusionOk="0" h="21600" w="21600">
                    <a:moveTo>
                      <a:pt x="21600" y="21600"/>
                    </a:moveTo>
                    <a:lnTo>
                      <a:pt x="21600" y="0"/>
                    </a:lnTo>
                    <a:lnTo>
                      <a:pt x="108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gf5235eb5ba_0_303"/>
              <p:cNvSpPr/>
              <p:nvPr/>
            </p:nvSpPr>
            <p:spPr>
              <a:xfrm>
                <a:off x="554831" y="608012"/>
                <a:ext cx="12690" cy="12690"/>
              </a:xfrm>
              <a:custGeom>
                <a:rect b="b" l="l" r="r" t="t"/>
                <a:pathLst>
                  <a:path extrusionOk="0" h="21600" w="21600">
                    <a:moveTo>
                      <a:pt x="21600" y="21600"/>
                    </a:moveTo>
                    <a:lnTo>
                      <a:pt x="21600" y="0"/>
                    </a:lnTo>
                    <a:lnTo>
                      <a:pt x="0" y="0"/>
                    </a:lnTo>
                    <a:lnTo>
                      <a:pt x="108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gf5235eb5ba_0_303"/>
              <p:cNvSpPr/>
              <p:nvPr/>
            </p:nvSpPr>
            <p:spPr>
              <a:xfrm>
                <a:off x="555624" y="613568"/>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gf5235eb5ba_0_303"/>
              <p:cNvSpPr/>
              <p:nvPr/>
            </p:nvSpPr>
            <p:spPr>
              <a:xfrm>
                <a:off x="561181" y="603250"/>
                <a:ext cx="12690" cy="12690"/>
              </a:xfrm>
              <a:custGeom>
                <a:rect b="b" l="l" r="r" t="t"/>
                <a:pathLst>
                  <a:path extrusionOk="0" h="21600" w="21600">
                    <a:moveTo>
                      <a:pt x="21600" y="21600"/>
                    </a:moveTo>
                    <a:lnTo>
                      <a:pt x="108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gf5235eb5ba_0_303"/>
              <p:cNvSpPr/>
              <p:nvPr/>
            </p:nvSpPr>
            <p:spPr>
              <a:xfrm>
                <a:off x="561181" y="609600"/>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gf5235eb5ba_0_303"/>
              <p:cNvSpPr/>
              <p:nvPr/>
            </p:nvSpPr>
            <p:spPr>
              <a:xfrm>
                <a:off x="561181" y="615950"/>
                <a:ext cx="12690" cy="12690"/>
              </a:xfrm>
              <a:custGeom>
                <a:rect b="b" l="l" r="r" t="t"/>
                <a:pathLst>
                  <a:path extrusionOk="0" h="21600" w="21600">
                    <a:moveTo>
                      <a:pt x="0" y="0"/>
                    </a:moveTo>
                    <a:lnTo>
                      <a:pt x="1080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gf5235eb5ba_0_303"/>
              <p:cNvSpPr/>
              <p:nvPr/>
            </p:nvSpPr>
            <p:spPr>
              <a:xfrm>
                <a:off x="565943" y="604043"/>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gf5235eb5ba_0_303"/>
              <p:cNvSpPr/>
              <p:nvPr/>
            </p:nvSpPr>
            <p:spPr>
              <a:xfrm>
                <a:off x="566737" y="611187"/>
                <a:ext cx="12690" cy="12690"/>
              </a:xfrm>
              <a:custGeom>
                <a:rect b="b" l="l" r="r" t="t"/>
                <a:pathLst>
                  <a:path extrusionOk="0" h="21600" w="21600">
                    <a:moveTo>
                      <a:pt x="14400" y="21600"/>
                    </a:moveTo>
                    <a:lnTo>
                      <a:pt x="21600" y="21600"/>
                    </a:lnTo>
                    <a:lnTo>
                      <a:pt x="14400" y="0"/>
                    </a:lnTo>
                    <a:lnTo>
                      <a:pt x="0" y="0"/>
                    </a:lnTo>
                    <a:lnTo>
                      <a:pt x="720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gf5235eb5ba_0_303"/>
              <p:cNvSpPr/>
              <p:nvPr/>
            </p:nvSpPr>
            <p:spPr>
              <a:xfrm>
                <a:off x="567531" y="618331"/>
                <a:ext cx="12690" cy="12690"/>
              </a:xfrm>
              <a:custGeom>
                <a:rect b="b" l="l" r="r" t="t"/>
                <a:pathLst>
                  <a:path extrusionOk="0" h="21600" w="21600">
                    <a:moveTo>
                      <a:pt x="0" y="0"/>
                    </a:moveTo>
                    <a:lnTo>
                      <a:pt x="10800" y="21600"/>
                    </a:lnTo>
                    <a:lnTo>
                      <a:pt x="10800" y="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gf5235eb5ba_0_303"/>
              <p:cNvSpPr/>
              <p:nvPr/>
            </p:nvSpPr>
            <p:spPr>
              <a:xfrm>
                <a:off x="572293" y="604043"/>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gf5235eb5ba_0_303"/>
              <p:cNvSpPr/>
              <p:nvPr/>
            </p:nvSpPr>
            <p:spPr>
              <a:xfrm>
                <a:off x="572293" y="611187"/>
                <a:ext cx="12690" cy="1431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gf5235eb5ba_0_303"/>
              <p:cNvSpPr/>
              <p:nvPr/>
            </p:nvSpPr>
            <p:spPr>
              <a:xfrm>
                <a:off x="573087" y="619918"/>
                <a:ext cx="12690" cy="12690"/>
              </a:xfrm>
              <a:custGeom>
                <a:rect b="b" l="l" r="r" t="t"/>
                <a:pathLst>
                  <a:path extrusionOk="0" h="21600" w="21600">
                    <a:moveTo>
                      <a:pt x="0" y="0"/>
                    </a:moveTo>
                    <a:lnTo>
                      <a:pt x="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gf5235eb5ba_0_303"/>
              <p:cNvSpPr/>
              <p:nvPr/>
            </p:nvSpPr>
            <p:spPr>
              <a:xfrm>
                <a:off x="577849" y="604043"/>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gf5235eb5ba_0_303"/>
              <p:cNvSpPr/>
              <p:nvPr/>
            </p:nvSpPr>
            <p:spPr>
              <a:xfrm>
                <a:off x="577849" y="611187"/>
                <a:ext cx="12690" cy="17442"/>
              </a:xfrm>
              <a:custGeom>
                <a:rect b="b" l="l" r="r" t="t"/>
                <a:pathLst>
                  <a:path extrusionOk="0" h="21600" w="21600">
                    <a:moveTo>
                      <a:pt x="14400" y="21600"/>
                    </a:moveTo>
                    <a:lnTo>
                      <a:pt x="21600" y="21600"/>
                    </a:lnTo>
                    <a:lnTo>
                      <a:pt x="21600" y="0"/>
                    </a:lnTo>
                    <a:lnTo>
                      <a:pt x="0" y="0"/>
                    </a:lnTo>
                    <a:lnTo>
                      <a:pt x="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gf5235eb5ba_0_303"/>
              <p:cNvSpPr/>
              <p:nvPr/>
            </p:nvSpPr>
            <p:spPr>
              <a:xfrm>
                <a:off x="577849" y="623887"/>
                <a:ext cx="12690" cy="12690"/>
              </a:xfrm>
              <a:custGeom>
                <a:rect b="b" l="l" r="r" t="t"/>
                <a:pathLst>
                  <a:path extrusionOk="0" h="21600" w="21600">
                    <a:moveTo>
                      <a:pt x="0" y="0"/>
                    </a:moveTo>
                    <a:lnTo>
                      <a:pt x="144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gf5235eb5ba_0_303"/>
              <p:cNvSpPr/>
              <p:nvPr/>
            </p:nvSpPr>
            <p:spPr>
              <a:xfrm>
                <a:off x="583406" y="626268"/>
                <a:ext cx="12690" cy="12690"/>
              </a:xfrm>
              <a:custGeom>
                <a:rect b="b" l="l" r="r" t="t"/>
                <a:pathLst>
                  <a:path extrusionOk="0" h="21600" w="21600">
                    <a:moveTo>
                      <a:pt x="10800" y="0"/>
                    </a:moveTo>
                    <a:lnTo>
                      <a:pt x="5400" y="0"/>
                    </a:lnTo>
                    <a:lnTo>
                      <a:pt x="5400" y="7200"/>
                    </a:lnTo>
                    <a:lnTo>
                      <a:pt x="0" y="21600"/>
                    </a:lnTo>
                    <a:lnTo>
                      <a:pt x="16200" y="21600"/>
                    </a:lnTo>
                    <a:lnTo>
                      <a:pt x="21600" y="144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gf5235eb5ba_0_303"/>
              <p:cNvSpPr/>
              <p:nvPr/>
            </p:nvSpPr>
            <p:spPr>
              <a:xfrm>
                <a:off x="584199" y="620712"/>
                <a:ext cx="12690" cy="12690"/>
              </a:xfrm>
              <a:custGeom>
                <a:rect b="b" l="l" r="r" t="t"/>
                <a:pathLst>
                  <a:path extrusionOk="0" h="21600" w="21600">
                    <a:moveTo>
                      <a:pt x="0" y="10800"/>
                    </a:moveTo>
                    <a:lnTo>
                      <a:pt x="0" y="16200"/>
                    </a:lnTo>
                    <a:lnTo>
                      <a:pt x="7200" y="16200"/>
                    </a:lnTo>
                    <a:lnTo>
                      <a:pt x="7200" y="21600"/>
                    </a:lnTo>
                    <a:lnTo>
                      <a:pt x="21600" y="21600"/>
                    </a:lnTo>
                    <a:lnTo>
                      <a:pt x="21600" y="16200"/>
                    </a:lnTo>
                    <a:lnTo>
                      <a:pt x="14400" y="5400"/>
                    </a:lnTo>
                    <a:lnTo>
                      <a:pt x="7200" y="0"/>
                    </a:lnTo>
                    <a:lnTo>
                      <a:pt x="0" y="0"/>
                    </a:lnTo>
                    <a:lnTo>
                      <a:pt x="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gf5235eb5ba_0_303"/>
              <p:cNvSpPr/>
              <p:nvPr/>
            </p:nvSpPr>
            <p:spPr>
              <a:xfrm>
                <a:off x="578643" y="619918"/>
                <a:ext cx="12690" cy="12690"/>
              </a:xfrm>
              <a:custGeom>
                <a:rect b="b" l="l" r="r" t="t"/>
                <a:pathLst>
                  <a:path extrusionOk="0" h="21600" w="21600">
                    <a:moveTo>
                      <a:pt x="16200" y="21600"/>
                    </a:moveTo>
                    <a:lnTo>
                      <a:pt x="16200" y="14400"/>
                    </a:lnTo>
                    <a:lnTo>
                      <a:pt x="21600" y="14400"/>
                    </a:lnTo>
                    <a:lnTo>
                      <a:pt x="21600" y="0"/>
                    </a:lnTo>
                    <a:lnTo>
                      <a:pt x="10800" y="0"/>
                    </a:lnTo>
                    <a:lnTo>
                      <a:pt x="5400" y="7200"/>
                    </a:lnTo>
                    <a:lnTo>
                      <a:pt x="0" y="21600"/>
                    </a:lnTo>
                    <a:lnTo>
                      <a:pt x="162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gf5235eb5ba_0_303"/>
              <p:cNvSpPr/>
              <p:nvPr/>
            </p:nvSpPr>
            <p:spPr>
              <a:xfrm>
                <a:off x="579437" y="625475"/>
                <a:ext cx="12690" cy="12690"/>
              </a:xfrm>
              <a:custGeom>
                <a:rect b="b" l="l" r="r" t="t"/>
                <a:pathLst>
                  <a:path extrusionOk="0" h="21600" w="21600">
                    <a:moveTo>
                      <a:pt x="21600" y="10800"/>
                    </a:moveTo>
                    <a:lnTo>
                      <a:pt x="21600" y="5400"/>
                    </a:lnTo>
                    <a:lnTo>
                      <a:pt x="14400" y="5400"/>
                    </a:lnTo>
                    <a:lnTo>
                      <a:pt x="14400" y="0"/>
                    </a:lnTo>
                    <a:lnTo>
                      <a:pt x="0" y="0"/>
                    </a:lnTo>
                    <a:lnTo>
                      <a:pt x="0" y="16200"/>
                    </a:lnTo>
                    <a:lnTo>
                      <a:pt x="7200" y="21600"/>
                    </a:lnTo>
                    <a:lnTo>
                      <a:pt x="14400" y="21600"/>
                    </a:lnTo>
                    <a:lnTo>
                      <a:pt x="2160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gf5235eb5ba_0_303"/>
              <p:cNvSpPr/>
              <p:nvPr/>
            </p:nvSpPr>
            <p:spPr>
              <a:xfrm>
                <a:off x="354806" y="423862"/>
                <a:ext cx="136512" cy="54000"/>
              </a:xfrm>
              <a:custGeom>
                <a:rect b="b" l="l" r="r" t="t"/>
                <a:pathLst>
                  <a:path extrusionOk="0" h="21600" w="21600">
                    <a:moveTo>
                      <a:pt x="21600" y="21600"/>
                    </a:moveTo>
                    <a:lnTo>
                      <a:pt x="19591" y="21600"/>
                    </a:lnTo>
                    <a:lnTo>
                      <a:pt x="18335" y="20965"/>
                    </a:lnTo>
                    <a:lnTo>
                      <a:pt x="17079" y="20965"/>
                    </a:lnTo>
                    <a:lnTo>
                      <a:pt x="15572" y="20329"/>
                    </a:lnTo>
                    <a:lnTo>
                      <a:pt x="14065" y="20329"/>
                    </a:lnTo>
                    <a:lnTo>
                      <a:pt x="12809" y="19059"/>
                    </a:lnTo>
                    <a:lnTo>
                      <a:pt x="11051" y="19059"/>
                    </a:lnTo>
                    <a:lnTo>
                      <a:pt x="9544" y="18423"/>
                    </a:lnTo>
                    <a:lnTo>
                      <a:pt x="6530" y="17153"/>
                    </a:lnTo>
                    <a:lnTo>
                      <a:pt x="5023" y="16518"/>
                    </a:lnTo>
                    <a:lnTo>
                      <a:pt x="3767" y="15882"/>
                    </a:lnTo>
                    <a:lnTo>
                      <a:pt x="2260" y="15247"/>
                    </a:lnTo>
                    <a:lnTo>
                      <a:pt x="1005" y="14612"/>
                    </a:lnTo>
                    <a:lnTo>
                      <a:pt x="0" y="13976"/>
                    </a:lnTo>
                    <a:lnTo>
                      <a:pt x="0" y="13341"/>
                    </a:lnTo>
                    <a:lnTo>
                      <a:pt x="502" y="11435"/>
                    </a:lnTo>
                    <a:lnTo>
                      <a:pt x="1005" y="8259"/>
                    </a:lnTo>
                    <a:lnTo>
                      <a:pt x="1758" y="6353"/>
                    </a:lnTo>
                    <a:lnTo>
                      <a:pt x="2512" y="3812"/>
                    </a:lnTo>
                    <a:lnTo>
                      <a:pt x="3265" y="1906"/>
                    </a:lnTo>
                    <a:lnTo>
                      <a:pt x="4270" y="635"/>
                    </a:lnTo>
                    <a:lnTo>
                      <a:pt x="5525" y="0"/>
                    </a:lnTo>
                    <a:lnTo>
                      <a:pt x="7032" y="0"/>
                    </a:lnTo>
                    <a:lnTo>
                      <a:pt x="7786" y="635"/>
                    </a:lnTo>
                    <a:lnTo>
                      <a:pt x="8539" y="635"/>
                    </a:lnTo>
                    <a:lnTo>
                      <a:pt x="9544" y="1270"/>
                    </a:lnTo>
                    <a:lnTo>
                      <a:pt x="11302" y="1270"/>
                    </a:lnTo>
                    <a:lnTo>
                      <a:pt x="12307" y="1906"/>
                    </a:lnTo>
                    <a:lnTo>
                      <a:pt x="13312" y="2541"/>
                    </a:lnTo>
                    <a:lnTo>
                      <a:pt x="16577" y="2541"/>
                    </a:lnTo>
                    <a:lnTo>
                      <a:pt x="17330" y="3176"/>
                    </a:lnTo>
                    <a:lnTo>
                      <a:pt x="21098" y="3176"/>
                    </a:lnTo>
                    <a:lnTo>
                      <a:pt x="21600" y="21600"/>
                    </a:lnTo>
                    <a:close/>
                  </a:path>
                </a:pathLst>
              </a:custGeom>
              <a:solidFill>
                <a:srgbClr val="FF7F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gf5235eb5ba_0_303"/>
              <p:cNvSpPr/>
              <p:nvPr/>
            </p:nvSpPr>
            <p:spPr>
              <a:xfrm>
                <a:off x="351631" y="457200"/>
                <a:ext cx="139698" cy="23814"/>
              </a:xfrm>
              <a:custGeom>
                <a:rect b="b" l="l" r="r" t="t"/>
                <a:pathLst>
                  <a:path extrusionOk="0" h="21600" w="21600">
                    <a:moveTo>
                      <a:pt x="245" y="1440"/>
                    </a:moveTo>
                    <a:lnTo>
                      <a:pt x="491" y="2880"/>
                    </a:lnTo>
                    <a:lnTo>
                      <a:pt x="1473" y="4320"/>
                    </a:lnTo>
                    <a:lnTo>
                      <a:pt x="2700" y="5760"/>
                    </a:lnTo>
                    <a:lnTo>
                      <a:pt x="4173" y="7200"/>
                    </a:lnTo>
                    <a:lnTo>
                      <a:pt x="5400" y="8640"/>
                    </a:lnTo>
                    <a:lnTo>
                      <a:pt x="6873" y="10080"/>
                    </a:lnTo>
                    <a:lnTo>
                      <a:pt x="11291" y="14400"/>
                    </a:lnTo>
                    <a:lnTo>
                      <a:pt x="13009" y="15840"/>
                    </a:lnTo>
                    <a:lnTo>
                      <a:pt x="14236" y="17280"/>
                    </a:lnTo>
                    <a:lnTo>
                      <a:pt x="15709" y="17280"/>
                    </a:lnTo>
                    <a:lnTo>
                      <a:pt x="17182" y="18720"/>
                    </a:lnTo>
                    <a:lnTo>
                      <a:pt x="18409" y="20160"/>
                    </a:lnTo>
                    <a:lnTo>
                      <a:pt x="19636" y="20160"/>
                    </a:lnTo>
                    <a:lnTo>
                      <a:pt x="20618" y="21600"/>
                    </a:lnTo>
                    <a:lnTo>
                      <a:pt x="21600" y="20160"/>
                    </a:lnTo>
                    <a:lnTo>
                      <a:pt x="21600" y="17280"/>
                    </a:lnTo>
                    <a:lnTo>
                      <a:pt x="19636" y="17280"/>
                    </a:lnTo>
                    <a:lnTo>
                      <a:pt x="18409" y="15840"/>
                    </a:lnTo>
                    <a:lnTo>
                      <a:pt x="17182" y="15840"/>
                    </a:lnTo>
                    <a:lnTo>
                      <a:pt x="14236" y="12960"/>
                    </a:lnTo>
                    <a:lnTo>
                      <a:pt x="13009" y="11520"/>
                    </a:lnTo>
                    <a:lnTo>
                      <a:pt x="11291" y="11520"/>
                    </a:lnTo>
                    <a:lnTo>
                      <a:pt x="6873" y="7200"/>
                    </a:lnTo>
                    <a:lnTo>
                      <a:pt x="5400" y="5760"/>
                    </a:lnTo>
                    <a:lnTo>
                      <a:pt x="4173" y="4320"/>
                    </a:lnTo>
                    <a:lnTo>
                      <a:pt x="2700" y="2880"/>
                    </a:lnTo>
                    <a:lnTo>
                      <a:pt x="1473" y="1440"/>
                    </a:lnTo>
                    <a:lnTo>
                      <a:pt x="491" y="0"/>
                    </a:lnTo>
                    <a:lnTo>
                      <a:pt x="491" y="1440"/>
                    </a:lnTo>
                    <a:lnTo>
                      <a:pt x="245" y="1440"/>
                    </a:lnTo>
                    <a:lnTo>
                      <a:pt x="0" y="2880"/>
                    </a:lnTo>
                    <a:lnTo>
                      <a:pt x="491" y="2880"/>
                    </a:lnTo>
                    <a:lnTo>
                      <a:pt x="245" y="14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gf5235eb5ba_0_303"/>
              <p:cNvSpPr/>
              <p:nvPr/>
            </p:nvSpPr>
            <p:spPr>
              <a:xfrm>
                <a:off x="348456" y="451643"/>
                <a:ext cx="12690" cy="12690"/>
              </a:xfrm>
              <a:custGeom>
                <a:rect b="b" l="l" r="r" t="t"/>
                <a:pathLst>
                  <a:path extrusionOk="0" h="21600" w="21600">
                    <a:moveTo>
                      <a:pt x="0" y="0"/>
                    </a:moveTo>
                    <a:lnTo>
                      <a:pt x="0" y="21600"/>
                    </a:lnTo>
                    <a:lnTo>
                      <a:pt x="21600" y="2160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gf5235eb5ba_0_303"/>
              <p:cNvSpPr/>
              <p:nvPr/>
            </p:nvSpPr>
            <p:spPr>
              <a:xfrm>
                <a:off x="353218" y="422275"/>
                <a:ext cx="46062" cy="36504"/>
              </a:xfrm>
              <a:custGeom>
                <a:rect b="b" l="l" r="r" t="t"/>
                <a:pathLst>
                  <a:path extrusionOk="0" h="21600" w="21600">
                    <a:moveTo>
                      <a:pt x="21600" y="0"/>
                    </a:moveTo>
                    <a:lnTo>
                      <a:pt x="17131" y="0"/>
                    </a:lnTo>
                    <a:lnTo>
                      <a:pt x="13407" y="939"/>
                    </a:lnTo>
                    <a:lnTo>
                      <a:pt x="10428" y="2817"/>
                    </a:lnTo>
                    <a:lnTo>
                      <a:pt x="7448" y="5635"/>
                    </a:lnTo>
                    <a:lnTo>
                      <a:pt x="5214" y="9391"/>
                    </a:lnTo>
                    <a:lnTo>
                      <a:pt x="2979" y="13148"/>
                    </a:lnTo>
                    <a:lnTo>
                      <a:pt x="1489" y="16904"/>
                    </a:lnTo>
                    <a:lnTo>
                      <a:pt x="0" y="20661"/>
                    </a:lnTo>
                    <a:lnTo>
                      <a:pt x="1489" y="21600"/>
                    </a:lnTo>
                    <a:lnTo>
                      <a:pt x="4469" y="14087"/>
                    </a:lnTo>
                    <a:lnTo>
                      <a:pt x="6703" y="10330"/>
                    </a:lnTo>
                    <a:lnTo>
                      <a:pt x="8938" y="7513"/>
                    </a:lnTo>
                    <a:lnTo>
                      <a:pt x="11172" y="4695"/>
                    </a:lnTo>
                    <a:lnTo>
                      <a:pt x="14152" y="2817"/>
                    </a:lnTo>
                    <a:lnTo>
                      <a:pt x="17131" y="1878"/>
                    </a:lnTo>
                    <a:lnTo>
                      <a:pt x="21600" y="1878"/>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gf5235eb5ba_0_303"/>
              <p:cNvSpPr/>
              <p:nvPr/>
            </p:nvSpPr>
            <p:spPr>
              <a:xfrm>
                <a:off x="399256" y="422275"/>
                <a:ext cx="90504" cy="12690"/>
              </a:xfrm>
              <a:custGeom>
                <a:rect b="b" l="l" r="r" t="t"/>
                <a:pathLst>
                  <a:path extrusionOk="0" h="21600" w="21600">
                    <a:moveTo>
                      <a:pt x="21600" y="16200"/>
                    </a:moveTo>
                    <a:lnTo>
                      <a:pt x="21221" y="13500"/>
                    </a:lnTo>
                    <a:lnTo>
                      <a:pt x="18190" y="13500"/>
                    </a:lnTo>
                    <a:lnTo>
                      <a:pt x="17053" y="10800"/>
                    </a:lnTo>
                    <a:lnTo>
                      <a:pt x="12884" y="10800"/>
                    </a:lnTo>
                    <a:lnTo>
                      <a:pt x="11368" y="8100"/>
                    </a:lnTo>
                    <a:lnTo>
                      <a:pt x="7958" y="8100"/>
                    </a:lnTo>
                    <a:lnTo>
                      <a:pt x="6442" y="5400"/>
                    </a:lnTo>
                    <a:lnTo>
                      <a:pt x="3789" y="5400"/>
                    </a:lnTo>
                    <a:lnTo>
                      <a:pt x="2274" y="2700"/>
                    </a:lnTo>
                    <a:lnTo>
                      <a:pt x="1137" y="0"/>
                    </a:lnTo>
                    <a:lnTo>
                      <a:pt x="0" y="0"/>
                    </a:lnTo>
                    <a:lnTo>
                      <a:pt x="0" y="5400"/>
                    </a:lnTo>
                    <a:lnTo>
                      <a:pt x="1137" y="8100"/>
                    </a:lnTo>
                    <a:lnTo>
                      <a:pt x="2274" y="8100"/>
                    </a:lnTo>
                    <a:lnTo>
                      <a:pt x="3789" y="10800"/>
                    </a:lnTo>
                    <a:lnTo>
                      <a:pt x="4926" y="10800"/>
                    </a:lnTo>
                    <a:lnTo>
                      <a:pt x="6442" y="13500"/>
                    </a:lnTo>
                    <a:lnTo>
                      <a:pt x="7958" y="13500"/>
                    </a:lnTo>
                    <a:lnTo>
                      <a:pt x="9474" y="16200"/>
                    </a:lnTo>
                    <a:lnTo>
                      <a:pt x="12884" y="16200"/>
                    </a:lnTo>
                    <a:lnTo>
                      <a:pt x="14400" y="18900"/>
                    </a:lnTo>
                    <a:lnTo>
                      <a:pt x="17053" y="18900"/>
                    </a:lnTo>
                    <a:lnTo>
                      <a:pt x="18190" y="21600"/>
                    </a:lnTo>
                    <a:lnTo>
                      <a:pt x="20463" y="21600"/>
                    </a:lnTo>
                    <a:lnTo>
                      <a:pt x="21221" y="18900"/>
                    </a:lnTo>
                    <a:lnTo>
                      <a:pt x="20842" y="16200"/>
                    </a:lnTo>
                    <a:lnTo>
                      <a:pt x="21600" y="16200"/>
                    </a:lnTo>
                    <a:lnTo>
                      <a:pt x="21600" y="13500"/>
                    </a:lnTo>
                    <a:lnTo>
                      <a:pt x="21221" y="13500"/>
                    </a:lnTo>
                    <a:lnTo>
                      <a:pt x="21600" y="16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gf5235eb5ba_0_303"/>
              <p:cNvSpPr/>
              <p:nvPr/>
            </p:nvSpPr>
            <p:spPr>
              <a:xfrm>
                <a:off x="483393" y="431800"/>
                <a:ext cx="12690" cy="49194"/>
              </a:xfrm>
              <a:custGeom>
                <a:rect b="b" l="l" r="r" t="t"/>
                <a:pathLst>
                  <a:path extrusionOk="0" h="21600" w="21600">
                    <a:moveTo>
                      <a:pt x="16200" y="20903"/>
                    </a:moveTo>
                    <a:lnTo>
                      <a:pt x="21600" y="20206"/>
                    </a:lnTo>
                    <a:lnTo>
                      <a:pt x="10800" y="0"/>
                    </a:lnTo>
                    <a:lnTo>
                      <a:pt x="0" y="0"/>
                    </a:lnTo>
                    <a:lnTo>
                      <a:pt x="10800" y="20206"/>
                    </a:lnTo>
                    <a:lnTo>
                      <a:pt x="16200" y="19510"/>
                    </a:lnTo>
                    <a:lnTo>
                      <a:pt x="16200" y="21600"/>
                    </a:lnTo>
                    <a:lnTo>
                      <a:pt x="21600" y="21600"/>
                    </a:lnTo>
                    <a:lnTo>
                      <a:pt x="21600" y="20206"/>
                    </a:lnTo>
                    <a:lnTo>
                      <a:pt x="16200" y="2090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gf5235eb5ba_0_303"/>
              <p:cNvSpPr/>
              <p:nvPr/>
            </p:nvSpPr>
            <p:spPr>
              <a:xfrm>
                <a:off x="1146968" y="415925"/>
                <a:ext cx="30186" cy="47628"/>
              </a:xfrm>
              <a:custGeom>
                <a:rect b="b" l="l" r="r" t="t"/>
                <a:pathLst>
                  <a:path extrusionOk="0" h="21600" w="21600">
                    <a:moveTo>
                      <a:pt x="0" y="3600"/>
                    </a:moveTo>
                    <a:lnTo>
                      <a:pt x="2274" y="3600"/>
                    </a:lnTo>
                    <a:lnTo>
                      <a:pt x="4547" y="2880"/>
                    </a:lnTo>
                    <a:lnTo>
                      <a:pt x="9095" y="2880"/>
                    </a:lnTo>
                    <a:lnTo>
                      <a:pt x="11368" y="2160"/>
                    </a:lnTo>
                    <a:lnTo>
                      <a:pt x="13642" y="1440"/>
                    </a:lnTo>
                    <a:lnTo>
                      <a:pt x="15916" y="0"/>
                    </a:lnTo>
                    <a:lnTo>
                      <a:pt x="17052" y="0"/>
                    </a:lnTo>
                    <a:lnTo>
                      <a:pt x="20463" y="15120"/>
                    </a:lnTo>
                    <a:lnTo>
                      <a:pt x="21600" y="18720"/>
                    </a:lnTo>
                    <a:lnTo>
                      <a:pt x="20463" y="19440"/>
                    </a:lnTo>
                    <a:lnTo>
                      <a:pt x="18189" y="20160"/>
                    </a:lnTo>
                    <a:lnTo>
                      <a:pt x="15916" y="20880"/>
                    </a:lnTo>
                    <a:lnTo>
                      <a:pt x="10232" y="20880"/>
                    </a:lnTo>
                    <a:lnTo>
                      <a:pt x="6821" y="21600"/>
                    </a:lnTo>
                    <a:lnTo>
                      <a:pt x="2274" y="21600"/>
                    </a:lnTo>
                    <a:lnTo>
                      <a:pt x="0" y="3600"/>
                    </a:lnTo>
                    <a:close/>
                  </a:path>
                </a:pathLst>
              </a:custGeom>
              <a:solidFill>
                <a:srgbClr val="FF7F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gf5235eb5ba_0_303"/>
              <p:cNvSpPr/>
              <p:nvPr/>
            </p:nvSpPr>
            <p:spPr>
              <a:xfrm>
                <a:off x="1146968" y="413543"/>
                <a:ext cx="23814" cy="12690"/>
              </a:xfrm>
              <a:custGeom>
                <a:rect b="b" l="l" r="r" t="t"/>
                <a:pathLst>
                  <a:path extrusionOk="0" h="21600" w="21600">
                    <a:moveTo>
                      <a:pt x="20160" y="0"/>
                    </a:moveTo>
                    <a:lnTo>
                      <a:pt x="18720" y="3086"/>
                    </a:lnTo>
                    <a:lnTo>
                      <a:pt x="12960" y="9257"/>
                    </a:lnTo>
                    <a:lnTo>
                      <a:pt x="11520" y="12343"/>
                    </a:lnTo>
                    <a:lnTo>
                      <a:pt x="5760" y="12343"/>
                    </a:lnTo>
                    <a:lnTo>
                      <a:pt x="2880" y="15429"/>
                    </a:lnTo>
                    <a:lnTo>
                      <a:pt x="0" y="15429"/>
                    </a:lnTo>
                    <a:lnTo>
                      <a:pt x="0" y="21600"/>
                    </a:lnTo>
                    <a:lnTo>
                      <a:pt x="5760" y="21600"/>
                    </a:lnTo>
                    <a:lnTo>
                      <a:pt x="8640" y="18514"/>
                    </a:lnTo>
                    <a:lnTo>
                      <a:pt x="11520" y="18514"/>
                    </a:lnTo>
                    <a:lnTo>
                      <a:pt x="17280" y="12343"/>
                    </a:lnTo>
                    <a:lnTo>
                      <a:pt x="18720" y="9257"/>
                    </a:lnTo>
                    <a:lnTo>
                      <a:pt x="21600" y="6171"/>
                    </a:lnTo>
                    <a:lnTo>
                      <a:pt x="201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gf5235eb5ba_0_303"/>
              <p:cNvSpPr/>
              <p:nvPr/>
            </p:nvSpPr>
            <p:spPr>
              <a:xfrm>
                <a:off x="1164431" y="408781"/>
                <a:ext cx="12690" cy="12690"/>
              </a:xfrm>
              <a:custGeom>
                <a:rect b="b" l="l" r="r" t="t"/>
                <a:pathLst>
                  <a:path extrusionOk="0" h="21600" w="21600">
                    <a:moveTo>
                      <a:pt x="21600" y="14400"/>
                    </a:moveTo>
                    <a:lnTo>
                      <a:pt x="10800" y="7200"/>
                    </a:lnTo>
                    <a:lnTo>
                      <a:pt x="0" y="7200"/>
                    </a:lnTo>
                    <a:lnTo>
                      <a:pt x="10800" y="21600"/>
                    </a:lnTo>
                    <a:lnTo>
                      <a:pt x="0" y="14400"/>
                    </a:lnTo>
                    <a:lnTo>
                      <a:pt x="21600" y="14400"/>
                    </a:lnTo>
                    <a:lnTo>
                      <a:pt x="21600" y="0"/>
                    </a:lnTo>
                    <a:lnTo>
                      <a:pt x="10800" y="7200"/>
                    </a:lnTo>
                    <a:lnTo>
                      <a:pt x="21600" y="14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gf5235eb5ba_0_303"/>
              <p:cNvSpPr/>
              <p:nvPr/>
            </p:nvSpPr>
            <p:spPr>
              <a:xfrm>
                <a:off x="1167606" y="415925"/>
                <a:ext cx="12690" cy="42876"/>
              </a:xfrm>
              <a:custGeom>
                <a:rect b="b" l="l" r="r" t="t"/>
                <a:pathLst>
                  <a:path extrusionOk="0" h="21600" w="21600">
                    <a:moveTo>
                      <a:pt x="18000" y="21600"/>
                    </a:moveTo>
                    <a:lnTo>
                      <a:pt x="21600" y="20800"/>
                    </a:lnTo>
                    <a:lnTo>
                      <a:pt x="18000" y="16800"/>
                    </a:lnTo>
                    <a:lnTo>
                      <a:pt x="7200" y="0"/>
                    </a:lnTo>
                    <a:lnTo>
                      <a:pt x="0" y="0"/>
                    </a:lnTo>
                    <a:lnTo>
                      <a:pt x="7200" y="5600"/>
                    </a:lnTo>
                    <a:lnTo>
                      <a:pt x="7200" y="11200"/>
                    </a:lnTo>
                    <a:lnTo>
                      <a:pt x="10800" y="16800"/>
                    </a:lnTo>
                    <a:lnTo>
                      <a:pt x="14400" y="20800"/>
                    </a:lnTo>
                    <a:lnTo>
                      <a:pt x="18000" y="21600"/>
                    </a:lnTo>
                    <a:lnTo>
                      <a:pt x="21600" y="21600"/>
                    </a:lnTo>
                    <a:lnTo>
                      <a:pt x="21600" y="20800"/>
                    </a:lnTo>
                    <a:lnTo>
                      <a:pt x="180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gf5235eb5ba_0_303"/>
              <p:cNvSpPr/>
              <p:nvPr/>
            </p:nvSpPr>
            <p:spPr>
              <a:xfrm>
                <a:off x="1169193" y="452437"/>
                <a:ext cx="12690" cy="12690"/>
              </a:xfrm>
              <a:custGeom>
                <a:rect b="b" l="l" r="r" t="t"/>
                <a:pathLst>
                  <a:path extrusionOk="0" h="21600" w="21600">
                    <a:moveTo>
                      <a:pt x="21600" y="21600"/>
                    </a:moveTo>
                    <a:lnTo>
                      <a:pt x="21600" y="10800"/>
                    </a:lnTo>
                    <a:lnTo>
                      <a:pt x="10800" y="0"/>
                    </a:lnTo>
                    <a:lnTo>
                      <a:pt x="0" y="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gf5235eb5ba_0_303"/>
              <p:cNvSpPr/>
              <p:nvPr/>
            </p:nvSpPr>
            <p:spPr>
              <a:xfrm>
                <a:off x="1148556" y="454818"/>
                <a:ext cx="28566" cy="12690"/>
              </a:xfrm>
              <a:custGeom>
                <a:rect b="b" l="l" r="r" t="t"/>
                <a:pathLst>
                  <a:path extrusionOk="0" h="21600" w="21600">
                    <a:moveTo>
                      <a:pt x="0" y="17280"/>
                    </a:moveTo>
                    <a:lnTo>
                      <a:pt x="1200" y="21600"/>
                    </a:lnTo>
                    <a:lnTo>
                      <a:pt x="13200" y="21600"/>
                    </a:lnTo>
                    <a:lnTo>
                      <a:pt x="15600" y="17280"/>
                    </a:lnTo>
                    <a:lnTo>
                      <a:pt x="19200" y="12960"/>
                    </a:lnTo>
                    <a:lnTo>
                      <a:pt x="21600" y="8640"/>
                    </a:lnTo>
                    <a:lnTo>
                      <a:pt x="19200" y="0"/>
                    </a:lnTo>
                    <a:lnTo>
                      <a:pt x="18000" y="4320"/>
                    </a:lnTo>
                    <a:lnTo>
                      <a:pt x="15600" y="4320"/>
                    </a:lnTo>
                    <a:lnTo>
                      <a:pt x="13200" y="8640"/>
                    </a:lnTo>
                    <a:lnTo>
                      <a:pt x="9600" y="8640"/>
                    </a:lnTo>
                    <a:lnTo>
                      <a:pt x="6000" y="12960"/>
                    </a:lnTo>
                    <a:lnTo>
                      <a:pt x="3600" y="8640"/>
                    </a:lnTo>
                    <a:lnTo>
                      <a:pt x="2400" y="8640"/>
                    </a:lnTo>
                    <a:lnTo>
                      <a:pt x="1200" y="12960"/>
                    </a:lnTo>
                    <a:lnTo>
                      <a:pt x="2400" y="17280"/>
                    </a:lnTo>
                    <a:lnTo>
                      <a:pt x="0" y="17280"/>
                    </a:lnTo>
                    <a:lnTo>
                      <a:pt x="0" y="21600"/>
                    </a:lnTo>
                    <a:lnTo>
                      <a:pt x="1200" y="21600"/>
                    </a:lnTo>
                    <a:lnTo>
                      <a:pt x="0" y="1728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gf5235eb5ba_0_303"/>
              <p:cNvSpPr/>
              <p:nvPr/>
            </p:nvSpPr>
            <p:spPr>
              <a:xfrm>
                <a:off x="1142206" y="420687"/>
                <a:ext cx="12690" cy="42876"/>
              </a:xfrm>
              <a:custGeom>
                <a:rect b="b" l="l" r="r" t="t"/>
                <a:pathLst>
                  <a:path extrusionOk="0" h="21600" w="21600">
                    <a:moveTo>
                      <a:pt x="5400" y="800"/>
                    </a:moveTo>
                    <a:lnTo>
                      <a:pt x="0" y="1600"/>
                    </a:lnTo>
                    <a:lnTo>
                      <a:pt x="10800" y="21600"/>
                    </a:lnTo>
                    <a:lnTo>
                      <a:pt x="21600" y="21600"/>
                    </a:lnTo>
                    <a:lnTo>
                      <a:pt x="10800" y="1600"/>
                    </a:lnTo>
                    <a:lnTo>
                      <a:pt x="5400" y="2400"/>
                    </a:lnTo>
                    <a:lnTo>
                      <a:pt x="5400" y="0"/>
                    </a:lnTo>
                    <a:lnTo>
                      <a:pt x="0" y="0"/>
                    </a:lnTo>
                    <a:lnTo>
                      <a:pt x="0" y="1600"/>
                    </a:lnTo>
                    <a:lnTo>
                      <a:pt x="5400" y="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gf5235eb5ba_0_303"/>
              <p:cNvSpPr/>
              <p:nvPr/>
            </p:nvSpPr>
            <p:spPr>
              <a:xfrm>
                <a:off x="80168" y="434975"/>
                <a:ext cx="22248" cy="122256"/>
              </a:xfrm>
              <a:custGeom>
                <a:rect b="b" l="l" r="r" t="t"/>
                <a:pathLst>
                  <a:path extrusionOk="0" h="21600" w="21600">
                    <a:moveTo>
                      <a:pt x="1543" y="0"/>
                    </a:moveTo>
                    <a:lnTo>
                      <a:pt x="1543" y="1122"/>
                    </a:lnTo>
                    <a:lnTo>
                      <a:pt x="3086" y="3086"/>
                    </a:lnTo>
                    <a:lnTo>
                      <a:pt x="4629" y="5891"/>
                    </a:lnTo>
                    <a:lnTo>
                      <a:pt x="6171" y="9257"/>
                    </a:lnTo>
                    <a:lnTo>
                      <a:pt x="7714" y="12904"/>
                    </a:lnTo>
                    <a:lnTo>
                      <a:pt x="10800" y="16270"/>
                    </a:lnTo>
                    <a:lnTo>
                      <a:pt x="15429" y="19356"/>
                    </a:lnTo>
                    <a:lnTo>
                      <a:pt x="18514" y="21600"/>
                    </a:lnTo>
                    <a:lnTo>
                      <a:pt x="21600" y="21319"/>
                    </a:lnTo>
                    <a:lnTo>
                      <a:pt x="16971" y="19075"/>
                    </a:lnTo>
                    <a:lnTo>
                      <a:pt x="13886" y="16270"/>
                    </a:lnTo>
                    <a:lnTo>
                      <a:pt x="10800" y="12904"/>
                    </a:lnTo>
                    <a:lnTo>
                      <a:pt x="9257" y="9257"/>
                    </a:lnTo>
                    <a:lnTo>
                      <a:pt x="6171" y="5891"/>
                    </a:lnTo>
                    <a:lnTo>
                      <a:pt x="4629" y="3086"/>
                    </a:lnTo>
                    <a:lnTo>
                      <a:pt x="4629" y="561"/>
                    </a:lnTo>
                    <a:lnTo>
                      <a:pt x="1543" y="0"/>
                    </a:lnTo>
                    <a:lnTo>
                      <a:pt x="0" y="280"/>
                    </a:lnTo>
                    <a:lnTo>
                      <a:pt x="1543" y="280"/>
                    </a:lnTo>
                    <a:lnTo>
                      <a:pt x="1543"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gf5235eb5ba_0_303"/>
              <p:cNvSpPr/>
              <p:nvPr/>
            </p:nvSpPr>
            <p:spPr>
              <a:xfrm>
                <a:off x="78581" y="427831"/>
                <a:ext cx="12690" cy="12690"/>
              </a:xfrm>
              <a:custGeom>
                <a:rect b="b" l="l" r="r" t="t"/>
                <a:pathLst>
                  <a:path extrusionOk="0" h="21600" w="21600">
                    <a:moveTo>
                      <a:pt x="10800" y="8640"/>
                    </a:moveTo>
                    <a:lnTo>
                      <a:pt x="5400" y="0"/>
                    </a:lnTo>
                    <a:lnTo>
                      <a:pt x="0" y="12960"/>
                    </a:lnTo>
                    <a:lnTo>
                      <a:pt x="10800" y="21600"/>
                    </a:lnTo>
                    <a:lnTo>
                      <a:pt x="16200" y="8640"/>
                    </a:lnTo>
                    <a:lnTo>
                      <a:pt x="10800" y="0"/>
                    </a:lnTo>
                    <a:lnTo>
                      <a:pt x="16200" y="8640"/>
                    </a:lnTo>
                    <a:lnTo>
                      <a:pt x="21600" y="4320"/>
                    </a:lnTo>
                    <a:lnTo>
                      <a:pt x="10800" y="0"/>
                    </a:lnTo>
                    <a:lnTo>
                      <a:pt x="10800" y="86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gf5235eb5ba_0_303"/>
              <p:cNvSpPr/>
              <p:nvPr/>
            </p:nvSpPr>
            <p:spPr>
              <a:xfrm>
                <a:off x="75406" y="423862"/>
                <a:ext cx="12690" cy="12690"/>
              </a:xfrm>
              <a:custGeom>
                <a:rect b="b" l="l" r="r" t="t"/>
                <a:pathLst>
                  <a:path extrusionOk="0" h="21600" w="21600">
                    <a:moveTo>
                      <a:pt x="0" y="5400"/>
                    </a:moveTo>
                    <a:lnTo>
                      <a:pt x="5400" y="10800"/>
                    </a:lnTo>
                    <a:lnTo>
                      <a:pt x="21600" y="21600"/>
                    </a:lnTo>
                    <a:lnTo>
                      <a:pt x="21600" y="10800"/>
                    </a:lnTo>
                    <a:lnTo>
                      <a:pt x="10800" y="0"/>
                    </a:lnTo>
                    <a:lnTo>
                      <a:pt x="10800" y="5400"/>
                    </a:lnTo>
                    <a:lnTo>
                      <a:pt x="0" y="5400"/>
                    </a:lnTo>
                    <a:lnTo>
                      <a:pt x="0" y="10800"/>
                    </a:lnTo>
                    <a:lnTo>
                      <a:pt x="5400" y="10800"/>
                    </a:lnTo>
                    <a:lnTo>
                      <a:pt x="0" y="5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gf5235eb5ba_0_303"/>
              <p:cNvSpPr/>
              <p:nvPr/>
            </p:nvSpPr>
            <p:spPr>
              <a:xfrm>
                <a:off x="74612" y="403225"/>
                <a:ext cx="12690" cy="25380"/>
              </a:xfrm>
              <a:custGeom>
                <a:rect b="b" l="l" r="r" t="t"/>
                <a:pathLst>
                  <a:path extrusionOk="0" h="21600" w="21600">
                    <a:moveTo>
                      <a:pt x="7200" y="0"/>
                    </a:moveTo>
                    <a:lnTo>
                      <a:pt x="7200" y="1350"/>
                    </a:lnTo>
                    <a:lnTo>
                      <a:pt x="0" y="21600"/>
                    </a:lnTo>
                    <a:lnTo>
                      <a:pt x="14400" y="21600"/>
                    </a:lnTo>
                    <a:lnTo>
                      <a:pt x="21600" y="1350"/>
                    </a:lnTo>
                    <a:lnTo>
                      <a:pt x="21600" y="2700"/>
                    </a:lnTo>
                    <a:lnTo>
                      <a:pt x="7200" y="0"/>
                    </a:lnTo>
                    <a:lnTo>
                      <a:pt x="7200" y="1350"/>
                    </a:lnTo>
                    <a:lnTo>
                      <a:pt x="0" y="135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gf5235eb5ba_0_303"/>
              <p:cNvSpPr/>
              <p:nvPr/>
            </p:nvSpPr>
            <p:spPr>
              <a:xfrm>
                <a:off x="76993" y="394493"/>
                <a:ext cx="12690" cy="12690"/>
              </a:xfrm>
              <a:custGeom>
                <a:rect b="b" l="l" r="r" t="t"/>
                <a:pathLst>
                  <a:path extrusionOk="0" h="21600" w="21600">
                    <a:moveTo>
                      <a:pt x="16200" y="3086"/>
                    </a:moveTo>
                    <a:lnTo>
                      <a:pt x="16200" y="0"/>
                    </a:lnTo>
                    <a:lnTo>
                      <a:pt x="0" y="15429"/>
                    </a:lnTo>
                    <a:lnTo>
                      <a:pt x="10800" y="21600"/>
                    </a:lnTo>
                    <a:lnTo>
                      <a:pt x="21600" y="6171"/>
                    </a:lnTo>
                    <a:lnTo>
                      <a:pt x="21600" y="3086"/>
                    </a:lnTo>
                    <a:lnTo>
                      <a:pt x="21600" y="6171"/>
                    </a:lnTo>
                    <a:lnTo>
                      <a:pt x="21600" y="3086"/>
                    </a:lnTo>
                    <a:lnTo>
                      <a:pt x="16200" y="308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gf5235eb5ba_0_303"/>
              <p:cNvSpPr/>
              <p:nvPr/>
            </p:nvSpPr>
            <p:spPr>
              <a:xfrm>
                <a:off x="84931" y="236537"/>
                <a:ext cx="36504" cy="160326"/>
              </a:xfrm>
              <a:custGeom>
                <a:rect b="b" l="l" r="r" t="t"/>
                <a:pathLst>
                  <a:path extrusionOk="0" h="21600" w="21600">
                    <a:moveTo>
                      <a:pt x="19722" y="0"/>
                    </a:moveTo>
                    <a:lnTo>
                      <a:pt x="20661" y="0"/>
                    </a:lnTo>
                    <a:lnTo>
                      <a:pt x="18782" y="214"/>
                    </a:lnTo>
                    <a:lnTo>
                      <a:pt x="16904" y="1069"/>
                    </a:lnTo>
                    <a:lnTo>
                      <a:pt x="14087" y="2566"/>
                    </a:lnTo>
                    <a:lnTo>
                      <a:pt x="10330" y="4705"/>
                    </a:lnTo>
                    <a:lnTo>
                      <a:pt x="7513" y="7485"/>
                    </a:lnTo>
                    <a:lnTo>
                      <a:pt x="3756" y="11335"/>
                    </a:lnTo>
                    <a:lnTo>
                      <a:pt x="939" y="15826"/>
                    </a:lnTo>
                    <a:lnTo>
                      <a:pt x="0" y="21600"/>
                    </a:lnTo>
                    <a:lnTo>
                      <a:pt x="939" y="21600"/>
                    </a:lnTo>
                    <a:lnTo>
                      <a:pt x="2817" y="15826"/>
                    </a:lnTo>
                    <a:lnTo>
                      <a:pt x="5635" y="11335"/>
                    </a:lnTo>
                    <a:lnTo>
                      <a:pt x="8452" y="7699"/>
                    </a:lnTo>
                    <a:lnTo>
                      <a:pt x="12209" y="4705"/>
                    </a:lnTo>
                    <a:lnTo>
                      <a:pt x="15965" y="2780"/>
                    </a:lnTo>
                    <a:lnTo>
                      <a:pt x="18782" y="1283"/>
                    </a:lnTo>
                    <a:lnTo>
                      <a:pt x="20661" y="642"/>
                    </a:lnTo>
                    <a:lnTo>
                      <a:pt x="21600" y="428"/>
                    </a:lnTo>
                    <a:lnTo>
                      <a:pt x="21600" y="214"/>
                    </a:lnTo>
                    <a:lnTo>
                      <a:pt x="21600" y="428"/>
                    </a:lnTo>
                    <a:lnTo>
                      <a:pt x="21600" y="214"/>
                    </a:lnTo>
                    <a:lnTo>
                      <a:pt x="19722"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gf5235eb5ba_0_303"/>
              <p:cNvSpPr/>
              <p:nvPr/>
            </p:nvSpPr>
            <p:spPr>
              <a:xfrm>
                <a:off x="117474" y="226218"/>
                <a:ext cx="12690" cy="12690"/>
              </a:xfrm>
              <a:custGeom>
                <a:rect b="b" l="l" r="r" t="t"/>
                <a:pathLst>
                  <a:path extrusionOk="0" h="21600" w="21600">
                    <a:moveTo>
                      <a:pt x="21600" y="0"/>
                    </a:moveTo>
                    <a:lnTo>
                      <a:pt x="12343" y="6171"/>
                    </a:lnTo>
                    <a:lnTo>
                      <a:pt x="3086" y="15429"/>
                    </a:lnTo>
                    <a:lnTo>
                      <a:pt x="0" y="18514"/>
                    </a:lnTo>
                    <a:lnTo>
                      <a:pt x="6171" y="21600"/>
                    </a:lnTo>
                    <a:lnTo>
                      <a:pt x="9257" y="18514"/>
                    </a:lnTo>
                    <a:lnTo>
                      <a:pt x="15429" y="12343"/>
                    </a:lnTo>
                    <a:lnTo>
                      <a:pt x="21600" y="9257"/>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gf5235eb5ba_0_303"/>
              <p:cNvSpPr/>
              <p:nvPr/>
            </p:nvSpPr>
            <p:spPr>
              <a:xfrm>
                <a:off x="229393" y="247650"/>
                <a:ext cx="38124" cy="182574"/>
              </a:xfrm>
              <a:custGeom>
                <a:rect b="b" l="l" r="r" t="t"/>
                <a:pathLst>
                  <a:path extrusionOk="0" h="21600" w="21600">
                    <a:moveTo>
                      <a:pt x="1800" y="21412"/>
                    </a:moveTo>
                    <a:lnTo>
                      <a:pt x="2700" y="21412"/>
                    </a:lnTo>
                    <a:lnTo>
                      <a:pt x="2700" y="17468"/>
                    </a:lnTo>
                    <a:lnTo>
                      <a:pt x="5400" y="13523"/>
                    </a:lnTo>
                    <a:lnTo>
                      <a:pt x="8100" y="9955"/>
                    </a:lnTo>
                    <a:lnTo>
                      <a:pt x="11700" y="6762"/>
                    </a:lnTo>
                    <a:lnTo>
                      <a:pt x="15300" y="3944"/>
                    </a:lnTo>
                    <a:lnTo>
                      <a:pt x="18000" y="1878"/>
                    </a:lnTo>
                    <a:lnTo>
                      <a:pt x="20700" y="563"/>
                    </a:lnTo>
                    <a:lnTo>
                      <a:pt x="21600" y="188"/>
                    </a:lnTo>
                    <a:lnTo>
                      <a:pt x="19800" y="0"/>
                    </a:lnTo>
                    <a:lnTo>
                      <a:pt x="18900" y="563"/>
                    </a:lnTo>
                    <a:lnTo>
                      <a:pt x="16200" y="1878"/>
                    </a:lnTo>
                    <a:lnTo>
                      <a:pt x="13500" y="3944"/>
                    </a:lnTo>
                    <a:lnTo>
                      <a:pt x="9900" y="6574"/>
                    </a:lnTo>
                    <a:lnTo>
                      <a:pt x="6300" y="9955"/>
                    </a:lnTo>
                    <a:lnTo>
                      <a:pt x="3600" y="13523"/>
                    </a:lnTo>
                    <a:lnTo>
                      <a:pt x="900" y="17468"/>
                    </a:lnTo>
                    <a:lnTo>
                      <a:pt x="0" y="21412"/>
                    </a:lnTo>
                    <a:lnTo>
                      <a:pt x="0" y="21600"/>
                    </a:lnTo>
                    <a:lnTo>
                      <a:pt x="1800" y="2141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gf5235eb5ba_0_303"/>
              <p:cNvSpPr/>
              <p:nvPr/>
            </p:nvSpPr>
            <p:spPr>
              <a:xfrm>
                <a:off x="226218" y="428625"/>
                <a:ext cx="12690" cy="12690"/>
              </a:xfrm>
              <a:custGeom>
                <a:rect b="b" l="l" r="r" t="t"/>
                <a:pathLst>
                  <a:path extrusionOk="0" h="21600" w="21600">
                    <a:moveTo>
                      <a:pt x="21600" y="21600"/>
                    </a:moveTo>
                    <a:lnTo>
                      <a:pt x="21600" y="18900"/>
                    </a:lnTo>
                    <a:lnTo>
                      <a:pt x="10800" y="0"/>
                    </a:lnTo>
                    <a:lnTo>
                      <a:pt x="0" y="2700"/>
                    </a:lnTo>
                    <a:lnTo>
                      <a:pt x="10800" y="18900"/>
                    </a:lnTo>
                    <a:lnTo>
                      <a:pt x="10800" y="16200"/>
                    </a:lnTo>
                    <a:lnTo>
                      <a:pt x="21600" y="21600"/>
                    </a:lnTo>
                    <a:lnTo>
                      <a:pt x="21600" y="189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gf5235eb5ba_0_303"/>
              <p:cNvSpPr/>
              <p:nvPr/>
            </p:nvSpPr>
            <p:spPr>
              <a:xfrm>
                <a:off x="223837" y="437356"/>
                <a:ext cx="12690" cy="12690"/>
              </a:xfrm>
              <a:custGeom>
                <a:rect b="b" l="l" r="r" t="t"/>
                <a:pathLst>
                  <a:path extrusionOk="0" h="21600" w="21600">
                    <a:moveTo>
                      <a:pt x="6171" y="18514"/>
                    </a:moveTo>
                    <a:lnTo>
                      <a:pt x="3086" y="21600"/>
                    </a:lnTo>
                    <a:lnTo>
                      <a:pt x="21600" y="6171"/>
                    </a:lnTo>
                    <a:lnTo>
                      <a:pt x="15429" y="0"/>
                    </a:lnTo>
                    <a:lnTo>
                      <a:pt x="0" y="12343"/>
                    </a:lnTo>
                    <a:lnTo>
                      <a:pt x="0" y="18514"/>
                    </a:lnTo>
                    <a:lnTo>
                      <a:pt x="0" y="15429"/>
                    </a:lnTo>
                    <a:lnTo>
                      <a:pt x="0" y="18514"/>
                    </a:lnTo>
                    <a:lnTo>
                      <a:pt x="6171" y="1851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gf5235eb5ba_0_303"/>
              <p:cNvSpPr/>
              <p:nvPr/>
            </p:nvSpPr>
            <p:spPr>
              <a:xfrm>
                <a:off x="218281" y="447675"/>
                <a:ext cx="12690" cy="28566"/>
              </a:xfrm>
              <a:custGeom>
                <a:rect b="b" l="l" r="r" t="t"/>
                <a:pathLst>
                  <a:path extrusionOk="0" h="21600" w="21600">
                    <a:moveTo>
                      <a:pt x="10800" y="19200"/>
                    </a:moveTo>
                    <a:lnTo>
                      <a:pt x="10800" y="20400"/>
                    </a:lnTo>
                    <a:lnTo>
                      <a:pt x="21600" y="0"/>
                    </a:lnTo>
                    <a:lnTo>
                      <a:pt x="10800" y="0"/>
                    </a:lnTo>
                    <a:lnTo>
                      <a:pt x="5400" y="20400"/>
                    </a:lnTo>
                    <a:lnTo>
                      <a:pt x="5400" y="21600"/>
                    </a:lnTo>
                    <a:lnTo>
                      <a:pt x="5400" y="20400"/>
                    </a:lnTo>
                    <a:lnTo>
                      <a:pt x="0" y="21600"/>
                    </a:lnTo>
                    <a:lnTo>
                      <a:pt x="5400" y="21600"/>
                    </a:lnTo>
                    <a:lnTo>
                      <a:pt x="10800" y="19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gf5235eb5ba_0_303"/>
              <p:cNvSpPr/>
              <p:nvPr/>
            </p:nvSpPr>
            <p:spPr>
              <a:xfrm>
                <a:off x="221456" y="470693"/>
                <a:ext cx="12690" cy="12690"/>
              </a:xfrm>
              <a:custGeom>
                <a:rect b="b" l="l" r="r" t="t"/>
                <a:pathLst>
                  <a:path extrusionOk="0" h="21600" w="21600">
                    <a:moveTo>
                      <a:pt x="18000" y="17280"/>
                    </a:moveTo>
                    <a:lnTo>
                      <a:pt x="18000" y="8640"/>
                    </a:lnTo>
                    <a:lnTo>
                      <a:pt x="3600" y="0"/>
                    </a:lnTo>
                    <a:lnTo>
                      <a:pt x="0" y="8640"/>
                    </a:lnTo>
                    <a:lnTo>
                      <a:pt x="14400" y="21600"/>
                    </a:lnTo>
                    <a:lnTo>
                      <a:pt x="14400" y="12960"/>
                    </a:lnTo>
                    <a:lnTo>
                      <a:pt x="18000" y="17280"/>
                    </a:lnTo>
                    <a:lnTo>
                      <a:pt x="21600" y="12960"/>
                    </a:lnTo>
                    <a:lnTo>
                      <a:pt x="18000" y="8640"/>
                    </a:lnTo>
                    <a:lnTo>
                      <a:pt x="18000" y="1728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gf5235eb5ba_0_303"/>
              <p:cNvSpPr/>
              <p:nvPr/>
            </p:nvSpPr>
            <p:spPr>
              <a:xfrm>
                <a:off x="221456" y="475456"/>
                <a:ext cx="12690" cy="12690"/>
              </a:xfrm>
              <a:custGeom>
                <a:rect b="b" l="l" r="r" t="t"/>
                <a:pathLst>
                  <a:path extrusionOk="0" h="21600" w="21600">
                    <a:moveTo>
                      <a:pt x="10800" y="17280"/>
                    </a:moveTo>
                    <a:lnTo>
                      <a:pt x="10800" y="21600"/>
                    </a:lnTo>
                    <a:lnTo>
                      <a:pt x="21600" y="4320"/>
                    </a:lnTo>
                    <a:lnTo>
                      <a:pt x="16200" y="0"/>
                    </a:lnTo>
                    <a:lnTo>
                      <a:pt x="0" y="12960"/>
                    </a:lnTo>
                    <a:lnTo>
                      <a:pt x="0" y="17280"/>
                    </a:lnTo>
                    <a:lnTo>
                      <a:pt x="0" y="12960"/>
                    </a:lnTo>
                    <a:lnTo>
                      <a:pt x="0" y="17280"/>
                    </a:lnTo>
                    <a:lnTo>
                      <a:pt x="10800" y="1728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gf5235eb5ba_0_303"/>
              <p:cNvSpPr/>
              <p:nvPr/>
            </p:nvSpPr>
            <p:spPr>
              <a:xfrm>
                <a:off x="219074" y="484187"/>
                <a:ext cx="12690" cy="66690"/>
              </a:xfrm>
              <a:custGeom>
                <a:rect b="b" l="l" r="r" t="t"/>
                <a:pathLst>
                  <a:path extrusionOk="0" h="21600" w="21600">
                    <a:moveTo>
                      <a:pt x="21600" y="21600"/>
                    </a:moveTo>
                    <a:lnTo>
                      <a:pt x="21600" y="0"/>
                    </a:lnTo>
                    <a:lnTo>
                      <a:pt x="7200" y="0"/>
                    </a:lnTo>
                    <a:lnTo>
                      <a:pt x="7200" y="3086"/>
                    </a:lnTo>
                    <a:lnTo>
                      <a:pt x="0" y="9257"/>
                    </a:lnTo>
                    <a:lnTo>
                      <a:pt x="0" y="16457"/>
                    </a:lnTo>
                    <a:lnTo>
                      <a:pt x="72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gf5235eb5ba_0_303"/>
              <p:cNvSpPr/>
              <p:nvPr/>
            </p:nvSpPr>
            <p:spPr>
              <a:xfrm>
                <a:off x="3968" y="368300"/>
                <a:ext cx="19062" cy="38124"/>
              </a:xfrm>
              <a:custGeom>
                <a:rect b="b" l="l" r="r" t="t"/>
                <a:pathLst>
                  <a:path extrusionOk="0" h="21600" w="21600">
                    <a:moveTo>
                      <a:pt x="14400" y="21600"/>
                    </a:moveTo>
                    <a:lnTo>
                      <a:pt x="10800" y="19800"/>
                    </a:lnTo>
                    <a:lnTo>
                      <a:pt x="10800" y="9900"/>
                    </a:lnTo>
                    <a:lnTo>
                      <a:pt x="12600" y="9000"/>
                    </a:lnTo>
                    <a:lnTo>
                      <a:pt x="14400" y="9000"/>
                    </a:lnTo>
                    <a:lnTo>
                      <a:pt x="16200" y="8100"/>
                    </a:lnTo>
                    <a:lnTo>
                      <a:pt x="19800" y="7200"/>
                    </a:lnTo>
                    <a:lnTo>
                      <a:pt x="21600" y="6300"/>
                    </a:lnTo>
                    <a:lnTo>
                      <a:pt x="21600" y="4500"/>
                    </a:lnTo>
                    <a:lnTo>
                      <a:pt x="19800" y="2700"/>
                    </a:lnTo>
                    <a:lnTo>
                      <a:pt x="7200" y="0"/>
                    </a:lnTo>
                    <a:lnTo>
                      <a:pt x="0" y="5400"/>
                    </a:lnTo>
                    <a:lnTo>
                      <a:pt x="0" y="12600"/>
                    </a:lnTo>
                    <a:lnTo>
                      <a:pt x="1800" y="18000"/>
                    </a:lnTo>
                    <a:lnTo>
                      <a:pt x="5400" y="198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gf5235eb5ba_0_303"/>
              <p:cNvSpPr/>
              <p:nvPr/>
            </p:nvSpPr>
            <p:spPr>
              <a:xfrm>
                <a:off x="54768" y="390525"/>
                <a:ext cx="201636" cy="90504"/>
              </a:xfrm>
              <a:custGeom>
                <a:rect b="b" l="l" r="r" t="t"/>
                <a:pathLst>
                  <a:path extrusionOk="0" h="21600" w="21600">
                    <a:moveTo>
                      <a:pt x="20069" y="21600"/>
                    </a:moveTo>
                    <a:lnTo>
                      <a:pt x="20749" y="18190"/>
                    </a:lnTo>
                    <a:lnTo>
                      <a:pt x="21260" y="15537"/>
                    </a:lnTo>
                    <a:lnTo>
                      <a:pt x="21430" y="14021"/>
                    </a:lnTo>
                    <a:lnTo>
                      <a:pt x="21600" y="13263"/>
                    </a:lnTo>
                    <a:lnTo>
                      <a:pt x="510" y="0"/>
                    </a:lnTo>
                    <a:lnTo>
                      <a:pt x="170" y="0"/>
                    </a:lnTo>
                    <a:lnTo>
                      <a:pt x="0" y="758"/>
                    </a:lnTo>
                    <a:lnTo>
                      <a:pt x="170" y="1895"/>
                    </a:lnTo>
                    <a:lnTo>
                      <a:pt x="340" y="3789"/>
                    </a:lnTo>
                    <a:lnTo>
                      <a:pt x="510" y="5305"/>
                    </a:lnTo>
                    <a:lnTo>
                      <a:pt x="510" y="7958"/>
                    </a:lnTo>
                    <a:lnTo>
                      <a:pt x="850" y="8716"/>
                    </a:lnTo>
                    <a:lnTo>
                      <a:pt x="20069"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gf5235eb5ba_0_303"/>
              <p:cNvSpPr/>
              <p:nvPr/>
            </p:nvSpPr>
            <p:spPr>
              <a:xfrm>
                <a:off x="330993" y="452437"/>
                <a:ext cx="160326" cy="28566"/>
              </a:xfrm>
              <a:custGeom>
                <a:rect b="b" l="l" r="r" t="t"/>
                <a:pathLst>
                  <a:path extrusionOk="0" h="21600" w="21600">
                    <a:moveTo>
                      <a:pt x="21600" y="18000"/>
                    </a:moveTo>
                    <a:lnTo>
                      <a:pt x="20531" y="16800"/>
                    </a:lnTo>
                    <a:lnTo>
                      <a:pt x="19247" y="16800"/>
                    </a:lnTo>
                    <a:lnTo>
                      <a:pt x="17750" y="15600"/>
                    </a:lnTo>
                    <a:lnTo>
                      <a:pt x="16039" y="14400"/>
                    </a:lnTo>
                    <a:lnTo>
                      <a:pt x="14543" y="13200"/>
                    </a:lnTo>
                    <a:lnTo>
                      <a:pt x="12832" y="12000"/>
                    </a:lnTo>
                    <a:lnTo>
                      <a:pt x="11121" y="10800"/>
                    </a:lnTo>
                    <a:lnTo>
                      <a:pt x="9196" y="9600"/>
                    </a:lnTo>
                    <a:lnTo>
                      <a:pt x="7699" y="7200"/>
                    </a:lnTo>
                    <a:lnTo>
                      <a:pt x="5988" y="6000"/>
                    </a:lnTo>
                    <a:lnTo>
                      <a:pt x="4491" y="4800"/>
                    </a:lnTo>
                    <a:lnTo>
                      <a:pt x="3208" y="3600"/>
                    </a:lnTo>
                    <a:lnTo>
                      <a:pt x="2139" y="1200"/>
                    </a:lnTo>
                    <a:lnTo>
                      <a:pt x="1283" y="1200"/>
                    </a:lnTo>
                    <a:lnTo>
                      <a:pt x="642" y="0"/>
                    </a:lnTo>
                    <a:lnTo>
                      <a:pt x="214" y="0"/>
                    </a:lnTo>
                    <a:lnTo>
                      <a:pt x="0" y="3600"/>
                    </a:lnTo>
                    <a:lnTo>
                      <a:pt x="642" y="3600"/>
                    </a:lnTo>
                    <a:lnTo>
                      <a:pt x="1283" y="4800"/>
                    </a:lnTo>
                    <a:lnTo>
                      <a:pt x="2139" y="4800"/>
                    </a:lnTo>
                    <a:lnTo>
                      <a:pt x="3208" y="7200"/>
                    </a:lnTo>
                    <a:lnTo>
                      <a:pt x="4491" y="8400"/>
                    </a:lnTo>
                    <a:lnTo>
                      <a:pt x="5988" y="9600"/>
                    </a:lnTo>
                    <a:lnTo>
                      <a:pt x="7699" y="10800"/>
                    </a:lnTo>
                    <a:lnTo>
                      <a:pt x="9196" y="13200"/>
                    </a:lnTo>
                    <a:lnTo>
                      <a:pt x="11121" y="14400"/>
                    </a:lnTo>
                    <a:lnTo>
                      <a:pt x="12832" y="15600"/>
                    </a:lnTo>
                    <a:lnTo>
                      <a:pt x="14543" y="16800"/>
                    </a:lnTo>
                    <a:lnTo>
                      <a:pt x="16039" y="18000"/>
                    </a:lnTo>
                    <a:lnTo>
                      <a:pt x="17750" y="19200"/>
                    </a:lnTo>
                    <a:lnTo>
                      <a:pt x="19247" y="20400"/>
                    </a:lnTo>
                    <a:lnTo>
                      <a:pt x="20531" y="20400"/>
                    </a:lnTo>
                    <a:lnTo>
                      <a:pt x="21600" y="21600"/>
                    </a:lnTo>
                    <a:lnTo>
                      <a:pt x="21600" y="180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gf5235eb5ba_0_303"/>
              <p:cNvSpPr/>
              <p:nvPr/>
            </p:nvSpPr>
            <p:spPr>
              <a:xfrm>
                <a:off x="491331" y="460375"/>
                <a:ext cx="658800" cy="20628"/>
              </a:xfrm>
              <a:custGeom>
                <a:rect b="b" l="l" r="r" t="t"/>
                <a:pathLst>
                  <a:path extrusionOk="0" h="21600" w="21600">
                    <a:moveTo>
                      <a:pt x="21600" y="0"/>
                    </a:moveTo>
                    <a:lnTo>
                      <a:pt x="21392" y="0"/>
                    </a:lnTo>
                    <a:lnTo>
                      <a:pt x="21079" y="1661"/>
                    </a:lnTo>
                    <a:lnTo>
                      <a:pt x="19102" y="1661"/>
                    </a:lnTo>
                    <a:lnTo>
                      <a:pt x="18373" y="3323"/>
                    </a:lnTo>
                    <a:lnTo>
                      <a:pt x="17644" y="3323"/>
                    </a:lnTo>
                    <a:lnTo>
                      <a:pt x="16863" y="4985"/>
                    </a:lnTo>
                    <a:lnTo>
                      <a:pt x="15094" y="4985"/>
                    </a:lnTo>
                    <a:lnTo>
                      <a:pt x="14157" y="6646"/>
                    </a:lnTo>
                    <a:lnTo>
                      <a:pt x="12283" y="6646"/>
                    </a:lnTo>
                    <a:lnTo>
                      <a:pt x="11294" y="8308"/>
                    </a:lnTo>
                    <a:lnTo>
                      <a:pt x="10306" y="9969"/>
                    </a:lnTo>
                    <a:lnTo>
                      <a:pt x="8328" y="9969"/>
                    </a:lnTo>
                    <a:lnTo>
                      <a:pt x="7391" y="11631"/>
                    </a:lnTo>
                    <a:lnTo>
                      <a:pt x="5569" y="11631"/>
                    </a:lnTo>
                    <a:lnTo>
                      <a:pt x="4736" y="13292"/>
                    </a:lnTo>
                    <a:lnTo>
                      <a:pt x="3903" y="13292"/>
                    </a:lnTo>
                    <a:lnTo>
                      <a:pt x="3175" y="14954"/>
                    </a:lnTo>
                    <a:lnTo>
                      <a:pt x="833" y="14954"/>
                    </a:lnTo>
                    <a:lnTo>
                      <a:pt x="468" y="16615"/>
                    </a:lnTo>
                    <a:lnTo>
                      <a:pt x="0" y="16615"/>
                    </a:lnTo>
                    <a:lnTo>
                      <a:pt x="0" y="21600"/>
                    </a:lnTo>
                    <a:lnTo>
                      <a:pt x="468" y="21600"/>
                    </a:lnTo>
                    <a:lnTo>
                      <a:pt x="833" y="19938"/>
                    </a:lnTo>
                    <a:lnTo>
                      <a:pt x="3175" y="19938"/>
                    </a:lnTo>
                    <a:lnTo>
                      <a:pt x="3903" y="18277"/>
                    </a:lnTo>
                    <a:lnTo>
                      <a:pt x="4736" y="18277"/>
                    </a:lnTo>
                    <a:lnTo>
                      <a:pt x="5569" y="16615"/>
                    </a:lnTo>
                    <a:lnTo>
                      <a:pt x="7391" y="16615"/>
                    </a:lnTo>
                    <a:lnTo>
                      <a:pt x="8328" y="14954"/>
                    </a:lnTo>
                    <a:lnTo>
                      <a:pt x="10306" y="14954"/>
                    </a:lnTo>
                    <a:lnTo>
                      <a:pt x="11294" y="13292"/>
                    </a:lnTo>
                    <a:lnTo>
                      <a:pt x="12283" y="11631"/>
                    </a:lnTo>
                    <a:lnTo>
                      <a:pt x="14157" y="11631"/>
                    </a:lnTo>
                    <a:lnTo>
                      <a:pt x="15094" y="9969"/>
                    </a:lnTo>
                    <a:lnTo>
                      <a:pt x="16863" y="9969"/>
                    </a:lnTo>
                    <a:lnTo>
                      <a:pt x="17644" y="8308"/>
                    </a:lnTo>
                    <a:lnTo>
                      <a:pt x="18373" y="8308"/>
                    </a:lnTo>
                    <a:lnTo>
                      <a:pt x="19102" y="6646"/>
                    </a:lnTo>
                    <a:lnTo>
                      <a:pt x="21079" y="6646"/>
                    </a:lnTo>
                    <a:lnTo>
                      <a:pt x="21392" y="4985"/>
                    </a:lnTo>
                    <a:lnTo>
                      <a:pt x="21600" y="4985"/>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gf5235eb5ba_0_303"/>
              <p:cNvSpPr/>
              <p:nvPr/>
            </p:nvSpPr>
            <p:spPr>
              <a:xfrm>
                <a:off x="1150143" y="454818"/>
                <a:ext cx="27000" cy="12690"/>
              </a:xfrm>
              <a:custGeom>
                <a:rect b="b" l="l" r="r" t="t"/>
                <a:pathLst>
                  <a:path extrusionOk="0" h="21600" w="21600">
                    <a:moveTo>
                      <a:pt x="19059" y="0"/>
                    </a:moveTo>
                    <a:lnTo>
                      <a:pt x="17788" y="4320"/>
                    </a:lnTo>
                    <a:lnTo>
                      <a:pt x="15247" y="4320"/>
                    </a:lnTo>
                    <a:lnTo>
                      <a:pt x="12706" y="8640"/>
                    </a:lnTo>
                    <a:lnTo>
                      <a:pt x="0" y="8640"/>
                    </a:lnTo>
                    <a:lnTo>
                      <a:pt x="0" y="21600"/>
                    </a:lnTo>
                    <a:lnTo>
                      <a:pt x="12706" y="21600"/>
                    </a:lnTo>
                    <a:lnTo>
                      <a:pt x="15247" y="17280"/>
                    </a:lnTo>
                    <a:lnTo>
                      <a:pt x="19059" y="17280"/>
                    </a:lnTo>
                    <a:lnTo>
                      <a:pt x="21600" y="8640"/>
                    </a:lnTo>
                    <a:lnTo>
                      <a:pt x="19059"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gf5235eb5ba_0_303"/>
              <p:cNvSpPr/>
              <p:nvPr/>
            </p:nvSpPr>
            <p:spPr>
              <a:xfrm>
                <a:off x="334168" y="473075"/>
                <a:ext cx="849312" cy="54000"/>
              </a:xfrm>
              <a:custGeom>
                <a:rect b="b" l="l" r="r" t="t"/>
                <a:pathLst>
                  <a:path extrusionOk="0" h="21600" w="21600">
                    <a:moveTo>
                      <a:pt x="21519" y="12706"/>
                    </a:moveTo>
                    <a:lnTo>
                      <a:pt x="21560" y="12706"/>
                    </a:lnTo>
                    <a:lnTo>
                      <a:pt x="21560" y="12070"/>
                    </a:lnTo>
                    <a:lnTo>
                      <a:pt x="21600" y="11435"/>
                    </a:lnTo>
                    <a:lnTo>
                      <a:pt x="21600" y="7623"/>
                    </a:lnTo>
                    <a:lnTo>
                      <a:pt x="21560" y="4447"/>
                    </a:lnTo>
                    <a:lnTo>
                      <a:pt x="21519" y="1270"/>
                    </a:lnTo>
                    <a:lnTo>
                      <a:pt x="21438" y="0"/>
                    </a:lnTo>
                    <a:lnTo>
                      <a:pt x="21398" y="635"/>
                    </a:lnTo>
                    <a:lnTo>
                      <a:pt x="21317" y="1270"/>
                    </a:lnTo>
                    <a:lnTo>
                      <a:pt x="21237" y="1270"/>
                    </a:lnTo>
                    <a:lnTo>
                      <a:pt x="21156" y="1906"/>
                    </a:lnTo>
                    <a:lnTo>
                      <a:pt x="20994" y="2541"/>
                    </a:lnTo>
                    <a:lnTo>
                      <a:pt x="20873" y="2541"/>
                    </a:lnTo>
                    <a:lnTo>
                      <a:pt x="20752" y="3176"/>
                    </a:lnTo>
                    <a:lnTo>
                      <a:pt x="19056" y="3176"/>
                    </a:lnTo>
                    <a:lnTo>
                      <a:pt x="18572" y="3812"/>
                    </a:lnTo>
                    <a:lnTo>
                      <a:pt x="17401" y="3812"/>
                    </a:lnTo>
                    <a:lnTo>
                      <a:pt x="16755" y="4447"/>
                    </a:lnTo>
                    <a:lnTo>
                      <a:pt x="15382" y="4447"/>
                    </a:lnTo>
                    <a:lnTo>
                      <a:pt x="14615" y="5082"/>
                    </a:lnTo>
                    <a:lnTo>
                      <a:pt x="13121" y="5082"/>
                    </a:lnTo>
                    <a:lnTo>
                      <a:pt x="12354" y="5718"/>
                    </a:lnTo>
                    <a:lnTo>
                      <a:pt x="11587" y="5718"/>
                    </a:lnTo>
                    <a:lnTo>
                      <a:pt x="10820" y="6353"/>
                    </a:lnTo>
                    <a:lnTo>
                      <a:pt x="9367" y="6353"/>
                    </a:lnTo>
                    <a:lnTo>
                      <a:pt x="8640" y="6988"/>
                    </a:lnTo>
                    <a:lnTo>
                      <a:pt x="7308" y="6988"/>
                    </a:lnTo>
                    <a:lnTo>
                      <a:pt x="6702" y="7623"/>
                    </a:lnTo>
                    <a:lnTo>
                      <a:pt x="4804" y="7623"/>
                    </a:lnTo>
                    <a:lnTo>
                      <a:pt x="4481" y="8259"/>
                    </a:lnTo>
                    <a:lnTo>
                      <a:pt x="3916" y="8259"/>
                    </a:lnTo>
                    <a:lnTo>
                      <a:pt x="3835" y="7623"/>
                    </a:lnTo>
                    <a:lnTo>
                      <a:pt x="3513" y="7623"/>
                    </a:lnTo>
                    <a:lnTo>
                      <a:pt x="3311" y="6988"/>
                    </a:lnTo>
                    <a:lnTo>
                      <a:pt x="3109" y="6988"/>
                    </a:lnTo>
                    <a:lnTo>
                      <a:pt x="2867" y="6353"/>
                    </a:lnTo>
                    <a:lnTo>
                      <a:pt x="2624" y="6353"/>
                    </a:lnTo>
                    <a:lnTo>
                      <a:pt x="2342" y="5718"/>
                    </a:lnTo>
                    <a:lnTo>
                      <a:pt x="2059" y="5082"/>
                    </a:lnTo>
                    <a:lnTo>
                      <a:pt x="1776" y="4447"/>
                    </a:lnTo>
                    <a:lnTo>
                      <a:pt x="1453" y="3812"/>
                    </a:lnTo>
                    <a:lnTo>
                      <a:pt x="1130" y="3176"/>
                    </a:lnTo>
                    <a:lnTo>
                      <a:pt x="807" y="2541"/>
                    </a:lnTo>
                    <a:lnTo>
                      <a:pt x="444" y="1270"/>
                    </a:lnTo>
                    <a:lnTo>
                      <a:pt x="121" y="635"/>
                    </a:lnTo>
                    <a:lnTo>
                      <a:pt x="81" y="635"/>
                    </a:lnTo>
                    <a:lnTo>
                      <a:pt x="40" y="1270"/>
                    </a:lnTo>
                    <a:lnTo>
                      <a:pt x="0" y="1270"/>
                    </a:lnTo>
                    <a:lnTo>
                      <a:pt x="0" y="5082"/>
                    </a:lnTo>
                    <a:lnTo>
                      <a:pt x="40" y="9529"/>
                    </a:lnTo>
                    <a:lnTo>
                      <a:pt x="40" y="14612"/>
                    </a:lnTo>
                    <a:lnTo>
                      <a:pt x="121" y="15882"/>
                    </a:lnTo>
                    <a:lnTo>
                      <a:pt x="444" y="15882"/>
                    </a:lnTo>
                    <a:lnTo>
                      <a:pt x="686" y="16518"/>
                    </a:lnTo>
                    <a:lnTo>
                      <a:pt x="928" y="17153"/>
                    </a:lnTo>
                    <a:lnTo>
                      <a:pt x="1211" y="17788"/>
                    </a:lnTo>
                    <a:lnTo>
                      <a:pt x="1534" y="17788"/>
                    </a:lnTo>
                    <a:lnTo>
                      <a:pt x="1857" y="18423"/>
                    </a:lnTo>
                    <a:lnTo>
                      <a:pt x="2220" y="19059"/>
                    </a:lnTo>
                    <a:lnTo>
                      <a:pt x="2543" y="19694"/>
                    </a:lnTo>
                    <a:lnTo>
                      <a:pt x="2867" y="20329"/>
                    </a:lnTo>
                    <a:lnTo>
                      <a:pt x="3189" y="20965"/>
                    </a:lnTo>
                    <a:lnTo>
                      <a:pt x="3472" y="20965"/>
                    </a:lnTo>
                    <a:lnTo>
                      <a:pt x="3714" y="21600"/>
                    </a:lnTo>
                    <a:lnTo>
                      <a:pt x="4966" y="21600"/>
                    </a:lnTo>
                    <a:lnTo>
                      <a:pt x="5370" y="20965"/>
                    </a:lnTo>
                    <a:lnTo>
                      <a:pt x="6904" y="20965"/>
                    </a:lnTo>
                    <a:lnTo>
                      <a:pt x="7509" y="20329"/>
                    </a:lnTo>
                    <a:lnTo>
                      <a:pt x="8842" y="20329"/>
                    </a:lnTo>
                    <a:lnTo>
                      <a:pt x="9568" y="19694"/>
                    </a:lnTo>
                    <a:lnTo>
                      <a:pt x="10295" y="19694"/>
                    </a:lnTo>
                    <a:lnTo>
                      <a:pt x="11062" y="19059"/>
                    </a:lnTo>
                    <a:lnTo>
                      <a:pt x="11829" y="19059"/>
                    </a:lnTo>
                    <a:lnTo>
                      <a:pt x="12556" y="18423"/>
                    </a:lnTo>
                    <a:lnTo>
                      <a:pt x="13323" y="18423"/>
                    </a:lnTo>
                    <a:lnTo>
                      <a:pt x="14090" y="17788"/>
                    </a:lnTo>
                    <a:lnTo>
                      <a:pt x="15544" y="17788"/>
                    </a:lnTo>
                    <a:lnTo>
                      <a:pt x="16271" y="17153"/>
                    </a:lnTo>
                    <a:lnTo>
                      <a:pt x="16917" y="17153"/>
                    </a:lnTo>
                    <a:lnTo>
                      <a:pt x="17563" y="16518"/>
                    </a:lnTo>
                    <a:lnTo>
                      <a:pt x="18168" y="16518"/>
                    </a:lnTo>
                    <a:lnTo>
                      <a:pt x="18733" y="15882"/>
                    </a:lnTo>
                    <a:lnTo>
                      <a:pt x="20025" y="15882"/>
                    </a:lnTo>
                    <a:lnTo>
                      <a:pt x="20348" y="15247"/>
                    </a:lnTo>
                    <a:lnTo>
                      <a:pt x="20954" y="15247"/>
                    </a:lnTo>
                    <a:lnTo>
                      <a:pt x="21035" y="14612"/>
                    </a:lnTo>
                    <a:lnTo>
                      <a:pt x="21156" y="14612"/>
                    </a:lnTo>
                    <a:lnTo>
                      <a:pt x="21277" y="13976"/>
                    </a:lnTo>
                    <a:lnTo>
                      <a:pt x="21358" y="13976"/>
                    </a:lnTo>
                    <a:lnTo>
                      <a:pt x="21479" y="13341"/>
                    </a:lnTo>
                    <a:lnTo>
                      <a:pt x="21519" y="1270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gf5235eb5ba_0_303"/>
              <p:cNvSpPr/>
              <p:nvPr/>
            </p:nvSpPr>
            <p:spPr>
              <a:xfrm>
                <a:off x="1150143" y="474662"/>
                <a:ext cx="31752" cy="34938"/>
              </a:xfrm>
              <a:custGeom>
                <a:rect b="b" l="l" r="r" t="t"/>
                <a:pathLst>
                  <a:path extrusionOk="0" h="21600" w="21600">
                    <a:moveTo>
                      <a:pt x="2160" y="21600"/>
                    </a:moveTo>
                    <a:lnTo>
                      <a:pt x="3240" y="21600"/>
                    </a:lnTo>
                    <a:lnTo>
                      <a:pt x="6480" y="20618"/>
                    </a:lnTo>
                    <a:lnTo>
                      <a:pt x="10800" y="20618"/>
                    </a:lnTo>
                    <a:lnTo>
                      <a:pt x="14040" y="19636"/>
                    </a:lnTo>
                    <a:lnTo>
                      <a:pt x="16200" y="19636"/>
                    </a:lnTo>
                    <a:lnTo>
                      <a:pt x="18360" y="18654"/>
                    </a:lnTo>
                    <a:lnTo>
                      <a:pt x="20520" y="17673"/>
                    </a:lnTo>
                    <a:lnTo>
                      <a:pt x="21600" y="17673"/>
                    </a:lnTo>
                    <a:lnTo>
                      <a:pt x="21600" y="5891"/>
                    </a:lnTo>
                    <a:lnTo>
                      <a:pt x="18360" y="0"/>
                    </a:lnTo>
                    <a:lnTo>
                      <a:pt x="17280" y="982"/>
                    </a:lnTo>
                    <a:lnTo>
                      <a:pt x="15120" y="982"/>
                    </a:lnTo>
                    <a:lnTo>
                      <a:pt x="12960" y="1964"/>
                    </a:lnTo>
                    <a:lnTo>
                      <a:pt x="10800" y="2945"/>
                    </a:lnTo>
                    <a:lnTo>
                      <a:pt x="7560" y="3927"/>
                    </a:lnTo>
                    <a:lnTo>
                      <a:pt x="0" y="3927"/>
                    </a:lnTo>
                    <a:lnTo>
                      <a:pt x="0" y="4909"/>
                    </a:lnTo>
                    <a:lnTo>
                      <a:pt x="1080" y="5891"/>
                    </a:lnTo>
                    <a:lnTo>
                      <a:pt x="3240" y="5891"/>
                    </a:lnTo>
                    <a:lnTo>
                      <a:pt x="5400" y="6873"/>
                    </a:lnTo>
                    <a:lnTo>
                      <a:pt x="10800" y="6873"/>
                    </a:lnTo>
                    <a:lnTo>
                      <a:pt x="10800" y="8836"/>
                    </a:lnTo>
                    <a:lnTo>
                      <a:pt x="9720" y="10800"/>
                    </a:lnTo>
                    <a:lnTo>
                      <a:pt x="9720" y="18654"/>
                    </a:lnTo>
                    <a:lnTo>
                      <a:pt x="7560" y="19636"/>
                    </a:lnTo>
                    <a:lnTo>
                      <a:pt x="5400" y="19636"/>
                    </a:lnTo>
                    <a:lnTo>
                      <a:pt x="2160" y="20618"/>
                    </a:lnTo>
                    <a:lnTo>
                      <a:pt x="216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gf5235eb5ba_0_303"/>
              <p:cNvSpPr/>
              <p:nvPr/>
            </p:nvSpPr>
            <p:spPr>
              <a:xfrm>
                <a:off x="335756" y="476250"/>
                <a:ext cx="154008" cy="47628"/>
              </a:xfrm>
              <a:custGeom>
                <a:rect b="b" l="l" r="r" t="t"/>
                <a:pathLst>
                  <a:path extrusionOk="0" h="21600" w="21600">
                    <a:moveTo>
                      <a:pt x="223" y="0"/>
                    </a:moveTo>
                    <a:lnTo>
                      <a:pt x="0" y="0"/>
                    </a:lnTo>
                    <a:lnTo>
                      <a:pt x="0" y="720"/>
                    </a:lnTo>
                    <a:lnTo>
                      <a:pt x="223" y="1440"/>
                    </a:lnTo>
                    <a:lnTo>
                      <a:pt x="891" y="1440"/>
                    </a:lnTo>
                    <a:lnTo>
                      <a:pt x="2004" y="2160"/>
                    </a:lnTo>
                    <a:lnTo>
                      <a:pt x="3563" y="2880"/>
                    </a:lnTo>
                    <a:lnTo>
                      <a:pt x="5344" y="4320"/>
                    </a:lnTo>
                    <a:lnTo>
                      <a:pt x="7126" y="5040"/>
                    </a:lnTo>
                    <a:lnTo>
                      <a:pt x="8907" y="6480"/>
                    </a:lnTo>
                    <a:lnTo>
                      <a:pt x="10021" y="7200"/>
                    </a:lnTo>
                    <a:lnTo>
                      <a:pt x="10911" y="7200"/>
                    </a:lnTo>
                    <a:lnTo>
                      <a:pt x="11802" y="7920"/>
                    </a:lnTo>
                    <a:lnTo>
                      <a:pt x="12915" y="7920"/>
                    </a:lnTo>
                    <a:lnTo>
                      <a:pt x="14029" y="9360"/>
                    </a:lnTo>
                    <a:lnTo>
                      <a:pt x="15142" y="9360"/>
                    </a:lnTo>
                    <a:lnTo>
                      <a:pt x="16256" y="10080"/>
                    </a:lnTo>
                    <a:lnTo>
                      <a:pt x="16924" y="11520"/>
                    </a:lnTo>
                    <a:lnTo>
                      <a:pt x="17146" y="11520"/>
                    </a:lnTo>
                    <a:lnTo>
                      <a:pt x="17369" y="12960"/>
                    </a:lnTo>
                    <a:lnTo>
                      <a:pt x="17369" y="15840"/>
                    </a:lnTo>
                    <a:lnTo>
                      <a:pt x="17592" y="17280"/>
                    </a:lnTo>
                    <a:lnTo>
                      <a:pt x="18037" y="18720"/>
                    </a:lnTo>
                    <a:lnTo>
                      <a:pt x="18705" y="20160"/>
                    </a:lnTo>
                    <a:lnTo>
                      <a:pt x="19819" y="21600"/>
                    </a:lnTo>
                    <a:lnTo>
                      <a:pt x="21600" y="21600"/>
                    </a:lnTo>
                    <a:lnTo>
                      <a:pt x="21600" y="20160"/>
                    </a:lnTo>
                    <a:lnTo>
                      <a:pt x="21155" y="20160"/>
                    </a:lnTo>
                    <a:lnTo>
                      <a:pt x="21155" y="19440"/>
                    </a:lnTo>
                    <a:lnTo>
                      <a:pt x="20264" y="18000"/>
                    </a:lnTo>
                    <a:lnTo>
                      <a:pt x="19596" y="16560"/>
                    </a:lnTo>
                    <a:lnTo>
                      <a:pt x="19596" y="14400"/>
                    </a:lnTo>
                    <a:lnTo>
                      <a:pt x="19373" y="14400"/>
                    </a:lnTo>
                    <a:lnTo>
                      <a:pt x="18705" y="12240"/>
                    </a:lnTo>
                    <a:lnTo>
                      <a:pt x="17814" y="10800"/>
                    </a:lnTo>
                    <a:lnTo>
                      <a:pt x="17146" y="10080"/>
                    </a:lnTo>
                    <a:lnTo>
                      <a:pt x="16478" y="9360"/>
                    </a:lnTo>
                    <a:lnTo>
                      <a:pt x="16033" y="9360"/>
                    </a:lnTo>
                    <a:lnTo>
                      <a:pt x="15142" y="8640"/>
                    </a:lnTo>
                    <a:lnTo>
                      <a:pt x="14251" y="7920"/>
                    </a:lnTo>
                    <a:lnTo>
                      <a:pt x="13138" y="7200"/>
                    </a:lnTo>
                    <a:lnTo>
                      <a:pt x="11802" y="6480"/>
                    </a:lnTo>
                    <a:lnTo>
                      <a:pt x="10689" y="5760"/>
                    </a:lnTo>
                    <a:lnTo>
                      <a:pt x="9130" y="5040"/>
                    </a:lnTo>
                    <a:lnTo>
                      <a:pt x="7794" y="4320"/>
                    </a:lnTo>
                    <a:lnTo>
                      <a:pt x="6458" y="3600"/>
                    </a:lnTo>
                    <a:lnTo>
                      <a:pt x="5122" y="2160"/>
                    </a:lnTo>
                    <a:lnTo>
                      <a:pt x="4008" y="1440"/>
                    </a:lnTo>
                    <a:lnTo>
                      <a:pt x="2672" y="1440"/>
                    </a:lnTo>
                    <a:lnTo>
                      <a:pt x="1781" y="720"/>
                    </a:lnTo>
                    <a:lnTo>
                      <a:pt x="1113" y="0"/>
                    </a:lnTo>
                    <a:lnTo>
                      <a:pt x="223"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gf5235eb5ba_0_303"/>
              <p:cNvSpPr/>
              <p:nvPr/>
            </p:nvSpPr>
            <p:spPr>
              <a:xfrm>
                <a:off x="56356" y="390525"/>
                <a:ext cx="198450" cy="63504"/>
              </a:xfrm>
              <a:custGeom>
                <a:rect b="b" l="l" r="r" t="t"/>
                <a:pathLst>
                  <a:path extrusionOk="0" h="21600" w="21600">
                    <a:moveTo>
                      <a:pt x="21600" y="19440"/>
                    </a:moveTo>
                    <a:lnTo>
                      <a:pt x="21254" y="21600"/>
                    </a:lnTo>
                    <a:lnTo>
                      <a:pt x="173" y="2700"/>
                    </a:lnTo>
                    <a:lnTo>
                      <a:pt x="0" y="2160"/>
                    </a:lnTo>
                    <a:lnTo>
                      <a:pt x="0" y="540"/>
                    </a:lnTo>
                    <a:lnTo>
                      <a:pt x="173" y="0"/>
                    </a:lnTo>
                    <a:lnTo>
                      <a:pt x="518" y="0"/>
                    </a:lnTo>
                    <a:lnTo>
                      <a:pt x="1210" y="1080"/>
                    </a:lnTo>
                    <a:lnTo>
                      <a:pt x="2419" y="1620"/>
                    </a:lnTo>
                    <a:lnTo>
                      <a:pt x="3802" y="3240"/>
                    </a:lnTo>
                    <a:lnTo>
                      <a:pt x="5357" y="4860"/>
                    </a:lnTo>
                    <a:lnTo>
                      <a:pt x="11059" y="9720"/>
                    </a:lnTo>
                    <a:lnTo>
                      <a:pt x="13133" y="11340"/>
                    </a:lnTo>
                    <a:lnTo>
                      <a:pt x="15034" y="13500"/>
                    </a:lnTo>
                    <a:lnTo>
                      <a:pt x="16762" y="15120"/>
                    </a:lnTo>
                    <a:lnTo>
                      <a:pt x="18317" y="16200"/>
                    </a:lnTo>
                    <a:lnTo>
                      <a:pt x="19699" y="17280"/>
                    </a:lnTo>
                    <a:lnTo>
                      <a:pt x="20736" y="18360"/>
                    </a:lnTo>
                    <a:lnTo>
                      <a:pt x="21427" y="18900"/>
                    </a:lnTo>
                    <a:lnTo>
                      <a:pt x="21600" y="1944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gf5235eb5ba_0_303"/>
              <p:cNvSpPr/>
              <p:nvPr/>
            </p:nvSpPr>
            <p:spPr>
              <a:xfrm>
                <a:off x="56356" y="390525"/>
                <a:ext cx="198450" cy="63504"/>
              </a:xfrm>
              <a:custGeom>
                <a:rect b="b" l="l" r="r" t="t"/>
                <a:pathLst>
                  <a:path extrusionOk="0" h="21600" w="21600">
                    <a:moveTo>
                      <a:pt x="21600" y="19440"/>
                    </a:moveTo>
                    <a:lnTo>
                      <a:pt x="21254" y="21600"/>
                    </a:lnTo>
                    <a:lnTo>
                      <a:pt x="173" y="2700"/>
                    </a:lnTo>
                    <a:lnTo>
                      <a:pt x="0" y="2160"/>
                    </a:lnTo>
                    <a:lnTo>
                      <a:pt x="0" y="540"/>
                    </a:lnTo>
                    <a:lnTo>
                      <a:pt x="173" y="0"/>
                    </a:lnTo>
                    <a:lnTo>
                      <a:pt x="518" y="0"/>
                    </a:lnTo>
                    <a:lnTo>
                      <a:pt x="1210" y="1080"/>
                    </a:lnTo>
                    <a:lnTo>
                      <a:pt x="2419" y="1620"/>
                    </a:lnTo>
                    <a:lnTo>
                      <a:pt x="3802" y="3240"/>
                    </a:lnTo>
                    <a:lnTo>
                      <a:pt x="5357" y="4860"/>
                    </a:lnTo>
                    <a:lnTo>
                      <a:pt x="11059" y="9720"/>
                    </a:lnTo>
                    <a:lnTo>
                      <a:pt x="13133" y="11340"/>
                    </a:lnTo>
                    <a:lnTo>
                      <a:pt x="15034" y="13500"/>
                    </a:lnTo>
                    <a:lnTo>
                      <a:pt x="16762" y="15120"/>
                    </a:lnTo>
                    <a:lnTo>
                      <a:pt x="18317" y="16200"/>
                    </a:lnTo>
                    <a:lnTo>
                      <a:pt x="19699" y="17280"/>
                    </a:lnTo>
                    <a:lnTo>
                      <a:pt x="20736" y="18360"/>
                    </a:lnTo>
                    <a:lnTo>
                      <a:pt x="21427" y="18900"/>
                    </a:lnTo>
                    <a:lnTo>
                      <a:pt x="21600" y="19440"/>
                    </a:lnTo>
                  </a:path>
                </a:pathLst>
              </a:custGeom>
              <a:no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gf5235eb5ba_0_303"/>
              <p:cNvSpPr/>
              <p:nvPr/>
            </p:nvSpPr>
            <p:spPr>
              <a:xfrm>
                <a:off x="5556" y="368300"/>
                <a:ext cx="15876" cy="14310"/>
              </a:xfrm>
              <a:custGeom>
                <a:rect b="b" l="l" r="r" t="t"/>
                <a:pathLst>
                  <a:path extrusionOk="0" h="21600" w="21600">
                    <a:moveTo>
                      <a:pt x="8640" y="0"/>
                    </a:moveTo>
                    <a:lnTo>
                      <a:pt x="0" y="14400"/>
                    </a:lnTo>
                    <a:lnTo>
                      <a:pt x="2160" y="16800"/>
                    </a:lnTo>
                    <a:lnTo>
                      <a:pt x="6480" y="16800"/>
                    </a:lnTo>
                    <a:lnTo>
                      <a:pt x="12960" y="19200"/>
                    </a:lnTo>
                    <a:lnTo>
                      <a:pt x="15120" y="21600"/>
                    </a:lnTo>
                    <a:lnTo>
                      <a:pt x="17280" y="21600"/>
                    </a:lnTo>
                    <a:lnTo>
                      <a:pt x="19440" y="19200"/>
                    </a:lnTo>
                    <a:lnTo>
                      <a:pt x="21600" y="16800"/>
                    </a:lnTo>
                    <a:lnTo>
                      <a:pt x="21600" y="9600"/>
                    </a:lnTo>
                    <a:lnTo>
                      <a:pt x="864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gf5235eb5ba_0_303"/>
              <p:cNvSpPr/>
              <p:nvPr/>
            </p:nvSpPr>
            <p:spPr>
              <a:xfrm>
                <a:off x="5556" y="368300"/>
                <a:ext cx="15876" cy="14310"/>
              </a:xfrm>
              <a:custGeom>
                <a:rect b="b" l="l" r="r" t="t"/>
                <a:pathLst>
                  <a:path extrusionOk="0" h="21600" w="21600">
                    <a:moveTo>
                      <a:pt x="8640" y="0"/>
                    </a:moveTo>
                    <a:lnTo>
                      <a:pt x="0" y="14400"/>
                    </a:lnTo>
                    <a:lnTo>
                      <a:pt x="2160" y="16800"/>
                    </a:lnTo>
                    <a:lnTo>
                      <a:pt x="6480" y="16800"/>
                    </a:lnTo>
                    <a:lnTo>
                      <a:pt x="12960" y="19200"/>
                    </a:lnTo>
                    <a:lnTo>
                      <a:pt x="15120" y="21600"/>
                    </a:lnTo>
                    <a:lnTo>
                      <a:pt x="17280" y="21600"/>
                    </a:lnTo>
                    <a:lnTo>
                      <a:pt x="19440" y="19200"/>
                    </a:lnTo>
                    <a:lnTo>
                      <a:pt x="21600" y="16800"/>
                    </a:lnTo>
                    <a:lnTo>
                      <a:pt x="21600" y="9600"/>
                    </a:lnTo>
                    <a:lnTo>
                      <a:pt x="8640" y="0"/>
                    </a:lnTo>
                  </a:path>
                </a:pathLst>
              </a:custGeom>
              <a:no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gf5235eb5ba_0_303"/>
              <p:cNvSpPr/>
              <p:nvPr/>
            </p:nvSpPr>
            <p:spPr>
              <a:xfrm>
                <a:off x="99218" y="284956"/>
                <a:ext cx="22248" cy="12690"/>
              </a:xfrm>
              <a:custGeom>
                <a:rect b="b" l="l" r="r" t="t"/>
                <a:pathLst>
                  <a:path extrusionOk="0" h="21600" w="21600">
                    <a:moveTo>
                      <a:pt x="21600" y="15429"/>
                    </a:moveTo>
                    <a:lnTo>
                      <a:pt x="18514" y="12343"/>
                    </a:lnTo>
                    <a:lnTo>
                      <a:pt x="16971" y="12343"/>
                    </a:lnTo>
                    <a:lnTo>
                      <a:pt x="10800" y="6171"/>
                    </a:lnTo>
                    <a:lnTo>
                      <a:pt x="6171" y="6171"/>
                    </a:lnTo>
                    <a:lnTo>
                      <a:pt x="4629" y="3086"/>
                    </a:lnTo>
                    <a:lnTo>
                      <a:pt x="1543" y="0"/>
                    </a:lnTo>
                    <a:lnTo>
                      <a:pt x="0" y="9257"/>
                    </a:lnTo>
                    <a:lnTo>
                      <a:pt x="3086" y="9257"/>
                    </a:lnTo>
                    <a:lnTo>
                      <a:pt x="9257" y="15429"/>
                    </a:lnTo>
                    <a:lnTo>
                      <a:pt x="12343" y="15429"/>
                    </a:lnTo>
                    <a:lnTo>
                      <a:pt x="16971" y="18514"/>
                    </a:lnTo>
                    <a:lnTo>
                      <a:pt x="18514" y="18514"/>
                    </a:lnTo>
                    <a:lnTo>
                      <a:pt x="21600" y="21600"/>
                    </a:lnTo>
                    <a:lnTo>
                      <a:pt x="21600" y="15429"/>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gf5235eb5ba_0_303"/>
              <p:cNvSpPr/>
              <p:nvPr/>
            </p:nvSpPr>
            <p:spPr>
              <a:xfrm>
                <a:off x="116681" y="292893"/>
                <a:ext cx="12690" cy="12690"/>
              </a:xfrm>
              <a:custGeom>
                <a:rect b="b" l="l" r="r" t="t"/>
                <a:pathLst>
                  <a:path extrusionOk="0" h="21600" w="21600">
                    <a:moveTo>
                      <a:pt x="21600" y="21600"/>
                    </a:moveTo>
                    <a:lnTo>
                      <a:pt x="21600" y="3086"/>
                    </a:lnTo>
                    <a:lnTo>
                      <a:pt x="0" y="0"/>
                    </a:lnTo>
                    <a:lnTo>
                      <a:pt x="0" y="6171"/>
                    </a:lnTo>
                    <a:lnTo>
                      <a:pt x="10800" y="9257"/>
                    </a:lnTo>
                    <a:lnTo>
                      <a:pt x="10800" y="15429"/>
                    </a:lnTo>
                    <a:lnTo>
                      <a:pt x="0" y="18514"/>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gf5235eb5ba_0_303"/>
              <p:cNvSpPr/>
              <p:nvPr/>
            </p:nvSpPr>
            <p:spPr>
              <a:xfrm>
                <a:off x="114299" y="303212"/>
                <a:ext cx="12690" cy="27000"/>
              </a:xfrm>
              <a:custGeom>
                <a:rect b="b" l="l" r="r" t="t"/>
                <a:pathLst>
                  <a:path extrusionOk="0" h="21600" w="21600">
                    <a:moveTo>
                      <a:pt x="4320" y="21600"/>
                    </a:moveTo>
                    <a:lnTo>
                      <a:pt x="8640" y="16518"/>
                    </a:lnTo>
                    <a:lnTo>
                      <a:pt x="17280" y="10165"/>
                    </a:lnTo>
                    <a:lnTo>
                      <a:pt x="17280" y="3812"/>
                    </a:lnTo>
                    <a:lnTo>
                      <a:pt x="21600" y="1270"/>
                    </a:lnTo>
                    <a:lnTo>
                      <a:pt x="12960" y="0"/>
                    </a:lnTo>
                    <a:lnTo>
                      <a:pt x="12960" y="3812"/>
                    </a:lnTo>
                    <a:lnTo>
                      <a:pt x="8640" y="10165"/>
                    </a:lnTo>
                    <a:lnTo>
                      <a:pt x="0" y="15247"/>
                    </a:lnTo>
                    <a:lnTo>
                      <a:pt x="0" y="19059"/>
                    </a:lnTo>
                    <a:lnTo>
                      <a:pt x="432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gf5235eb5ba_0_303"/>
              <p:cNvSpPr/>
              <p:nvPr/>
            </p:nvSpPr>
            <p:spPr>
              <a:xfrm>
                <a:off x="102393" y="323056"/>
                <a:ext cx="15876" cy="12690"/>
              </a:xfrm>
              <a:custGeom>
                <a:rect b="b" l="l" r="r" t="t"/>
                <a:pathLst>
                  <a:path extrusionOk="0" h="21600" w="21600">
                    <a:moveTo>
                      <a:pt x="0" y="21600"/>
                    </a:moveTo>
                    <a:lnTo>
                      <a:pt x="17280" y="21600"/>
                    </a:lnTo>
                    <a:lnTo>
                      <a:pt x="21600" y="14400"/>
                    </a:lnTo>
                    <a:lnTo>
                      <a:pt x="19440" y="0"/>
                    </a:lnTo>
                    <a:lnTo>
                      <a:pt x="17280" y="7200"/>
                    </a:lnTo>
                    <a:lnTo>
                      <a:pt x="8640" y="7200"/>
                    </a:lnTo>
                    <a:lnTo>
                      <a:pt x="216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gf5235eb5ba_0_303"/>
              <p:cNvSpPr/>
              <p:nvPr/>
            </p:nvSpPr>
            <p:spPr>
              <a:xfrm>
                <a:off x="91281" y="321468"/>
                <a:ext cx="12690" cy="12690"/>
              </a:xfrm>
              <a:custGeom>
                <a:rect b="b" l="l" r="r" t="t"/>
                <a:pathLst>
                  <a:path extrusionOk="0" h="21600" w="21600">
                    <a:moveTo>
                      <a:pt x="0" y="8640"/>
                    </a:moveTo>
                    <a:lnTo>
                      <a:pt x="2700" y="8640"/>
                    </a:lnTo>
                    <a:lnTo>
                      <a:pt x="2700" y="12960"/>
                    </a:lnTo>
                    <a:lnTo>
                      <a:pt x="18900" y="21600"/>
                    </a:lnTo>
                    <a:lnTo>
                      <a:pt x="21600" y="8640"/>
                    </a:lnTo>
                    <a:lnTo>
                      <a:pt x="10800" y="4320"/>
                    </a:lnTo>
                    <a:lnTo>
                      <a:pt x="5400" y="4320"/>
                    </a:lnTo>
                    <a:lnTo>
                      <a:pt x="2700" y="0"/>
                    </a:lnTo>
                    <a:lnTo>
                      <a:pt x="0" y="86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gf5235eb5ba_0_303"/>
              <p:cNvSpPr/>
              <p:nvPr/>
            </p:nvSpPr>
            <p:spPr>
              <a:xfrm>
                <a:off x="96043" y="304800"/>
                <a:ext cx="23814" cy="12690"/>
              </a:xfrm>
              <a:custGeom>
                <a:rect b="b" l="l" r="r" t="t"/>
                <a:pathLst>
                  <a:path extrusionOk="0" h="21600" w="21600">
                    <a:moveTo>
                      <a:pt x="21600" y="16200"/>
                    </a:moveTo>
                    <a:lnTo>
                      <a:pt x="20160" y="16200"/>
                    </a:lnTo>
                    <a:lnTo>
                      <a:pt x="20160" y="21600"/>
                    </a:lnTo>
                    <a:lnTo>
                      <a:pt x="17280" y="21600"/>
                    </a:lnTo>
                    <a:lnTo>
                      <a:pt x="15840" y="16200"/>
                    </a:lnTo>
                    <a:lnTo>
                      <a:pt x="12960" y="16200"/>
                    </a:lnTo>
                    <a:lnTo>
                      <a:pt x="10080" y="10800"/>
                    </a:lnTo>
                    <a:lnTo>
                      <a:pt x="7200" y="10800"/>
                    </a:lnTo>
                    <a:lnTo>
                      <a:pt x="4320" y="5400"/>
                    </a:lnTo>
                    <a:lnTo>
                      <a:pt x="1440" y="5400"/>
                    </a:lnTo>
                    <a:lnTo>
                      <a:pt x="0" y="0"/>
                    </a:lnTo>
                    <a:lnTo>
                      <a:pt x="2880" y="0"/>
                    </a:lnTo>
                    <a:lnTo>
                      <a:pt x="4320" y="5400"/>
                    </a:lnTo>
                    <a:lnTo>
                      <a:pt x="7200" y="5400"/>
                    </a:lnTo>
                    <a:lnTo>
                      <a:pt x="11520" y="10800"/>
                    </a:lnTo>
                    <a:lnTo>
                      <a:pt x="12960" y="10800"/>
                    </a:lnTo>
                    <a:lnTo>
                      <a:pt x="15840" y="16200"/>
                    </a:lnTo>
                    <a:lnTo>
                      <a:pt x="21600" y="16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gf5235eb5ba_0_303"/>
              <p:cNvSpPr/>
              <p:nvPr/>
            </p:nvSpPr>
            <p:spPr>
              <a:xfrm>
                <a:off x="107156" y="311943"/>
                <a:ext cx="12690" cy="12690"/>
              </a:xfrm>
              <a:custGeom>
                <a:rect b="b" l="l" r="r" t="t"/>
                <a:pathLst>
                  <a:path extrusionOk="0" h="21600" w="21600">
                    <a:moveTo>
                      <a:pt x="21600" y="21600"/>
                    </a:moveTo>
                    <a:lnTo>
                      <a:pt x="21600" y="14400"/>
                    </a:lnTo>
                    <a:lnTo>
                      <a:pt x="16200" y="7200"/>
                    </a:lnTo>
                    <a:lnTo>
                      <a:pt x="16200" y="0"/>
                    </a:lnTo>
                    <a:lnTo>
                      <a:pt x="5400" y="0"/>
                    </a:lnTo>
                    <a:lnTo>
                      <a:pt x="5400" y="7200"/>
                    </a:lnTo>
                    <a:lnTo>
                      <a:pt x="0" y="7200"/>
                    </a:lnTo>
                    <a:lnTo>
                      <a:pt x="16200" y="7200"/>
                    </a:lnTo>
                    <a:lnTo>
                      <a:pt x="162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gf5235eb5ba_0_303"/>
              <p:cNvSpPr/>
              <p:nvPr/>
            </p:nvSpPr>
            <p:spPr>
              <a:xfrm>
                <a:off x="259556" y="407987"/>
                <a:ext cx="49194" cy="34938"/>
              </a:xfrm>
              <a:custGeom>
                <a:rect b="b" l="l" r="r" t="t"/>
                <a:pathLst>
                  <a:path extrusionOk="0" h="21600" w="21600">
                    <a:moveTo>
                      <a:pt x="0" y="21600"/>
                    </a:moveTo>
                    <a:lnTo>
                      <a:pt x="1393" y="18654"/>
                    </a:lnTo>
                    <a:lnTo>
                      <a:pt x="3484" y="13745"/>
                    </a:lnTo>
                    <a:lnTo>
                      <a:pt x="6271" y="9818"/>
                    </a:lnTo>
                    <a:lnTo>
                      <a:pt x="9755" y="6873"/>
                    </a:lnTo>
                    <a:lnTo>
                      <a:pt x="12542" y="3927"/>
                    </a:lnTo>
                    <a:lnTo>
                      <a:pt x="16026" y="1964"/>
                    </a:lnTo>
                    <a:lnTo>
                      <a:pt x="18813" y="1964"/>
                    </a:lnTo>
                    <a:lnTo>
                      <a:pt x="20903" y="2945"/>
                    </a:lnTo>
                    <a:lnTo>
                      <a:pt x="21600" y="2945"/>
                    </a:lnTo>
                    <a:lnTo>
                      <a:pt x="20903" y="1964"/>
                    </a:lnTo>
                    <a:lnTo>
                      <a:pt x="20206" y="982"/>
                    </a:lnTo>
                    <a:lnTo>
                      <a:pt x="19510" y="982"/>
                    </a:lnTo>
                    <a:lnTo>
                      <a:pt x="18813" y="0"/>
                    </a:lnTo>
                    <a:lnTo>
                      <a:pt x="14632" y="0"/>
                    </a:lnTo>
                    <a:lnTo>
                      <a:pt x="14632" y="1964"/>
                    </a:lnTo>
                    <a:lnTo>
                      <a:pt x="12542" y="1964"/>
                    </a:lnTo>
                    <a:lnTo>
                      <a:pt x="11845" y="2945"/>
                    </a:lnTo>
                    <a:lnTo>
                      <a:pt x="10452" y="2945"/>
                    </a:lnTo>
                    <a:lnTo>
                      <a:pt x="9755" y="4909"/>
                    </a:lnTo>
                    <a:lnTo>
                      <a:pt x="9058" y="4909"/>
                    </a:lnTo>
                    <a:lnTo>
                      <a:pt x="8361" y="5891"/>
                    </a:lnTo>
                    <a:lnTo>
                      <a:pt x="7664" y="5891"/>
                    </a:lnTo>
                    <a:lnTo>
                      <a:pt x="6968" y="7854"/>
                    </a:lnTo>
                    <a:lnTo>
                      <a:pt x="6271" y="7854"/>
                    </a:lnTo>
                    <a:lnTo>
                      <a:pt x="6271" y="8836"/>
                    </a:lnTo>
                    <a:lnTo>
                      <a:pt x="4877" y="8836"/>
                    </a:lnTo>
                    <a:lnTo>
                      <a:pt x="4877" y="10800"/>
                    </a:lnTo>
                    <a:lnTo>
                      <a:pt x="3484" y="10800"/>
                    </a:lnTo>
                    <a:lnTo>
                      <a:pt x="3484" y="11782"/>
                    </a:lnTo>
                    <a:lnTo>
                      <a:pt x="2787" y="12764"/>
                    </a:lnTo>
                    <a:lnTo>
                      <a:pt x="2090" y="13745"/>
                    </a:lnTo>
                    <a:lnTo>
                      <a:pt x="1393" y="14727"/>
                    </a:lnTo>
                    <a:lnTo>
                      <a:pt x="1393" y="15709"/>
                    </a:lnTo>
                    <a:lnTo>
                      <a:pt x="697" y="15709"/>
                    </a:lnTo>
                    <a:lnTo>
                      <a:pt x="697" y="17673"/>
                    </a:lnTo>
                    <a:lnTo>
                      <a:pt x="0" y="18654"/>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gf5235eb5ba_0_303"/>
              <p:cNvSpPr/>
              <p:nvPr/>
            </p:nvSpPr>
            <p:spPr>
              <a:xfrm>
                <a:off x="251618" y="461962"/>
                <a:ext cx="111132" cy="279396"/>
              </a:xfrm>
              <a:custGeom>
                <a:rect b="b" l="l" r="r" t="t"/>
                <a:pathLst>
                  <a:path extrusionOk="0" h="21600" w="21600">
                    <a:moveTo>
                      <a:pt x="16971" y="982"/>
                    </a:moveTo>
                    <a:lnTo>
                      <a:pt x="16663" y="982"/>
                    </a:lnTo>
                    <a:lnTo>
                      <a:pt x="16354" y="1104"/>
                    </a:lnTo>
                    <a:lnTo>
                      <a:pt x="16046" y="1104"/>
                    </a:lnTo>
                    <a:lnTo>
                      <a:pt x="16046" y="1841"/>
                    </a:lnTo>
                    <a:lnTo>
                      <a:pt x="16354" y="2700"/>
                    </a:lnTo>
                    <a:lnTo>
                      <a:pt x="16354" y="3682"/>
                    </a:lnTo>
                    <a:lnTo>
                      <a:pt x="16971" y="3927"/>
                    </a:lnTo>
                    <a:lnTo>
                      <a:pt x="17280" y="4173"/>
                    </a:lnTo>
                    <a:lnTo>
                      <a:pt x="17280" y="4786"/>
                    </a:lnTo>
                    <a:lnTo>
                      <a:pt x="17897" y="6259"/>
                    </a:lnTo>
                    <a:lnTo>
                      <a:pt x="18206" y="6873"/>
                    </a:lnTo>
                    <a:lnTo>
                      <a:pt x="18514" y="8100"/>
                    </a:lnTo>
                    <a:lnTo>
                      <a:pt x="19131" y="9695"/>
                    </a:lnTo>
                    <a:lnTo>
                      <a:pt x="19749" y="11414"/>
                    </a:lnTo>
                    <a:lnTo>
                      <a:pt x="20366" y="13254"/>
                    </a:lnTo>
                    <a:lnTo>
                      <a:pt x="20983" y="14850"/>
                    </a:lnTo>
                    <a:lnTo>
                      <a:pt x="21291" y="16077"/>
                    </a:lnTo>
                    <a:lnTo>
                      <a:pt x="21600" y="16691"/>
                    </a:lnTo>
                    <a:lnTo>
                      <a:pt x="20674" y="17795"/>
                    </a:lnTo>
                    <a:lnTo>
                      <a:pt x="19749" y="18777"/>
                    </a:lnTo>
                    <a:lnTo>
                      <a:pt x="18514" y="19636"/>
                    </a:lnTo>
                    <a:lnTo>
                      <a:pt x="17280" y="20373"/>
                    </a:lnTo>
                    <a:lnTo>
                      <a:pt x="16046" y="20986"/>
                    </a:lnTo>
                    <a:lnTo>
                      <a:pt x="14503" y="21354"/>
                    </a:lnTo>
                    <a:lnTo>
                      <a:pt x="12651" y="21600"/>
                    </a:lnTo>
                    <a:lnTo>
                      <a:pt x="10800" y="21477"/>
                    </a:lnTo>
                    <a:lnTo>
                      <a:pt x="8331" y="20986"/>
                    </a:lnTo>
                    <a:lnTo>
                      <a:pt x="6171" y="20004"/>
                    </a:lnTo>
                    <a:lnTo>
                      <a:pt x="4011" y="18777"/>
                    </a:lnTo>
                    <a:lnTo>
                      <a:pt x="2469" y="17182"/>
                    </a:lnTo>
                    <a:lnTo>
                      <a:pt x="1234" y="15341"/>
                    </a:lnTo>
                    <a:lnTo>
                      <a:pt x="309" y="13377"/>
                    </a:lnTo>
                    <a:lnTo>
                      <a:pt x="0" y="11168"/>
                    </a:lnTo>
                    <a:lnTo>
                      <a:pt x="0" y="8836"/>
                    </a:lnTo>
                    <a:lnTo>
                      <a:pt x="617" y="6382"/>
                    </a:lnTo>
                    <a:lnTo>
                      <a:pt x="2160" y="4295"/>
                    </a:lnTo>
                    <a:lnTo>
                      <a:pt x="3703" y="2700"/>
                    </a:lnTo>
                    <a:lnTo>
                      <a:pt x="5863" y="1473"/>
                    </a:lnTo>
                    <a:lnTo>
                      <a:pt x="7714" y="736"/>
                    </a:lnTo>
                    <a:lnTo>
                      <a:pt x="9874" y="245"/>
                    </a:lnTo>
                    <a:lnTo>
                      <a:pt x="11417" y="0"/>
                    </a:lnTo>
                    <a:lnTo>
                      <a:pt x="12960" y="0"/>
                    </a:lnTo>
                    <a:lnTo>
                      <a:pt x="13577" y="123"/>
                    </a:lnTo>
                    <a:lnTo>
                      <a:pt x="14194" y="245"/>
                    </a:lnTo>
                    <a:lnTo>
                      <a:pt x="14811" y="368"/>
                    </a:lnTo>
                    <a:lnTo>
                      <a:pt x="15429" y="491"/>
                    </a:lnTo>
                    <a:lnTo>
                      <a:pt x="16046" y="614"/>
                    </a:lnTo>
                    <a:lnTo>
                      <a:pt x="16663" y="736"/>
                    </a:lnTo>
                    <a:lnTo>
                      <a:pt x="16971" y="982"/>
                    </a:lnTo>
                    <a:close/>
                  </a:path>
                </a:pathLst>
              </a:custGeom>
              <a:solidFill>
                <a:srgbClr val="C1AAA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gf5235eb5ba_0_303"/>
              <p:cNvSpPr/>
              <p:nvPr/>
            </p:nvSpPr>
            <p:spPr>
              <a:xfrm>
                <a:off x="329406" y="469900"/>
                <a:ext cx="12690" cy="12690"/>
              </a:xfrm>
              <a:custGeom>
                <a:rect b="b" l="l" r="r" t="t"/>
                <a:pathLst>
                  <a:path extrusionOk="0" h="21600" w="21600">
                    <a:moveTo>
                      <a:pt x="10800" y="21600"/>
                    </a:moveTo>
                    <a:lnTo>
                      <a:pt x="10800" y="16200"/>
                    </a:lnTo>
                    <a:lnTo>
                      <a:pt x="16200" y="10800"/>
                    </a:lnTo>
                    <a:lnTo>
                      <a:pt x="21600" y="10800"/>
                    </a:lnTo>
                    <a:lnTo>
                      <a:pt x="21600" y="0"/>
                    </a:lnTo>
                    <a:lnTo>
                      <a:pt x="16200" y="0"/>
                    </a:lnTo>
                    <a:lnTo>
                      <a:pt x="10800" y="5400"/>
                    </a:lnTo>
                    <a:lnTo>
                      <a:pt x="0" y="1080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gf5235eb5ba_0_303"/>
              <p:cNvSpPr/>
              <p:nvPr/>
            </p:nvSpPr>
            <p:spPr>
              <a:xfrm>
                <a:off x="328612" y="479425"/>
                <a:ext cx="12690" cy="31752"/>
              </a:xfrm>
              <a:custGeom>
                <a:rect b="b" l="l" r="r" t="t"/>
                <a:pathLst>
                  <a:path extrusionOk="0" h="21600" w="21600">
                    <a:moveTo>
                      <a:pt x="21600" y="19440"/>
                    </a:moveTo>
                    <a:lnTo>
                      <a:pt x="21600" y="20520"/>
                    </a:lnTo>
                    <a:lnTo>
                      <a:pt x="21600" y="11880"/>
                    </a:lnTo>
                    <a:lnTo>
                      <a:pt x="14400" y="4320"/>
                    </a:lnTo>
                    <a:lnTo>
                      <a:pt x="14400" y="0"/>
                    </a:lnTo>
                    <a:lnTo>
                      <a:pt x="0" y="0"/>
                    </a:lnTo>
                    <a:lnTo>
                      <a:pt x="0" y="4320"/>
                    </a:lnTo>
                    <a:lnTo>
                      <a:pt x="7200" y="11880"/>
                    </a:lnTo>
                    <a:lnTo>
                      <a:pt x="7200" y="18360"/>
                    </a:lnTo>
                    <a:lnTo>
                      <a:pt x="14400" y="20520"/>
                    </a:lnTo>
                    <a:lnTo>
                      <a:pt x="14400" y="21600"/>
                    </a:lnTo>
                    <a:lnTo>
                      <a:pt x="14400" y="20520"/>
                    </a:lnTo>
                    <a:lnTo>
                      <a:pt x="14400" y="21600"/>
                    </a:lnTo>
                    <a:lnTo>
                      <a:pt x="21600" y="194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gf5235eb5ba_0_303"/>
              <p:cNvSpPr/>
              <p:nvPr/>
            </p:nvSpPr>
            <p:spPr>
              <a:xfrm>
                <a:off x="331787" y="504031"/>
                <a:ext cx="12690" cy="12690"/>
              </a:xfrm>
              <a:custGeom>
                <a:rect b="b" l="l" r="r" t="t"/>
                <a:pathLst>
                  <a:path extrusionOk="0" h="21600" w="21600">
                    <a:moveTo>
                      <a:pt x="21600" y="21600"/>
                    </a:moveTo>
                    <a:lnTo>
                      <a:pt x="21600" y="14400"/>
                    </a:lnTo>
                    <a:lnTo>
                      <a:pt x="7200" y="0"/>
                    </a:lnTo>
                    <a:lnTo>
                      <a:pt x="0" y="14400"/>
                    </a:lnTo>
                    <a:lnTo>
                      <a:pt x="7200" y="21600"/>
                    </a:lnTo>
                    <a:lnTo>
                      <a:pt x="21600" y="21600"/>
                    </a:lnTo>
                    <a:lnTo>
                      <a:pt x="21600" y="144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gf5235eb5ba_0_303"/>
              <p:cNvSpPr/>
              <p:nvPr/>
            </p:nvSpPr>
            <p:spPr>
              <a:xfrm>
                <a:off x="334962" y="512762"/>
                <a:ext cx="12690" cy="30186"/>
              </a:xfrm>
              <a:custGeom>
                <a:rect b="b" l="l" r="r" t="t"/>
                <a:pathLst>
                  <a:path extrusionOk="0" h="21600" w="21600">
                    <a:moveTo>
                      <a:pt x="21600" y="21600"/>
                    </a:moveTo>
                    <a:lnTo>
                      <a:pt x="12960" y="7958"/>
                    </a:lnTo>
                    <a:lnTo>
                      <a:pt x="12960" y="2274"/>
                    </a:lnTo>
                    <a:lnTo>
                      <a:pt x="8640" y="0"/>
                    </a:lnTo>
                    <a:lnTo>
                      <a:pt x="0" y="0"/>
                    </a:lnTo>
                    <a:lnTo>
                      <a:pt x="4320" y="2274"/>
                    </a:lnTo>
                    <a:lnTo>
                      <a:pt x="4320" y="7958"/>
                    </a:lnTo>
                    <a:lnTo>
                      <a:pt x="1296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gf5235eb5ba_0_303"/>
              <p:cNvSpPr/>
              <p:nvPr/>
            </p:nvSpPr>
            <p:spPr>
              <a:xfrm>
                <a:off x="342106" y="542925"/>
                <a:ext cx="22248" cy="134946"/>
              </a:xfrm>
              <a:custGeom>
                <a:rect b="b" l="l" r="r" t="t"/>
                <a:pathLst>
                  <a:path extrusionOk="0" h="21600" w="21600">
                    <a:moveTo>
                      <a:pt x="21600" y="21600"/>
                    </a:moveTo>
                    <a:lnTo>
                      <a:pt x="20057" y="20329"/>
                    </a:lnTo>
                    <a:lnTo>
                      <a:pt x="18514" y="17788"/>
                    </a:lnTo>
                    <a:lnTo>
                      <a:pt x="15429" y="14485"/>
                    </a:lnTo>
                    <a:lnTo>
                      <a:pt x="12343" y="10673"/>
                    </a:lnTo>
                    <a:lnTo>
                      <a:pt x="9257" y="7115"/>
                    </a:lnTo>
                    <a:lnTo>
                      <a:pt x="6171" y="3812"/>
                    </a:lnTo>
                    <a:lnTo>
                      <a:pt x="4629" y="1270"/>
                    </a:lnTo>
                    <a:lnTo>
                      <a:pt x="3086" y="0"/>
                    </a:lnTo>
                    <a:lnTo>
                      <a:pt x="0" y="0"/>
                    </a:lnTo>
                    <a:lnTo>
                      <a:pt x="1543" y="1270"/>
                    </a:lnTo>
                    <a:lnTo>
                      <a:pt x="3086" y="3812"/>
                    </a:lnTo>
                    <a:lnTo>
                      <a:pt x="6171" y="7115"/>
                    </a:lnTo>
                    <a:lnTo>
                      <a:pt x="9257" y="10673"/>
                    </a:lnTo>
                    <a:lnTo>
                      <a:pt x="12343" y="14485"/>
                    </a:lnTo>
                    <a:lnTo>
                      <a:pt x="15429" y="17788"/>
                    </a:lnTo>
                    <a:lnTo>
                      <a:pt x="18514" y="20329"/>
                    </a:lnTo>
                    <a:lnTo>
                      <a:pt x="18514"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gf5235eb5ba_0_303"/>
              <p:cNvSpPr/>
              <p:nvPr/>
            </p:nvSpPr>
            <p:spPr>
              <a:xfrm>
                <a:off x="307181" y="677862"/>
                <a:ext cx="57132" cy="65070"/>
              </a:xfrm>
              <a:custGeom>
                <a:rect b="b" l="l" r="r" t="t"/>
                <a:pathLst>
                  <a:path extrusionOk="0" h="21600" w="21600">
                    <a:moveTo>
                      <a:pt x="0" y="21073"/>
                    </a:moveTo>
                    <a:lnTo>
                      <a:pt x="3600" y="21600"/>
                    </a:lnTo>
                    <a:lnTo>
                      <a:pt x="7200" y="20546"/>
                    </a:lnTo>
                    <a:lnTo>
                      <a:pt x="10200" y="18966"/>
                    </a:lnTo>
                    <a:lnTo>
                      <a:pt x="13200" y="16332"/>
                    </a:lnTo>
                    <a:lnTo>
                      <a:pt x="15600" y="12644"/>
                    </a:lnTo>
                    <a:lnTo>
                      <a:pt x="18000" y="8956"/>
                    </a:lnTo>
                    <a:lnTo>
                      <a:pt x="19800" y="4741"/>
                    </a:lnTo>
                    <a:lnTo>
                      <a:pt x="21600" y="0"/>
                    </a:lnTo>
                    <a:lnTo>
                      <a:pt x="20400" y="0"/>
                    </a:lnTo>
                    <a:lnTo>
                      <a:pt x="18600" y="4215"/>
                    </a:lnTo>
                    <a:lnTo>
                      <a:pt x="16800" y="8429"/>
                    </a:lnTo>
                    <a:lnTo>
                      <a:pt x="14400" y="12117"/>
                    </a:lnTo>
                    <a:lnTo>
                      <a:pt x="12600" y="15278"/>
                    </a:lnTo>
                    <a:lnTo>
                      <a:pt x="6600" y="19493"/>
                    </a:lnTo>
                    <a:lnTo>
                      <a:pt x="3600" y="20019"/>
                    </a:lnTo>
                    <a:lnTo>
                      <a:pt x="0" y="20019"/>
                    </a:lnTo>
                    <a:lnTo>
                      <a:pt x="0" y="2107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gf5235eb5ba_0_303"/>
              <p:cNvSpPr/>
              <p:nvPr/>
            </p:nvSpPr>
            <p:spPr>
              <a:xfrm>
                <a:off x="250031" y="576262"/>
                <a:ext cx="57132" cy="165078"/>
              </a:xfrm>
              <a:custGeom>
                <a:rect b="b" l="l" r="r" t="t"/>
                <a:pathLst>
                  <a:path extrusionOk="0" h="21600" w="21600">
                    <a:moveTo>
                      <a:pt x="0" y="0"/>
                    </a:moveTo>
                    <a:lnTo>
                      <a:pt x="0" y="3946"/>
                    </a:lnTo>
                    <a:lnTo>
                      <a:pt x="600" y="7685"/>
                    </a:lnTo>
                    <a:lnTo>
                      <a:pt x="2400" y="11215"/>
                    </a:lnTo>
                    <a:lnTo>
                      <a:pt x="4800" y="14331"/>
                    </a:lnTo>
                    <a:lnTo>
                      <a:pt x="7800" y="17031"/>
                    </a:lnTo>
                    <a:lnTo>
                      <a:pt x="12000" y="19108"/>
                    </a:lnTo>
                    <a:lnTo>
                      <a:pt x="16200" y="20769"/>
                    </a:lnTo>
                    <a:lnTo>
                      <a:pt x="21600" y="21600"/>
                    </a:lnTo>
                    <a:lnTo>
                      <a:pt x="21600" y="21185"/>
                    </a:lnTo>
                    <a:lnTo>
                      <a:pt x="17400" y="20354"/>
                    </a:lnTo>
                    <a:lnTo>
                      <a:pt x="12600" y="18900"/>
                    </a:lnTo>
                    <a:lnTo>
                      <a:pt x="9000" y="16823"/>
                    </a:lnTo>
                    <a:lnTo>
                      <a:pt x="6000" y="14123"/>
                    </a:lnTo>
                    <a:lnTo>
                      <a:pt x="3600" y="11008"/>
                    </a:lnTo>
                    <a:lnTo>
                      <a:pt x="1800" y="7685"/>
                    </a:lnTo>
                    <a:lnTo>
                      <a:pt x="1200" y="3946"/>
                    </a:lnTo>
                    <a:lnTo>
                      <a:pt x="12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gf5235eb5ba_0_303"/>
              <p:cNvSpPr/>
              <p:nvPr/>
            </p:nvSpPr>
            <p:spPr>
              <a:xfrm>
                <a:off x="250031" y="458787"/>
                <a:ext cx="66690" cy="117450"/>
              </a:xfrm>
              <a:custGeom>
                <a:rect b="b" l="l" r="r" t="t"/>
                <a:pathLst>
                  <a:path extrusionOk="0" h="21600" w="21600">
                    <a:moveTo>
                      <a:pt x="21600" y="0"/>
                    </a:moveTo>
                    <a:lnTo>
                      <a:pt x="19543" y="292"/>
                    </a:lnTo>
                    <a:lnTo>
                      <a:pt x="16457" y="876"/>
                    </a:lnTo>
                    <a:lnTo>
                      <a:pt x="13371" y="2043"/>
                    </a:lnTo>
                    <a:lnTo>
                      <a:pt x="9771" y="4086"/>
                    </a:lnTo>
                    <a:lnTo>
                      <a:pt x="6171" y="7005"/>
                    </a:lnTo>
                    <a:lnTo>
                      <a:pt x="3600" y="10800"/>
                    </a:lnTo>
                    <a:lnTo>
                      <a:pt x="1543" y="15762"/>
                    </a:lnTo>
                    <a:lnTo>
                      <a:pt x="0" y="21600"/>
                    </a:lnTo>
                    <a:lnTo>
                      <a:pt x="1029" y="21600"/>
                    </a:lnTo>
                    <a:lnTo>
                      <a:pt x="2057" y="15762"/>
                    </a:lnTo>
                    <a:lnTo>
                      <a:pt x="4629" y="10800"/>
                    </a:lnTo>
                    <a:lnTo>
                      <a:pt x="7200" y="7297"/>
                    </a:lnTo>
                    <a:lnTo>
                      <a:pt x="10286" y="4378"/>
                    </a:lnTo>
                    <a:lnTo>
                      <a:pt x="13886" y="2627"/>
                    </a:lnTo>
                    <a:lnTo>
                      <a:pt x="16971" y="1459"/>
                    </a:lnTo>
                    <a:lnTo>
                      <a:pt x="19543" y="876"/>
                    </a:lnTo>
                    <a:lnTo>
                      <a:pt x="21600" y="876"/>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gf5235eb5ba_0_303"/>
              <p:cNvSpPr/>
              <p:nvPr/>
            </p:nvSpPr>
            <p:spPr>
              <a:xfrm>
                <a:off x="316706" y="458787"/>
                <a:ext cx="25380" cy="17442"/>
              </a:xfrm>
              <a:custGeom>
                <a:rect b="b" l="l" r="r" t="t"/>
                <a:pathLst>
                  <a:path extrusionOk="0" h="21600" w="21600">
                    <a:moveTo>
                      <a:pt x="18900" y="21600"/>
                    </a:moveTo>
                    <a:lnTo>
                      <a:pt x="20250" y="19636"/>
                    </a:lnTo>
                    <a:lnTo>
                      <a:pt x="17550" y="15709"/>
                    </a:lnTo>
                    <a:lnTo>
                      <a:pt x="16200" y="11782"/>
                    </a:lnTo>
                    <a:lnTo>
                      <a:pt x="10800" y="7854"/>
                    </a:lnTo>
                    <a:lnTo>
                      <a:pt x="6750" y="3927"/>
                    </a:lnTo>
                    <a:lnTo>
                      <a:pt x="5400" y="3927"/>
                    </a:lnTo>
                    <a:lnTo>
                      <a:pt x="0" y="0"/>
                    </a:lnTo>
                    <a:lnTo>
                      <a:pt x="0" y="5891"/>
                    </a:lnTo>
                    <a:lnTo>
                      <a:pt x="1350" y="5891"/>
                    </a:lnTo>
                    <a:lnTo>
                      <a:pt x="14850" y="15709"/>
                    </a:lnTo>
                    <a:lnTo>
                      <a:pt x="17550" y="19636"/>
                    </a:lnTo>
                    <a:lnTo>
                      <a:pt x="18900" y="17673"/>
                    </a:lnTo>
                    <a:lnTo>
                      <a:pt x="18900" y="21600"/>
                    </a:lnTo>
                    <a:lnTo>
                      <a:pt x="21600" y="21600"/>
                    </a:lnTo>
                    <a:lnTo>
                      <a:pt x="20250" y="19636"/>
                    </a:lnTo>
                    <a:lnTo>
                      <a:pt x="189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gf5235eb5ba_0_303"/>
              <p:cNvSpPr/>
              <p:nvPr/>
            </p:nvSpPr>
            <p:spPr>
              <a:xfrm>
                <a:off x="332581" y="714375"/>
                <a:ext cx="12690" cy="12690"/>
              </a:xfrm>
              <a:custGeom>
                <a:rect b="b" l="l" r="r" t="t"/>
                <a:pathLst>
                  <a:path extrusionOk="0" h="21600" w="21600">
                    <a:moveTo>
                      <a:pt x="21600" y="21600"/>
                    </a:moveTo>
                    <a:lnTo>
                      <a:pt x="21600" y="0"/>
                    </a:lnTo>
                    <a:lnTo>
                      <a:pt x="0" y="0"/>
                    </a:lnTo>
                    <a:lnTo>
                      <a:pt x="216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gf5235eb5ba_0_303"/>
              <p:cNvSpPr/>
              <p:nvPr/>
            </p:nvSpPr>
            <p:spPr>
              <a:xfrm>
                <a:off x="308768" y="719137"/>
                <a:ext cx="31752" cy="19062"/>
              </a:xfrm>
              <a:custGeom>
                <a:rect b="b" l="l" r="r" t="t"/>
                <a:pathLst>
                  <a:path extrusionOk="0" h="21600" w="21600">
                    <a:moveTo>
                      <a:pt x="0" y="19800"/>
                    </a:moveTo>
                    <a:lnTo>
                      <a:pt x="3240" y="21600"/>
                    </a:lnTo>
                    <a:lnTo>
                      <a:pt x="6480" y="21600"/>
                    </a:lnTo>
                    <a:lnTo>
                      <a:pt x="8640" y="19800"/>
                    </a:lnTo>
                    <a:lnTo>
                      <a:pt x="11880" y="18000"/>
                    </a:lnTo>
                    <a:lnTo>
                      <a:pt x="14040" y="16200"/>
                    </a:lnTo>
                    <a:lnTo>
                      <a:pt x="17280" y="12600"/>
                    </a:lnTo>
                    <a:lnTo>
                      <a:pt x="18360" y="7200"/>
                    </a:lnTo>
                    <a:lnTo>
                      <a:pt x="21600" y="3600"/>
                    </a:lnTo>
                    <a:lnTo>
                      <a:pt x="19440" y="0"/>
                    </a:lnTo>
                    <a:lnTo>
                      <a:pt x="17280" y="5400"/>
                    </a:lnTo>
                    <a:lnTo>
                      <a:pt x="15120" y="7200"/>
                    </a:lnTo>
                    <a:lnTo>
                      <a:pt x="14040" y="10800"/>
                    </a:lnTo>
                    <a:lnTo>
                      <a:pt x="10800" y="12600"/>
                    </a:lnTo>
                    <a:lnTo>
                      <a:pt x="8640" y="16200"/>
                    </a:lnTo>
                    <a:lnTo>
                      <a:pt x="0" y="16200"/>
                    </a:lnTo>
                    <a:lnTo>
                      <a:pt x="0" y="198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gf5235eb5ba_0_303"/>
              <p:cNvSpPr/>
              <p:nvPr/>
            </p:nvSpPr>
            <p:spPr>
              <a:xfrm>
                <a:off x="254793" y="601662"/>
                <a:ext cx="54000" cy="134946"/>
              </a:xfrm>
              <a:custGeom>
                <a:rect b="b" l="l" r="r" t="t"/>
                <a:pathLst>
                  <a:path extrusionOk="0" h="21600" w="21600">
                    <a:moveTo>
                      <a:pt x="0" y="0"/>
                    </a:moveTo>
                    <a:lnTo>
                      <a:pt x="0" y="4320"/>
                    </a:lnTo>
                    <a:lnTo>
                      <a:pt x="1270" y="8132"/>
                    </a:lnTo>
                    <a:lnTo>
                      <a:pt x="3176" y="11689"/>
                    </a:lnTo>
                    <a:lnTo>
                      <a:pt x="6353" y="14739"/>
                    </a:lnTo>
                    <a:lnTo>
                      <a:pt x="9529" y="17280"/>
                    </a:lnTo>
                    <a:lnTo>
                      <a:pt x="13341" y="19313"/>
                    </a:lnTo>
                    <a:lnTo>
                      <a:pt x="17788" y="20838"/>
                    </a:lnTo>
                    <a:lnTo>
                      <a:pt x="21600" y="21600"/>
                    </a:lnTo>
                    <a:lnTo>
                      <a:pt x="21600" y="21092"/>
                    </a:lnTo>
                    <a:lnTo>
                      <a:pt x="17788" y="20329"/>
                    </a:lnTo>
                    <a:lnTo>
                      <a:pt x="13976" y="19059"/>
                    </a:lnTo>
                    <a:lnTo>
                      <a:pt x="10800" y="17026"/>
                    </a:lnTo>
                    <a:lnTo>
                      <a:pt x="7623" y="14485"/>
                    </a:lnTo>
                    <a:lnTo>
                      <a:pt x="4447" y="11435"/>
                    </a:lnTo>
                    <a:lnTo>
                      <a:pt x="2541" y="8132"/>
                    </a:lnTo>
                    <a:lnTo>
                      <a:pt x="1270" y="4320"/>
                    </a:lnTo>
                    <a:lnTo>
                      <a:pt x="635" y="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gf5235eb5ba_0_303"/>
              <p:cNvSpPr/>
              <p:nvPr/>
            </p:nvSpPr>
            <p:spPr>
              <a:xfrm>
                <a:off x="249237" y="594518"/>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gf5235eb5ba_0_303"/>
              <p:cNvSpPr/>
              <p:nvPr/>
            </p:nvSpPr>
            <p:spPr>
              <a:xfrm>
                <a:off x="256381" y="524668"/>
                <a:ext cx="12690" cy="12690"/>
              </a:xfrm>
              <a:custGeom>
                <a:rect b="b" l="l" r="r" t="t"/>
                <a:pathLst>
                  <a:path extrusionOk="0" h="21600" w="21600">
                    <a:moveTo>
                      <a:pt x="0" y="0"/>
                    </a:moveTo>
                    <a:lnTo>
                      <a:pt x="0" y="21600"/>
                    </a:lnTo>
                    <a:lnTo>
                      <a:pt x="108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gf5235eb5ba_0_303"/>
              <p:cNvSpPr/>
              <p:nvPr/>
            </p:nvSpPr>
            <p:spPr>
              <a:xfrm>
                <a:off x="261143" y="463550"/>
                <a:ext cx="55566" cy="66690"/>
              </a:xfrm>
              <a:custGeom>
                <a:rect b="b" l="l" r="r" t="t"/>
                <a:pathLst>
                  <a:path extrusionOk="0" h="21600" w="21600">
                    <a:moveTo>
                      <a:pt x="21600" y="514"/>
                    </a:moveTo>
                    <a:lnTo>
                      <a:pt x="21600" y="0"/>
                    </a:lnTo>
                    <a:lnTo>
                      <a:pt x="20983" y="514"/>
                    </a:lnTo>
                    <a:lnTo>
                      <a:pt x="19131" y="514"/>
                    </a:lnTo>
                    <a:lnTo>
                      <a:pt x="16663" y="1029"/>
                    </a:lnTo>
                    <a:lnTo>
                      <a:pt x="13577" y="2571"/>
                    </a:lnTo>
                    <a:lnTo>
                      <a:pt x="9874" y="5143"/>
                    </a:lnTo>
                    <a:lnTo>
                      <a:pt x="6171" y="8743"/>
                    </a:lnTo>
                    <a:lnTo>
                      <a:pt x="3086" y="14400"/>
                    </a:lnTo>
                    <a:lnTo>
                      <a:pt x="0" y="21600"/>
                    </a:lnTo>
                    <a:lnTo>
                      <a:pt x="1234" y="21600"/>
                    </a:lnTo>
                    <a:lnTo>
                      <a:pt x="4320" y="14914"/>
                    </a:lnTo>
                    <a:lnTo>
                      <a:pt x="7406" y="9771"/>
                    </a:lnTo>
                    <a:lnTo>
                      <a:pt x="10491" y="6171"/>
                    </a:lnTo>
                    <a:lnTo>
                      <a:pt x="14194" y="3600"/>
                    </a:lnTo>
                    <a:lnTo>
                      <a:pt x="16663" y="2571"/>
                    </a:lnTo>
                    <a:lnTo>
                      <a:pt x="19131" y="1543"/>
                    </a:lnTo>
                    <a:lnTo>
                      <a:pt x="21600" y="1543"/>
                    </a:lnTo>
                    <a:lnTo>
                      <a:pt x="21600" y="51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gf5235eb5ba_0_303"/>
              <p:cNvSpPr/>
              <p:nvPr/>
            </p:nvSpPr>
            <p:spPr>
              <a:xfrm>
                <a:off x="316706" y="463550"/>
                <a:ext cx="14310" cy="12690"/>
              </a:xfrm>
              <a:custGeom>
                <a:rect b="b" l="l" r="r" t="t"/>
                <a:pathLst>
                  <a:path extrusionOk="0" h="21600" w="21600">
                    <a:moveTo>
                      <a:pt x="21600" y="10800"/>
                    </a:moveTo>
                    <a:lnTo>
                      <a:pt x="14400" y="7200"/>
                    </a:lnTo>
                    <a:lnTo>
                      <a:pt x="9600" y="3600"/>
                    </a:lnTo>
                    <a:lnTo>
                      <a:pt x="2400" y="0"/>
                    </a:lnTo>
                    <a:lnTo>
                      <a:pt x="0" y="0"/>
                    </a:lnTo>
                    <a:lnTo>
                      <a:pt x="0" y="7200"/>
                    </a:lnTo>
                    <a:lnTo>
                      <a:pt x="2400" y="7200"/>
                    </a:lnTo>
                    <a:lnTo>
                      <a:pt x="7200" y="10800"/>
                    </a:lnTo>
                    <a:lnTo>
                      <a:pt x="14400" y="14400"/>
                    </a:lnTo>
                    <a:lnTo>
                      <a:pt x="19200" y="21600"/>
                    </a:lnTo>
                    <a:lnTo>
                      <a:pt x="2160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gf5235eb5ba_0_303"/>
              <p:cNvSpPr/>
              <p:nvPr/>
            </p:nvSpPr>
            <p:spPr>
              <a:xfrm>
                <a:off x="323849" y="465931"/>
                <a:ext cx="12690" cy="12690"/>
              </a:xfrm>
              <a:custGeom>
                <a:rect b="b" l="l" r="r" t="t"/>
                <a:pathLst>
                  <a:path extrusionOk="0" h="21600" w="21600">
                    <a:moveTo>
                      <a:pt x="0" y="21600"/>
                    </a:moveTo>
                    <a:lnTo>
                      <a:pt x="21600" y="21600"/>
                    </a:lnTo>
                    <a:lnTo>
                      <a:pt x="2160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gf5235eb5ba_0_303"/>
              <p:cNvSpPr/>
              <p:nvPr/>
            </p:nvSpPr>
            <p:spPr>
              <a:xfrm>
                <a:off x="261143" y="490537"/>
                <a:ext cx="31752" cy="92070"/>
              </a:xfrm>
              <a:custGeom>
                <a:rect b="b" l="l" r="r" t="t"/>
                <a:pathLst>
                  <a:path extrusionOk="0" h="21600" w="21600">
                    <a:moveTo>
                      <a:pt x="21600" y="4096"/>
                    </a:moveTo>
                    <a:lnTo>
                      <a:pt x="21600" y="1117"/>
                    </a:lnTo>
                    <a:lnTo>
                      <a:pt x="20520" y="372"/>
                    </a:lnTo>
                    <a:lnTo>
                      <a:pt x="18360" y="0"/>
                    </a:lnTo>
                    <a:lnTo>
                      <a:pt x="17280" y="372"/>
                    </a:lnTo>
                    <a:lnTo>
                      <a:pt x="16200" y="745"/>
                    </a:lnTo>
                    <a:lnTo>
                      <a:pt x="15120" y="1490"/>
                    </a:lnTo>
                    <a:lnTo>
                      <a:pt x="14040" y="1862"/>
                    </a:lnTo>
                    <a:lnTo>
                      <a:pt x="12960" y="3352"/>
                    </a:lnTo>
                    <a:lnTo>
                      <a:pt x="10800" y="5214"/>
                    </a:lnTo>
                    <a:lnTo>
                      <a:pt x="7560" y="7821"/>
                    </a:lnTo>
                    <a:lnTo>
                      <a:pt x="5400" y="10428"/>
                    </a:lnTo>
                    <a:lnTo>
                      <a:pt x="3240" y="13779"/>
                    </a:lnTo>
                    <a:lnTo>
                      <a:pt x="1080" y="17503"/>
                    </a:lnTo>
                    <a:lnTo>
                      <a:pt x="0" y="21600"/>
                    </a:lnTo>
                    <a:lnTo>
                      <a:pt x="1080" y="20855"/>
                    </a:lnTo>
                    <a:lnTo>
                      <a:pt x="2160" y="19738"/>
                    </a:lnTo>
                    <a:lnTo>
                      <a:pt x="4320" y="18621"/>
                    </a:lnTo>
                    <a:lnTo>
                      <a:pt x="6480" y="18248"/>
                    </a:lnTo>
                    <a:lnTo>
                      <a:pt x="6480" y="17503"/>
                    </a:lnTo>
                    <a:lnTo>
                      <a:pt x="7560" y="16014"/>
                    </a:lnTo>
                    <a:lnTo>
                      <a:pt x="8640" y="13407"/>
                    </a:lnTo>
                    <a:lnTo>
                      <a:pt x="10800" y="10800"/>
                    </a:lnTo>
                    <a:lnTo>
                      <a:pt x="12960" y="8193"/>
                    </a:lnTo>
                    <a:lnTo>
                      <a:pt x="16200" y="5586"/>
                    </a:lnTo>
                    <a:lnTo>
                      <a:pt x="18360" y="3724"/>
                    </a:lnTo>
                    <a:lnTo>
                      <a:pt x="21600" y="2979"/>
                    </a:lnTo>
                    <a:lnTo>
                      <a:pt x="21600" y="409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gf5235eb5ba_0_303"/>
              <p:cNvSpPr/>
              <p:nvPr/>
            </p:nvSpPr>
            <p:spPr>
              <a:xfrm>
                <a:off x="270668" y="503237"/>
                <a:ext cx="22248" cy="65070"/>
              </a:xfrm>
              <a:custGeom>
                <a:rect b="b" l="l" r="r" t="t"/>
                <a:pathLst>
                  <a:path extrusionOk="0" h="21600" w="21600">
                    <a:moveTo>
                      <a:pt x="18514" y="11590"/>
                    </a:moveTo>
                    <a:lnTo>
                      <a:pt x="20057" y="9483"/>
                    </a:lnTo>
                    <a:lnTo>
                      <a:pt x="20057" y="5795"/>
                    </a:lnTo>
                    <a:lnTo>
                      <a:pt x="21600" y="1580"/>
                    </a:lnTo>
                    <a:lnTo>
                      <a:pt x="21600" y="0"/>
                    </a:lnTo>
                    <a:lnTo>
                      <a:pt x="16971" y="1054"/>
                    </a:lnTo>
                    <a:lnTo>
                      <a:pt x="13886" y="3688"/>
                    </a:lnTo>
                    <a:lnTo>
                      <a:pt x="9257" y="7376"/>
                    </a:lnTo>
                    <a:lnTo>
                      <a:pt x="3086" y="14751"/>
                    </a:lnTo>
                    <a:lnTo>
                      <a:pt x="1543" y="18439"/>
                    </a:lnTo>
                    <a:lnTo>
                      <a:pt x="0" y="20546"/>
                    </a:lnTo>
                    <a:lnTo>
                      <a:pt x="0" y="21600"/>
                    </a:lnTo>
                    <a:lnTo>
                      <a:pt x="16971" y="15805"/>
                    </a:lnTo>
                    <a:lnTo>
                      <a:pt x="18514" y="1159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gf5235eb5ba_0_303"/>
              <p:cNvSpPr/>
              <p:nvPr/>
            </p:nvSpPr>
            <p:spPr>
              <a:xfrm>
                <a:off x="259556" y="490537"/>
                <a:ext cx="31752" cy="96822"/>
              </a:xfrm>
              <a:custGeom>
                <a:rect b="b" l="l" r="r" t="t"/>
                <a:pathLst>
                  <a:path extrusionOk="0" h="21600" w="21600">
                    <a:moveTo>
                      <a:pt x="1080" y="20538"/>
                    </a:moveTo>
                    <a:lnTo>
                      <a:pt x="2160" y="16643"/>
                    </a:lnTo>
                    <a:lnTo>
                      <a:pt x="4320" y="13101"/>
                    </a:lnTo>
                    <a:lnTo>
                      <a:pt x="6480" y="9915"/>
                    </a:lnTo>
                    <a:lnTo>
                      <a:pt x="8640" y="7436"/>
                    </a:lnTo>
                    <a:lnTo>
                      <a:pt x="11880" y="4957"/>
                    </a:lnTo>
                    <a:lnTo>
                      <a:pt x="14040" y="3187"/>
                    </a:lnTo>
                    <a:lnTo>
                      <a:pt x="15120" y="1770"/>
                    </a:lnTo>
                    <a:lnTo>
                      <a:pt x="16200" y="1416"/>
                    </a:lnTo>
                    <a:lnTo>
                      <a:pt x="17280" y="708"/>
                    </a:lnTo>
                    <a:lnTo>
                      <a:pt x="19440" y="0"/>
                    </a:lnTo>
                    <a:lnTo>
                      <a:pt x="21600" y="354"/>
                    </a:lnTo>
                    <a:lnTo>
                      <a:pt x="20520" y="0"/>
                    </a:lnTo>
                    <a:lnTo>
                      <a:pt x="16200" y="708"/>
                    </a:lnTo>
                    <a:lnTo>
                      <a:pt x="14040" y="1416"/>
                    </a:lnTo>
                    <a:lnTo>
                      <a:pt x="12960" y="2479"/>
                    </a:lnTo>
                    <a:lnTo>
                      <a:pt x="9720" y="4249"/>
                    </a:lnTo>
                    <a:lnTo>
                      <a:pt x="7560" y="6374"/>
                    </a:lnTo>
                    <a:lnTo>
                      <a:pt x="4320" y="9206"/>
                    </a:lnTo>
                    <a:lnTo>
                      <a:pt x="2160" y="12747"/>
                    </a:lnTo>
                    <a:lnTo>
                      <a:pt x="0" y="16643"/>
                    </a:lnTo>
                    <a:lnTo>
                      <a:pt x="0" y="21600"/>
                    </a:lnTo>
                    <a:lnTo>
                      <a:pt x="2160" y="21600"/>
                    </a:lnTo>
                    <a:lnTo>
                      <a:pt x="2160" y="20892"/>
                    </a:lnTo>
                    <a:lnTo>
                      <a:pt x="3240" y="20184"/>
                    </a:lnTo>
                    <a:lnTo>
                      <a:pt x="4320" y="19475"/>
                    </a:lnTo>
                    <a:lnTo>
                      <a:pt x="5400" y="18767"/>
                    </a:lnTo>
                    <a:lnTo>
                      <a:pt x="6480" y="18413"/>
                    </a:lnTo>
                    <a:lnTo>
                      <a:pt x="6480" y="18059"/>
                    </a:lnTo>
                    <a:lnTo>
                      <a:pt x="4320" y="18059"/>
                    </a:lnTo>
                    <a:lnTo>
                      <a:pt x="3240" y="18413"/>
                    </a:lnTo>
                    <a:lnTo>
                      <a:pt x="2160" y="19121"/>
                    </a:lnTo>
                    <a:lnTo>
                      <a:pt x="2160" y="20184"/>
                    </a:lnTo>
                    <a:lnTo>
                      <a:pt x="1080" y="20538"/>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gf5235eb5ba_0_303"/>
              <p:cNvSpPr/>
              <p:nvPr/>
            </p:nvSpPr>
            <p:spPr>
              <a:xfrm>
                <a:off x="262731" y="606425"/>
                <a:ext cx="27000" cy="95256"/>
              </a:xfrm>
              <a:custGeom>
                <a:rect b="b" l="l" r="r" t="t"/>
                <a:pathLst>
                  <a:path extrusionOk="0" h="21600" w="21600">
                    <a:moveTo>
                      <a:pt x="21600" y="5400"/>
                    </a:moveTo>
                    <a:lnTo>
                      <a:pt x="16518" y="3960"/>
                    </a:lnTo>
                    <a:lnTo>
                      <a:pt x="13976" y="2880"/>
                    </a:lnTo>
                    <a:lnTo>
                      <a:pt x="11435" y="1800"/>
                    </a:lnTo>
                    <a:lnTo>
                      <a:pt x="7623" y="1080"/>
                    </a:lnTo>
                    <a:lnTo>
                      <a:pt x="5082" y="360"/>
                    </a:lnTo>
                    <a:lnTo>
                      <a:pt x="3812" y="0"/>
                    </a:lnTo>
                    <a:lnTo>
                      <a:pt x="1270" y="360"/>
                    </a:lnTo>
                    <a:lnTo>
                      <a:pt x="0" y="720"/>
                    </a:lnTo>
                    <a:lnTo>
                      <a:pt x="0" y="2880"/>
                    </a:lnTo>
                    <a:lnTo>
                      <a:pt x="1270" y="4320"/>
                    </a:lnTo>
                    <a:lnTo>
                      <a:pt x="1270" y="6480"/>
                    </a:lnTo>
                    <a:lnTo>
                      <a:pt x="3812" y="9000"/>
                    </a:lnTo>
                    <a:lnTo>
                      <a:pt x="5082" y="11880"/>
                    </a:lnTo>
                    <a:lnTo>
                      <a:pt x="8894" y="15120"/>
                    </a:lnTo>
                    <a:lnTo>
                      <a:pt x="12706" y="18360"/>
                    </a:lnTo>
                    <a:lnTo>
                      <a:pt x="17788" y="21600"/>
                    </a:lnTo>
                    <a:lnTo>
                      <a:pt x="17788" y="20880"/>
                    </a:lnTo>
                    <a:lnTo>
                      <a:pt x="16518" y="19800"/>
                    </a:lnTo>
                    <a:lnTo>
                      <a:pt x="16518" y="18360"/>
                    </a:lnTo>
                    <a:lnTo>
                      <a:pt x="17788" y="17640"/>
                    </a:lnTo>
                    <a:lnTo>
                      <a:pt x="17788" y="17280"/>
                    </a:lnTo>
                    <a:lnTo>
                      <a:pt x="15247" y="15480"/>
                    </a:lnTo>
                    <a:lnTo>
                      <a:pt x="13976" y="13320"/>
                    </a:lnTo>
                    <a:lnTo>
                      <a:pt x="11435" y="10440"/>
                    </a:lnTo>
                    <a:lnTo>
                      <a:pt x="8894" y="7920"/>
                    </a:lnTo>
                    <a:lnTo>
                      <a:pt x="7623" y="5400"/>
                    </a:lnTo>
                    <a:lnTo>
                      <a:pt x="7623" y="3240"/>
                    </a:lnTo>
                    <a:lnTo>
                      <a:pt x="8894" y="2160"/>
                    </a:lnTo>
                    <a:lnTo>
                      <a:pt x="13976" y="3600"/>
                    </a:lnTo>
                    <a:lnTo>
                      <a:pt x="17788" y="4680"/>
                    </a:lnTo>
                    <a:lnTo>
                      <a:pt x="19059" y="5040"/>
                    </a:lnTo>
                    <a:lnTo>
                      <a:pt x="21600" y="5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gf5235eb5ba_0_303"/>
              <p:cNvSpPr/>
              <p:nvPr/>
            </p:nvSpPr>
            <p:spPr>
              <a:xfrm>
                <a:off x="272256" y="615950"/>
                <a:ext cx="19062" cy="68256"/>
              </a:xfrm>
              <a:custGeom>
                <a:rect b="b" l="l" r="r" t="t"/>
                <a:pathLst>
                  <a:path extrusionOk="0" h="21600" w="21600">
                    <a:moveTo>
                      <a:pt x="16200" y="4018"/>
                    </a:moveTo>
                    <a:lnTo>
                      <a:pt x="14400" y="3516"/>
                    </a:lnTo>
                    <a:lnTo>
                      <a:pt x="3600" y="502"/>
                    </a:lnTo>
                    <a:lnTo>
                      <a:pt x="1800" y="0"/>
                    </a:lnTo>
                    <a:lnTo>
                      <a:pt x="0" y="1507"/>
                    </a:lnTo>
                    <a:lnTo>
                      <a:pt x="0" y="4521"/>
                    </a:lnTo>
                    <a:lnTo>
                      <a:pt x="1800" y="8037"/>
                    </a:lnTo>
                    <a:lnTo>
                      <a:pt x="5400" y="11553"/>
                    </a:lnTo>
                    <a:lnTo>
                      <a:pt x="9000" y="15572"/>
                    </a:lnTo>
                    <a:lnTo>
                      <a:pt x="10800" y="18586"/>
                    </a:lnTo>
                    <a:lnTo>
                      <a:pt x="14400" y="21098"/>
                    </a:lnTo>
                    <a:lnTo>
                      <a:pt x="14400" y="21600"/>
                    </a:lnTo>
                    <a:lnTo>
                      <a:pt x="21600" y="10046"/>
                    </a:lnTo>
                    <a:lnTo>
                      <a:pt x="16200" y="4018"/>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gf5235eb5ba_0_303"/>
              <p:cNvSpPr/>
              <p:nvPr/>
            </p:nvSpPr>
            <p:spPr>
              <a:xfrm>
                <a:off x="261143" y="606425"/>
                <a:ext cx="27000" cy="100008"/>
              </a:xfrm>
              <a:custGeom>
                <a:rect b="b" l="l" r="r" t="t"/>
                <a:pathLst>
                  <a:path extrusionOk="0" h="21600" w="21600">
                    <a:moveTo>
                      <a:pt x="19059" y="20571"/>
                    </a:moveTo>
                    <a:lnTo>
                      <a:pt x="13976" y="17486"/>
                    </a:lnTo>
                    <a:lnTo>
                      <a:pt x="10165" y="14400"/>
                    </a:lnTo>
                    <a:lnTo>
                      <a:pt x="6353" y="11314"/>
                    </a:lnTo>
                    <a:lnTo>
                      <a:pt x="5082" y="8571"/>
                    </a:lnTo>
                    <a:lnTo>
                      <a:pt x="2541" y="6171"/>
                    </a:lnTo>
                    <a:lnTo>
                      <a:pt x="2541" y="4114"/>
                    </a:lnTo>
                    <a:lnTo>
                      <a:pt x="1270" y="2743"/>
                    </a:lnTo>
                    <a:lnTo>
                      <a:pt x="1270" y="686"/>
                    </a:lnTo>
                    <a:lnTo>
                      <a:pt x="2541" y="343"/>
                    </a:lnTo>
                    <a:lnTo>
                      <a:pt x="5082" y="0"/>
                    </a:lnTo>
                    <a:lnTo>
                      <a:pt x="2541" y="0"/>
                    </a:lnTo>
                    <a:lnTo>
                      <a:pt x="1270" y="686"/>
                    </a:lnTo>
                    <a:lnTo>
                      <a:pt x="0" y="1714"/>
                    </a:lnTo>
                    <a:lnTo>
                      <a:pt x="0" y="5828"/>
                    </a:lnTo>
                    <a:lnTo>
                      <a:pt x="1270" y="8229"/>
                    </a:lnTo>
                    <a:lnTo>
                      <a:pt x="3812" y="10971"/>
                    </a:lnTo>
                    <a:lnTo>
                      <a:pt x="6353" y="14400"/>
                    </a:lnTo>
                    <a:lnTo>
                      <a:pt x="11435" y="17486"/>
                    </a:lnTo>
                    <a:lnTo>
                      <a:pt x="19059" y="21257"/>
                    </a:lnTo>
                    <a:lnTo>
                      <a:pt x="20329" y="21600"/>
                    </a:lnTo>
                    <a:lnTo>
                      <a:pt x="21600" y="21600"/>
                    </a:lnTo>
                    <a:lnTo>
                      <a:pt x="21600" y="20914"/>
                    </a:lnTo>
                    <a:lnTo>
                      <a:pt x="20329" y="19886"/>
                    </a:lnTo>
                    <a:lnTo>
                      <a:pt x="20329" y="17486"/>
                    </a:lnTo>
                    <a:lnTo>
                      <a:pt x="17788" y="18171"/>
                    </a:lnTo>
                    <a:lnTo>
                      <a:pt x="17788" y="19200"/>
                    </a:lnTo>
                    <a:lnTo>
                      <a:pt x="19059" y="19886"/>
                    </a:lnTo>
                    <a:lnTo>
                      <a:pt x="19059" y="20571"/>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gf5235eb5ba_0_303"/>
              <p:cNvSpPr/>
              <p:nvPr/>
            </p:nvSpPr>
            <p:spPr>
              <a:xfrm>
                <a:off x="299243" y="471487"/>
                <a:ext cx="34938" cy="14310"/>
              </a:xfrm>
              <a:custGeom>
                <a:rect b="b" l="l" r="r" t="t"/>
                <a:pathLst>
                  <a:path extrusionOk="0" h="21600" w="21600">
                    <a:moveTo>
                      <a:pt x="21600" y="21600"/>
                    </a:moveTo>
                    <a:lnTo>
                      <a:pt x="19636" y="16800"/>
                    </a:lnTo>
                    <a:lnTo>
                      <a:pt x="17673" y="12000"/>
                    </a:lnTo>
                    <a:lnTo>
                      <a:pt x="14727" y="7200"/>
                    </a:lnTo>
                    <a:lnTo>
                      <a:pt x="12764" y="2400"/>
                    </a:lnTo>
                    <a:lnTo>
                      <a:pt x="9818" y="0"/>
                    </a:lnTo>
                    <a:lnTo>
                      <a:pt x="6873" y="0"/>
                    </a:lnTo>
                    <a:lnTo>
                      <a:pt x="3927" y="4800"/>
                    </a:lnTo>
                    <a:lnTo>
                      <a:pt x="0" y="9600"/>
                    </a:lnTo>
                    <a:lnTo>
                      <a:pt x="982" y="9600"/>
                    </a:lnTo>
                    <a:lnTo>
                      <a:pt x="3927" y="7200"/>
                    </a:lnTo>
                    <a:lnTo>
                      <a:pt x="5891" y="7200"/>
                    </a:lnTo>
                    <a:lnTo>
                      <a:pt x="6873" y="9600"/>
                    </a:lnTo>
                    <a:lnTo>
                      <a:pt x="7854" y="9600"/>
                    </a:lnTo>
                    <a:lnTo>
                      <a:pt x="7854" y="7200"/>
                    </a:lnTo>
                    <a:lnTo>
                      <a:pt x="12764" y="7200"/>
                    </a:lnTo>
                    <a:lnTo>
                      <a:pt x="14727" y="9600"/>
                    </a:lnTo>
                    <a:lnTo>
                      <a:pt x="17673" y="144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gf5235eb5ba_0_303"/>
              <p:cNvSpPr/>
              <p:nvPr/>
            </p:nvSpPr>
            <p:spPr>
              <a:xfrm>
                <a:off x="308768" y="476250"/>
                <a:ext cx="31752" cy="57132"/>
              </a:xfrm>
              <a:custGeom>
                <a:rect b="b" l="l" r="r" t="t"/>
                <a:pathLst>
                  <a:path extrusionOk="0" h="21600" w="21600">
                    <a:moveTo>
                      <a:pt x="6480" y="0"/>
                    </a:moveTo>
                    <a:lnTo>
                      <a:pt x="3240" y="0"/>
                    </a:lnTo>
                    <a:lnTo>
                      <a:pt x="1080" y="600"/>
                    </a:lnTo>
                    <a:lnTo>
                      <a:pt x="1080" y="1200"/>
                    </a:lnTo>
                    <a:lnTo>
                      <a:pt x="0" y="1800"/>
                    </a:lnTo>
                    <a:lnTo>
                      <a:pt x="1080" y="2400"/>
                    </a:lnTo>
                    <a:lnTo>
                      <a:pt x="1080" y="3000"/>
                    </a:lnTo>
                    <a:lnTo>
                      <a:pt x="2160" y="3600"/>
                    </a:lnTo>
                    <a:lnTo>
                      <a:pt x="2160" y="5400"/>
                    </a:lnTo>
                    <a:lnTo>
                      <a:pt x="6480" y="10200"/>
                    </a:lnTo>
                    <a:lnTo>
                      <a:pt x="7560" y="12600"/>
                    </a:lnTo>
                    <a:lnTo>
                      <a:pt x="8640" y="14400"/>
                    </a:lnTo>
                    <a:lnTo>
                      <a:pt x="8640" y="16800"/>
                    </a:lnTo>
                    <a:lnTo>
                      <a:pt x="6480" y="18000"/>
                    </a:lnTo>
                    <a:lnTo>
                      <a:pt x="5400" y="19800"/>
                    </a:lnTo>
                    <a:lnTo>
                      <a:pt x="4320" y="21000"/>
                    </a:lnTo>
                    <a:lnTo>
                      <a:pt x="5400" y="21600"/>
                    </a:lnTo>
                    <a:lnTo>
                      <a:pt x="6480" y="21000"/>
                    </a:lnTo>
                    <a:lnTo>
                      <a:pt x="10800" y="19800"/>
                    </a:lnTo>
                    <a:lnTo>
                      <a:pt x="14040" y="18600"/>
                    </a:lnTo>
                    <a:lnTo>
                      <a:pt x="16200" y="18000"/>
                    </a:lnTo>
                    <a:lnTo>
                      <a:pt x="18360" y="16800"/>
                    </a:lnTo>
                    <a:lnTo>
                      <a:pt x="20520" y="16800"/>
                    </a:lnTo>
                    <a:lnTo>
                      <a:pt x="20520" y="16200"/>
                    </a:lnTo>
                    <a:lnTo>
                      <a:pt x="21600" y="15600"/>
                    </a:lnTo>
                    <a:lnTo>
                      <a:pt x="20520" y="15600"/>
                    </a:lnTo>
                    <a:lnTo>
                      <a:pt x="18360" y="16200"/>
                    </a:lnTo>
                    <a:lnTo>
                      <a:pt x="16200" y="16800"/>
                    </a:lnTo>
                    <a:lnTo>
                      <a:pt x="14040" y="18000"/>
                    </a:lnTo>
                    <a:lnTo>
                      <a:pt x="10800" y="18600"/>
                    </a:lnTo>
                    <a:lnTo>
                      <a:pt x="9720" y="18600"/>
                    </a:lnTo>
                    <a:lnTo>
                      <a:pt x="7560" y="19200"/>
                    </a:lnTo>
                    <a:lnTo>
                      <a:pt x="7560" y="18600"/>
                    </a:lnTo>
                    <a:lnTo>
                      <a:pt x="9720" y="18000"/>
                    </a:lnTo>
                    <a:lnTo>
                      <a:pt x="12960" y="16200"/>
                    </a:lnTo>
                    <a:lnTo>
                      <a:pt x="15120" y="15000"/>
                    </a:lnTo>
                    <a:lnTo>
                      <a:pt x="16200" y="14400"/>
                    </a:lnTo>
                    <a:lnTo>
                      <a:pt x="15120" y="13800"/>
                    </a:lnTo>
                    <a:lnTo>
                      <a:pt x="14040" y="12000"/>
                    </a:lnTo>
                    <a:lnTo>
                      <a:pt x="11880" y="10200"/>
                    </a:lnTo>
                    <a:lnTo>
                      <a:pt x="9720" y="7800"/>
                    </a:lnTo>
                    <a:lnTo>
                      <a:pt x="8640" y="5400"/>
                    </a:lnTo>
                    <a:lnTo>
                      <a:pt x="6480" y="3000"/>
                    </a:lnTo>
                    <a:lnTo>
                      <a:pt x="6480" y="1200"/>
                    </a:lnTo>
                    <a:lnTo>
                      <a:pt x="7560" y="1200"/>
                    </a:lnTo>
                    <a:lnTo>
                      <a:pt x="7560" y="600"/>
                    </a:lnTo>
                    <a:lnTo>
                      <a:pt x="648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gf5235eb5ba_0_303"/>
              <p:cNvSpPr/>
              <p:nvPr/>
            </p:nvSpPr>
            <p:spPr>
              <a:xfrm>
                <a:off x="318293" y="479425"/>
                <a:ext cx="22248" cy="47628"/>
              </a:xfrm>
              <a:custGeom>
                <a:rect b="b" l="l" r="r" t="t"/>
                <a:pathLst>
                  <a:path extrusionOk="0" h="21600" w="21600">
                    <a:moveTo>
                      <a:pt x="0" y="0"/>
                    </a:moveTo>
                    <a:lnTo>
                      <a:pt x="0" y="2880"/>
                    </a:lnTo>
                    <a:lnTo>
                      <a:pt x="3086" y="5040"/>
                    </a:lnTo>
                    <a:lnTo>
                      <a:pt x="4629" y="7920"/>
                    </a:lnTo>
                    <a:lnTo>
                      <a:pt x="7714" y="10800"/>
                    </a:lnTo>
                    <a:lnTo>
                      <a:pt x="10800" y="12960"/>
                    </a:lnTo>
                    <a:lnTo>
                      <a:pt x="12343" y="15120"/>
                    </a:lnTo>
                    <a:lnTo>
                      <a:pt x="13886" y="15840"/>
                    </a:lnTo>
                    <a:lnTo>
                      <a:pt x="12343" y="16560"/>
                    </a:lnTo>
                    <a:lnTo>
                      <a:pt x="9257" y="18000"/>
                    </a:lnTo>
                    <a:lnTo>
                      <a:pt x="4629" y="20160"/>
                    </a:lnTo>
                    <a:lnTo>
                      <a:pt x="1543" y="20880"/>
                    </a:lnTo>
                    <a:lnTo>
                      <a:pt x="1543" y="21600"/>
                    </a:lnTo>
                    <a:lnTo>
                      <a:pt x="4629" y="20880"/>
                    </a:lnTo>
                    <a:lnTo>
                      <a:pt x="6171" y="20880"/>
                    </a:lnTo>
                    <a:lnTo>
                      <a:pt x="10800" y="20160"/>
                    </a:lnTo>
                    <a:lnTo>
                      <a:pt x="13886" y="18720"/>
                    </a:lnTo>
                    <a:lnTo>
                      <a:pt x="20057" y="17280"/>
                    </a:lnTo>
                    <a:lnTo>
                      <a:pt x="21600" y="17280"/>
                    </a:lnTo>
                    <a:lnTo>
                      <a:pt x="20057" y="15840"/>
                    </a:lnTo>
                    <a:lnTo>
                      <a:pt x="20057" y="15120"/>
                    </a:lnTo>
                    <a:lnTo>
                      <a:pt x="16971" y="15120"/>
                    </a:lnTo>
                    <a:lnTo>
                      <a:pt x="13886" y="12960"/>
                    </a:lnTo>
                    <a:lnTo>
                      <a:pt x="10800" y="8640"/>
                    </a:lnTo>
                    <a:lnTo>
                      <a:pt x="6171" y="4320"/>
                    </a:lnTo>
                    <a:lnTo>
                      <a:pt x="4629" y="2160"/>
                    </a:lnTo>
                    <a:lnTo>
                      <a:pt x="4629" y="1440"/>
                    </a:lnTo>
                    <a:lnTo>
                      <a:pt x="3086" y="720"/>
                    </a:lnTo>
                    <a:lnTo>
                      <a:pt x="1543"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gf5235eb5ba_0_303"/>
              <p:cNvSpPr/>
              <p:nvPr/>
            </p:nvSpPr>
            <p:spPr>
              <a:xfrm>
                <a:off x="318293" y="476250"/>
                <a:ext cx="20628" cy="38124"/>
              </a:xfrm>
              <a:custGeom>
                <a:rect b="b" l="l" r="r" t="t"/>
                <a:pathLst>
                  <a:path extrusionOk="0" h="21600" w="21600">
                    <a:moveTo>
                      <a:pt x="16615" y="5400"/>
                    </a:moveTo>
                    <a:lnTo>
                      <a:pt x="13292" y="4500"/>
                    </a:lnTo>
                    <a:lnTo>
                      <a:pt x="11631" y="2700"/>
                    </a:lnTo>
                    <a:lnTo>
                      <a:pt x="9969" y="2700"/>
                    </a:lnTo>
                    <a:lnTo>
                      <a:pt x="6646" y="1800"/>
                    </a:lnTo>
                    <a:lnTo>
                      <a:pt x="3323" y="0"/>
                    </a:lnTo>
                    <a:lnTo>
                      <a:pt x="0" y="0"/>
                    </a:lnTo>
                    <a:lnTo>
                      <a:pt x="1661" y="900"/>
                    </a:lnTo>
                    <a:lnTo>
                      <a:pt x="0" y="1800"/>
                    </a:lnTo>
                    <a:lnTo>
                      <a:pt x="1661" y="1800"/>
                    </a:lnTo>
                    <a:lnTo>
                      <a:pt x="4985" y="3600"/>
                    </a:lnTo>
                    <a:lnTo>
                      <a:pt x="4985" y="4500"/>
                    </a:lnTo>
                    <a:lnTo>
                      <a:pt x="6646" y="7200"/>
                    </a:lnTo>
                    <a:lnTo>
                      <a:pt x="11631" y="12600"/>
                    </a:lnTo>
                    <a:lnTo>
                      <a:pt x="14954" y="18000"/>
                    </a:lnTo>
                    <a:lnTo>
                      <a:pt x="18277" y="20700"/>
                    </a:lnTo>
                    <a:lnTo>
                      <a:pt x="21600" y="20700"/>
                    </a:lnTo>
                    <a:lnTo>
                      <a:pt x="21600" y="21600"/>
                    </a:lnTo>
                    <a:lnTo>
                      <a:pt x="21600" y="20700"/>
                    </a:lnTo>
                    <a:lnTo>
                      <a:pt x="18277" y="18900"/>
                    </a:lnTo>
                    <a:lnTo>
                      <a:pt x="16615" y="54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gf5235eb5ba_0_303"/>
              <p:cNvSpPr/>
              <p:nvPr/>
            </p:nvSpPr>
            <p:spPr>
              <a:xfrm>
                <a:off x="299243" y="692150"/>
                <a:ext cx="47628" cy="33318"/>
              </a:xfrm>
              <a:custGeom>
                <a:rect b="b" l="l" r="r" t="t"/>
                <a:pathLst>
                  <a:path extrusionOk="0" h="21600" w="21600">
                    <a:moveTo>
                      <a:pt x="2160" y="2057"/>
                    </a:moveTo>
                    <a:lnTo>
                      <a:pt x="720" y="7200"/>
                    </a:lnTo>
                    <a:lnTo>
                      <a:pt x="0" y="12343"/>
                    </a:lnTo>
                    <a:lnTo>
                      <a:pt x="720" y="18514"/>
                    </a:lnTo>
                    <a:lnTo>
                      <a:pt x="3600" y="21600"/>
                    </a:lnTo>
                    <a:lnTo>
                      <a:pt x="10800" y="21600"/>
                    </a:lnTo>
                    <a:lnTo>
                      <a:pt x="12960" y="20571"/>
                    </a:lnTo>
                    <a:lnTo>
                      <a:pt x="15120" y="18514"/>
                    </a:lnTo>
                    <a:lnTo>
                      <a:pt x="17280" y="16457"/>
                    </a:lnTo>
                    <a:lnTo>
                      <a:pt x="19440" y="13371"/>
                    </a:lnTo>
                    <a:lnTo>
                      <a:pt x="21600" y="9257"/>
                    </a:lnTo>
                    <a:lnTo>
                      <a:pt x="21600" y="10286"/>
                    </a:lnTo>
                    <a:lnTo>
                      <a:pt x="18720" y="14400"/>
                    </a:lnTo>
                    <a:lnTo>
                      <a:pt x="16560" y="17486"/>
                    </a:lnTo>
                    <a:lnTo>
                      <a:pt x="13680" y="18514"/>
                    </a:lnTo>
                    <a:lnTo>
                      <a:pt x="10800" y="20571"/>
                    </a:lnTo>
                    <a:lnTo>
                      <a:pt x="7920" y="20571"/>
                    </a:lnTo>
                    <a:lnTo>
                      <a:pt x="3600" y="18514"/>
                    </a:lnTo>
                    <a:lnTo>
                      <a:pt x="2880" y="17486"/>
                    </a:lnTo>
                    <a:lnTo>
                      <a:pt x="2160" y="14400"/>
                    </a:lnTo>
                    <a:lnTo>
                      <a:pt x="2160" y="10286"/>
                    </a:lnTo>
                    <a:lnTo>
                      <a:pt x="2880" y="5143"/>
                    </a:lnTo>
                    <a:lnTo>
                      <a:pt x="3600" y="1029"/>
                    </a:lnTo>
                    <a:lnTo>
                      <a:pt x="2880" y="0"/>
                    </a:lnTo>
                    <a:lnTo>
                      <a:pt x="2880" y="1029"/>
                    </a:lnTo>
                    <a:lnTo>
                      <a:pt x="2160" y="2057"/>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gf5235eb5ba_0_303"/>
              <p:cNvSpPr/>
              <p:nvPr/>
            </p:nvSpPr>
            <p:spPr>
              <a:xfrm>
                <a:off x="304006" y="650875"/>
                <a:ext cx="49194" cy="73008"/>
              </a:xfrm>
              <a:custGeom>
                <a:rect b="b" l="l" r="r" t="t"/>
                <a:pathLst>
                  <a:path extrusionOk="0" h="21600" w="21600">
                    <a:moveTo>
                      <a:pt x="18813" y="16435"/>
                    </a:moveTo>
                    <a:lnTo>
                      <a:pt x="18813" y="16904"/>
                    </a:lnTo>
                    <a:lnTo>
                      <a:pt x="16026" y="18782"/>
                    </a:lnTo>
                    <a:lnTo>
                      <a:pt x="13935" y="20191"/>
                    </a:lnTo>
                    <a:lnTo>
                      <a:pt x="11148" y="20661"/>
                    </a:lnTo>
                    <a:lnTo>
                      <a:pt x="8361" y="21600"/>
                    </a:lnTo>
                    <a:lnTo>
                      <a:pt x="5574" y="21600"/>
                    </a:lnTo>
                    <a:lnTo>
                      <a:pt x="1393" y="20661"/>
                    </a:lnTo>
                    <a:lnTo>
                      <a:pt x="697" y="20191"/>
                    </a:lnTo>
                    <a:lnTo>
                      <a:pt x="0" y="18782"/>
                    </a:lnTo>
                    <a:lnTo>
                      <a:pt x="0" y="16904"/>
                    </a:lnTo>
                    <a:lnTo>
                      <a:pt x="697" y="14556"/>
                    </a:lnTo>
                    <a:lnTo>
                      <a:pt x="697" y="12678"/>
                    </a:lnTo>
                    <a:lnTo>
                      <a:pt x="1393" y="12209"/>
                    </a:lnTo>
                    <a:lnTo>
                      <a:pt x="2090" y="10800"/>
                    </a:lnTo>
                    <a:lnTo>
                      <a:pt x="2787" y="9391"/>
                    </a:lnTo>
                    <a:lnTo>
                      <a:pt x="4181" y="7513"/>
                    </a:lnTo>
                    <a:lnTo>
                      <a:pt x="4877" y="5165"/>
                    </a:lnTo>
                    <a:lnTo>
                      <a:pt x="6271" y="3287"/>
                    </a:lnTo>
                    <a:lnTo>
                      <a:pt x="7664" y="1878"/>
                    </a:lnTo>
                    <a:lnTo>
                      <a:pt x="8361" y="1409"/>
                    </a:lnTo>
                    <a:lnTo>
                      <a:pt x="9058" y="469"/>
                    </a:lnTo>
                    <a:lnTo>
                      <a:pt x="9755" y="0"/>
                    </a:lnTo>
                    <a:lnTo>
                      <a:pt x="9755" y="2348"/>
                    </a:lnTo>
                    <a:lnTo>
                      <a:pt x="21600" y="11269"/>
                    </a:lnTo>
                    <a:lnTo>
                      <a:pt x="21600" y="12678"/>
                    </a:lnTo>
                    <a:lnTo>
                      <a:pt x="18813" y="16435"/>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gf5235eb5ba_0_303"/>
              <p:cNvSpPr/>
              <p:nvPr/>
            </p:nvSpPr>
            <p:spPr>
              <a:xfrm>
                <a:off x="313531" y="661987"/>
                <a:ext cx="39690" cy="57132"/>
              </a:xfrm>
              <a:custGeom>
                <a:rect b="b" l="l" r="r" t="t"/>
                <a:pathLst>
                  <a:path extrusionOk="0" h="21600" w="21600">
                    <a:moveTo>
                      <a:pt x="21600" y="10200"/>
                    </a:moveTo>
                    <a:lnTo>
                      <a:pt x="8640" y="0"/>
                    </a:lnTo>
                    <a:lnTo>
                      <a:pt x="7776" y="1800"/>
                    </a:lnTo>
                    <a:lnTo>
                      <a:pt x="5184" y="6000"/>
                    </a:lnTo>
                    <a:lnTo>
                      <a:pt x="2592" y="10800"/>
                    </a:lnTo>
                    <a:lnTo>
                      <a:pt x="864" y="13800"/>
                    </a:lnTo>
                    <a:lnTo>
                      <a:pt x="864" y="15600"/>
                    </a:lnTo>
                    <a:lnTo>
                      <a:pt x="0" y="16800"/>
                    </a:lnTo>
                    <a:lnTo>
                      <a:pt x="0" y="19800"/>
                    </a:lnTo>
                    <a:lnTo>
                      <a:pt x="864" y="21000"/>
                    </a:lnTo>
                    <a:lnTo>
                      <a:pt x="2592" y="21600"/>
                    </a:lnTo>
                    <a:lnTo>
                      <a:pt x="7776" y="21600"/>
                    </a:lnTo>
                    <a:lnTo>
                      <a:pt x="9504" y="21000"/>
                    </a:lnTo>
                    <a:lnTo>
                      <a:pt x="10368" y="20400"/>
                    </a:lnTo>
                    <a:lnTo>
                      <a:pt x="12096" y="19800"/>
                    </a:lnTo>
                    <a:lnTo>
                      <a:pt x="14688" y="19200"/>
                    </a:lnTo>
                    <a:lnTo>
                      <a:pt x="16416" y="18000"/>
                    </a:lnTo>
                    <a:lnTo>
                      <a:pt x="18144" y="16200"/>
                    </a:lnTo>
                    <a:lnTo>
                      <a:pt x="21600" y="102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gf5235eb5ba_0_303"/>
              <p:cNvSpPr/>
              <p:nvPr/>
            </p:nvSpPr>
            <p:spPr>
              <a:xfrm>
                <a:off x="32543" y="430212"/>
                <a:ext cx="27000" cy="222264"/>
              </a:xfrm>
              <a:custGeom>
                <a:rect b="b" l="l" r="r" t="t"/>
                <a:pathLst>
                  <a:path extrusionOk="0" h="21600" w="21600">
                    <a:moveTo>
                      <a:pt x="10165" y="21600"/>
                    </a:moveTo>
                    <a:lnTo>
                      <a:pt x="15247" y="20674"/>
                    </a:lnTo>
                    <a:lnTo>
                      <a:pt x="17788" y="18514"/>
                    </a:lnTo>
                    <a:lnTo>
                      <a:pt x="20329" y="14966"/>
                    </a:lnTo>
                    <a:lnTo>
                      <a:pt x="21600" y="10800"/>
                    </a:lnTo>
                    <a:lnTo>
                      <a:pt x="21600" y="6634"/>
                    </a:lnTo>
                    <a:lnTo>
                      <a:pt x="19059" y="3240"/>
                    </a:lnTo>
                    <a:lnTo>
                      <a:pt x="15247" y="926"/>
                    </a:lnTo>
                    <a:lnTo>
                      <a:pt x="11435" y="0"/>
                    </a:lnTo>
                    <a:lnTo>
                      <a:pt x="6353" y="926"/>
                    </a:lnTo>
                    <a:lnTo>
                      <a:pt x="3812" y="3086"/>
                    </a:lnTo>
                    <a:lnTo>
                      <a:pt x="1270" y="6634"/>
                    </a:lnTo>
                    <a:lnTo>
                      <a:pt x="0" y="10800"/>
                    </a:lnTo>
                    <a:lnTo>
                      <a:pt x="1270" y="14966"/>
                    </a:lnTo>
                    <a:lnTo>
                      <a:pt x="2541" y="18360"/>
                    </a:lnTo>
                    <a:lnTo>
                      <a:pt x="6353" y="20674"/>
                    </a:lnTo>
                    <a:lnTo>
                      <a:pt x="10165" y="21600"/>
                    </a:lnTo>
                    <a:close/>
                  </a:path>
                </a:pathLst>
              </a:custGeom>
              <a:solidFill>
                <a:srgbClr val="C1AAA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gf5235eb5ba_0_303"/>
              <p:cNvSpPr/>
              <p:nvPr/>
            </p:nvSpPr>
            <p:spPr>
              <a:xfrm>
                <a:off x="45243" y="541337"/>
                <a:ext cx="15876" cy="114318"/>
              </a:xfrm>
              <a:custGeom>
                <a:rect b="b" l="l" r="r" t="t"/>
                <a:pathLst>
                  <a:path extrusionOk="0" h="21600" w="21600">
                    <a:moveTo>
                      <a:pt x="17280" y="0"/>
                    </a:moveTo>
                    <a:lnTo>
                      <a:pt x="15120" y="8100"/>
                    </a:lnTo>
                    <a:lnTo>
                      <a:pt x="10800" y="15000"/>
                    </a:lnTo>
                    <a:lnTo>
                      <a:pt x="6480" y="19200"/>
                    </a:lnTo>
                    <a:lnTo>
                      <a:pt x="0" y="20700"/>
                    </a:lnTo>
                    <a:lnTo>
                      <a:pt x="0" y="21600"/>
                    </a:lnTo>
                    <a:lnTo>
                      <a:pt x="10800" y="19500"/>
                    </a:lnTo>
                    <a:lnTo>
                      <a:pt x="15120" y="15000"/>
                    </a:lnTo>
                    <a:lnTo>
                      <a:pt x="19440" y="8100"/>
                    </a:lnTo>
                    <a:lnTo>
                      <a:pt x="21600" y="0"/>
                    </a:lnTo>
                    <a:lnTo>
                      <a:pt x="1728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gf5235eb5ba_0_303"/>
              <p:cNvSpPr/>
              <p:nvPr/>
            </p:nvSpPr>
            <p:spPr>
              <a:xfrm>
                <a:off x="46831" y="428625"/>
                <a:ext cx="14310" cy="112698"/>
              </a:xfrm>
              <a:custGeom>
                <a:rect b="b" l="l" r="r" t="t"/>
                <a:pathLst>
                  <a:path extrusionOk="0" h="21600" w="21600">
                    <a:moveTo>
                      <a:pt x="0" y="913"/>
                    </a:moveTo>
                    <a:lnTo>
                      <a:pt x="4800" y="2129"/>
                    </a:lnTo>
                    <a:lnTo>
                      <a:pt x="12000" y="6693"/>
                    </a:lnTo>
                    <a:lnTo>
                      <a:pt x="16800" y="13386"/>
                    </a:lnTo>
                    <a:lnTo>
                      <a:pt x="16800" y="21600"/>
                    </a:lnTo>
                    <a:lnTo>
                      <a:pt x="21600" y="21600"/>
                    </a:lnTo>
                    <a:lnTo>
                      <a:pt x="19200" y="13386"/>
                    </a:lnTo>
                    <a:lnTo>
                      <a:pt x="16800" y="6693"/>
                    </a:lnTo>
                    <a:lnTo>
                      <a:pt x="9600" y="2129"/>
                    </a:lnTo>
                    <a:lnTo>
                      <a:pt x="0" y="0"/>
                    </a:lnTo>
                    <a:lnTo>
                      <a:pt x="0" y="91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gf5235eb5ba_0_303"/>
              <p:cNvSpPr/>
              <p:nvPr/>
            </p:nvSpPr>
            <p:spPr>
              <a:xfrm>
                <a:off x="30956" y="428625"/>
                <a:ext cx="15876" cy="112698"/>
              </a:xfrm>
              <a:custGeom>
                <a:rect b="b" l="l" r="r" t="t"/>
                <a:pathLst>
                  <a:path extrusionOk="0" h="21600" w="21600">
                    <a:moveTo>
                      <a:pt x="4320" y="21600"/>
                    </a:moveTo>
                    <a:lnTo>
                      <a:pt x="6480" y="13386"/>
                    </a:lnTo>
                    <a:lnTo>
                      <a:pt x="10800" y="6389"/>
                    </a:lnTo>
                    <a:lnTo>
                      <a:pt x="15120" y="2129"/>
                    </a:lnTo>
                    <a:lnTo>
                      <a:pt x="21600" y="913"/>
                    </a:lnTo>
                    <a:lnTo>
                      <a:pt x="21600" y="0"/>
                    </a:lnTo>
                    <a:lnTo>
                      <a:pt x="12960" y="1825"/>
                    </a:lnTo>
                    <a:lnTo>
                      <a:pt x="6480" y="6389"/>
                    </a:lnTo>
                    <a:lnTo>
                      <a:pt x="2160" y="13386"/>
                    </a:lnTo>
                    <a:lnTo>
                      <a:pt x="0" y="21600"/>
                    </a:lnTo>
                    <a:lnTo>
                      <a:pt x="432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gf5235eb5ba_0_303"/>
              <p:cNvSpPr/>
              <p:nvPr/>
            </p:nvSpPr>
            <p:spPr>
              <a:xfrm>
                <a:off x="30956" y="541337"/>
                <a:ext cx="14310" cy="114318"/>
              </a:xfrm>
              <a:custGeom>
                <a:rect b="b" l="l" r="r" t="t"/>
                <a:pathLst>
                  <a:path extrusionOk="0" h="21600" w="21600">
                    <a:moveTo>
                      <a:pt x="21600" y="20700"/>
                    </a:moveTo>
                    <a:lnTo>
                      <a:pt x="16800" y="19200"/>
                    </a:lnTo>
                    <a:lnTo>
                      <a:pt x="9600" y="14700"/>
                    </a:lnTo>
                    <a:lnTo>
                      <a:pt x="4800" y="8100"/>
                    </a:lnTo>
                    <a:lnTo>
                      <a:pt x="4800" y="0"/>
                    </a:lnTo>
                    <a:lnTo>
                      <a:pt x="0" y="0"/>
                    </a:lnTo>
                    <a:lnTo>
                      <a:pt x="2400" y="8100"/>
                    </a:lnTo>
                    <a:lnTo>
                      <a:pt x="4800" y="14700"/>
                    </a:lnTo>
                    <a:lnTo>
                      <a:pt x="12000" y="19500"/>
                    </a:lnTo>
                    <a:lnTo>
                      <a:pt x="21600" y="21300"/>
                    </a:lnTo>
                    <a:lnTo>
                      <a:pt x="21600" y="21600"/>
                    </a:lnTo>
                    <a:lnTo>
                      <a:pt x="21600" y="207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gf5235eb5ba_0_303"/>
              <p:cNvSpPr/>
              <p:nvPr/>
            </p:nvSpPr>
            <p:spPr>
              <a:xfrm>
                <a:off x="27781" y="542131"/>
                <a:ext cx="12600" cy="12600"/>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gf5235eb5ba_0_303"/>
              <p:cNvSpPr/>
              <p:nvPr/>
            </p:nvSpPr>
            <p:spPr>
              <a:xfrm>
                <a:off x="32543" y="549275"/>
                <a:ext cx="12690" cy="88884"/>
              </a:xfrm>
              <a:custGeom>
                <a:rect b="b" l="l" r="r" t="t"/>
                <a:pathLst>
                  <a:path extrusionOk="0" h="21600" w="21600">
                    <a:moveTo>
                      <a:pt x="21600" y="20443"/>
                    </a:moveTo>
                    <a:lnTo>
                      <a:pt x="16200" y="19286"/>
                    </a:lnTo>
                    <a:lnTo>
                      <a:pt x="10800" y="15043"/>
                    </a:lnTo>
                    <a:lnTo>
                      <a:pt x="8100" y="8486"/>
                    </a:lnTo>
                    <a:lnTo>
                      <a:pt x="5400" y="0"/>
                    </a:lnTo>
                    <a:lnTo>
                      <a:pt x="0" y="0"/>
                    </a:lnTo>
                    <a:lnTo>
                      <a:pt x="2700" y="8486"/>
                    </a:lnTo>
                    <a:lnTo>
                      <a:pt x="5400" y="15043"/>
                    </a:lnTo>
                    <a:lnTo>
                      <a:pt x="13500" y="19671"/>
                    </a:lnTo>
                    <a:lnTo>
                      <a:pt x="21600" y="21600"/>
                    </a:lnTo>
                    <a:lnTo>
                      <a:pt x="21600" y="20443"/>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gf5235eb5ba_0_303"/>
              <p:cNvSpPr/>
              <p:nvPr/>
            </p:nvSpPr>
            <p:spPr>
              <a:xfrm>
                <a:off x="45243" y="576262"/>
                <a:ext cx="12690" cy="61938"/>
              </a:xfrm>
              <a:custGeom>
                <a:rect b="b" l="l" r="r" t="t"/>
                <a:pathLst>
                  <a:path extrusionOk="0" h="21600" w="21600">
                    <a:moveTo>
                      <a:pt x="16200" y="0"/>
                    </a:moveTo>
                    <a:lnTo>
                      <a:pt x="13500" y="8308"/>
                    </a:lnTo>
                    <a:lnTo>
                      <a:pt x="10800" y="14954"/>
                    </a:lnTo>
                    <a:lnTo>
                      <a:pt x="2700" y="19385"/>
                    </a:lnTo>
                    <a:lnTo>
                      <a:pt x="0" y="19938"/>
                    </a:lnTo>
                    <a:lnTo>
                      <a:pt x="0" y="21600"/>
                    </a:lnTo>
                    <a:lnTo>
                      <a:pt x="8100" y="19938"/>
                    </a:lnTo>
                    <a:lnTo>
                      <a:pt x="13500" y="14954"/>
                    </a:lnTo>
                    <a:lnTo>
                      <a:pt x="18900" y="8308"/>
                    </a:lnTo>
                    <a:lnTo>
                      <a:pt x="21600" y="0"/>
                    </a:lnTo>
                    <a:lnTo>
                      <a:pt x="162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gf5235eb5ba_0_303"/>
              <p:cNvSpPr/>
              <p:nvPr/>
            </p:nvSpPr>
            <p:spPr>
              <a:xfrm>
                <a:off x="50006" y="569118"/>
                <a:ext cx="12690" cy="12690"/>
              </a:xfrm>
              <a:custGeom>
                <a:rect b="b" l="l" r="r" t="t"/>
                <a:pathLst>
                  <a:path extrusionOk="0" h="21600" w="21600">
                    <a:moveTo>
                      <a:pt x="21600" y="21600"/>
                    </a:moveTo>
                    <a:lnTo>
                      <a:pt x="21600" y="0"/>
                    </a:lnTo>
                    <a:lnTo>
                      <a:pt x="10800" y="0"/>
                    </a:lnTo>
                    <a:lnTo>
                      <a:pt x="0" y="21600"/>
                    </a:lnTo>
                    <a:lnTo>
                      <a:pt x="216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gf5235eb5ba_0_303"/>
              <p:cNvSpPr/>
              <p:nvPr/>
            </p:nvSpPr>
            <p:spPr>
              <a:xfrm>
                <a:off x="51593" y="515937"/>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gf5235eb5ba_0_303"/>
              <p:cNvSpPr/>
              <p:nvPr/>
            </p:nvSpPr>
            <p:spPr>
              <a:xfrm>
                <a:off x="46831" y="444500"/>
                <a:ext cx="12690" cy="76194"/>
              </a:xfrm>
              <a:custGeom>
                <a:rect b="b" l="l" r="r" t="t"/>
                <a:pathLst>
                  <a:path extrusionOk="0" h="21600" w="21600">
                    <a:moveTo>
                      <a:pt x="0" y="1350"/>
                    </a:moveTo>
                    <a:lnTo>
                      <a:pt x="2700" y="2250"/>
                    </a:lnTo>
                    <a:lnTo>
                      <a:pt x="10800" y="6300"/>
                    </a:lnTo>
                    <a:lnTo>
                      <a:pt x="13500" y="13500"/>
                    </a:lnTo>
                    <a:lnTo>
                      <a:pt x="16200" y="21600"/>
                    </a:lnTo>
                    <a:lnTo>
                      <a:pt x="21600" y="21600"/>
                    </a:lnTo>
                    <a:lnTo>
                      <a:pt x="18900" y="13500"/>
                    </a:lnTo>
                    <a:lnTo>
                      <a:pt x="13500" y="6300"/>
                    </a:lnTo>
                    <a:lnTo>
                      <a:pt x="8100" y="1800"/>
                    </a:lnTo>
                    <a:lnTo>
                      <a:pt x="0" y="0"/>
                    </a:lnTo>
                    <a:lnTo>
                      <a:pt x="0" y="135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gf5235eb5ba_0_303"/>
              <p:cNvSpPr/>
              <p:nvPr/>
            </p:nvSpPr>
            <p:spPr>
              <a:xfrm>
                <a:off x="34131" y="444500"/>
                <a:ext cx="12690" cy="54000"/>
              </a:xfrm>
              <a:custGeom>
                <a:rect b="b" l="l" r="r" t="t"/>
                <a:pathLst>
                  <a:path extrusionOk="0" h="21600" w="21600">
                    <a:moveTo>
                      <a:pt x="5400" y="21600"/>
                    </a:moveTo>
                    <a:lnTo>
                      <a:pt x="8100" y="13341"/>
                    </a:lnTo>
                    <a:lnTo>
                      <a:pt x="13500" y="6353"/>
                    </a:lnTo>
                    <a:lnTo>
                      <a:pt x="18900" y="2541"/>
                    </a:lnTo>
                    <a:lnTo>
                      <a:pt x="21600" y="1906"/>
                    </a:lnTo>
                    <a:lnTo>
                      <a:pt x="21600" y="0"/>
                    </a:lnTo>
                    <a:lnTo>
                      <a:pt x="13500" y="1906"/>
                    </a:lnTo>
                    <a:lnTo>
                      <a:pt x="8100" y="6353"/>
                    </a:lnTo>
                    <a:lnTo>
                      <a:pt x="2700" y="13341"/>
                    </a:lnTo>
                    <a:lnTo>
                      <a:pt x="0" y="21600"/>
                    </a:lnTo>
                    <a:lnTo>
                      <a:pt x="5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gf5235eb5ba_0_303"/>
              <p:cNvSpPr/>
              <p:nvPr/>
            </p:nvSpPr>
            <p:spPr>
              <a:xfrm>
                <a:off x="29368" y="493712"/>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gf5235eb5ba_0_303"/>
              <p:cNvSpPr/>
              <p:nvPr/>
            </p:nvSpPr>
            <p:spPr>
              <a:xfrm>
                <a:off x="48418" y="201612"/>
                <a:ext cx="344466" cy="247644"/>
              </a:xfrm>
              <a:custGeom>
                <a:rect b="b" l="l" r="r" t="t"/>
                <a:pathLst>
                  <a:path extrusionOk="0" h="21600" w="21600">
                    <a:moveTo>
                      <a:pt x="21600" y="19246"/>
                    </a:moveTo>
                    <a:lnTo>
                      <a:pt x="21500" y="19108"/>
                    </a:lnTo>
                    <a:lnTo>
                      <a:pt x="21301" y="18969"/>
                    </a:lnTo>
                    <a:lnTo>
                      <a:pt x="20107" y="18969"/>
                    </a:lnTo>
                    <a:lnTo>
                      <a:pt x="19908" y="19108"/>
                    </a:lnTo>
                    <a:lnTo>
                      <a:pt x="19808" y="19246"/>
                    </a:lnTo>
                    <a:lnTo>
                      <a:pt x="19609" y="19385"/>
                    </a:lnTo>
                    <a:lnTo>
                      <a:pt x="19510" y="19523"/>
                    </a:lnTo>
                    <a:lnTo>
                      <a:pt x="19410" y="19523"/>
                    </a:lnTo>
                    <a:lnTo>
                      <a:pt x="19211" y="19385"/>
                    </a:lnTo>
                    <a:lnTo>
                      <a:pt x="19012" y="19385"/>
                    </a:lnTo>
                    <a:lnTo>
                      <a:pt x="18813" y="19246"/>
                    </a:lnTo>
                    <a:lnTo>
                      <a:pt x="18713" y="19108"/>
                    </a:lnTo>
                    <a:lnTo>
                      <a:pt x="18514" y="18831"/>
                    </a:lnTo>
                    <a:lnTo>
                      <a:pt x="18415" y="18554"/>
                    </a:lnTo>
                    <a:lnTo>
                      <a:pt x="18315" y="18415"/>
                    </a:lnTo>
                    <a:lnTo>
                      <a:pt x="18116" y="18277"/>
                    </a:lnTo>
                    <a:lnTo>
                      <a:pt x="17917" y="18277"/>
                    </a:lnTo>
                    <a:lnTo>
                      <a:pt x="17817" y="18415"/>
                    </a:lnTo>
                    <a:lnTo>
                      <a:pt x="17618" y="18415"/>
                    </a:lnTo>
                    <a:lnTo>
                      <a:pt x="17519" y="18554"/>
                    </a:lnTo>
                    <a:lnTo>
                      <a:pt x="17419" y="18692"/>
                    </a:lnTo>
                    <a:lnTo>
                      <a:pt x="17419" y="18554"/>
                    </a:lnTo>
                    <a:lnTo>
                      <a:pt x="17320" y="18000"/>
                    </a:lnTo>
                    <a:lnTo>
                      <a:pt x="17121" y="17308"/>
                    </a:lnTo>
                    <a:lnTo>
                      <a:pt x="16922" y="16477"/>
                    </a:lnTo>
                    <a:lnTo>
                      <a:pt x="16523" y="15646"/>
                    </a:lnTo>
                    <a:lnTo>
                      <a:pt x="16225" y="15092"/>
                    </a:lnTo>
                    <a:lnTo>
                      <a:pt x="15727" y="14538"/>
                    </a:lnTo>
                    <a:lnTo>
                      <a:pt x="15329" y="14400"/>
                    </a:lnTo>
                    <a:lnTo>
                      <a:pt x="15130" y="14400"/>
                    </a:lnTo>
                    <a:lnTo>
                      <a:pt x="14931" y="14261"/>
                    </a:lnTo>
                    <a:lnTo>
                      <a:pt x="14931" y="12323"/>
                    </a:lnTo>
                    <a:lnTo>
                      <a:pt x="14831" y="11631"/>
                    </a:lnTo>
                    <a:lnTo>
                      <a:pt x="14632" y="11354"/>
                    </a:lnTo>
                    <a:lnTo>
                      <a:pt x="14533" y="11354"/>
                    </a:lnTo>
                    <a:lnTo>
                      <a:pt x="14533" y="10938"/>
                    </a:lnTo>
                    <a:lnTo>
                      <a:pt x="14632" y="10661"/>
                    </a:lnTo>
                    <a:lnTo>
                      <a:pt x="14632" y="10385"/>
                    </a:lnTo>
                    <a:lnTo>
                      <a:pt x="14533" y="10108"/>
                    </a:lnTo>
                    <a:lnTo>
                      <a:pt x="14533" y="9831"/>
                    </a:lnTo>
                    <a:lnTo>
                      <a:pt x="14433" y="9692"/>
                    </a:lnTo>
                    <a:lnTo>
                      <a:pt x="14334" y="9969"/>
                    </a:lnTo>
                    <a:lnTo>
                      <a:pt x="14234" y="10385"/>
                    </a:lnTo>
                    <a:lnTo>
                      <a:pt x="14135" y="10523"/>
                    </a:lnTo>
                    <a:lnTo>
                      <a:pt x="14035" y="10385"/>
                    </a:lnTo>
                    <a:lnTo>
                      <a:pt x="13836" y="9969"/>
                    </a:lnTo>
                    <a:lnTo>
                      <a:pt x="13736" y="9554"/>
                    </a:lnTo>
                    <a:lnTo>
                      <a:pt x="13637" y="9138"/>
                    </a:lnTo>
                    <a:lnTo>
                      <a:pt x="13736" y="8585"/>
                    </a:lnTo>
                    <a:lnTo>
                      <a:pt x="13836" y="8446"/>
                    </a:lnTo>
                    <a:lnTo>
                      <a:pt x="13338" y="8446"/>
                    </a:lnTo>
                    <a:lnTo>
                      <a:pt x="13239" y="8585"/>
                    </a:lnTo>
                    <a:lnTo>
                      <a:pt x="13139" y="8446"/>
                    </a:lnTo>
                    <a:lnTo>
                      <a:pt x="13040" y="8446"/>
                    </a:lnTo>
                    <a:lnTo>
                      <a:pt x="12940" y="8169"/>
                    </a:lnTo>
                    <a:lnTo>
                      <a:pt x="12840" y="8031"/>
                    </a:lnTo>
                    <a:lnTo>
                      <a:pt x="12741" y="8031"/>
                    </a:lnTo>
                    <a:lnTo>
                      <a:pt x="12542" y="7892"/>
                    </a:lnTo>
                    <a:lnTo>
                      <a:pt x="12144" y="8169"/>
                    </a:lnTo>
                    <a:lnTo>
                      <a:pt x="12044" y="8308"/>
                    </a:lnTo>
                    <a:lnTo>
                      <a:pt x="11845" y="8446"/>
                    </a:lnTo>
                    <a:lnTo>
                      <a:pt x="11646" y="8446"/>
                    </a:lnTo>
                    <a:lnTo>
                      <a:pt x="11546" y="8585"/>
                    </a:lnTo>
                    <a:lnTo>
                      <a:pt x="11447" y="8446"/>
                    </a:lnTo>
                    <a:lnTo>
                      <a:pt x="11148" y="8446"/>
                    </a:lnTo>
                    <a:lnTo>
                      <a:pt x="11148" y="8585"/>
                    </a:lnTo>
                    <a:lnTo>
                      <a:pt x="11049" y="8585"/>
                    </a:lnTo>
                    <a:lnTo>
                      <a:pt x="10949" y="8723"/>
                    </a:lnTo>
                    <a:lnTo>
                      <a:pt x="10750" y="8861"/>
                    </a:lnTo>
                    <a:lnTo>
                      <a:pt x="10651" y="9000"/>
                    </a:lnTo>
                    <a:lnTo>
                      <a:pt x="10352" y="9000"/>
                    </a:lnTo>
                    <a:lnTo>
                      <a:pt x="10153" y="8861"/>
                    </a:lnTo>
                    <a:lnTo>
                      <a:pt x="8759" y="8861"/>
                    </a:lnTo>
                    <a:lnTo>
                      <a:pt x="8560" y="8723"/>
                    </a:lnTo>
                    <a:lnTo>
                      <a:pt x="7963" y="8446"/>
                    </a:lnTo>
                    <a:lnTo>
                      <a:pt x="7664" y="8308"/>
                    </a:lnTo>
                    <a:lnTo>
                      <a:pt x="7067" y="8031"/>
                    </a:lnTo>
                    <a:lnTo>
                      <a:pt x="6868" y="7892"/>
                    </a:lnTo>
                    <a:lnTo>
                      <a:pt x="6669" y="7754"/>
                    </a:lnTo>
                    <a:lnTo>
                      <a:pt x="6470" y="7754"/>
                    </a:lnTo>
                    <a:lnTo>
                      <a:pt x="5674" y="7200"/>
                    </a:lnTo>
                    <a:lnTo>
                      <a:pt x="5176" y="6923"/>
                    </a:lnTo>
                    <a:lnTo>
                      <a:pt x="4778" y="6508"/>
                    </a:lnTo>
                    <a:lnTo>
                      <a:pt x="4380" y="6092"/>
                    </a:lnTo>
                    <a:lnTo>
                      <a:pt x="4181" y="5677"/>
                    </a:lnTo>
                    <a:lnTo>
                      <a:pt x="3981" y="4569"/>
                    </a:lnTo>
                    <a:lnTo>
                      <a:pt x="3882" y="4708"/>
                    </a:lnTo>
                    <a:lnTo>
                      <a:pt x="3782" y="5261"/>
                    </a:lnTo>
                    <a:lnTo>
                      <a:pt x="3683" y="5400"/>
                    </a:lnTo>
                    <a:lnTo>
                      <a:pt x="3583" y="5261"/>
                    </a:lnTo>
                    <a:lnTo>
                      <a:pt x="3384" y="4708"/>
                    </a:lnTo>
                    <a:lnTo>
                      <a:pt x="3086" y="4154"/>
                    </a:lnTo>
                    <a:lnTo>
                      <a:pt x="2886" y="3877"/>
                    </a:lnTo>
                    <a:lnTo>
                      <a:pt x="2488" y="3877"/>
                    </a:lnTo>
                    <a:lnTo>
                      <a:pt x="2190" y="3738"/>
                    </a:lnTo>
                    <a:lnTo>
                      <a:pt x="1891" y="3461"/>
                    </a:lnTo>
                    <a:lnTo>
                      <a:pt x="1592" y="3323"/>
                    </a:lnTo>
                    <a:lnTo>
                      <a:pt x="1493" y="3046"/>
                    </a:lnTo>
                    <a:lnTo>
                      <a:pt x="1294" y="2631"/>
                    </a:lnTo>
                    <a:lnTo>
                      <a:pt x="1294" y="2215"/>
                    </a:lnTo>
                    <a:lnTo>
                      <a:pt x="1194" y="1800"/>
                    </a:lnTo>
                    <a:lnTo>
                      <a:pt x="995" y="1938"/>
                    </a:lnTo>
                    <a:lnTo>
                      <a:pt x="697" y="2077"/>
                    </a:lnTo>
                    <a:lnTo>
                      <a:pt x="597" y="2077"/>
                    </a:lnTo>
                    <a:lnTo>
                      <a:pt x="697" y="1800"/>
                    </a:lnTo>
                    <a:lnTo>
                      <a:pt x="896" y="1661"/>
                    </a:lnTo>
                    <a:lnTo>
                      <a:pt x="1095" y="1385"/>
                    </a:lnTo>
                    <a:lnTo>
                      <a:pt x="1194" y="1385"/>
                    </a:lnTo>
                    <a:lnTo>
                      <a:pt x="1194" y="1108"/>
                    </a:lnTo>
                    <a:lnTo>
                      <a:pt x="1294" y="831"/>
                    </a:lnTo>
                    <a:lnTo>
                      <a:pt x="1493" y="554"/>
                    </a:lnTo>
                    <a:lnTo>
                      <a:pt x="1792" y="554"/>
                    </a:lnTo>
                    <a:lnTo>
                      <a:pt x="1891" y="692"/>
                    </a:lnTo>
                    <a:lnTo>
                      <a:pt x="1891" y="554"/>
                    </a:lnTo>
                    <a:lnTo>
                      <a:pt x="1792" y="277"/>
                    </a:lnTo>
                    <a:lnTo>
                      <a:pt x="1393" y="0"/>
                    </a:lnTo>
                    <a:lnTo>
                      <a:pt x="896" y="0"/>
                    </a:lnTo>
                    <a:lnTo>
                      <a:pt x="697" y="138"/>
                    </a:lnTo>
                    <a:lnTo>
                      <a:pt x="498" y="415"/>
                    </a:lnTo>
                    <a:lnTo>
                      <a:pt x="298" y="692"/>
                    </a:lnTo>
                    <a:lnTo>
                      <a:pt x="199" y="969"/>
                    </a:lnTo>
                    <a:lnTo>
                      <a:pt x="99" y="1246"/>
                    </a:lnTo>
                    <a:lnTo>
                      <a:pt x="99" y="1661"/>
                    </a:lnTo>
                    <a:lnTo>
                      <a:pt x="199" y="1661"/>
                    </a:lnTo>
                    <a:lnTo>
                      <a:pt x="298" y="1800"/>
                    </a:lnTo>
                    <a:lnTo>
                      <a:pt x="199" y="2077"/>
                    </a:lnTo>
                    <a:lnTo>
                      <a:pt x="0" y="2354"/>
                    </a:lnTo>
                    <a:lnTo>
                      <a:pt x="0" y="2492"/>
                    </a:lnTo>
                    <a:lnTo>
                      <a:pt x="697" y="2492"/>
                    </a:lnTo>
                    <a:lnTo>
                      <a:pt x="796" y="2908"/>
                    </a:lnTo>
                    <a:lnTo>
                      <a:pt x="697" y="3046"/>
                    </a:lnTo>
                    <a:lnTo>
                      <a:pt x="697" y="4015"/>
                    </a:lnTo>
                    <a:lnTo>
                      <a:pt x="796" y="4292"/>
                    </a:lnTo>
                    <a:lnTo>
                      <a:pt x="1095" y="4431"/>
                    </a:lnTo>
                    <a:lnTo>
                      <a:pt x="1393" y="4708"/>
                    </a:lnTo>
                    <a:lnTo>
                      <a:pt x="1891" y="4708"/>
                    </a:lnTo>
                    <a:lnTo>
                      <a:pt x="2389" y="4846"/>
                    </a:lnTo>
                    <a:lnTo>
                      <a:pt x="2787" y="4985"/>
                    </a:lnTo>
                    <a:lnTo>
                      <a:pt x="3086" y="5123"/>
                    </a:lnTo>
                    <a:lnTo>
                      <a:pt x="3285" y="5261"/>
                    </a:lnTo>
                    <a:lnTo>
                      <a:pt x="3484" y="5538"/>
                    </a:lnTo>
                    <a:lnTo>
                      <a:pt x="3484" y="5677"/>
                    </a:lnTo>
                    <a:lnTo>
                      <a:pt x="3583" y="5815"/>
                    </a:lnTo>
                    <a:lnTo>
                      <a:pt x="3782" y="5677"/>
                    </a:lnTo>
                    <a:lnTo>
                      <a:pt x="3882" y="5538"/>
                    </a:lnTo>
                    <a:lnTo>
                      <a:pt x="3882" y="5677"/>
                    </a:lnTo>
                    <a:lnTo>
                      <a:pt x="4081" y="5954"/>
                    </a:lnTo>
                    <a:lnTo>
                      <a:pt x="4280" y="6369"/>
                    </a:lnTo>
                    <a:lnTo>
                      <a:pt x="4678" y="6785"/>
                    </a:lnTo>
                    <a:lnTo>
                      <a:pt x="5176" y="7338"/>
                    </a:lnTo>
                    <a:lnTo>
                      <a:pt x="5873" y="7892"/>
                    </a:lnTo>
                    <a:lnTo>
                      <a:pt x="6669" y="8446"/>
                    </a:lnTo>
                    <a:lnTo>
                      <a:pt x="7664" y="8861"/>
                    </a:lnTo>
                    <a:lnTo>
                      <a:pt x="7863" y="9000"/>
                    </a:lnTo>
                    <a:lnTo>
                      <a:pt x="8162" y="9277"/>
                    </a:lnTo>
                    <a:lnTo>
                      <a:pt x="8660" y="9554"/>
                    </a:lnTo>
                    <a:lnTo>
                      <a:pt x="9158" y="9831"/>
                    </a:lnTo>
                    <a:lnTo>
                      <a:pt x="9755" y="9969"/>
                    </a:lnTo>
                    <a:lnTo>
                      <a:pt x="10252" y="10108"/>
                    </a:lnTo>
                    <a:lnTo>
                      <a:pt x="10850" y="9969"/>
                    </a:lnTo>
                    <a:lnTo>
                      <a:pt x="11347" y="9692"/>
                    </a:lnTo>
                    <a:lnTo>
                      <a:pt x="11746" y="9277"/>
                    </a:lnTo>
                    <a:lnTo>
                      <a:pt x="12044" y="9138"/>
                    </a:lnTo>
                    <a:lnTo>
                      <a:pt x="12144" y="9277"/>
                    </a:lnTo>
                    <a:lnTo>
                      <a:pt x="12343" y="9415"/>
                    </a:lnTo>
                    <a:lnTo>
                      <a:pt x="12343" y="10108"/>
                    </a:lnTo>
                    <a:lnTo>
                      <a:pt x="12542" y="9969"/>
                    </a:lnTo>
                    <a:lnTo>
                      <a:pt x="12741" y="9692"/>
                    </a:lnTo>
                    <a:lnTo>
                      <a:pt x="12840" y="9831"/>
                    </a:lnTo>
                    <a:lnTo>
                      <a:pt x="13239" y="10108"/>
                    </a:lnTo>
                    <a:lnTo>
                      <a:pt x="13438" y="10385"/>
                    </a:lnTo>
                    <a:lnTo>
                      <a:pt x="13836" y="10661"/>
                    </a:lnTo>
                    <a:lnTo>
                      <a:pt x="14135" y="10661"/>
                    </a:lnTo>
                    <a:lnTo>
                      <a:pt x="14234" y="10523"/>
                    </a:lnTo>
                    <a:lnTo>
                      <a:pt x="14433" y="10661"/>
                    </a:lnTo>
                    <a:lnTo>
                      <a:pt x="14433" y="11354"/>
                    </a:lnTo>
                    <a:lnTo>
                      <a:pt x="14533" y="11631"/>
                    </a:lnTo>
                    <a:lnTo>
                      <a:pt x="14732" y="11631"/>
                    </a:lnTo>
                    <a:lnTo>
                      <a:pt x="14831" y="12185"/>
                    </a:lnTo>
                    <a:lnTo>
                      <a:pt x="14831" y="13154"/>
                    </a:lnTo>
                    <a:lnTo>
                      <a:pt x="14732" y="14123"/>
                    </a:lnTo>
                    <a:lnTo>
                      <a:pt x="14732" y="14677"/>
                    </a:lnTo>
                    <a:lnTo>
                      <a:pt x="14632" y="14815"/>
                    </a:lnTo>
                    <a:lnTo>
                      <a:pt x="14732" y="14954"/>
                    </a:lnTo>
                    <a:lnTo>
                      <a:pt x="15329" y="14954"/>
                    </a:lnTo>
                    <a:lnTo>
                      <a:pt x="15727" y="15092"/>
                    </a:lnTo>
                    <a:lnTo>
                      <a:pt x="16026" y="15369"/>
                    </a:lnTo>
                    <a:lnTo>
                      <a:pt x="16225" y="15785"/>
                    </a:lnTo>
                    <a:lnTo>
                      <a:pt x="16523" y="16338"/>
                    </a:lnTo>
                    <a:lnTo>
                      <a:pt x="16822" y="17031"/>
                    </a:lnTo>
                    <a:lnTo>
                      <a:pt x="17021" y="17861"/>
                    </a:lnTo>
                    <a:lnTo>
                      <a:pt x="17220" y="18831"/>
                    </a:lnTo>
                    <a:lnTo>
                      <a:pt x="17320" y="19108"/>
                    </a:lnTo>
                    <a:lnTo>
                      <a:pt x="17419" y="19523"/>
                    </a:lnTo>
                    <a:lnTo>
                      <a:pt x="17618" y="19938"/>
                    </a:lnTo>
                    <a:lnTo>
                      <a:pt x="17718" y="20354"/>
                    </a:lnTo>
                    <a:lnTo>
                      <a:pt x="17917" y="20769"/>
                    </a:lnTo>
                    <a:lnTo>
                      <a:pt x="18017" y="20908"/>
                    </a:lnTo>
                    <a:lnTo>
                      <a:pt x="18116" y="20769"/>
                    </a:lnTo>
                    <a:lnTo>
                      <a:pt x="18216" y="20215"/>
                    </a:lnTo>
                    <a:lnTo>
                      <a:pt x="18315" y="19246"/>
                    </a:lnTo>
                    <a:lnTo>
                      <a:pt x="18514" y="19246"/>
                    </a:lnTo>
                    <a:lnTo>
                      <a:pt x="18713" y="19938"/>
                    </a:lnTo>
                    <a:lnTo>
                      <a:pt x="18813" y="20354"/>
                    </a:lnTo>
                    <a:lnTo>
                      <a:pt x="18813" y="20769"/>
                    </a:lnTo>
                    <a:lnTo>
                      <a:pt x="18912" y="21046"/>
                    </a:lnTo>
                    <a:lnTo>
                      <a:pt x="19012" y="21323"/>
                    </a:lnTo>
                    <a:lnTo>
                      <a:pt x="19112" y="21461"/>
                    </a:lnTo>
                    <a:lnTo>
                      <a:pt x="19211" y="21600"/>
                    </a:lnTo>
                    <a:lnTo>
                      <a:pt x="19510" y="21461"/>
                    </a:lnTo>
                    <a:lnTo>
                      <a:pt x="19709" y="21046"/>
                    </a:lnTo>
                    <a:lnTo>
                      <a:pt x="20007" y="20492"/>
                    </a:lnTo>
                    <a:lnTo>
                      <a:pt x="20206" y="20215"/>
                    </a:lnTo>
                    <a:lnTo>
                      <a:pt x="20406" y="19938"/>
                    </a:lnTo>
                    <a:lnTo>
                      <a:pt x="20704" y="19661"/>
                    </a:lnTo>
                    <a:lnTo>
                      <a:pt x="21102" y="19385"/>
                    </a:lnTo>
                    <a:lnTo>
                      <a:pt x="21301" y="19385"/>
                    </a:lnTo>
                    <a:lnTo>
                      <a:pt x="21600" y="19246"/>
                    </a:lnTo>
                    <a:close/>
                  </a:path>
                </a:pathLst>
              </a:custGeom>
              <a:solidFill>
                <a:srgbClr val="7F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gf5235eb5ba_0_303"/>
              <p:cNvSpPr/>
              <p:nvPr/>
            </p:nvSpPr>
            <p:spPr>
              <a:xfrm>
                <a:off x="342106" y="515937"/>
                <a:ext cx="839808" cy="63504"/>
              </a:xfrm>
              <a:custGeom>
                <a:rect b="b" l="l" r="r" t="t"/>
                <a:pathLst>
                  <a:path extrusionOk="0" h="21600" w="21600">
                    <a:moveTo>
                      <a:pt x="41" y="0"/>
                    </a:moveTo>
                    <a:lnTo>
                      <a:pt x="163" y="0"/>
                    </a:lnTo>
                    <a:lnTo>
                      <a:pt x="327" y="540"/>
                    </a:lnTo>
                    <a:lnTo>
                      <a:pt x="490" y="540"/>
                    </a:lnTo>
                    <a:lnTo>
                      <a:pt x="980" y="1620"/>
                    </a:lnTo>
                    <a:lnTo>
                      <a:pt x="1266" y="1620"/>
                    </a:lnTo>
                    <a:lnTo>
                      <a:pt x="1552" y="2160"/>
                    </a:lnTo>
                    <a:lnTo>
                      <a:pt x="1837" y="2700"/>
                    </a:lnTo>
                    <a:lnTo>
                      <a:pt x="2409" y="3780"/>
                    </a:lnTo>
                    <a:lnTo>
                      <a:pt x="2654" y="4320"/>
                    </a:lnTo>
                    <a:lnTo>
                      <a:pt x="2899" y="4320"/>
                    </a:lnTo>
                    <a:lnTo>
                      <a:pt x="3103" y="4860"/>
                    </a:lnTo>
                    <a:lnTo>
                      <a:pt x="3266" y="4860"/>
                    </a:lnTo>
                    <a:lnTo>
                      <a:pt x="3389" y="5400"/>
                    </a:lnTo>
                    <a:lnTo>
                      <a:pt x="3471" y="5400"/>
                    </a:lnTo>
                    <a:lnTo>
                      <a:pt x="3552" y="5940"/>
                    </a:lnTo>
                    <a:lnTo>
                      <a:pt x="3634" y="7560"/>
                    </a:lnTo>
                    <a:lnTo>
                      <a:pt x="3675" y="8640"/>
                    </a:lnTo>
                    <a:lnTo>
                      <a:pt x="3716" y="9720"/>
                    </a:lnTo>
                    <a:lnTo>
                      <a:pt x="3756" y="11340"/>
                    </a:lnTo>
                    <a:lnTo>
                      <a:pt x="3838" y="12420"/>
                    </a:lnTo>
                    <a:lnTo>
                      <a:pt x="3920" y="13500"/>
                    </a:lnTo>
                    <a:lnTo>
                      <a:pt x="4001" y="14040"/>
                    </a:lnTo>
                    <a:lnTo>
                      <a:pt x="4124" y="14040"/>
                    </a:lnTo>
                    <a:lnTo>
                      <a:pt x="4246" y="15120"/>
                    </a:lnTo>
                    <a:lnTo>
                      <a:pt x="4369" y="15660"/>
                    </a:lnTo>
                    <a:lnTo>
                      <a:pt x="4695" y="16740"/>
                    </a:lnTo>
                    <a:lnTo>
                      <a:pt x="5063" y="16740"/>
                    </a:lnTo>
                    <a:lnTo>
                      <a:pt x="5186" y="15660"/>
                    </a:lnTo>
                    <a:lnTo>
                      <a:pt x="5431" y="15660"/>
                    </a:lnTo>
                    <a:lnTo>
                      <a:pt x="5512" y="16200"/>
                    </a:lnTo>
                    <a:lnTo>
                      <a:pt x="5676" y="17280"/>
                    </a:lnTo>
                    <a:lnTo>
                      <a:pt x="5716" y="17280"/>
                    </a:lnTo>
                    <a:lnTo>
                      <a:pt x="5798" y="17820"/>
                    </a:lnTo>
                    <a:lnTo>
                      <a:pt x="5961" y="18360"/>
                    </a:lnTo>
                    <a:lnTo>
                      <a:pt x="6288" y="18360"/>
                    </a:lnTo>
                    <a:lnTo>
                      <a:pt x="6451" y="18900"/>
                    </a:lnTo>
                    <a:lnTo>
                      <a:pt x="6655" y="18900"/>
                    </a:lnTo>
                    <a:lnTo>
                      <a:pt x="6778" y="18360"/>
                    </a:lnTo>
                    <a:lnTo>
                      <a:pt x="7064" y="18360"/>
                    </a:lnTo>
                    <a:lnTo>
                      <a:pt x="7268" y="17820"/>
                    </a:lnTo>
                    <a:lnTo>
                      <a:pt x="7513" y="17820"/>
                    </a:lnTo>
                    <a:lnTo>
                      <a:pt x="7799" y="17280"/>
                    </a:lnTo>
                    <a:lnTo>
                      <a:pt x="8493" y="17280"/>
                    </a:lnTo>
                    <a:lnTo>
                      <a:pt x="8575" y="17820"/>
                    </a:lnTo>
                    <a:lnTo>
                      <a:pt x="8901" y="17820"/>
                    </a:lnTo>
                    <a:lnTo>
                      <a:pt x="9065" y="18360"/>
                    </a:lnTo>
                    <a:lnTo>
                      <a:pt x="10984" y="18360"/>
                    </a:lnTo>
                    <a:lnTo>
                      <a:pt x="11147" y="17820"/>
                    </a:lnTo>
                    <a:lnTo>
                      <a:pt x="11351" y="17820"/>
                    </a:lnTo>
                    <a:lnTo>
                      <a:pt x="11474" y="17280"/>
                    </a:lnTo>
                    <a:lnTo>
                      <a:pt x="11555" y="17280"/>
                    </a:lnTo>
                    <a:lnTo>
                      <a:pt x="11637" y="16740"/>
                    </a:lnTo>
                    <a:lnTo>
                      <a:pt x="11759" y="16740"/>
                    </a:lnTo>
                    <a:lnTo>
                      <a:pt x="11923" y="16200"/>
                    </a:lnTo>
                    <a:lnTo>
                      <a:pt x="12168" y="16200"/>
                    </a:lnTo>
                    <a:lnTo>
                      <a:pt x="12413" y="15660"/>
                    </a:lnTo>
                    <a:lnTo>
                      <a:pt x="16455" y="15660"/>
                    </a:lnTo>
                    <a:lnTo>
                      <a:pt x="16823" y="15120"/>
                    </a:lnTo>
                    <a:lnTo>
                      <a:pt x="18701" y="15120"/>
                    </a:lnTo>
                    <a:lnTo>
                      <a:pt x="18905" y="14580"/>
                    </a:lnTo>
                    <a:lnTo>
                      <a:pt x="19272" y="14580"/>
                    </a:lnTo>
                    <a:lnTo>
                      <a:pt x="19354" y="14040"/>
                    </a:lnTo>
                    <a:lnTo>
                      <a:pt x="19477" y="14040"/>
                    </a:lnTo>
                    <a:lnTo>
                      <a:pt x="19558" y="13500"/>
                    </a:lnTo>
                    <a:lnTo>
                      <a:pt x="19640" y="14580"/>
                    </a:lnTo>
                    <a:lnTo>
                      <a:pt x="19722" y="14580"/>
                    </a:lnTo>
                    <a:lnTo>
                      <a:pt x="19803" y="14040"/>
                    </a:lnTo>
                    <a:lnTo>
                      <a:pt x="19885" y="13500"/>
                    </a:lnTo>
                    <a:lnTo>
                      <a:pt x="19926" y="12960"/>
                    </a:lnTo>
                    <a:lnTo>
                      <a:pt x="20008" y="12420"/>
                    </a:lnTo>
                    <a:lnTo>
                      <a:pt x="20171" y="12420"/>
                    </a:lnTo>
                    <a:lnTo>
                      <a:pt x="20253" y="12960"/>
                    </a:lnTo>
                    <a:lnTo>
                      <a:pt x="20497" y="12960"/>
                    </a:lnTo>
                    <a:lnTo>
                      <a:pt x="20538" y="12420"/>
                    </a:lnTo>
                    <a:lnTo>
                      <a:pt x="20538" y="11880"/>
                    </a:lnTo>
                    <a:lnTo>
                      <a:pt x="20579" y="11340"/>
                    </a:lnTo>
                    <a:lnTo>
                      <a:pt x="20661" y="11340"/>
                    </a:lnTo>
                    <a:lnTo>
                      <a:pt x="20702" y="10800"/>
                    </a:lnTo>
                    <a:lnTo>
                      <a:pt x="20906" y="10800"/>
                    </a:lnTo>
                    <a:lnTo>
                      <a:pt x="20947" y="11340"/>
                    </a:lnTo>
                    <a:lnTo>
                      <a:pt x="21151" y="13500"/>
                    </a:lnTo>
                    <a:lnTo>
                      <a:pt x="21273" y="14040"/>
                    </a:lnTo>
                    <a:lnTo>
                      <a:pt x="21396" y="12960"/>
                    </a:lnTo>
                    <a:lnTo>
                      <a:pt x="21477" y="10800"/>
                    </a:lnTo>
                    <a:lnTo>
                      <a:pt x="21518" y="8100"/>
                    </a:lnTo>
                    <a:lnTo>
                      <a:pt x="21559" y="4860"/>
                    </a:lnTo>
                    <a:lnTo>
                      <a:pt x="21559" y="2160"/>
                    </a:lnTo>
                    <a:lnTo>
                      <a:pt x="21600" y="0"/>
                    </a:lnTo>
                    <a:lnTo>
                      <a:pt x="21600" y="17820"/>
                    </a:lnTo>
                    <a:lnTo>
                      <a:pt x="21559" y="17280"/>
                    </a:lnTo>
                    <a:lnTo>
                      <a:pt x="21518" y="15660"/>
                    </a:lnTo>
                    <a:lnTo>
                      <a:pt x="21355" y="15120"/>
                    </a:lnTo>
                    <a:lnTo>
                      <a:pt x="19803" y="15120"/>
                    </a:lnTo>
                    <a:lnTo>
                      <a:pt x="19313" y="15660"/>
                    </a:lnTo>
                    <a:lnTo>
                      <a:pt x="18742" y="15660"/>
                    </a:lnTo>
                    <a:lnTo>
                      <a:pt x="18129" y="16200"/>
                    </a:lnTo>
                    <a:lnTo>
                      <a:pt x="17476" y="16200"/>
                    </a:lnTo>
                    <a:lnTo>
                      <a:pt x="16823" y="16740"/>
                    </a:lnTo>
                    <a:lnTo>
                      <a:pt x="16088" y="16740"/>
                    </a:lnTo>
                    <a:lnTo>
                      <a:pt x="15353" y="17280"/>
                    </a:lnTo>
                    <a:lnTo>
                      <a:pt x="14577" y="17280"/>
                    </a:lnTo>
                    <a:lnTo>
                      <a:pt x="13842" y="17820"/>
                    </a:lnTo>
                    <a:lnTo>
                      <a:pt x="13066" y="17820"/>
                    </a:lnTo>
                    <a:lnTo>
                      <a:pt x="12290" y="18360"/>
                    </a:lnTo>
                    <a:lnTo>
                      <a:pt x="11514" y="18360"/>
                    </a:lnTo>
                    <a:lnTo>
                      <a:pt x="10739" y="18900"/>
                    </a:lnTo>
                    <a:lnTo>
                      <a:pt x="10004" y="18900"/>
                    </a:lnTo>
                    <a:lnTo>
                      <a:pt x="9269" y="19440"/>
                    </a:lnTo>
                    <a:lnTo>
                      <a:pt x="8575" y="19980"/>
                    </a:lnTo>
                    <a:lnTo>
                      <a:pt x="7309" y="19980"/>
                    </a:lnTo>
                    <a:lnTo>
                      <a:pt x="6737" y="20520"/>
                    </a:lnTo>
                    <a:lnTo>
                      <a:pt x="6206" y="20520"/>
                    </a:lnTo>
                    <a:lnTo>
                      <a:pt x="5757" y="21060"/>
                    </a:lnTo>
                    <a:lnTo>
                      <a:pt x="4818" y="21060"/>
                    </a:lnTo>
                    <a:lnTo>
                      <a:pt x="4655" y="21600"/>
                    </a:lnTo>
                    <a:lnTo>
                      <a:pt x="4450" y="21600"/>
                    </a:lnTo>
                    <a:lnTo>
                      <a:pt x="4287" y="21060"/>
                    </a:lnTo>
                    <a:lnTo>
                      <a:pt x="4165" y="20520"/>
                    </a:lnTo>
                    <a:lnTo>
                      <a:pt x="4042" y="19440"/>
                    </a:lnTo>
                    <a:lnTo>
                      <a:pt x="3961" y="18360"/>
                    </a:lnTo>
                    <a:lnTo>
                      <a:pt x="3879" y="16740"/>
                    </a:lnTo>
                    <a:lnTo>
                      <a:pt x="3716" y="13500"/>
                    </a:lnTo>
                    <a:lnTo>
                      <a:pt x="3675" y="11880"/>
                    </a:lnTo>
                    <a:lnTo>
                      <a:pt x="3634" y="10800"/>
                    </a:lnTo>
                    <a:lnTo>
                      <a:pt x="3593" y="9720"/>
                    </a:lnTo>
                    <a:lnTo>
                      <a:pt x="3389" y="7020"/>
                    </a:lnTo>
                    <a:lnTo>
                      <a:pt x="3348" y="6480"/>
                    </a:lnTo>
                    <a:lnTo>
                      <a:pt x="3021" y="6480"/>
                    </a:lnTo>
                    <a:lnTo>
                      <a:pt x="2776" y="5940"/>
                    </a:lnTo>
                    <a:lnTo>
                      <a:pt x="2572" y="5940"/>
                    </a:lnTo>
                    <a:lnTo>
                      <a:pt x="2001" y="4860"/>
                    </a:lnTo>
                    <a:lnTo>
                      <a:pt x="1756" y="4320"/>
                    </a:lnTo>
                    <a:lnTo>
                      <a:pt x="1470" y="4320"/>
                    </a:lnTo>
                    <a:lnTo>
                      <a:pt x="1143" y="3780"/>
                    </a:lnTo>
                    <a:lnTo>
                      <a:pt x="898" y="3240"/>
                    </a:lnTo>
                    <a:lnTo>
                      <a:pt x="653" y="3240"/>
                    </a:lnTo>
                    <a:lnTo>
                      <a:pt x="449" y="2700"/>
                    </a:lnTo>
                    <a:lnTo>
                      <a:pt x="286" y="2700"/>
                    </a:lnTo>
                    <a:lnTo>
                      <a:pt x="163" y="2160"/>
                    </a:lnTo>
                    <a:lnTo>
                      <a:pt x="122" y="2160"/>
                    </a:lnTo>
                    <a:lnTo>
                      <a:pt x="41" y="1620"/>
                    </a:lnTo>
                    <a:lnTo>
                      <a:pt x="0" y="540"/>
                    </a:lnTo>
                    <a:lnTo>
                      <a:pt x="0" y="0"/>
                    </a:lnTo>
                    <a:lnTo>
                      <a:pt x="41" y="0"/>
                    </a:lnTo>
                    <a:close/>
                  </a:path>
                </a:pathLst>
              </a:custGeom>
              <a:solidFill>
                <a:srgbClr val="7F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gf5235eb5ba_0_303"/>
              <p:cNvSpPr/>
              <p:nvPr/>
            </p:nvSpPr>
            <p:spPr>
              <a:xfrm>
                <a:off x="399256" y="650081"/>
                <a:ext cx="12690" cy="12690"/>
              </a:xfrm>
              <a:custGeom>
                <a:rect b="b" l="l" r="r" t="t"/>
                <a:pathLst>
                  <a:path extrusionOk="0" h="21600" w="21600">
                    <a:moveTo>
                      <a:pt x="21600" y="0"/>
                    </a:moveTo>
                    <a:lnTo>
                      <a:pt x="0" y="0"/>
                    </a:lnTo>
                    <a:lnTo>
                      <a:pt x="0" y="216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gf5235eb5ba_0_303"/>
              <p:cNvSpPr/>
              <p:nvPr/>
            </p:nvSpPr>
            <p:spPr>
              <a:xfrm>
                <a:off x="404018" y="655637"/>
                <a:ext cx="14310" cy="12690"/>
              </a:xfrm>
              <a:custGeom>
                <a:rect b="b" l="l" r="r" t="t"/>
                <a:pathLst>
                  <a:path extrusionOk="0" h="21600" w="21600">
                    <a:moveTo>
                      <a:pt x="21600" y="16200"/>
                    </a:moveTo>
                    <a:lnTo>
                      <a:pt x="12000" y="10800"/>
                    </a:lnTo>
                    <a:lnTo>
                      <a:pt x="7200" y="8100"/>
                    </a:lnTo>
                    <a:lnTo>
                      <a:pt x="4800" y="0"/>
                    </a:lnTo>
                    <a:lnTo>
                      <a:pt x="0" y="2700"/>
                    </a:lnTo>
                    <a:lnTo>
                      <a:pt x="4800" y="10800"/>
                    </a:lnTo>
                    <a:lnTo>
                      <a:pt x="9600" y="16200"/>
                    </a:lnTo>
                    <a:lnTo>
                      <a:pt x="14400" y="18900"/>
                    </a:lnTo>
                    <a:lnTo>
                      <a:pt x="21600" y="21600"/>
                    </a:lnTo>
                    <a:lnTo>
                      <a:pt x="21600" y="162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gf5235eb5ba_0_303"/>
              <p:cNvSpPr/>
              <p:nvPr/>
            </p:nvSpPr>
            <p:spPr>
              <a:xfrm>
                <a:off x="418306" y="662781"/>
                <a:ext cx="133326" cy="12690"/>
              </a:xfrm>
              <a:custGeom>
                <a:rect b="b" l="l" r="r" t="t"/>
                <a:pathLst>
                  <a:path extrusionOk="0" h="21600" w="21600">
                    <a:moveTo>
                      <a:pt x="21600" y="8640"/>
                    </a:moveTo>
                    <a:lnTo>
                      <a:pt x="21600" y="12960"/>
                    </a:lnTo>
                    <a:lnTo>
                      <a:pt x="19800" y="8640"/>
                    </a:lnTo>
                    <a:lnTo>
                      <a:pt x="10543" y="8640"/>
                    </a:lnTo>
                    <a:lnTo>
                      <a:pt x="9000" y="4320"/>
                    </a:lnTo>
                    <a:lnTo>
                      <a:pt x="4371" y="4320"/>
                    </a:lnTo>
                    <a:lnTo>
                      <a:pt x="3343" y="0"/>
                    </a:lnTo>
                    <a:lnTo>
                      <a:pt x="0" y="0"/>
                    </a:lnTo>
                    <a:lnTo>
                      <a:pt x="0" y="8640"/>
                    </a:lnTo>
                    <a:lnTo>
                      <a:pt x="771" y="12960"/>
                    </a:lnTo>
                    <a:lnTo>
                      <a:pt x="4371" y="12960"/>
                    </a:lnTo>
                    <a:lnTo>
                      <a:pt x="5914" y="17280"/>
                    </a:lnTo>
                    <a:lnTo>
                      <a:pt x="7200" y="21600"/>
                    </a:lnTo>
                    <a:lnTo>
                      <a:pt x="21600" y="21600"/>
                    </a:lnTo>
                    <a:lnTo>
                      <a:pt x="21600" y="864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gf5235eb5ba_0_303"/>
              <p:cNvSpPr/>
              <p:nvPr/>
            </p:nvSpPr>
            <p:spPr>
              <a:xfrm>
                <a:off x="551656" y="662781"/>
                <a:ext cx="104760" cy="12690"/>
              </a:xfrm>
              <a:custGeom>
                <a:rect b="b" l="l" r="r" t="t"/>
                <a:pathLst>
                  <a:path extrusionOk="0" h="21600" w="21600">
                    <a:moveTo>
                      <a:pt x="21600" y="0"/>
                    </a:moveTo>
                    <a:lnTo>
                      <a:pt x="20618" y="0"/>
                    </a:lnTo>
                    <a:lnTo>
                      <a:pt x="19964" y="4320"/>
                    </a:lnTo>
                    <a:lnTo>
                      <a:pt x="19309" y="0"/>
                    </a:lnTo>
                    <a:lnTo>
                      <a:pt x="18327" y="4320"/>
                    </a:lnTo>
                    <a:lnTo>
                      <a:pt x="10800" y="4320"/>
                    </a:lnTo>
                    <a:lnTo>
                      <a:pt x="8836" y="8640"/>
                    </a:lnTo>
                    <a:lnTo>
                      <a:pt x="0" y="8640"/>
                    </a:lnTo>
                    <a:lnTo>
                      <a:pt x="0" y="21600"/>
                    </a:lnTo>
                    <a:lnTo>
                      <a:pt x="12436" y="21600"/>
                    </a:lnTo>
                    <a:lnTo>
                      <a:pt x="14073" y="17280"/>
                    </a:lnTo>
                    <a:lnTo>
                      <a:pt x="18327" y="17280"/>
                    </a:lnTo>
                    <a:lnTo>
                      <a:pt x="19309" y="12960"/>
                    </a:lnTo>
                    <a:lnTo>
                      <a:pt x="21600" y="1296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gf5235eb5ba_0_303"/>
              <p:cNvSpPr/>
              <p:nvPr/>
            </p:nvSpPr>
            <p:spPr>
              <a:xfrm>
                <a:off x="650874" y="661193"/>
                <a:ext cx="12690" cy="12690"/>
              </a:xfrm>
              <a:custGeom>
                <a:rect b="b" l="l" r="r" t="t"/>
                <a:pathLst>
                  <a:path extrusionOk="0" h="21600" w="21600">
                    <a:moveTo>
                      <a:pt x="0" y="21600"/>
                    </a:moveTo>
                    <a:lnTo>
                      <a:pt x="21600" y="14400"/>
                    </a:lnTo>
                    <a:lnTo>
                      <a:pt x="21600" y="7200"/>
                    </a:lnTo>
                    <a:lnTo>
                      <a:pt x="0" y="0"/>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gf5235eb5ba_0_303"/>
              <p:cNvSpPr/>
              <p:nvPr/>
            </p:nvSpPr>
            <p:spPr>
              <a:xfrm>
                <a:off x="515937" y="579437"/>
                <a:ext cx="12690" cy="12690"/>
              </a:xfrm>
              <a:custGeom>
                <a:rect b="b" l="l" r="r" t="t"/>
                <a:pathLst>
                  <a:path extrusionOk="0" h="21600" w="21600">
                    <a:moveTo>
                      <a:pt x="0" y="21600"/>
                    </a:moveTo>
                    <a:lnTo>
                      <a:pt x="21600" y="10800"/>
                    </a:lnTo>
                    <a:lnTo>
                      <a:pt x="0" y="0"/>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gf5235eb5ba_0_303"/>
              <p:cNvSpPr/>
              <p:nvPr/>
            </p:nvSpPr>
            <p:spPr>
              <a:xfrm>
                <a:off x="464343" y="584200"/>
                <a:ext cx="57132" cy="14310"/>
              </a:xfrm>
              <a:custGeom>
                <a:rect b="b" l="l" r="r" t="t"/>
                <a:pathLst>
                  <a:path extrusionOk="0" h="21600" w="21600">
                    <a:moveTo>
                      <a:pt x="0" y="21600"/>
                    </a:moveTo>
                    <a:lnTo>
                      <a:pt x="3600" y="14400"/>
                    </a:lnTo>
                    <a:lnTo>
                      <a:pt x="7200" y="12000"/>
                    </a:lnTo>
                    <a:lnTo>
                      <a:pt x="10800" y="7200"/>
                    </a:lnTo>
                    <a:lnTo>
                      <a:pt x="20400" y="7200"/>
                    </a:lnTo>
                    <a:lnTo>
                      <a:pt x="21600" y="4800"/>
                    </a:lnTo>
                    <a:lnTo>
                      <a:pt x="21600" y="0"/>
                    </a:lnTo>
                    <a:lnTo>
                      <a:pt x="13800" y="0"/>
                    </a:lnTo>
                    <a:lnTo>
                      <a:pt x="10800" y="2400"/>
                    </a:lnTo>
                    <a:lnTo>
                      <a:pt x="7200" y="7200"/>
                    </a:lnTo>
                    <a:lnTo>
                      <a:pt x="3600" y="9600"/>
                    </a:lnTo>
                    <a:lnTo>
                      <a:pt x="0" y="16800"/>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gf5235eb5ba_0_303"/>
              <p:cNvSpPr/>
              <p:nvPr/>
            </p:nvSpPr>
            <p:spPr>
              <a:xfrm>
                <a:off x="402431" y="595312"/>
                <a:ext cx="61938" cy="50814"/>
              </a:xfrm>
              <a:custGeom>
                <a:rect b="b" l="l" r="r" t="t"/>
                <a:pathLst>
                  <a:path extrusionOk="0" h="21600" w="21600">
                    <a:moveTo>
                      <a:pt x="1108" y="21600"/>
                    </a:moveTo>
                    <a:lnTo>
                      <a:pt x="1661" y="20250"/>
                    </a:lnTo>
                    <a:lnTo>
                      <a:pt x="6092" y="14850"/>
                    </a:lnTo>
                    <a:lnTo>
                      <a:pt x="8861" y="12150"/>
                    </a:lnTo>
                    <a:lnTo>
                      <a:pt x="11631" y="9450"/>
                    </a:lnTo>
                    <a:lnTo>
                      <a:pt x="14954" y="6075"/>
                    </a:lnTo>
                    <a:lnTo>
                      <a:pt x="18277" y="3375"/>
                    </a:lnTo>
                    <a:lnTo>
                      <a:pt x="21600" y="1350"/>
                    </a:lnTo>
                    <a:lnTo>
                      <a:pt x="21600" y="0"/>
                    </a:lnTo>
                    <a:lnTo>
                      <a:pt x="18277" y="2025"/>
                    </a:lnTo>
                    <a:lnTo>
                      <a:pt x="14400" y="4725"/>
                    </a:lnTo>
                    <a:lnTo>
                      <a:pt x="11077" y="8100"/>
                    </a:lnTo>
                    <a:lnTo>
                      <a:pt x="7754" y="10800"/>
                    </a:lnTo>
                    <a:lnTo>
                      <a:pt x="5538" y="13500"/>
                    </a:lnTo>
                    <a:lnTo>
                      <a:pt x="2769" y="16200"/>
                    </a:lnTo>
                    <a:lnTo>
                      <a:pt x="1108" y="18225"/>
                    </a:lnTo>
                    <a:lnTo>
                      <a:pt x="0" y="19575"/>
                    </a:lnTo>
                    <a:lnTo>
                      <a:pt x="1108"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gf5235eb5ba_0_303"/>
              <p:cNvSpPr/>
              <p:nvPr/>
            </p:nvSpPr>
            <p:spPr>
              <a:xfrm>
                <a:off x="396081" y="638968"/>
                <a:ext cx="12690" cy="12690"/>
              </a:xfrm>
              <a:custGeom>
                <a:rect b="b" l="l" r="r" t="t"/>
                <a:pathLst>
                  <a:path extrusionOk="0" h="21600" w="21600">
                    <a:moveTo>
                      <a:pt x="16200" y="21600"/>
                    </a:moveTo>
                    <a:lnTo>
                      <a:pt x="10800" y="21600"/>
                    </a:lnTo>
                    <a:lnTo>
                      <a:pt x="16200" y="17280"/>
                    </a:lnTo>
                    <a:lnTo>
                      <a:pt x="16200" y="12960"/>
                    </a:lnTo>
                    <a:lnTo>
                      <a:pt x="21600" y="12960"/>
                    </a:lnTo>
                    <a:lnTo>
                      <a:pt x="10800" y="0"/>
                    </a:lnTo>
                    <a:lnTo>
                      <a:pt x="5400" y="8640"/>
                    </a:lnTo>
                    <a:lnTo>
                      <a:pt x="5400" y="12960"/>
                    </a:lnTo>
                    <a:lnTo>
                      <a:pt x="0" y="21600"/>
                    </a:lnTo>
                    <a:lnTo>
                      <a:pt x="162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gf5235eb5ba_0_303"/>
              <p:cNvSpPr/>
              <p:nvPr/>
            </p:nvSpPr>
            <p:spPr>
              <a:xfrm>
                <a:off x="395287" y="644525"/>
                <a:ext cx="12690" cy="12690"/>
              </a:xfrm>
              <a:custGeom>
                <a:rect b="b" l="l" r="r" t="t"/>
                <a:pathLst>
                  <a:path extrusionOk="0" h="21600" w="21600">
                    <a:moveTo>
                      <a:pt x="0" y="0"/>
                    </a:moveTo>
                    <a:lnTo>
                      <a:pt x="0" y="10800"/>
                    </a:lnTo>
                    <a:lnTo>
                      <a:pt x="7200" y="21600"/>
                    </a:lnTo>
                    <a:lnTo>
                      <a:pt x="21600" y="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76" name="Google Shape;676;gf5235eb5ba_0_303"/>
            <p:cNvSpPr txBox="1"/>
            <p:nvPr/>
          </p:nvSpPr>
          <p:spPr>
            <a:xfrm>
              <a:off x="692149" y="935037"/>
              <a:ext cx="4953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100">
                  <a:solidFill>
                    <a:schemeClr val="dk1"/>
                  </a:solidFill>
                  <a:latin typeface="Times New Roman"/>
                  <a:ea typeface="Times New Roman"/>
                  <a:cs typeface="Times New Roman"/>
                  <a:sym typeface="Times New Roman"/>
                </a:rPr>
                <a:t>Actions:</a:t>
              </a:r>
              <a:endParaRPr/>
            </a:p>
          </p:txBody>
        </p:sp>
        <p:sp>
          <p:nvSpPr>
            <p:cNvPr id="677" name="Google Shape;677;gf5235eb5ba_0_303"/>
            <p:cNvSpPr txBox="1"/>
            <p:nvPr/>
          </p:nvSpPr>
          <p:spPr>
            <a:xfrm>
              <a:off x="692149" y="1089025"/>
              <a:ext cx="3015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Walk</a:t>
              </a:r>
              <a:endParaRPr/>
            </a:p>
          </p:txBody>
        </p:sp>
        <p:sp>
          <p:nvSpPr>
            <p:cNvPr id="678" name="Google Shape;678;gf5235eb5ba_0_303"/>
            <p:cNvSpPr txBox="1"/>
            <p:nvPr/>
          </p:nvSpPr>
          <p:spPr>
            <a:xfrm>
              <a:off x="692149" y="1241425"/>
              <a:ext cx="2556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Talk</a:t>
              </a:r>
              <a:endParaRPr/>
            </a:p>
          </p:txBody>
        </p:sp>
        <p:sp>
          <p:nvSpPr>
            <p:cNvPr id="679" name="Google Shape;679;gf5235eb5ba_0_303"/>
            <p:cNvSpPr txBox="1"/>
            <p:nvPr/>
          </p:nvSpPr>
          <p:spPr>
            <a:xfrm>
              <a:off x="692149" y="1392237"/>
              <a:ext cx="3096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Sleep</a:t>
              </a:r>
              <a:endParaRPr/>
            </a:p>
          </p:txBody>
        </p:sp>
        <p:sp>
          <p:nvSpPr>
            <p:cNvPr id="680" name="Google Shape;680;gf5235eb5ba_0_303"/>
            <p:cNvSpPr txBox="1"/>
            <p:nvPr/>
          </p:nvSpPr>
          <p:spPr>
            <a:xfrm>
              <a:off x="3503612" y="1063625"/>
              <a:ext cx="4953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100">
                  <a:solidFill>
                    <a:schemeClr val="dk1"/>
                  </a:solidFill>
                  <a:latin typeface="Times New Roman"/>
                  <a:ea typeface="Times New Roman"/>
                  <a:cs typeface="Times New Roman"/>
                  <a:sym typeface="Times New Roman"/>
                </a:rPr>
                <a:t>Actions:</a:t>
              </a:r>
              <a:endParaRPr/>
            </a:p>
          </p:txBody>
        </p:sp>
        <p:sp>
          <p:nvSpPr>
            <p:cNvPr id="681" name="Google Shape;681;gf5235eb5ba_0_303"/>
            <p:cNvSpPr txBox="1"/>
            <p:nvPr/>
          </p:nvSpPr>
          <p:spPr>
            <a:xfrm>
              <a:off x="3503612" y="1217612"/>
              <a:ext cx="2619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Start</a:t>
              </a:r>
              <a:endParaRPr/>
            </a:p>
          </p:txBody>
        </p:sp>
        <p:sp>
          <p:nvSpPr>
            <p:cNvPr id="682" name="Google Shape;682;gf5235eb5ba_0_303"/>
            <p:cNvSpPr txBox="1"/>
            <p:nvPr/>
          </p:nvSpPr>
          <p:spPr>
            <a:xfrm>
              <a:off x="3503612" y="1368425"/>
              <a:ext cx="2556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Stop</a:t>
              </a:r>
              <a:endParaRPr/>
            </a:p>
          </p:txBody>
        </p:sp>
        <p:sp>
          <p:nvSpPr>
            <p:cNvPr id="683" name="Google Shape;683;gf5235eb5ba_0_303"/>
            <p:cNvSpPr txBox="1"/>
            <p:nvPr/>
          </p:nvSpPr>
          <p:spPr>
            <a:xfrm>
              <a:off x="3503612" y="1519237"/>
              <a:ext cx="5952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Accelerate</a:t>
              </a:r>
              <a:endParaRPr/>
            </a:p>
          </p:txBody>
        </p:sp>
        <p:grpSp>
          <p:nvGrpSpPr>
            <p:cNvPr id="684" name="Google Shape;684;gf5235eb5ba_0_303"/>
            <p:cNvGrpSpPr/>
            <p:nvPr/>
          </p:nvGrpSpPr>
          <p:grpSpPr>
            <a:xfrm>
              <a:off x="-1" y="255587"/>
              <a:ext cx="473094" cy="1660506"/>
              <a:chOff x="-1" y="0"/>
              <a:chExt cx="473094" cy="1660506"/>
            </a:xfrm>
          </p:grpSpPr>
          <p:sp>
            <p:nvSpPr>
              <p:cNvPr id="685" name="Google Shape;685;gf5235eb5ba_0_303"/>
              <p:cNvSpPr/>
              <p:nvPr/>
            </p:nvSpPr>
            <p:spPr>
              <a:xfrm>
                <a:off x="-1" y="419100"/>
                <a:ext cx="473094" cy="1241406"/>
              </a:xfrm>
              <a:custGeom>
                <a:rect b="b" l="l" r="r" t="t"/>
                <a:pathLst>
                  <a:path extrusionOk="0" h="21600" w="21600">
                    <a:moveTo>
                      <a:pt x="21600" y="9723"/>
                    </a:moveTo>
                    <a:lnTo>
                      <a:pt x="21455" y="8977"/>
                    </a:lnTo>
                    <a:lnTo>
                      <a:pt x="21165" y="7844"/>
                    </a:lnTo>
                    <a:lnTo>
                      <a:pt x="20875" y="6684"/>
                    </a:lnTo>
                    <a:lnTo>
                      <a:pt x="20730" y="5883"/>
                    </a:lnTo>
                    <a:lnTo>
                      <a:pt x="20730" y="5552"/>
                    </a:lnTo>
                    <a:lnTo>
                      <a:pt x="20513" y="5027"/>
                    </a:lnTo>
                    <a:lnTo>
                      <a:pt x="20368" y="4419"/>
                    </a:lnTo>
                    <a:lnTo>
                      <a:pt x="20078" y="3756"/>
                    </a:lnTo>
                    <a:lnTo>
                      <a:pt x="19788" y="3121"/>
                    </a:lnTo>
                    <a:lnTo>
                      <a:pt x="19498" y="2514"/>
                    </a:lnTo>
                    <a:lnTo>
                      <a:pt x="19281" y="1989"/>
                    </a:lnTo>
                    <a:lnTo>
                      <a:pt x="19063" y="1657"/>
                    </a:lnTo>
                    <a:lnTo>
                      <a:pt x="18845" y="1436"/>
                    </a:lnTo>
                    <a:lnTo>
                      <a:pt x="18483" y="1188"/>
                    </a:lnTo>
                    <a:lnTo>
                      <a:pt x="17976" y="939"/>
                    </a:lnTo>
                    <a:lnTo>
                      <a:pt x="17396" y="690"/>
                    </a:lnTo>
                    <a:lnTo>
                      <a:pt x="16744" y="469"/>
                    </a:lnTo>
                    <a:lnTo>
                      <a:pt x="16164" y="276"/>
                    </a:lnTo>
                    <a:lnTo>
                      <a:pt x="15511" y="110"/>
                    </a:lnTo>
                    <a:lnTo>
                      <a:pt x="15004" y="0"/>
                    </a:lnTo>
                    <a:lnTo>
                      <a:pt x="14859" y="0"/>
                    </a:lnTo>
                    <a:lnTo>
                      <a:pt x="14859" y="28"/>
                    </a:lnTo>
                    <a:lnTo>
                      <a:pt x="10075" y="5607"/>
                    </a:lnTo>
                    <a:lnTo>
                      <a:pt x="6741" y="83"/>
                    </a:lnTo>
                    <a:lnTo>
                      <a:pt x="6451" y="110"/>
                    </a:lnTo>
                    <a:lnTo>
                      <a:pt x="6161" y="138"/>
                    </a:lnTo>
                    <a:lnTo>
                      <a:pt x="5871" y="166"/>
                    </a:lnTo>
                    <a:lnTo>
                      <a:pt x="5581" y="221"/>
                    </a:lnTo>
                    <a:lnTo>
                      <a:pt x="5146" y="276"/>
                    </a:lnTo>
                    <a:lnTo>
                      <a:pt x="4711" y="414"/>
                    </a:lnTo>
                    <a:lnTo>
                      <a:pt x="4276" y="608"/>
                    </a:lnTo>
                    <a:lnTo>
                      <a:pt x="3914" y="829"/>
                    </a:lnTo>
                    <a:lnTo>
                      <a:pt x="3552" y="1050"/>
                    </a:lnTo>
                    <a:lnTo>
                      <a:pt x="3262" y="1270"/>
                    </a:lnTo>
                    <a:lnTo>
                      <a:pt x="2972" y="1519"/>
                    </a:lnTo>
                    <a:lnTo>
                      <a:pt x="2754" y="1713"/>
                    </a:lnTo>
                    <a:lnTo>
                      <a:pt x="2609" y="1933"/>
                    </a:lnTo>
                    <a:lnTo>
                      <a:pt x="2464" y="2292"/>
                    </a:lnTo>
                    <a:lnTo>
                      <a:pt x="2247" y="2652"/>
                    </a:lnTo>
                    <a:lnTo>
                      <a:pt x="2102" y="3066"/>
                    </a:lnTo>
                    <a:lnTo>
                      <a:pt x="1884" y="3508"/>
                    </a:lnTo>
                    <a:lnTo>
                      <a:pt x="1740" y="3922"/>
                    </a:lnTo>
                    <a:lnTo>
                      <a:pt x="1595" y="4309"/>
                    </a:lnTo>
                    <a:lnTo>
                      <a:pt x="1377" y="4668"/>
                    </a:lnTo>
                    <a:lnTo>
                      <a:pt x="1160" y="5552"/>
                    </a:lnTo>
                    <a:lnTo>
                      <a:pt x="942" y="6850"/>
                    </a:lnTo>
                    <a:lnTo>
                      <a:pt x="797" y="8065"/>
                    </a:lnTo>
                    <a:lnTo>
                      <a:pt x="580" y="8811"/>
                    </a:lnTo>
                    <a:lnTo>
                      <a:pt x="435" y="9143"/>
                    </a:lnTo>
                    <a:lnTo>
                      <a:pt x="362" y="9446"/>
                    </a:lnTo>
                    <a:lnTo>
                      <a:pt x="290" y="9640"/>
                    </a:lnTo>
                    <a:lnTo>
                      <a:pt x="290" y="9723"/>
                    </a:lnTo>
                    <a:lnTo>
                      <a:pt x="5001" y="9723"/>
                    </a:lnTo>
                    <a:lnTo>
                      <a:pt x="0" y="21600"/>
                    </a:lnTo>
                    <a:lnTo>
                      <a:pt x="6813" y="21600"/>
                    </a:lnTo>
                    <a:lnTo>
                      <a:pt x="11017" y="12927"/>
                    </a:lnTo>
                    <a:lnTo>
                      <a:pt x="11090" y="13203"/>
                    </a:lnTo>
                    <a:lnTo>
                      <a:pt x="11307" y="14004"/>
                    </a:lnTo>
                    <a:lnTo>
                      <a:pt x="11742" y="15164"/>
                    </a:lnTo>
                    <a:lnTo>
                      <a:pt x="12105" y="16545"/>
                    </a:lnTo>
                    <a:lnTo>
                      <a:pt x="12612" y="18009"/>
                    </a:lnTo>
                    <a:lnTo>
                      <a:pt x="13119" y="19390"/>
                    </a:lnTo>
                    <a:lnTo>
                      <a:pt x="13627" y="20633"/>
                    </a:lnTo>
                    <a:lnTo>
                      <a:pt x="14062" y="21517"/>
                    </a:lnTo>
                    <a:lnTo>
                      <a:pt x="21310" y="21517"/>
                    </a:lnTo>
                    <a:lnTo>
                      <a:pt x="21020" y="20827"/>
                    </a:lnTo>
                    <a:lnTo>
                      <a:pt x="20440" y="19473"/>
                    </a:lnTo>
                    <a:lnTo>
                      <a:pt x="19788" y="17705"/>
                    </a:lnTo>
                    <a:lnTo>
                      <a:pt x="18991" y="15689"/>
                    </a:lnTo>
                    <a:lnTo>
                      <a:pt x="18338" y="13673"/>
                    </a:lnTo>
                    <a:lnTo>
                      <a:pt x="17686" y="11850"/>
                    </a:lnTo>
                    <a:lnTo>
                      <a:pt x="17178" y="10441"/>
                    </a:lnTo>
                    <a:lnTo>
                      <a:pt x="16961" y="9667"/>
                    </a:lnTo>
                    <a:lnTo>
                      <a:pt x="17831" y="9667"/>
                    </a:lnTo>
                    <a:lnTo>
                      <a:pt x="18411" y="9695"/>
                    </a:lnTo>
                    <a:lnTo>
                      <a:pt x="19135" y="9723"/>
                    </a:lnTo>
                    <a:lnTo>
                      <a:pt x="21600" y="972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gf5235eb5ba_0_303"/>
              <p:cNvSpPr/>
              <p:nvPr/>
            </p:nvSpPr>
            <p:spPr>
              <a:xfrm>
                <a:off x="107949" y="0"/>
                <a:ext cx="280962" cy="439722"/>
              </a:xfrm>
              <a:custGeom>
                <a:rect b="b" l="l" r="r" t="t"/>
                <a:pathLst>
                  <a:path extrusionOk="0" h="21600" w="21600">
                    <a:moveTo>
                      <a:pt x="0" y="13958"/>
                    </a:moveTo>
                    <a:lnTo>
                      <a:pt x="244" y="12398"/>
                    </a:lnTo>
                    <a:lnTo>
                      <a:pt x="854" y="10995"/>
                    </a:lnTo>
                    <a:lnTo>
                      <a:pt x="1708" y="9669"/>
                    </a:lnTo>
                    <a:lnTo>
                      <a:pt x="2929" y="8578"/>
                    </a:lnTo>
                    <a:lnTo>
                      <a:pt x="4271" y="7642"/>
                    </a:lnTo>
                    <a:lnTo>
                      <a:pt x="5980" y="6940"/>
                    </a:lnTo>
                    <a:lnTo>
                      <a:pt x="7810" y="6472"/>
                    </a:lnTo>
                    <a:lnTo>
                      <a:pt x="9763" y="6316"/>
                    </a:lnTo>
                    <a:lnTo>
                      <a:pt x="10129" y="6316"/>
                    </a:lnTo>
                    <a:lnTo>
                      <a:pt x="10617" y="6394"/>
                    </a:lnTo>
                    <a:lnTo>
                      <a:pt x="11105" y="6394"/>
                    </a:lnTo>
                    <a:lnTo>
                      <a:pt x="11837" y="6550"/>
                    </a:lnTo>
                    <a:lnTo>
                      <a:pt x="12325" y="6628"/>
                    </a:lnTo>
                    <a:lnTo>
                      <a:pt x="12692" y="6706"/>
                    </a:lnTo>
                    <a:lnTo>
                      <a:pt x="13058" y="6862"/>
                    </a:lnTo>
                    <a:lnTo>
                      <a:pt x="16353" y="3197"/>
                    </a:lnTo>
                    <a:lnTo>
                      <a:pt x="11227" y="3899"/>
                    </a:lnTo>
                    <a:lnTo>
                      <a:pt x="10495" y="2417"/>
                    </a:lnTo>
                    <a:lnTo>
                      <a:pt x="20868" y="0"/>
                    </a:lnTo>
                    <a:lnTo>
                      <a:pt x="21600" y="8500"/>
                    </a:lnTo>
                    <a:lnTo>
                      <a:pt x="19525" y="8500"/>
                    </a:lnTo>
                    <a:lnTo>
                      <a:pt x="18549" y="4289"/>
                    </a:lnTo>
                    <a:lnTo>
                      <a:pt x="15498" y="7798"/>
                    </a:lnTo>
                    <a:lnTo>
                      <a:pt x="16353" y="8422"/>
                    </a:lnTo>
                    <a:lnTo>
                      <a:pt x="17085" y="9045"/>
                    </a:lnTo>
                    <a:lnTo>
                      <a:pt x="17695" y="9747"/>
                    </a:lnTo>
                    <a:lnTo>
                      <a:pt x="18305" y="10449"/>
                    </a:lnTo>
                    <a:lnTo>
                      <a:pt x="18793" y="11307"/>
                    </a:lnTo>
                    <a:lnTo>
                      <a:pt x="19159" y="12165"/>
                    </a:lnTo>
                    <a:lnTo>
                      <a:pt x="19281" y="13022"/>
                    </a:lnTo>
                    <a:lnTo>
                      <a:pt x="19403" y="13958"/>
                    </a:lnTo>
                    <a:lnTo>
                      <a:pt x="19159" y="15518"/>
                    </a:lnTo>
                    <a:lnTo>
                      <a:pt x="18549" y="16921"/>
                    </a:lnTo>
                    <a:lnTo>
                      <a:pt x="17695" y="18247"/>
                    </a:lnTo>
                    <a:lnTo>
                      <a:pt x="16597" y="19338"/>
                    </a:lnTo>
                    <a:lnTo>
                      <a:pt x="15132" y="20274"/>
                    </a:lnTo>
                    <a:lnTo>
                      <a:pt x="13424" y="20976"/>
                    </a:lnTo>
                    <a:lnTo>
                      <a:pt x="11593" y="21366"/>
                    </a:lnTo>
                    <a:lnTo>
                      <a:pt x="9763" y="21600"/>
                    </a:lnTo>
                    <a:lnTo>
                      <a:pt x="7810" y="21366"/>
                    </a:lnTo>
                    <a:lnTo>
                      <a:pt x="5980" y="20976"/>
                    </a:lnTo>
                    <a:lnTo>
                      <a:pt x="4271" y="20274"/>
                    </a:lnTo>
                    <a:lnTo>
                      <a:pt x="2929" y="19338"/>
                    </a:lnTo>
                    <a:lnTo>
                      <a:pt x="1708" y="18247"/>
                    </a:lnTo>
                    <a:lnTo>
                      <a:pt x="854" y="16921"/>
                    </a:lnTo>
                    <a:lnTo>
                      <a:pt x="244" y="15518"/>
                    </a:lnTo>
                    <a:lnTo>
                      <a:pt x="0" y="13958"/>
                    </a:lnTo>
                    <a:lnTo>
                      <a:pt x="2319" y="13802"/>
                    </a:lnTo>
                    <a:lnTo>
                      <a:pt x="2441" y="14972"/>
                    </a:lnTo>
                    <a:lnTo>
                      <a:pt x="2929" y="16063"/>
                    </a:lnTo>
                    <a:lnTo>
                      <a:pt x="3539" y="17077"/>
                    </a:lnTo>
                    <a:lnTo>
                      <a:pt x="4393" y="17857"/>
                    </a:lnTo>
                    <a:lnTo>
                      <a:pt x="5491" y="18559"/>
                    </a:lnTo>
                    <a:lnTo>
                      <a:pt x="6834" y="19105"/>
                    </a:lnTo>
                    <a:lnTo>
                      <a:pt x="8176" y="19417"/>
                    </a:lnTo>
                    <a:lnTo>
                      <a:pt x="9641" y="19572"/>
                    </a:lnTo>
                    <a:lnTo>
                      <a:pt x="11105" y="19417"/>
                    </a:lnTo>
                    <a:lnTo>
                      <a:pt x="12447" y="19105"/>
                    </a:lnTo>
                    <a:lnTo>
                      <a:pt x="13668" y="18559"/>
                    </a:lnTo>
                    <a:lnTo>
                      <a:pt x="14644" y="17857"/>
                    </a:lnTo>
                    <a:lnTo>
                      <a:pt x="15620" y="17077"/>
                    </a:lnTo>
                    <a:lnTo>
                      <a:pt x="16231" y="16063"/>
                    </a:lnTo>
                    <a:lnTo>
                      <a:pt x="16719" y="14972"/>
                    </a:lnTo>
                    <a:lnTo>
                      <a:pt x="16841" y="13802"/>
                    </a:lnTo>
                    <a:lnTo>
                      <a:pt x="16719" y="12710"/>
                    </a:lnTo>
                    <a:lnTo>
                      <a:pt x="16231" y="11541"/>
                    </a:lnTo>
                    <a:lnTo>
                      <a:pt x="15620" y="10605"/>
                    </a:lnTo>
                    <a:lnTo>
                      <a:pt x="14644" y="9825"/>
                    </a:lnTo>
                    <a:lnTo>
                      <a:pt x="13668" y="9123"/>
                    </a:lnTo>
                    <a:lnTo>
                      <a:pt x="12447" y="8578"/>
                    </a:lnTo>
                    <a:lnTo>
                      <a:pt x="11105" y="8188"/>
                    </a:lnTo>
                    <a:lnTo>
                      <a:pt x="9641" y="8110"/>
                    </a:lnTo>
                    <a:lnTo>
                      <a:pt x="8176" y="8188"/>
                    </a:lnTo>
                    <a:lnTo>
                      <a:pt x="6834" y="8578"/>
                    </a:lnTo>
                    <a:lnTo>
                      <a:pt x="5491" y="9123"/>
                    </a:lnTo>
                    <a:lnTo>
                      <a:pt x="4393" y="9825"/>
                    </a:lnTo>
                    <a:lnTo>
                      <a:pt x="3539" y="10605"/>
                    </a:lnTo>
                    <a:lnTo>
                      <a:pt x="2929" y="11541"/>
                    </a:lnTo>
                    <a:lnTo>
                      <a:pt x="2441" y="12710"/>
                    </a:lnTo>
                    <a:lnTo>
                      <a:pt x="2319" y="13802"/>
                    </a:lnTo>
                    <a:lnTo>
                      <a:pt x="0" y="13958"/>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87" name="Google Shape;687;gf5235eb5ba_0_303"/>
            <p:cNvSpPr txBox="1"/>
            <p:nvPr/>
          </p:nvSpPr>
          <p:spPr>
            <a:xfrm>
              <a:off x="692149" y="173037"/>
              <a:ext cx="6540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Name: Jack</a:t>
              </a:r>
              <a:endParaRPr/>
            </a:p>
          </p:txBody>
        </p:sp>
        <p:sp>
          <p:nvSpPr>
            <p:cNvPr id="688" name="Google Shape;688;gf5235eb5ba_0_303"/>
            <p:cNvSpPr txBox="1"/>
            <p:nvPr/>
          </p:nvSpPr>
          <p:spPr>
            <a:xfrm>
              <a:off x="692149" y="323850"/>
              <a:ext cx="4809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Age:  28</a:t>
              </a:r>
              <a:endParaRPr/>
            </a:p>
          </p:txBody>
        </p:sp>
        <p:sp>
          <p:nvSpPr>
            <p:cNvPr id="689" name="Google Shape;689;gf5235eb5ba_0_303"/>
            <p:cNvSpPr txBox="1"/>
            <p:nvPr/>
          </p:nvSpPr>
          <p:spPr>
            <a:xfrm>
              <a:off x="692149" y="474662"/>
              <a:ext cx="6573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Weight: 65 </a:t>
              </a:r>
              <a:endParaRPr/>
            </a:p>
          </p:txBody>
        </p:sp>
        <p:sp>
          <p:nvSpPr>
            <p:cNvPr id="690" name="Google Shape;690;gf5235eb5ba_0_303"/>
            <p:cNvSpPr txBox="1"/>
            <p:nvPr/>
          </p:nvSpPr>
          <p:spPr>
            <a:xfrm>
              <a:off x="1322387" y="474662"/>
              <a:ext cx="1938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kgs</a:t>
              </a:r>
              <a:endParaRPr/>
            </a:p>
          </p:txBody>
        </p:sp>
        <p:grpSp>
          <p:nvGrpSpPr>
            <p:cNvPr id="691" name="Google Shape;691;gf5235eb5ba_0_303"/>
            <p:cNvGrpSpPr/>
            <p:nvPr/>
          </p:nvGrpSpPr>
          <p:grpSpPr>
            <a:xfrm>
              <a:off x="519111" y="0"/>
              <a:ext cx="1146184" cy="2043090"/>
              <a:chOff x="-1" y="0"/>
              <a:chExt cx="1146184" cy="2043090"/>
            </a:xfrm>
          </p:grpSpPr>
          <p:sp>
            <p:nvSpPr>
              <p:cNvPr id="692" name="Google Shape;692;gf5235eb5ba_0_303"/>
              <p:cNvSpPr/>
              <p:nvPr/>
            </p:nvSpPr>
            <p:spPr>
              <a:xfrm>
                <a:off x="-1" y="0"/>
                <a:ext cx="1146150" cy="2043090"/>
              </a:xfrm>
              <a:custGeom>
                <a:rect b="b" l="l" r="r" t="t"/>
                <a:pathLst>
                  <a:path extrusionOk="0" h="21600" w="21600">
                    <a:moveTo>
                      <a:pt x="0" y="2267"/>
                    </a:moveTo>
                    <a:cubicBezTo>
                      <a:pt x="0" y="1851"/>
                      <a:pt x="603" y="1513"/>
                      <a:pt x="1352" y="1513"/>
                    </a:cubicBezTo>
                    <a:lnTo>
                      <a:pt x="18901" y="1513"/>
                    </a:lnTo>
                    <a:lnTo>
                      <a:pt x="18901" y="755"/>
                    </a:lnTo>
                    <a:cubicBezTo>
                      <a:pt x="18901" y="338"/>
                      <a:pt x="19504" y="0"/>
                      <a:pt x="20247" y="0"/>
                    </a:cubicBezTo>
                    <a:cubicBezTo>
                      <a:pt x="20996" y="0"/>
                      <a:pt x="21600" y="338"/>
                      <a:pt x="21600" y="755"/>
                    </a:cubicBezTo>
                    <a:lnTo>
                      <a:pt x="21600" y="19330"/>
                    </a:lnTo>
                    <a:cubicBezTo>
                      <a:pt x="21600" y="19749"/>
                      <a:pt x="20996" y="20087"/>
                      <a:pt x="20247" y="20087"/>
                    </a:cubicBezTo>
                    <a:lnTo>
                      <a:pt x="2699" y="20087"/>
                    </a:lnTo>
                    <a:lnTo>
                      <a:pt x="2699" y="20842"/>
                    </a:lnTo>
                    <a:cubicBezTo>
                      <a:pt x="2699" y="21262"/>
                      <a:pt x="2096" y="21600"/>
                      <a:pt x="1352" y="21600"/>
                    </a:cubicBezTo>
                    <a:cubicBezTo>
                      <a:pt x="603" y="21600"/>
                      <a:pt x="0" y="21262"/>
                      <a:pt x="0" y="20842"/>
                    </a:cubicBezTo>
                    <a:lnTo>
                      <a:pt x="0" y="2267"/>
                    </a:lnTo>
                    <a:close/>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gf5235eb5ba_0_303"/>
              <p:cNvSpPr/>
              <p:nvPr/>
            </p:nvSpPr>
            <p:spPr>
              <a:xfrm>
                <a:off x="-1" y="177800"/>
                <a:ext cx="144450" cy="107946"/>
              </a:xfrm>
              <a:custGeom>
                <a:rect b="b" l="l" r="r" t="t"/>
                <a:pathLst>
                  <a:path extrusionOk="0" h="21600" w="21600">
                    <a:moveTo>
                      <a:pt x="0" y="7210"/>
                    </a:moveTo>
                    <a:cubicBezTo>
                      <a:pt x="0" y="15166"/>
                      <a:pt x="4829" y="21600"/>
                      <a:pt x="10800" y="21600"/>
                    </a:cubicBezTo>
                    <a:cubicBezTo>
                      <a:pt x="16771" y="21600"/>
                      <a:pt x="21600" y="15166"/>
                      <a:pt x="21600" y="7210"/>
                    </a:cubicBezTo>
                    <a:cubicBezTo>
                      <a:pt x="21600" y="3217"/>
                      <a:pt x="19185" y="0"/>
                      <a:pt x="16211" y="0"/>
                    </a:cubicBezTo>
                    <a:cubicBezTo>
                      <a:pt x="13214" y="0"/>
                      <a:pt x="10800" y="3217"/>
                      <a:pt x="10800" y="7210"/>
                    </a:cubicBezTo>
                    <a:lnTo>
                      <a:pt x="1080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94" name="Google Shape;694;gf5235eb5ba_0_303"/>
              <p:cNvCxnSpPr/>
              <p:nvPr/>
            </p:nvCxnSpPr>
            <p:spPr>
              <a:xfrm>
                <a:off x="144462" y="214312"/>
                <a:ext cx="1500" cy="1686000"/>
              </a:xfrm>
              <a:prstGeom prst="straightConnector1">
                <a:avLst/>
              </a:prstGeom>
              <a:noFill/>
              <a:ln cap="rnd" cmpd="sng" w="9525">
                <a:solidFill>
                  <a:srgbClr val="000000"/>
                </a:solidFill>
                <a:prstDash val="solid"/>
                <a:round/>
                <a:headEnd len="sm" w="sm" type="none"/>
                <a:tailEnd len="sm" w="sm" type="none"/>
              </a:ln>
            </p:spPr>
          </p:cxnSp>
          <p:sp>
            <p:nvSpPr>
              <p:cNvPr id="695" name="Google Shape;695;gf5235eb5ba_0_303"/>
              <p:cNvSpPr/>
              <p:nvPr/>
            </p:nvSpPr>
            <p:spPr>
              <a:xfrm>
                <a:off x="1003299" y="71437"/>
                <a:ext cx="142884" cy="71442"/>
              </a:xfrm>
              <a:custGeom>
                <a:rect b="b" l="l" r="r" t="t"/>
                <a:pathLst>
                  <a:path extrusionOk="0" h="21600" w="21600">
                    <a:moveTo>
                      <a:pt x="21600" y="0"/>
                    </a:moveTo>
                    <a:cubicBezTo>
                      <a:pt x="21600" y="11942"/>
                      <a:pt x="16771" y="21600"/>
                      <a:pt x="10800" y="21600"/>
                    </a:cubicBezTo>
                    <a:lnTo>
                      <a:pt x="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gf5235eb5ba_0_303"/>
              <p:cNvSpPr/>
              <p:nvPr/>
            </p:nvSpPr>
            <p:spPr>
              <a:xfrm>
                <a:off x="1003299" y="71437"/>
                <a:ext cx="71442" cy="71442"/>
              </a:xfrm>
              <a:custGeom>
                <a:rect b="b" l="l" r="r" t="t"/>
                <a:pathLst>
                  <a:path extrusionOk="0" h="21600" w="21600">
                    <a:moveTo>
                      <a:pt x="0" y="0"/>
                    </a:moveTo>
                    <a:cubicBezTo>
                      <a:pt x="0" y="5950"/>
                      <a:pt x="4829" y="10778"/>
                      <a:pt x="10778" y="10778"/>
                    </a:cubicBezTo>
                    <a:cubicBezTo>
                      <a:pt x="16771" y="10778"/>
                      <a:pt x="21600" y="5950"/>
                      <a:pt x="21600" y="0"/>
                    </a:cubicBezTo>
                    <a:lnTo>
                      <a:pt x="2160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97" name="Google Shape;697;gf5235eb5ba_0_303"/>
            <p:cNvSpPr txBox="1"/>
            <p:nvPr/>
          </p:nvSpPr>
          <p:spPr>
            <a:xfrm>
              <a:off x="3503612" y="173037"/>
              <a:ext cx="8145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Model: Ferrari</a:t>
              </a:r>
              <a:endParaRPr/>
            </a:p>
          </p:txBody>
        </p:sp>
        <p:sp>
          <p:nvSpPr>
            <p:cNvPr id="698" name="Google Shape;698;gf5235eb5ba_0_303"/>
            <p:cNvSpPr txBox="1"/>
            <p:nvPr/>
          </p:nvSpPr>
          <p:spPr>
            <a:xfrm>
              <a:off x="3503612" y="323850"/>
              <a:ext cx="3873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Colour</a:t>
              </a:r>
              <a:endParaRPr/>
            </a:p>
          </p:txBody>
        </p:sp>
        <p:sp>
          <p:nvSpPr>
            <p:cNvPr id="699" name="Google Shape;699;gf5235eb5ba_0_303"/>
            <p:cNvSpPr txBox="1"/>
            <p:nvPr/>
          </p:nvSpPr>
          <p:spPr>
            <a:xfrm>
              <a:off x="3873499" y="323850"/>
              <a:ext cx="2985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 Red</a:t>
              </a:r>
              <a:endParaRPr/>
            </a:p>
          </p:txBody>
        </p:sp>
        <p:sp>
          <p:nvSpPr>
            <p:cNvPr id="700" name="Google Shape;700;gf5235eb5ba_0_303"/>
            <p:cNvSpPr txBox="1"/>
            <p:nvPr/>
          </p:nvSpPr>
          <p:spPr>
            <a:xfrm>
              <a:off x="3503612" y="474662"/>
              <a:ext cx="6240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Year: 1995</a:t>
              </a:r>
              <a:endParaRPr/>
            </a:p>
          </p:txBody>
        </p:sp>
        <p:grpSp>
          <p:nvGrpSpPr>
            <p:cNvPr id="701" name="Google Shape;701;gf5235eb5ba_0_303"/>
            <p:cNvGrpSpPr/>
            <p:nvPr/>
          </p:nvGrpSpPr>
          <p:grpSpPr>
            <a:xfrm>
              <a:off x="3330573" y="-1"/>
              <a:ext cx="1146184" cy="2170098"/>
              <a:chOff x="-1" y="-1"/>
              <a:chExt cx="1146184" cy="2170098"/>
            </a:xfrm>
          </p:grpSpPr>
          <p:sp>
            <p:nvSpPr>
              <p:cNvPr id="702" name="Google Shape;702;gf5235eb5ba_0_303"/>
              <p:cNvSpPr/>
              <p:nvPr/>
            </p:nvSpPr>
            <p:spPr>
              <a:xfrm>
                <a:off x="-1" y="-1"/>
                <a:ext cx="1146150" cy="2170098"/>
              </a:xfrm>
              <a:custGeom>
                <a:rect b="b" l="l" r="r" t="t"/>
                <a:pathLst>
                  <a:path extrusionOk="0" h="21600" w="21600">
                    <a:moveTo>
                      <a:pt x="0" y="2134"/>
                    </a:moveTo>
                    <a:cubicBezTo>
                      <a:pt x="0" y="1742"/>
                      <a:pt x="604" y="1424"/>
                      <a:pt x="1347" y="1424"/>
                    </a:cubicBezTo>
                    <a:lnTo>
                      <a:pt x="18900" y="1424"/>
                    </a:lnTo>
                    <a:lnTo>
                      <a:pt x="18900" y="710"/>
                    </a:lnTo>
                    <a:cubicBezTo>
                      <a:pt x="18900" y="318"/>
                      <a:pt x="19504" y="0"/>
                      <a:pt x="20253" y="0"/>
                    </a:cubicBezTo>
                    <a:cubicBezTo>
                      <a:pt x="20996" y="0"/>
                      <a:pt x="21600" y="318"/>
                      <a:pt x="21600" y="710"/>
                    </a:cubicBezTo>
                    <a:lnTo>
                      <a:pt x="21600" y="19463"/>
                    </a:lnTo>
                    <a:cubicBezTo>
                      <a:pt x="21600" y="19858"/>
                      <a:pt x="20996" y="20176"/>
                      <a:pt x="20253" y="20176"/>
                    </a:cubicBezTo>
                    <a:lnTo>
                      <a:pt x="2700" y="20176"/>
                    </a:lnTo>
                    <a:lnTo>
                      <a:pt x="2700" y="20886"/>
                    </a:lnTo>
                    <a:cubicBezTo>
                      <a:pt x="2700" y="21282"/>
                      <a:pt x="2096" y="21600"/>
                      <a:pt x="1347" y="21600"/>
                    </a:cubicBezTo>
                    <a:cubicBezTo>
                      <a:pt x="604" y="21600"/>
                      <a:pt x="0" y="21282"/>
                      <a:pt x="0" y="20886"/>
                    </a:cubicBezTo>
                    <a:lnTo>
                      <a:pt x="0" y="2134"/>
                    </a:lnTo>
                    <a:close/>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gf5235eb5ba_0_303"/>
              <p:cNvSpPr/>
              <p:nvPr/>
            </p:nvSpPr>
            <p:spPr>
              <a:xfrm>
                <a:off x="-1" y="179387"/>
                <a:ext cx="144450" cy="106380"/>
              </a:xfrm>
              <a:custGeom>
                <a:rect b="b" l="l" r="r" t="t"/>
                <a:pathLst>
                  <a:path extrusionOk="0" h="21600" w="21600">
                    <a:moveTo>
                      <a:pt x="0" y="7181"/>
                    </a:moveTo>
                    <a:cubicBezTo>
                      <a:pt x="0" y="15166"/>
                      <a:pt x="4829" y="21600"/>
                      <a:pt x="10778" y="21600"/>
                    </a:cubicBezTo>
                    <a:cubicBezTo>
                      <a:pt x="16771" y="21600"/>
                      <a:pt x="21600" y="15166"/>
                      <a:pt x="21600" y="7181"/>
                    </a:cubicBezTo>
                    <a:cubicBezTo>
                      <a:pt x="21600" y="3217"/>
                      <a:pt x="19185" y="0"/>
                      <a:pt x="16211" y="0"/>
                    </a:cubicBezTo>
                    <a:cubicBezTo>
                      <a:pt x="13236" y="0"/>
                      <a:pt x="10778" y="3217"/>
                      <a:pt x="10778" y="7181"/>
                    </a:cubicBezTo>
                    <a:lnTo>
                      <a:pt x="10778"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04" name="Google Shape;704;gf5235eb5ba_0_303"/>
              <p:cNvCxnSpPr/>
              <p:nvPr/>
            </p:nvCxnSpPr>
            <p:spPr>
              <a:xfrm>
                <a:off x="144462" y="214312"/>
                <a:ext cx="1500" cy="1812900"/>
              </a:xfrm>
              <a:prstGeom prst="straightConnector1">
                <a:avLst/>
              </a:prstGeom>
              <a:noFill/>
              <a:ln cap="rnd" cmpd="sng" w="9525">
                <a:solidFill>
                  <a:srgbClr val="000000"/>
                </a:solidFill>
                <a:prstDash val="solid"/>
                <a:round/>
                <a:headEnd len="sm" w="sm" type="none"/>
                <a:tailEnd len="sm" w="sm" type="none"/>
              </a:ln>
            </p:spPr>
          </p:cxnSp>
          <p:sp>
            <p:nvSpPr>
              <p:cNvPr id="705" name="Google Shape;705;gf5235eb5ba_0_303"/>
              <p:cNvSpPr/>
              <p:nvPr/>
            </p:nvSpPr>
            <p:spPr>
              <a:xfrm>
                <a:off x="1003299" y="71437"/>
                <a:ext cx="142884" cy="71442"/>
              </a:xfrm>
              <a:custGeom>
                <a:rect b="b" l="l" r="r" t="t"/>
                <a:pathLst>
                  <a:path extrusionOk="0" h="21600" w="21600">
                    <a:moveTo>
                      <a:pt x="21600" y="0"/>
                    </a:moveTo>
                    <a:cubicBezTo>
                      <a:pt x="21600" y="11962"/>
                      <a:pt x="16771" y="21600"/>
                      <a:pt x="10821" y="21600"/>
                    </a:cubicBezTo>
                    <a:lnTo>
                      <a:pt x="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gf5235eb5ba_0_303"/>
              <p:cNvSpPr/>
              <p:nvPr/>
            </p:nvSpPr>
            <p:spPr>
              <a:xfrm>
                <a:off x="1003299" y="71437"/>
                <a:ext cx="71442" cy="71442"/>
              </a:xfrm>
              <a:custGeom>
                <a:rect b="b" l="l" r="r" t="t"/>
                <a:pathLst>
                  <a:path extrusionOk="0" h="21600" w="21600">
                    <a:moveTo>
                      <a:pt x="0" y="0"/>
                    </a:moveTo>
                    <a:cubicBezTo>
                      <a:pt x="0" y="5938"/>
                      <a:pt x="4819" y="10757"/>
                      <a:pt x="10843" y="10757"/>
                    </a:cubicBezTo>
                    <a:cubicBezTo>
                      <a:pt x="16781" y="10757"/>
                      <a:pt x="21600" y="5938"/>
                      <a:pt x="21600" y="0"/>
                    </a:cubicBezTo>
                    <a:lnTo>
                      <a:pt x="21600" y="21600"/>
                    </a:lnTo>
                  </a:path>
                </a:pathLst>
              </a:custGeom>
              <a:noFill/>
              <a:ln cap="rnd"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7" name="Google Shape;707;gf5235eb5ba_0_303"/>
            <p:cNvGrpSpPr/>
            <p:nvPr/>
          </p:nvGrpSpPr>
          <p:grpSpPr>
            <a:xfrm>
              <a:off x="2028031" y="485775"/>
              <a:ext cx="1190614" cy="784240"/>
              <a:chOff x="0" y="0"/>
              <a:chExt cx="1190614" cy="784240"/>
            </a:xfrm>
          </p:grpSpPr>
          <p:grpSp>
            <p:nvGrpSpPr>
              <p:cNvPr id="708" name="Google Shape;708;gf5235eb5ba_0_303"/>
              <p:cNvGrpSpPr/>
              <p:nvPr/>
            </p:nvGrpSpPr>
            <p:grpSpPr>
              <a:xfrm>
                <a:off x="0" y="0"/>
                <a:ext cx="1190614" cy="784240"/>
                <a:chOff x="0" y="0"/>
                <a:chExt cx="1190614" cy="784240"/>
              </a:xfrm>
            </p:grpSpPr>
            <p:sp>
              <p:nvSpPr>
                <p:cNvPr id="709" name="Google Shape;709;gf5235eb5ba_0_303"/>
                <p:cNvSpPr/>
                <p:nvPr/>
              </p:nvSpPr>
              <p:spPr>
                <a:xfrm>
                  <a:off x="3968" y="4762"/>
                  <a:ext cx="1181088" cy="715986"/>
                </a:xfrm>
                <a:custGeom>
                  <a:rect b="b" l="l" r="r" t="t"/>
                  <a:pathLst>
                    <a:path extrusionOk="0" h="21600" w="21600">
                      <a:moveTo>
                        <a:pt x="14632" y="1533"/>
                      </a:moveTo>
                      <a:lnTo>
                        <a:pt x="14574" y="1485"/>
                      </a:lnTo>
                      <a:lnTo>
                        <a:pt x="14487" y="1389"/>
                      </a:lnTo>
                      <a:lnTo>
                        <a:pt x="14400" y="1293"/>
                      </a:lnTo>
                      <a:lnTo>
                        <a:pt x="14284" y="1197"/>
                      </a:lnTo>
                      <a:lnTo>
                        <a:pt x="14139" y="1054"/>
                      </a:lnTo>
                      <a:lnTo>
                        <a:pt x="13993" y="958"/>
                      </a:lnTo>
                      <a:lnTo>
                        <a:pt x="13848" y="814"/>
                      </a:lnTo>
                      <a:lnTo>
                        <a:pt x="13674" y="718"/>
                      </a:lnTo>
                      <a:lnTo>
                        <a:pt x="13442" y="575"/>
                      </a:lnTo>
                      <a:lnTo>
                        <a:pt x="13210" y="479"/>
                      </a:lnTo>
                      <a:lnTo>
                        <a:pt x="12977" y="383"/>
                      </a:lnTo>
                      <a:lnTo>
                        <a:pt x="12687" y="287"/>
                      </a:lnTo>
                      <a:lnTo>
                        <a:pt x="12368" y="239"/>
                      </a:lnTo>
                      <a:lnTo>
                        <a:pt x="12048" y="144"/>
                      </a:lnTo>
                      <a:lnTo>
                        <a:pt x="11671" y="96"/>
                      </a:lnTo>
                      <a:lnTo>
                        <a:pt x="11293" y="96"/>
                      </a:lnTo>
                      <a:lnTo>
                        <a:pt x="11090" y="48"/>
                      </a:lnTo>
                      <a:lnTo>
                        <a:pt x="9987" y="48"/>
                      </a:lnTo>
                      <a:lnTo>
                        <a:pt x="9755" y="0"/>
                      </a:lnTo>
                      <a:lnTo>
                        <a:pt x="7258" y="0"/>
                      </a:lnTo>
                      <a:lnTo>
                        <a:pt x="7055" y="48"/>
                      </a:lnTo>
                      <a:lnTo>
                        <a:pt x="5923" y="48"/>
                      </a:lnTo>
                      <a:lnTo>
                        <a:pt x="5777" y="96"/>
                      </a:lnTo>
                      <a:lnTo>
                        <a:pt x="4993" y="96"/>
                      </a:lnTo>
                      <a:lnTo>
                        <a:pt x="4848" y="144"/>
                      </a:lnTo>
                      <a:lnTo>
                        <a:pt x="4732" y="144"/>
                      </a:lnTo>
                      <a:lnTo>
                        <a:pt x="4587" y="239"/>
                      </a:lnTo>
                      <a:lnTo>
                        <a:pt x="4442" y="287"/>
                      </a:lnTo>
                      <a:lnTo>
                        <a:pt x="4268" y="383"/>
                      </a:lnTo>
                      <a:lnTo>
                        <a:pt x="4093" y="527"/>
                      </a:lnTo>
                      <a:lnTo>
                        <a:pt x="3919" y="718"/>
                      </a:lnTo>
                      <a:lnTo>
                        <a:pt x="3745" y="910"/>
                      </a:lnTo>
                      <a:lnTo>
                        <a:pt x="3542" y="1197"/>
                      </a:lnTo>
                      <a:lnTo>
                        <a:pt x="3368" y="1485"/>
                      </a:lnTo>
                      <a:lnTo>
                        <a:pt x="3164" y="1868"/>
                      </a:lnTo>
                      <a:lnTo>
                        <a:pt x="2961" y="2299"/>
                      </a:lnTo>
                      <a:lnTo>
                        <a:pt x="2584" y="3161"/>
                      </a:lnTo>
                      <a:lnTo>
                        <a:pt x="2293" y="3879"/>
                      </a:lnTo>
                      <a:lnTo>
                        <a:pt x="2032" y="4454"/>
                      </a:lnTo>
                      <a:lnTo>
                        <a:pt x="1829" y="4885"/>
                      </a:lnTo>
                      <a:lnTo>
                        <a:pt x="1713" y="5220"/>
                      </a:lnTo>
                      <a:lnTo>
                        <a:pt x="1597" y="5460"/>
                      </a:lnTo>
                      <a:lnTo>
                        <a:pt x="1568" y="5603"/>
                      </a:lnTo>
                      <a:lnTo>
                        <a:pt x="1539" y="5651"/>
                      </a:lnTo>
                      <a:lnTo>
                        <a:pt x="1452" y="5651"/>
                      </a:lnTo>
                      <a:lnTo>
                        <a:pt x="1364" y="5699"/>
                      </a:lnTo>
                      <a:lnTo>
                        <a:pt x="1306" y="5843"/>
                      </a:lnTo>
                      <a:lnTo>
                        <a:pt x="958" y="5843"/>
                      </a:lnTo>
                      <a:lnTo>
                        <a:pt x="900" y="5891"/>
                      </a:lnTo>
                      <a:lnTo>
                        <a:pt x="813" y="5939"/>
                      </a:lnTo>
                      <a:lnTo>
                        <a:pt x="755" y="5987"/>
                      </a:lnTo>
                      <a:lnTo>
                        <a:pt x="697" y="6130"/>
                      </a:lnTo>
                      <a:lnTo>
                        <a:pt x="639" y="6274"/>
                      </a:lnTo>
                      <a:lnTo>
                        <a:pt x="580" y="6513"/>
                      </a:lnTo>
                      <a:lnTo>
                        <a:pt x="523" y="6849"/>
                      </a:lnTo>
                      <a:lnTo>
                        <a:pt x="464" y="7328"/>
                      </a:lnTo>
                      <a:lnTo>
                        <a:pt x="348" y="7902"/>
                      </a:lnTo>
                      <a:lnTo>
                        <a:pt x="261" y="8525"/>
                      </a:lnTo>
                      <a:lnTo>
                        <a:pt x="203" y="9148"/>
                      </a:lnTo>
                      <a:lnTo>
                        <a:pt x="116" y="9674"/>
                      </a:lnTo>
                      <a:lnTo>
                        <a:pt x="87" y="10105"/>
                      </a:lnTo>
                      <a:lnTo>
                        <a:pt x="87" y="10393"/>
                      </a:lnTo>
                      <a:lnTo>
                        <a:pt x="116" y="10968"/>
                      </a:lnTo>
                      <a:lnTo>
                        <a:pt x="0" y="11255"/>
                      </a:lnTo>
                      <a:lnTo>
                        <a:pt x="0" y="11638"/>
                      </a:lnTo>
                      <a:lnTo>
                        <a:pt x="29" y="11925"/>
                      </a:lnTo>
                      <a:lnTo>
                        <a:pt x="87" y="12021"/>
                      </a:lnTo>
                      <a:lnTo>
                        <a:pt x="87" y="13123"/>
                      </a:lnTo>
                      <a:lnTo>
                        <a:pt x="116" y="13937"/>
                      </a:lnTo>
                      <a:lnTo>
                        <a:pt x="232" y="14464"/>
                      </a:lnTo>
                      <a:lnTo>
                        <a:pt x="203" y="14129"/>
                      </a:lnTo>
                      <a:lnTo>
                        <a:pt x="203" y="12596"/>
                      </a:lnTo>
                      <a:lnTo>
                        <a:pt x="232" y="12117"/>
                      </a:lnTo>
                      <a:lnTo>
                        <a:pt x="203" y="12069"/>
                      </a:lnTo>
                      <a:lnTo>
                        <a:pt x="174" y="12021"/>
                      </a:lnTo>
                      <a:lnTo>
                        <a:pt x="174" y="11494"/>
                      </a:lnTo>
                      <a:lnTo>
                        <a:pt x="203" y="11447"/>
                      </a:lnTo>
                      <a:lnTo>
                        <a:pt x="232" y="11447"/>
                      </a:lnTo>
                      <a:lnTo>
                        <a:pt x="261" y="11399"/>
                      </a:lnTo>
                      <a:lnTo>
                        <a:pt x="319" y="11351"/>
                      </a:lnTo>
                      <a:lnTo>
                        <a:pt x="348" y="11303"/>
                      </a:lnTo>
                      <a:lnTo>
                        <a:pt x="348" y="11207"/>
                      </a:lnTo>
                      <a:lnTo>
                        <a:pt x="319" y="11111"/>
                      </a:lnTo>
                      <a:lnTo>
                        <a:pt x="319" y="10632"/>
                      </a:lnTo>
                      <a:lnTo>
                        <a:pt x="348" y="10441"/>
                      </a:lnTo>
                      <a:lnTo>
                        <a:pt x="406" y="10345"/>
                      </a:lnTo>
                      <a:lnTo>
                        <a:pt x="464" y="10249"/>
                      </a:lnTo>
                      <a:lnTo>
                        <a:pt x="552" y="10249"/>
                      </a:lnTo>
                      <a:lnTo>
                        <a:pt x="668" y="10297"/>
                      </a:lnTo>
                      <a:lnTo>
                        <a:pt x="755" y="10489"/>
                      </a:lnTo>
                      <a:lnTo>
                        <a:pt x="813" y="10680"/>
                      </a:lnTo>
                      <a:lnTo>
                        <a:pt x="900" y="10968"/>
                      </a:lnTo>
                      <a:lnTo>
                        <a:pt x="929" y="11207"/>
                      </a:lnTo>
                      <a:lnTo>
                        <a:pt x="987" y="11447"/>
                      </a:lnTo>
                      <a:lnTo>
                        <a:pt x="987" y="11590"/>
                      </a:lnTo>
                      <a:lnTo>
                        <a:pt x="1016" y="11638"/>
                      </a:lnTo>
                      <a:lnTo>
                        <a:pt x="958" y="11638"/>
                      </a:lnTo>
                      <a:lnTo>
                        <a:pt x="929" y="11734"/>
                      </a:lnTo>
                      <a:lnTo>
                        <a:pt x="958" y="11877"/>
                      </a:lnTo>
                      <a:lnTo>
                        <a:pt x="987" y="12117"/>
                      </a:lnTo>
                      <a:lnTo>
                        <a:pt x="1016" y="12309"/>
                      </a:lnTo>
                      <a:lnTo>
                        <a:pt x="1016" y="12644"/>
                      </a:lnTo>
                      <a:lnTo>
                        <a:pt x="1074" y="12740"/>
                      </a:lnTo>
                      <a:lnTo>
                        <a:pt x="1045" y="12788"/>
                      </a:lnTo>
                      <a:lnTo>
                        <a:pt x="1045" y="12931"/>
                      </a:lnTo>
                      <a:lnTo>
                        <a:pt x="1074" y="13362"/>
                      </a:lnTo>
                      <a:lnTo>
                        <a:pt x="1103" y="13937"/>
                      </a:lnTo>
                      <a:lnTo>
                        <a:pt x="1132" y="14703"/>
                      </a:lnTo>
                      <a:lnTo>
                        <a:pt x="1190" y="15470"/>
                      </a:lnTo>
                      <a:lnTo>
                        <a:pt x="1248" y="16284"/>
                      </a:lnTo>
                      <a:lnTo>
                        <a:pt x="1335" y="17050"/>
                      </a:lnTo>
                      <a:lnTo>
                        <a:pt x="1393" y="17720"/>
                      </a:lnTo>
                      <a:lnTo>
                        <a:pt x="1423" y="17912"/>
                      </a:lnTo>
                      <a:lnTo>
                        <a:pt x="1452" y="18152"/>
                      </a:lnTo>
                      <a:lnTo>
                        <a:pt x="1510" y="18343"/>
                      </a:lnTo>
                      <a:lnTo>
                        <a:pt x="1626" y="18487"/>
                      </a:lnTo>
                      <a:lnTo>
                        <a:pt x="1684" y="18535"/>
                      </a:lnTo>
                      <a:lnTo>
                        <a:pt x="1800" y="18583"/>
                      </a:lnTo>
                      <a:lnTo>
                        <a:pt x="1945" y="18678"/>
                      </a:lnTo>
                      <a:lnTo>
                        <a:pt x="2119" y="18822"/>
                      </a:lnTo>
                      <a:lnTo>
                        <a:pt x="2323" y="18966"/>
                      </a:lnTo>
                      <a:lnTo>
                        <a:pt x="2526" y="19110"/>
                      </a:lnTo>
                      <a:lnTo>
                        <a:pt x="2758" y="19253"/>
                      </a:lnTo>
                      <a:lnTo>
                        <a:pt x="2990" y="19445"/>
                      </a:lnTo>
                      <a:lnTo>
                        <a:pt x="3223" y="19636"/>
                      </a:lnTo>
                      <a:lnTo>
                        <a:pt x="3455" y="19780"/>
                      </a:lnTo>
                      <a:lnTo>
                        <a:pt x="3658" y="19924"/>
                      </a:lnTo>
                      <a:lnTo>
                        <a:pt x="3832" y="20067"/>
                      </a:lnTo>
                      <a:lnTo>
                        <a:pt x="3977" y="20163"/>
                      </a:lnTo>
                      <a:lnTo>
                        <a:pt x="4123" y="20259"/>
                      </a:lnTo>
                      <a:lnTo>
                        <a:pt x="4180" y="20307"/>
                      </a:lnTo>
                      <a:lnTo>
                        <a:pt x="4210" y="20307"/>
                      </a:lnTo>
                      <a:lnTo>
                        <a:pt x="4180" y="20259"/>
                      </a:lnTo>
                      <a:lnTo>
                        <a:pt x="4152" y="20067"/>
                      </a:lnTo>
                      <a:lnTo>
                        <a:pt x="4123" y="19780"/>
                      </a:lnTo>
                      <a:lnTo>
                        <a:pt x="4064" y="19349"/>
                      </a:lnTo>
                      <a:lnTo>
                        <a:pt x="4006" y="18870"/>
                      </a:lnTo>
                      <a:lnTo>
                        <a:pt x="4006" y="18295"/>
                      </a:lnTo>
                      <a:lnTo>
                        <a:pt x="3977" y="17625"/>
                      </a:lnTo>
                      <a:lnTo>
                        <a:pt x="4006" y="16906"/>
                      </a:lnTo>
                      <a:lnTo>
                        <a:pt x="4093" y="16188"/>
                      </a:lnTo>
                      <a:lnTo>
                        <a:pt x="4180" y="15517"/>
                      </a:lnTo>
                      <a:lnTo>
                        <a:pt x="4268" y="14895"/>
                      </a:lnTo>
                      <a:lnTo>
                        <a:pt x="4384" y="14368"/>
                      </a:lnTo>
                      <a:lnTo>
                        <a:pt x="4471" y="13937"/>
                      </a:lnTo>
                      <a:lnTo>
                        <a:pt x="4558" y="13602"/>
                      </a:lnTo>
                      <a:lnTo>
                        <a:pt x="4587" y="13410"/>
                      </a:lnTo>
                      <a:lnTo>
                        <a:pt x="4616" y="13314"/>
                      </a:lnTo>
                      <a:lnTo>
                        <a:pt x="4616" y="13218"/>
                      </a:lnTo>
                      <a:lnTo>
                        <a:pt x="4645" y="12979"/>
                      </a:lnTo>
                      <a:lnTo>
                        <a:pt x="4674" y="12596"/>
                      </a:lnTo>
                      <a:lnTo>
                        <a:pt x="4732" y="12165"/>
                      </a:lnTo>
                      <a:lnTo>
                        <a:pt x="4819" y="11734"/>
                      </a:lnTo>
                      <a:lnTo>
                        <a:pt x="4935" y="11399"/>
                      </a:lnTo>
                      <a:lnTo>
                        <a:pt x="5110" y="11159"/>
                      </a:lnTo>
                      <a:lnTo>
                        <a:pt x="5284" y="11159"/>
                      </a:lnTo>
                      <a:lnTo>
                        <a:pt x="5487" y="11303"/>
                      </a:lnTo>
                      <a:lnTo>
                        <a:pt x="5661" y="11638"/>
                      </a:lnTo>
                      <a:lnTo>
                        <a:pt x="5777" y="12165"/>
                      </a:lnTo>
                      <a:lnTo>
                        <a:pt x="5864" y="12692"/>
                      </a:lnTo>
                      <a:lnTo>
                        <a:pt x="5952" y="13218"/>
                      </a:lnTo>
                      <a:lnTo>
                        <a:pt x="6010" y="13697"/>
                      </a:lnTo>
                      <a:lnTo>
                        <a:pt x="6068" y="14033"/>
                      </a:lnTo>
                      <a:lnTo>
                        <a:pt x="6126" y="14176"/>
                      </a:lnTo>
                      <a:lnTo>
                        <a:pt x="6097" y="14176"/>
                      </a:lnTo>
                      <a:lnTo>
                        <a:pt x="6068" y="14224"/>
                      </a:lnTo>
                      <a:lnTo>
                        <a:pt x="6039" y="14224"/>
                      </a:lnTo>
                      <a:lnTo>
                        <a:pt x="6039" y="14512"/>
                      </a:lnTo>
                      <a:lnTo>
                        <a:pt x="6068" y="14847"/>
                      </a:lnTo>
                      <a:lnTo>
                        <a:pt x="6068" y="15230"/>
                      </a:lnTo>
                      <a:lnTo>
                        <a:pt x="6126" y="15326"/>
                      </a:lnTo>
                      <a:lnTo>
                        <a:pt x="6155" y="15422"/>
                      </a:lnTo>
                      <a:lnTo>
                        <a:pt x="6155" y="15661"/>
                      </a:lnTo>
                      <a:lnTo>
                        <a:pt x="6184" y="15949"/>
                      </a:lnTo>
                      <a:lnTo>
                        <a:pt x="6213" y="16236"/>
                      </a:lnTo>
                      <a:lnTo>
                        <a:pt x="6242" y="16475"/>
                      </a:lnTo>
                      <a:lnTo>
                        <a:pt x="6271" y="16954"/>
                      </a:lnTo>
                      <a:lnTo>
                        <a:pt x="6329" y="17577"/>
                      </a:lnTo>
                      <a:lnTo>
                        <a:pt x="6387" y="18247"/>
                      </a:lnTo>
                      <a:lnTo>
                        <a:pt x="6445" y="18966"/>
                      </a:lnTo>
                      <a:lnTo>
                        <a:pt x="6503" y="19588"/>
                      </a:lnTo>
                      <a:lnTo>
                        <a:pt x="6532" y="20067"/>
                      </a:lnTo>
                      <a:lnTo>
                        <a:pt x="6561" y="20307"/>
                      </a:lnTo>
                      <a:lnTo>
                        <a:pt x="6561" y="20594"/>
                      </a:lnTo>
                      <a:lnTo>
                        <a:pt x="6590" y="20738"/>
                      </a:lnTo>
                      <a:lnTo>
                        <a:pt x="6590" y="20881"/>
                      </a:lnTo>
                      <a:lnTo>
                        <a:pt x="6648" y="21073"/>
                      </a:lnTo>
                      <a:lnTo>
                        <a:pt x="6677" y="21169"/>
                      </a:lnTo>
                      <a:lnTo>
                        <a:pt x="6764" y="21313"/>
                      </a:lnTo>
                      <a:lnTo>
                        <a:pt x="6997" y="21408"/>
                      </a:lnTo>
                      <a:lnTo>
                        <a:pt x="7142" y="21408"/>
                      </a:lnTo>
                      <a:lnTo>
                        <a:pt x="7287" y="21456"/>
                      </a:lnTo>
                      <a:lnTo>
                        <a:pt x="7577" y="21456"/>
                      </a:lnTo>
                      <a:lnTo>
                        <a:pt x="7752" y="21504"/>
                      </a:lnTo>
                      <a:lnTo>
                        <a:pt x="7926" y="21504"/>
                      </a:lnTo>
                      <a:lnTo>
                        <a:pt x="8100" y="21552"/>
                      </a:lnTo>
                      <a:lnTo>
                        <a:pt x="8623" y="21552"/>
                      </a:lnTo>
                      <a:lnTo>
                        <a:pt x="8797" y="21600"/>
                      </a:lnTo>
                      <a:lnTo>
                        <a:pt x="10190" y="21600"/>
                      </a:lnTo>
                      <a:lnTo>
                        <a:pt x="10452" y="21552"/>
                      </a:lnTo>
                      <a:lnTo>
                        <a:pt x="11090" y="21552"/>
                      </a:lnTo>
                      <a:lnTo>
                        <a:pt x="11410" y="21504"/>
                      </a:lnTo>
                      <a:lnTo>
                        <a:pt x="12048" y="21504"/>
                      </a:lnTo>
                      <a:lnTo>
                        <a:pt x="12339" y="21456"/>
                      </a:lnTo>
                      <a:lnTo>
                        <a:pt x="13006" y="21456"/>
                      </a:lnTo>
                      <a:lnTo>
                        <a:pt x="13152" y="21408"/>
                      </a:lnTo>
                      <a:lnTo>
                        <a:pt x="13761" y="21408"/>
                      </a:lnTo>
                      <a:lnTo>
                        <a:pt x="13935" y="21360"/>
                      </a:lnTo>
                      <a:lnTo>
                        <a:pt x="14168" y="21360"/>
                      </a:lnTo>
                      <a:lnTo>
                        <a:pt x="14371" y="21313"/>
                      </a:lnTo>
                      <a:lnTo>
                        <a:pt x="14893" y="21313"/>
                      </a:lnTo>
                      <a:lnTo>
                        <a:pt x="15155" y="21265"/>
                      </a:lnTo>
                      <a:lnTo>
                        <a:pt x="15445" y="21265"/>
                      </a:lnTo>
                      <a:lnTo>
                        <a:pt x="15735" y="21217"/>
                      </a:lnTo>
                      <a:lnTo>
                        <a:pt x="16055" y="21217"/>
                      </a:lnTo>
                      <a:lnTo>
                        <a:pt x="16345" y="21169"/>
                      </a:lnTo>
                      <a:lnTo>
                        <a:pt x="16664" y="21169"/>
                      </a:lnTo>
                      <a:lnTo>
                        <a:pt x="16984" y="21121"/>
                      </a:lnTo>
                      <a:lnTo>
                        <a:pt x="17274" y="21121"/>
                      </a:lnTo>
                      <a:lnTo>
                        <a:pt x="17593" y="21073"/>
                      </a:lnTo>
                      <a:lnTo>
                        <a:pt x="17884" y="21073"/>
                      </a:lnTo>
                      <a:lnTo>
                        <a:pt x="18174" y="21025"/>
                      </a:lnTo>
                      <a:lnTo>
                        <a:pt x="18435" y="21025"/>
                      </a:lnTo>
                      <a:lnTo>
                        <a:pt x="18697" y="20977"/>
                      </a:lnTo>
                      <a:lnTo>
                        <a:pt x="18958" y="20977"/>
                      </a:lnTo>
                      <a:lnTo>
                        <a:pt x="19161" y="20929"/>
                      </a:lnTo>
                      <a:lnTo>
                        <a:pt x="19742" y="20929"/>
                      </a:lnTo>
                      <a:lnTo>
                        <a:pt x="19858" y="20881"/>
                      </a:lnTo>
                      <a:lnTo>
                        <a:pt x="20323" y="20881"/>
                      </a:lnTo>
                      <a:lnTo>
                        <a:pt x="20468" y="20834"/>
                      </a:lnTo>
                      <a:lnTo>
                        <a:pt x="20961" y="20834"/>
                      </a:lnTo>
                      <a:lnTo>
                        <a:pt x="21019" y="20881"/>
                      </a:lnTo>
                      <a:lnTo>
                        <a:pt x="21252" y="20881"/>
                      </a:lnTo>
                      <a:lnTo>
                        <a:pt x="21280" y="20786"/>
                      </a:lnTo>
                      <a:lnTo>
                        <a:pt x="21339" y="20738"/>
                      </a:lnTo>
                      <a:lnTo>
                        <a:pt x="21368" y="20594"/>
                      </a:lnTo>
                      <a:lnTo>
                        <a:pt x="21397" y="20403"/>
                      </a:lnTo>
                      <a:lnTo>
                        <a:pt x="21455" y="19972"/>
                      </a:lnTo>
                      <a:lnTo>
                        <a:pt x="21484" y="19636"/>
                      </a:lnTo>
                      <a:lnTo>
                        <a:pt x="21513" y="19397"/>
                      </a:lnTo>
                      <a:lnTo>
                        <a:pt x="21513" y="19157"/>
                      </a:lnTo>
                      <a:lnTo>
                        <a:pt x="21484" y="19062"/>
                      </a:lnTo>
                      <a:lnTo>
                        <a:pt x="21455" y="19014"/>
                      </a:lnTo>
                      <a:lnTo>
                        <a:pt x="21455" y="18870"/>
                      </a:lnTo>
                      <a:lnTo>
                        <a:pt x="21513" y="18631"/>
                      </a:lnTo>
                      <a:lnTo>
                        <a:pt x="21571" y="18247"/>
                      </a:lnTo>
                      <a:lnTo>
                        <a:pt x="21600" y="17816"/>
                      </a:lnTo>
                      <a:lnTo>
                        <a:pt x="21600" y="16427"/>
                      </a:lnTo>
                      <a:lnTo>
                        <a:pt x="21571" y="15661"/>
                      </a:lnTo>
                      <a:lnTo>
                        <a:pt x="21571" y="15182"/>
                      </a:lnTo>
                      <a:lnTo>
                        <a:pt x="21513" y="15086"/>
                      </a:lnTo>
                      <a:lnTo>
                        <a:pt x="21542" y="15086"/>
                      </a:lnTo>
                      <a:lnTo>
                        <a:pt x="21542" y="15038"/>
                      </a:lnTo>
                      <a:lnTo>
                        <a:pt x="21571" y="14991"/>
                      </a:lnTo>
                      <a:lnTo>
                        <a:pt x="21571" y="14703"/>
                      </a:lnTo>
                      <a:lnTo>
                        <a:pt x="21542" y="14464"/>
                      </a:lnTo>
                      <a:lnTo>
                        <a:pt x="21513" y="14224"/>
                      </a:lnTo>
                      <a:lnTo>
                        <a:pt x="21455" y="14129"/>
                      </a:lnTo>
                      <a:lnTo>
                        <a:pt x="21455" y="13793"/>
                      </a:lnTo>
                      <a:lnTo>
                        <a:pt x="21426" y="13410"/>
                      </a:lnTo>
                      <a:lnTo>
                        <a:pt x="21397" y="12931"/>
                      </a:lnTo>
                      <a:lnTo>
                        <a:pt x="21339" y="12452"/>
                      </a:lnTo>
                      <a:lnTo>
                        <a:pt x="21252" y="11925"/>
                      </a:lnTo>
                      <a:lnTo>
                        <a:pt x="21135" y="11447"/>
                      </a:lnTo>
                      <a:lnTo>
                        <a:pt x="21019" y="11015"/>
                      </a:lnTo>
                      <a:lnTo>
                        <a:pt x="20932" y="10824"/>
                      </a:lnTo>
                      <a:lnTo>
                        <a:pt x="20845" y="10632"/>
                      </a:lnTo>
                      <a:lnTo>
                        <a:pt x="20758" y="10441"/>
                      </a:lnTo>
                      <a:lnTo>
                        <a:pt x="20642" y="10249"/>
                      </a:lnTo>
                      <a:lnTo>
                        <a:pt x="20526" y="10010"/>
                      </a:lnTo>
                      <a:lnTo>
                        <a:pt x="20410" y="9818"/>
                      </a:lnTo>
                      <a:lnTo>
                        <a:pt x="20293" y="9579"/>
                      </a:lnTo>
                      <a:lnTo>
                        <a:pt x="20148" y="9387"/>
                      </a:lnTo>
                      <a:lnTo>
                        <a:pt x="19974" y="9148"/>
                      </a:lnTo>
                      <a:lnTo>
                        <a:pt x="19829" y="8908"/>
                      </a:lnTo>
                      <a:lnTo>
                        <a:pt x="19626" y="8716"/>
                      </a:lnTo>
                      <a:lnTo>
                        <a:pt x="19423" y="8477"/>
                      </a:lnTo>
                      <a:lnTo>
                        <a:pt x="19190" y="8238"/>
                      </a:lnTo>
                      <a:lnTo>
                        <a:pt x="18958" y="7998"/>
                      </a:lnTo>
                      <a:lnTo>
                        <a:pt x="18697" y="7759"/>
                      </a:lnTo>
                      <a:lnTo>
                        <a:pt x="18377" y="7519"/>
                      </a:lnTo>
                      <a:lnTo>
                        <a:pt x="18406" y="7471"/>
                      </a:lnTo>
                      <a:lnTo>
                        <a:pt x="18406" y="7280"/>
                      </a:lnTo>
                      <a:lnTo>
                        <a:pt x="18435" y="7136"/>
                      </a:lnTo>
                      <a:lnTo>
                        <a:pt x="18435" y="6705"/>
                      </a:lnTo>
                      <a:lnTo>
                        <a:pt x="18406" y="6609"/>
                      </a:lnTo>
                      <a:lnTo>
                        <a:pt x="18377" y="6513"/>
                      </a:lnTo>
                      <a:lnTo>
                        <a:pt x="18319" y="6418"/>
                      </a:lnTo>
                      <a:lnTo>
                        <a:pt x="18261" y="6322"/>
                      </a:lnTo>
                      <a:lnTo>
                        <a:pt x="18232" y="6226"/>
                      </a:lnTo>
                      <a:lnTo>
                        <a:pt x="18174" y="6178"/>
                      </a:lnTo>
                      <a:lnTo>
                        <a:pt x="18116" y="6082"/>
                      </a:lnTo>
                      <a:lnTo>
                        <a:pt x="18029" y="6034"/>
                      </a:lnTo>
                      <a:lnTo>
                        <a:pt x="17971" y="5987"/>
                      </a:lnTo>
                      <a:lnTo>
                        <a:pt x="17884" y="5987"/>
                      </a:lnTo>
                      <a:lnTo>
                        <a:pt x="17739" y="5891"/>
                      </a:lnTo>
                      <a:lnTo>
                        <a:pt x="17593" y="5843"/>
                      </a:lnTo>
                      <a:lnTo>
                        <a:pt x="17448" y="5795"/>
                      </a:lnTo>
                      <a:lnTo>
                        <a:pt x="17274" y="5747"/>
                      </a:lnTo>
                      <a:lnTo>
                        <a:pt x="17158" y="5699"/>
                      </a:lnTo>
                      <a:lnTo>
                        <a:pt x="17013" y="5699"/>
                      </a:lnTo>
                      <a:lnTo>
                        <a:pt x="17013" y="5651"/>
                      </a:lnTo>
                      <a:lnTo>
                        <a:pt x="16955" y="5508"/>
                      </a:lnTo>
                      <a:lnTo>
                        <a:pt x="16868" y="5364"/>
                      </a:lnTo>
                      <a:lnTo>
                        <a:pt x="16752" y="5172"/>
                      </a:lnTo>
                      <a:lnTo>
                        <a:pt x="16606" y="4885"/>
                      </a:lnTo>
                      <a:lnTo>
                        <a:pt x="16432" y="4598"/>
                      </a:lnTo>
                      <a:lnTo>
                        <a:pt x="16258" y="4262"/>
                      </a:lnTo>
                      <a:lnTo>
                        <a:pt x="16084" y="3927"/>
                      </a:lnTo>
                      <a:lnTo>
                        <a:pt x="15880" y="3592"/>
                      </a:lnTo>
                      <a:lnTo>
                        <a:pt x="15677" y="3209"/>
                      </a:lnTo>
                      <a:lnTo>
                        <a:pt x="15271" y="2538"/>
                      </a:lnTo>
                      <a:lnTo>
                        <a:pt x="15097" y="2251"/>
                      </a:lnTo>
                      <a:lnTo>
                        <a:pt x="14923" y="1964"/>
                      </a:lnTo>
                      <a:lnTo>
                        <a:pt x="14777" y="1724"/>
                      </a:lnTo>
                      <a:lnTo>
                        <a:pt x="14632" y="1533"/>
                      </a:lnTo>
                      <a:close/>
                    </a:path>
                  </a:pathLst>
                </a:custGeom>
                <a:solidFill>
                  <a:srgbClr val="E50026"/>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Google Shape;710;gf5235eb5ba_0_303"/>
                <p:cNvSpPr/>
                <p:nvPr/>
              </p:nvSpPr>
              <p:spPr>
                <a:xfrm>
                  <a:off x="621506" y="4762"/>
                  <a:ext cx="184140" cy="54000"/>
                </a:xfrm>
                <a:custGeom>
                  <a:rect b="b" l="l" r="r" t="t"/>
                  <a:pathLst>
                    <a:path extrusionOk="0" h="21600" w="21600">
                      <a:moveTo>
                        <a:pt x="0" y="1906"/>
                      </a:moveTo>
                      <a:lnTo>
                        <a:pt x="2421" y="2541"/>
                      </a:lnTo>
                      <a:lnTo>
                        <a:pt x="4841" y="3176"/>
                      </a:lnTo>
                      <a:lnTo>
                        <a:pt x="6890" y="3812"/>
                      </a:lnTo>
                      <a:lnTo>
                        <a:pt x="8938" y="5082"/>
                      </a:lnTo>
                      <a:lnTo>
                        <a:pt x="10800" y="6353"/>
                      </a:lnTo>
                      <a:lnTo>
                        <a:pt x="12289" y="7623"/>
                      </a:lnTo>
                      <a:lnTo>
                        <a:pt x="13779" y="8894"/>
                      </a:lnTo>
                      <a:lnTo>
                        <a:pt x="15083" y="10800"/>
                      </a:lnTo>
                      <a:lnTo>
                        <a:pt x="16200" y="12070"/>
                      </a:lnTo>
                      <a:lnTo>
                        <a:pt x="17317" y="13976"/>
                      </a:lnTo>
                      <a:lnTo>
                        <a:pt x="18248" y="15247"/>
                      </a:lnTo>
                      <a:lnTo>
                        <a:pt x="19738" y="17788"/>
                      </a:lnTo>
                      <a:lnTo>
                        <a:pt x="20296" y="19059"/>
                      </a:lnTo>
                      <a:lnTo>
                        <a:pt x="20855" y="20329"/>
                      </a:lnTo>
                      <a:lnTo>
                        <a:pt x="21228" y="21600"/>
                      </a:lnTo>
                      <a:lnTo>
                        <a:pt x="21600" y="19694"/>
                      </a:lnTo>
                      <a:lnTo>
                        <a:pt x="21041" y="18423"/>
                      </a:lnTo>
                      <a:lnTo>
                        <a:pt x="20669" y="17153"/>
                      </a:lnTo>
                      <a:lnTo>
                        <a:pt x="19924" y="15882"/>
                      </a:lnTo>
                      <a:lnTo>
                        <a:pt x="19365" y="14612"/>
                      </a:lnTo>
                      <a:lnTo>
                        <a:pt x="18434" y="12706"/>
                      </a:lnTo>
                      <a:lnTo>
                        <a:pt x="17503" y="11435"/>
                      </a:lnTo>
                      <a:lnTo>
                        <a:pt x="16386" y="9529"/>
                      </a:lnTo>
                      <a:lnTo>
                        <a:pt x="15269" y="8259"/>
                      </a:lnTo>
                      <a:lnTo>
                        <a:pt x="13779" y="6988"/>
                      </a:lnTo>
                      <a:lnTo>
                        <a:pt x="12289" y="5082"/>
                      </a:lnTo>
                      <a:lnTo>
                        <a:pt x="10800" y="3812"/>
                      </a:lnTo>
                      <a:lnTo>
                        <a:pt x="8938" y="2541"/>
                      </a:lnTo>
                      <a:lnTo>
                        <a:pt x="6890" y="1906"/>
                      </a:lnTo>
                      <a:lnTo>
                        <a:pt x="4841" y="635"/>
                      </a:lnTo>
                      <a:lnTo>
                        <a:pt x="2421" y="0"/>
                      </a:lnTo>
                      <a:lnTo>
                        <a:pt x="0" y="0"/>
                      </a:lnTo>
                      <a:lnTo>
                        <a:pt x="0" y="190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gf5235eb5ba_0_303"/>
                <p:cNvSpPr/>
                <p:nvPr/>
              </p:nvSpPr>
              <p:spPr>
                <a:xfrm>
                  <a:off x="299243" y="0"/>
                  <a:ext cx="322272" cy="12690"/>
                </a:xfrm>
                <a:custGeom>
                  <a:rect b="b" l="l" r="r" t="t"/>
                  <a:pathLst>
                    <a:path extrusionOk="0" h="21600" w="21600">
                      <a:moveTo>
                        <a:pt x="0" y="21600"/>
                      </a:moveTo>
                      <a:lnTo>
                        <a:pt x="106" y="21600"/>
                      </a:lnTo>
                      <a:lnTo>
                        <a:pt x="426" y="18000"/>
                      </a:lnTo>
                      <a:lnTo>
                        <a:pt x="6065" y="18000"/>
                      </a:lnTo>
                      <a:lnTo>
                        <a:pt x="6810" y="14400"/>
                      </a:lnTo>
                      <a:lnTo>
                        <a:pt x="15960" y="14400"/>
                      </a:lnTo>
                      <a:lnTo>
                        <a:pt x="16812" y="18000"/>
                      </a:lnTo>
                      <a:lnTo>
                        <a:pt x="21600" y="18000"/>
                      </a:lnTo>
                      <a:lnTo>
                        <a:pt x="21600" y="7200"/>
                      </a:lnTo>
                      <a:lnTo>
                        <a:pt x="20855" y="3600"/>
                      </a:lnTo>
                      <a:lnTo>
                        <a:pt x="16812" y="3600"/>
                      </a:lnTo>
                      <a:lnTo>
                        <a:pt x="15960" y="0"/>
                      </a:lnTo>
                      <a:lnTo>
                        <a:pt x="6810" y="0"/>
                      </a:lnTo>
                      <a:lnTo>
                        <a:pt x="6065" y="3600"/>
                      </a:lnTo>
                      <a:lnTo>
                        <a:pt x="1915" y="3600"/>
                      </a:lnTo>
                      <a:lnTo>
                        <a:pt x="1383" y="7200"/>
                      </a:lnTo>
                      <a:lnTo>
                        <a:pt x="0" y="720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gf5235eb5ba_0_303"/>
                <p:cNvSpPr/>
                <p:nvPr/>
              </p:nvSpPr>
              <p:spPr>
                <a:xfrm>
                  <a:off x="164306" y="4762"/>
                  <a:ext cx="134946" cy="77814"/>
                </a:xfrm>
                <a:custGeom>
                  <a:rect b="b" l="l" r="r" t="t"/>
                  <a:pathLst>
                    <a:path extrusionOk="0" h="21600" w="21600">
                      <a:moveTo>
                        <a:pt x="508" y="21600"/>
                      </a:moveTo>
                      <a:lnTo>
                        <a:pt x="2287" y="17633"/>
                      </a:lnTo>
                      <a:lnTo>
                        <a:pt x="4066" y="14547"/>
                      </a:lnTo>
                      <a:lnTo>
                        <a:pt x="5590" y="11461"/>
                      </a:lnTo>
                      <a:lnTo>
                        <a:pt x="7369" y="9257"/>
                      </a:lnTo>
                      <a:lnTo>
                        <a:pt x="8894" y="7053"/>
                      </a:lnTo>
                      <a:lnTo>
                        <a:pt x="10419" y="5290"/>
                      </a:lnTo>
                      <a:lnTo>
                        <a:pt x="11689" y="4408"/>
                      </a:lnTo>
                      <a:lnTo>
                        <a:pt x="13214" y="3526"/>
                      </a:lnTo>
                      <a:lnTo>
                        <a:pt x="14485" y="2645"/>
                      </a:lnTo>
                      <a:lnTo>
                        <a:pt x="15755" y="2204"/>
                      </a:lnTo>
                      <a:lnTo>
                        <a:pt x="16772" y="2204"/>
                      </a:lnTo>
                      <a:lnTo>
                        <a:pt x="18042" y="1763"/>
                      </a:lnTo>
                      <a:lnTo>
                        <a:pt x="21600" y="1763"/>
                      </a:lnTo>
                      <a:lnTo>
                        <a:pt x="21600" y="0"/>
                      </a:lnTo>
                      <a:lnTo>
                        <a:pt x="18042" y="0"/>
                      </a:lnTo>
                      <a:lnTo>
                        <a:pt x="16772" y="441"/>
                      </a:lnTo>
                      <a:lnTo>
                        <a:pt x="15755" y="881"/>
                      </a:lnTo>
                      <a:lnTo>
                        <a:pt x="14485" y="1322"/>
                      </a:lnTo>
                      <a:lnTo>
                        <a:pt x="12960" y="1763"/>
                      </a:lnTo>
                      <a:lnTo>
                        <a:pt x="11689" y="2645"/>
                      </a:lnTo>
                      <a:lnTo>
                        <a:pt x="10165" y="3967"/>
                      </a:lnTo>
                      <a:lnTo>
                        <a:pt x="8386" y="5731"/>
                      </a:lnTo>
                      <a:lnTo>
                        <a:pt x="6861" y="7935"/>
                      </a:lnTo>
                      <a:lnTo>
                        <a:pt x="5336" y="10139"/>
                      </a:lnTo>
                      <a:lnTo>
                        <a:pt x="3558" y="13225"/>
                      </a:lnTo>
                      <a:lnTo>
                        <a:pt x="1779" y="16751"/>
                      </a:lnTo>
                      <a:lnTo>
                        <a:pt x="0" y="20719"/>
                      </a:lnTo>
                      <a:lnTo>
                        <a:pt x="508"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gf5235eb5ba_0_303"/>
                <p:cNvSpPr/>
                <p:nvPr/>
              </p:nvSpPr>
              <p:spPr>
                <a:xfrm>
                  <a:off x="86518" y="79374"/>
                  <a:ext cx="80946" cy="115884"/>
                </a:xfrm>
                <a:custGeom>
                  <a:rect b="b" l="l" r="r" t="t"/>
                  <a:pathLst>
                    <a:path extrusionOk="0" h="21600" w="21600">
                      <a:moveTo>
                        <a:pt x="423" y="21600"/>
                      </a:moveTo>
                      <a:lnTo>
                        <a:pt x="847" y="21304"/>
                      </a:lnTo>
                      <a:lnTo>
                        <a:pt x="1270" y="21304"/>
                      </a:lnTo>
                      <a:lnTo>
                        <a:pt x="2118" y="20121"/>
                      </a:lnTo>
                      <a:lnTo>
                        <a:pt x="3388" y="18937"/>
                      </a:lnTo>
                      <a:lnTo>
                        <a:pt x="5506" y="16570"/>
                      </a:lnTo>
                      <a:lnTo>
                        <a:pt x="8047" y="13907"/>
                      </a:lnTo>
                      <a:lnTo>
                        <a:pt x="11859" y="10356"/>
                      </a:lnTo>
                      <a:lnTo>
                        <a:pt x="16094" y="5918"/>
                      </a:lnTo>
                      <a:lnTo>
                        <a:pt x="21600" y="592"/>
                      </a:lnTo>
                      <a:lnTo>
                        <a:pt x="20753" y="0"/>
                      </a:lnTo>
                      <a:lnTo>
                        <a:pt x="15247" y="5326"/>
                      </a:lnTo>
                      <a:lnTo>
                        <a:pt x="10588" y="9764"/>
                      </a:lnTo>
                      <a:lnTo>
                        <a:pt x="7200" y="13315"/>
                      </a:lnTo>
                      <a:lnTo>
                        <a:pt x="4235" y="15978"/>
                      </a:lnTo>
                      <a:lnTo>
                        <a:pt x="2118" y="18049"/>
                      </a:lnTo>
                      <a:lnTo>
                        <a:pt x="847" y="19529"/>
                      </a:lnTo>
                      <a:lnTo>
                        <a:pt x="0" y="20416"/>
                      </a:lnTo>
                      <a:lnTo>
                        <a:pt x="0" y="20712"/>
                      </a:lnTo>
                      <a:lnTo>
                        <a:pt x="423" y="20416"/>
                      </a:lnTo>
                      <a:lnTo>
                        <a:pt x="423" y="21600"/>
                      </a:lnTo>
                      <a:lnTo>
                        <a:pt x="847" y="21600"/>
                      </a:lnTo>
                      <a:lnTo>
                        <a:pt x="847" y="21304"/>
                      </a:lnTo>
                      <a:lnTo>
                        <a:pt x="423"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gf5235eb5ba_0_303"/>
                <p:cNvSpPr/>
                <p:nvPr/>
              </p:nvSpPr>
              <p:spPr>
                <a:xfrm>
                  <a:off x="73818" y="188118"/>
                  <a:ext cx="14310" cy="12690"/>
                </a:xfrm>
                <a:custGeom>
                  <a:rect b="b" l="l" r="r" t="t"/>
                  <a:pathLst>
                    <a:path extrusionOk="0" h="21600" w="21600">
                      <a:moveTo>
                        <a:pt x="2400" y="21600"/>
                      </a:moveTo>
                      <a:lnTo>
                        <a:pt x="4800" y="18514"/>
                      </a:lnTo>
                      <a:lnTo>
                        <a:pt x="14400" y="12343"/>
                      </a:lnTo>
                      <a:lnTo>
                        <a:pt x="21600" y="12343"/>
                      </a:lnTo>
                      <a:lnTo>
                        <a:pt x="21600" y="0"/>
                      </a:lnTo>
                      <a:lnTo>
                        <a:pt x="14400" y="0"/>
                      </a:lnTo>
                      <a:lnTo>
                        <a:pt x="7200" y="6171"/>
                      </a:lnTo>
                      <a:lnTo>
                        <a:pt x="0" y="15429"/>
                      </a:lnTo>
                      <a:lnTo>
                        <a:pt x="2400" y="12343"/>
                      </a:lnTo>
                      <a:lnTo>
                        <a:pt x="2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gf5235eb5ba_0_303"/>
                <p:cNvSpPr/>
                <p:nvPr/>
              </p:nvSpPr>
              <p:spPr>
                <a:xfrm>
                  <a:off x="61118" y="192087"/>
                  <a:ext cx="14310" cy="12690"/>
                </a:xfrm>
                <a:custGeom>
                  <a:rect b="b" l="l" r="r" t="t"/>
                  <a:pathLst>
                    <a:path extrusionOk="0" h="21600" w="21600">
                      <a:moveTo>
                        <a:pt x="0" y="21600"/>
                      </a:moveTo>
                      <a:lnTo>
                        <a:pt x="14400" y="21600"/>
                      </a:lnTo>
                      <a:lnTo>
                        <a:pt x="19200" y="16200"/>
                      </a:lnTo>
                      <a:lnTo>
                        <a:pt x="21600" y="16200"/>
                      </a:lnTo>
                      <a:lnTo>
                        <a:pt x="21600" y="0"/>
                      </a:lnTo>
                      <a:lnTo>
                        <a:pt x="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gf5235eb5ba_0_303"/>
                <p:cNvSpPr/>
                <p:nvPr/>
              </p:nvSpPr>
              <p:spPr>
                <a:xfrm>
                  <a:off x="34131" y="195262"/>
                  <a:ext cx="27000" cy="25380"/>
                </a:xfrm>
                <a:custGeom>
                  <a:rect b="b" l="l" r="r" t="t"/>
                  <a:pathLst>
                    <a:path extrusionOk="0" h="21600" w="21600">
                      <a:moveTo>
                        <a:pt x="3812" y="21600"/>
                      </a:moveTo>
                      <a:lnTo>
                        <a:pt x="5082" y="16200"/>
                      </a:lnTo>
                      <a:lnTo>
                        <a:pt x="7623" y="12150"/>
                      </a:lnTo>
                      <a:lnTo>
                        <a:pt x="12706" y="6750"/>
                      </a:lnTo>
                      <a:lnTo>
                        <a:pt x="15247" y="6750"/>
                      </a:lnTo>
                      <a:lnTo>
                        <a:pt x="17788" y="5400"/>
                      </a:lnTo>
                      <a:lnTo>
                        <a:pt x="21600" y="5400"/>
                      </a:lnTo>
                      <a:lnTo>
                        <a:pt x="21600" y="0"/>
                      </a:lnTo>
                      <a:lnTo>
                        <a:pt x="17788" y="0"/>
                      </a:lnTo>
                      <a:lnTo>
                        <a:pt x="13976" y="1350"/>
                      </a:lnTo>
                      <a:lnTo>
                        <a:pt x="11435" y="2700"/>
                      </a:lnTo>
                      <a:lnTo>
                        <a:pt x="7623" y="5400"/>
                      </a:lnTo>
                      <a:lnTo>
                        <a:pt x="5082" y="9450"/>
                      </a:lnTo>
                      <a:lnTo>
                        <a:pt x="2541" y="14850"/>
                      </a:lnTo>
                      <a:lnTo>
                        <a:pt x="0" y="21600"/>
                      </a:lnTo>
                      <a:lnTo>
                        <a:pt x="3812"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gf5235eb5ba_0_303"/>
                <p:cNvSpPr/>
                <p:nvPr/>
              </p:nvSpPr>
              <p:spPr>
                <a:xfrm>
                  <a:off x="5556" y="220662"/>
                  <a:ext cx="33318" cy="128574"/>
                </a:xfrm>
                <a:custGeom>
                  <a:rect b="b" l="l" r="r" t="t"/>
                  <a:pathLst>
                    <a:path extrusionOk="0" h="21600" w="21600">
                      <a:moveTo>
                        <a:pt x="3086" y="21600"/>
                      </a:moveTo>
                      <a:lnTo>
                        <a:pt x="3086" y="20000"/>
                      </a:lnTo>
                      <a:lnTo>
                        <a:pt x="5143" y="17867"/>
                      </a:lnTo>
                      <a:lnTo>
                        <a:pt x="7200" y="14667"/>
                      </a:lnTo>
                      <a:lnTo>
                        <a:pt x="10286" y="11467"/>
                      </a:lnTo>
                      <a:lnTo>
                        <a:pt x="13371" y="7733"/>
                      </a:lnTo>
                      <a:lnTo>
                        <a:pt x="16457" y="4533"/>
                      </a:lnTo>
                      <a:lnTo>
                        <a:pt x="19543" y="1867"/>
                      </a:lnTo>
                      <a:lnTo>
                        <a:pt x="21600" y="0"/>
                      </a:lnTo>
                      <a:lnTo>
                        <a:pt x="18514" y="0"/>
                      </a:lnTo>
                      <a:lnTo>
                        <a:pt x="16457" y="1867"/>
                      </a:lnTo>
                      <a:lnTo>
                        <a:pt x="13371" y="4267"/>
                      </a:lnTo>
                      <a:lnTo>
                        <a:pt x="10286" y="7733"/>
                      </a:lnTo>
                      <a:lnTo>
                        <a:pt x="7200" y="11200"/>
                      </a:lnTo>
                      <a:lnTo>
                        <a:pt x="4114" y="14667"/>
                      </a:lnTo>
                      <a:lnTo>
                        <a:pt x="2057" y="17600"/>
                      </a:lnTo>
                      <a:lnTo>
                        <a:pt x="0" y="20000"/>
                      </a:lnTo>
                      <a:lnTo>
                        <a:pt x="0" y="21600"/>
                      </a:lnTo>
                      <a:lnTo>
                        <a:pt x="3086"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gf5235eb5ba_0_303"/>
                <p:cNvSpPr/>
                <p:nvPr/>
              </p:nvSpPr>
              <p:spPr>
                <a:xfrm>
                  <a:off x="3174" y="349250"/>
                  <a:ext cx="12690" cy="20628"/>
                </a:xfrm>
                <a:custGeom>
                  <a:rect b="b" l="l" r="r" t="t"/>
                  <a:pathLst>
                    <a:path extrusionOk="0" h="21600" w="21600">
                      <a:moveTo>
                        <a:pt x="21600" y="21600"/>
                      </a:moveTo>
                      <a:lnTo>
                        <a:pt x="21600" y="19938"/>
                      </a:lnTo>
                      <a:lnTo>
                        <a:pt x="12960" y="0"/>
                      </a:lnTo>
                      <a:lnTo>
                        <a:pt x="0" y="0"/>
                      </a:lnTo>
                      <a:lnTo>
                        <a:pt x="8640" y="19938"/>
                      </a:lnTo>
                      <a:lnTo>
                        <a:pt x="8640" y="18277"/>
                      </a:lnTo>
                      <a:lnTo>
                        <a:pt x="21600" y="21600"/>
                      </a:lnTo>
                      <a:lnTo>
                        <a:pt x="21600" y="19938"/>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gf5235eb5ba_0_303"/>
                <p:cNvSpPr/>
                <p:nvPr/>
              </p:nvSpPr>
              <p:spPr>
                <a:xfrm>
                  <a:off x="1587" y="366712"/>
                  <a:ext cx="12690" cy="12690"/>
                </a:xfrm>
                <a:custGeom>
                  <a:rect b="b" l="l" r="r" t="t"/>
                  <a:pathLst>
                    <a:path extrusionOk="0" h="21600" w="21600">
                      <a:moveTo>
                        <a:pt x="9257" y="18900"/>
                      </a:moveTo>
                      <a:lnTo>
                        <a:pt x="6171" y="21600"/>
                      </a:lnTo>
                      <a:lnTo>
                        <a:pt x="21600" y="5400"/>
                      </a:lnTo>
                      <a:lnTo>
                        <a:pt x="12343" y="0"/>
                      </a:lnTo>
                      <a:lnTo>
                        <a:pt x="0" y="16200"/>
                      </a:lnTo>
                      <a:lnTo>
                        <a:pt x="0" y="18900"/>
                      </a:lnTo>
                      <a:lnTo>
                        <a:pt x="0" y="16200"/>
                      </a:lnTo>
                      <a:lnTo>
                        <a:pt x="0" y="18900"/>
                      </a:lnTo>
                      <a:lnTo>
                        <a:pt x="9257" y="189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gf5235eb5ba_0_303"/>
                <p:cNvSpPr/>
                <p:nvPr/>
              </p:nvSpPr>
              <p:spPr>
                <a:xfrm>
                  <a:off x="0" y="377825"/>
                  <a:ext cx="12690" cy="28566"/>
                </a:xfrm>
                <a:custGeom>
                  <a:rect b="b" l="l" r="r" t="t"/>
                  <a:pathLst>
                    <a:path extrusionOk="0" h="21600" w="21600">
                      <a:moveTo>
                        <a:pt x="21600" y="19200"/>
                      </a:moveTo>
                      <a:lnTo>
                        <a:pt x="17280" y="18000"/>
                      </a:lnTo>
                      <a:lnTo>
                        <a:pt x="17280" y="15600"/>
                      </a:lnTo>
                      <a:lnTo>
                        <a:pt x="12960" y="9600"/>
                      </a:lnTo>
                      <a:lnTo>
                        <a:pt x="12960" y="0"/>
                      </a:lnTo>
                      <a:lnTo>
                        <a:pt x="0" y="0"/>
                      </a:lnTo>
                      <a:lnTo>
                        <a:pt x="0" y="9600"/>
                      </a:lnTo>
                      <a:lnTo>
                        <a:pt x="4320" y="16800"/>
                      </a:lnTo>
                      <a:lnTo>
                        <a:pt x="17280" y="21600"/>
                      </a:lnTo>
                      <a:lnTo>
                        <a:pt x="8640" y="19200"/>
                      </a:lnTo>
                      <a:lnTo>
                        <a:pt x="21600" y="19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gf5235eb5ba_0_303"/>
                <p:cNvSpPr/>
                <p:nvPr/>
              </p:nvSpPr>
              <p:spPr>
                <a:xfrm>
                  <a:off x="5556" y="403225"/>
                  <a:ext cx="12690" cy="82566"/>
                </a:xfrm>
                <a:custGeom>
                  <a:rect b="b" l="l" r="r" t="t"/>
                  <a:pathLst>
                    <a:path extrusionOk="0" h="21600" w="21600">
                      <a:moveTo>
                        <a:pt x="13500" y="21185"/>
                      </a:moveTo>
                      <a:lnTo>
                        <a:pt x="18900" y="20769"/>
                      </a:lnTo>
                      <a:lnTo>
                        <a:pt x="13500" y="16615"/>
                      </a:lnTo>
                      <a:lnTo>
                        <a:pt x="8100" y="9554"/>
                      </a:lnTo>
                      <a:lnTo>
                        <a:pt x="8100" y="0"/>
                      </a:lnTo>
                      <a:lnTo>
                        <a:pt x="0" y="0"/>
                      </a:lnTo>
                      <a:lnTo>
                        <a:pt x="0" y="9554"/>
                      </a:lnTo>
                      <a:lnTo>
                        <a:pt x="5400" y="16615"/>
                      </a:lnTo>
                      <a:lnTo>
                        <a:pt x="16200" y="21600"/>
                      </a:lnTo>
                      <a:lnTo>
                        <a:pt x="21600" y="21185"/>
                      </a:lnTo>
                      <a:lnTo>
                        <a:pt x="13500" y="21185"/>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gf5235eb5ba_0_303"/>
                <p:cNvSpPr/>
                <p:nvPr/>
              </p:nvSpPr>
              <p:spPr>
                <a:xfrm>
                  <a:off x="9524" y="403225"/>
                  <a:ext cx="12690" cy="80946"/>
                </a:xfrm>
                <a:custGeom>
                  <a:rect b="b" l="l" r="r" t="t"/>
                  <a:pathLst>
                    <a:path extrusionOk="0" h="21600" w="21600">
                      <a:moveTo>
                        <a:pt x="14400" y="1270"/>
                      </a:moveTo>
                      <a:lnTo>
                        <a:pt x="0" y="423"/>
                      </a:lnTo>
                      <a:lnTo>
                        <a:pt x="0" y="21600"/>
                      </a:lnTo>
                      <a:lnTo>
                        <a:pt x="21600" y="21600"/>
                      </a:lnTo>
                      <a:lnTo>
                        <a:pt x="21600" y="847"/>
                      </a:lnTo>
                      <a:lnTo>
                        <a:pt x="14400" y="0"/>
                      </a:lnTo>
                      <a:lnTo>
                        <a:pt x="14400" y="127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gf5235eb5ba_0_303"/>
                <p:cNvSpPr/>
                <p:nvPr/>
              </p:nvSpPr>
              <p:spPr>
                <a:xfrm>
                  <a:off x="7143" y="398462"/>
                  <a:ext cx="12690" cy="12690"/>
                </a:xfrm>
                <a:custGeom>
                  <a:rect b="b" l="l" r="r" t="t"/>
                  <a:pathLst>
                    <a:path extrusionOk="0" h="21600" w="21600">
                      <a:moveTo>
                        <a:pt x="0" y="0"/>
                      </a:moveTo>
                      <a:lnTo>
                        <a:pt x="108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gf5235eb5ba_0_303"/>
                <p:cNvSpPr/>
                <p:nvPr/>
              </p:nvSpPr>
              <p:spPr>
                <a:xfrm>
                  <a:off x="7143" y="387350"/>
                  <a:ext cx="12690" cy="14310"/>
                </a:xfrm>
                <a:custGeom>
                  <a:rect b="b" l="l" r="r" t="t"/>
                  <a:pathLst>
                    <a:path extrusionOk="0" h="21600" w="21600">
                      <a:moveTo>
                        <a:pt x="5400" y="0"/>
                      </a:moveTo>
                      <a:lnTo>
                        <a:pt x="0" y="4800"/>
                      </a:lnTo>
                      <a:lnTo>
                        <a:pt x="0" y="21600"/>
                      </a:lnTo>
                      <a:lnTo>
                        <a:pt x="21600" y="21600"/>
                      </a:lnTo>
                      <a:lnTo>
                        <a:pt x="21600" y="0"/>
                      </a:lnTo>
                      <a:lnTo>
                        <a:pt x="54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gf5235eb5ba_0_303"/>
                <p:cNvSpPr/>
                <p:nvPr/>
              </p:nvSpPr>
              <p:spPr>
                <a:xfrm>
                  <a:off x="8731" y="377031"/>
                  <a:ext cx="12690" cy="12690"/>
                </a:xfrm>
                <a:custGeom>
                  <a:rect b="b" l="l" r="r" t="t"/>
                  <a:pathLst>
                    <a:path extrusionOk="0" h="21600" w="21600">
                      <a:moveTo>
                        <a:pt x="21600" y="0"/>
                      </a:moveTo>
                      <a:lnTo>
                        <a:pt x="10800" y="4320"/>
                      </a:lnTo>
                      <a:lnTo>
                        <a:pt x="5400" y="8640"/>
                      </a:lnTo>
                      <a:lnTo>
                        <a:pt x="0" y="17280"/>
                      </a:lnTo>
                      <a:lnTo>
                        <a:pt x="0" y="21600"/>
                      </a:lnTo>
                      <a:lnTo>
                        <a:pt x="16200" y="21600"/>
                      </a:lnTo>
                      <a:lnTo>
                        <a:pt x="16200" y="17280"/>
                      </a:lnTo>
                      <a:lnTo>
                        <a:pt x="21600" y="1728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gf5235eb5ba_0_303"/>
                <p:cNvSpPr/>
                <p:nvPr/>
              </p:nvSpPr>
              <p:spPr>
                <a:xfrm>
                  <a:off x="15081" y="371475"/>
                  <a:ext cx="12690" cy="14310"/>
                </a:xfrm>
                <a:custGeom>
                  <a:rect b="b" l="l" r="r" t="t"/>
                  <a:pathLst>
                    <a:path extrusionOk="0" h="21600" w="21600">
                      <a:moveTo>
                        <a:pt x="5400" y="4800"/>
                      </a:moveTo>
                      <a:lnTo>
                        <a:pt x="5400" y="12000"/>
                      </a:lnTo>
                      <a:lnTo>
                        <a:pt x="0" y="12000"/>
                      </a:lnTo>
                      <a:lnTo>
                        <a:pt x="0" y="21600"/>
                      </a:lnTo>
                      <a:lnTo>
                        <a:pt x="16200" y="19200"/>
                      </a:lnTo>
                      <a:lnTo>
                        <a:pt x="21600" y="12000"/>
                      </a:lnTo>
                      <a:lnTo>
                        <a:pt x="21600" y="7200"/>
                      </a:lnTo>
                      <a:lnTo>
                        <a:pt x="16200" y="0"/>
                      </a:lnTo>
                      <a:lnTo>
                        <a:pt x="5400" y="4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gf5235eb5ba_0_303"/>
                <p:cNvSpPr/>
                <p:nvPr/>
              </p:nvSpPr>
              <p:spPr>
                <a:xfrm>
                  <a:off x="18256" y="341312"/>
                  <a:ext cx="15876" cy="33318"/>
                </a:xfrm>
                <a:custGeom>
                  <a:rect b="b" l="l" r="r" t="t"/>
                  <a:pathLst>
                    <a:path extrusionOk="0" h="21600" w="21600">
                      <a:moveTo>
                        <a:pt x="21600" y="0"/>
                      </a:moveTo>
                      <a:lnTo>
                        <a:pt x="15120" y="0"/>
                      </a:lnTo>
                      <a:lnTo>
                        <a:pt x="8640" y="2057"/>
                      </a:lnTo>
                      <a:lnTo>
                        <a:pt x="4320" y="5143"/>
                      </a:lnTo>
                      <a:lnTo>
                        <a:pt x="0" y="13371"/>
                      </a:lnTo>
                      <a:lnTo>
                        <a:pt x="0" y="19543"/>
                      </a:lnTo>
                      <a:lnTo>
                        <a:pt x="2160" y="21600"/>
                      </a:lnTo>
                      <a:lnTo>
                        <a:pt x="6480" y="19543"/>
                      </a:lnTo>
                      <a:lnTo>
                        <a:pt x="6480" y="13371"/>
                      </a:lnTo>
                      <a:lnTo>
                        <a:pt x="8640" y="10286"/>
                      </a:lnTo>
                      <a:lnTo>
                        <a:pt x="10800" y="7200"/>
                      </a:lnTo>
                      <a:lnTo>
                        <a:pt x="12960" y="5143"/>
                      </a:lnTo>
                      <a:lnTo>
                        <a:pt x="17280" y="4114"/>
                      </a:lnTo>
                      <a:lnTo>
                        <a:pt x="21600" y="4114"/>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Google Shape;728;gf5235eb5ba_0_303"/>
                <p:cNvSpPr/>
                <p:nvPr/>
              </p:nvSpPr>
              <p:spPr>
                <a:xfrm>
                  <a:off x="34131" y="341312"/>
                  <a:ext cx="27000" cy="52380"/>
                </a:xfrm>
                <a:custGeom>
                  <a:rect b="b" l="l" r="r" t="t"/>
                  <a:pathLst>
                    <a:path extrusionOk="0" h="21600" w="21600">
                      <a:moveTo>
                        <a:pt x="20329" y="21600"/>
                      </a:moveTo>
                      <a:lnTo>
                        <a:pt x="21600" y="19636"/>
                      </a:lnTo>
                      <a:lnTo>
                        <a:pt x="21600" y="18982"/>
                      </a:lnTo>
                      <a:lnTo>
                        <a:pt x="20329" y="17018"/>
                      </a:lnTo>
                      <a:lnTo>
                        <a:pt x="19059" y="14400"/>
                      </a:lnTo>
                      <a:lnTo>
                        <a:pt x="16518" y="10473"/>
                      </a:lnTo>
                      <a:lnTo>
                        <a:pt x="13976" y="7200"/>
                      </a:lnTo>
                      <a:lnTo>
                        <a:pt x="10165" y="3927"/>
                      </a:lnTo>
                      <a:lnTo>
                        <a:pt x="6353" y="1309"/>
                      </a:lnTo>
                      <a:lnTo>
                        <a:pt x="0" y="0"/>
                      </a:lnTo>
                      <a:lnTo>
                        <a:pt x="0" y="2618"/>
                      </a:lnTo>
                      <a:lnTo>
                        <a:pt x="3812" y="3273"/>
                      </a:lnTo>
                      <a:lnTo>
                        <a:pt x="6353" y="5236"/>
                      </a:lnTo>
                      <a:lnTo>
                        <a:pt x="10165" y="7854"/>
                      </a:lnTo>
                      <a:lnTo>
                        <a:pt x="12706" y="11127"/>
                      </a:lnTo>
                      <a:lnTo>
                        <a:pt x="15247" y="14400"/>
                      </a:lnTo>
                      <a:lnTo>
                        <a:pt x="16518" y="17673"/>
                      </a:lnTo>
                      <a:lnTo>
                        <a:pt x="17788" y="19636"/>
                      </a:lnTo>
                      <a:lnTo>
                        <a:pt x="17788" y="20291"/>
                      </a:lnTo>
                      <a:lnTo>
                        <a:pt x="20329" y="18982"/>
                      </a:lnTo>
                      <a:lnTo>
                        <a:pt x="20329" y="21600"/>
                      </a:lnTo>
                      <a:lnTo>
                        <a:pt x="21600" y="20945"/>
                      </a:lnTo>
                      <a:lnTo>
                        <a:pt x="21600" y="19636"/>
                      </a:lnTo>
                      <a:lnTo>
                        <a:pt x="20329"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gf5235eb5ba_0_303"/>
                <p:cNvSpPr/>
                <p:nvPr/>
              </p:nvSpPr>
              <p:spPr>
                <a:xfrm>
                  <a:off x="50006" y="387350"/>
                  <a:ext cx="12690" cy="12690"/>
                </a:xfrm>
                <a:custGeom>
                  <a:rect b="b" l="l" r="r" t="t"/>
                  <a:pathLst>
                    <a:path extrusionOk="0" h="21600" w="21600">
                      <a:moveTo>
                        <a:pt x="16200" y="16200"/>
                      </a:moveTo>
                      <a:lnTo>
                        <a:pt x="16200" y="10800"/>
                      </a:lnTo>
                      <a:lnTo>
                        <a:pt x="21600" y="10800"/>
                      </a:lnTo>
                      <a:lnTo>
                        <a:pt x="21600" y="0"/>
                      </a:lnTo>
                      <a:lnTo>
                        <a:pt x="10800" y="0"/>
                      </a:lnTo>
                      <a:lnTo>
                        <a:pt x="5400" y="2700"/>
                      </a:lnTo>
                      <a:lnTo>
                        <a:pt x="0" y="10800"/>
                      </a:lnTo>
                      <a:lnTo>
                        <a:pt x="5400" y="21600"/>
                      </a:lnTo>
                      <a:lnTo>
                        <a:pt x="16200" y="16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gf5235eb5ba_0_303"/>
                <p:cNvSpPr/>
                <p:nvPr/>
              </p:nvSpPr>
              <p:spPr>
                <a:xfrm>
                  <a:off x="52387" y="396875"/>
                  <a:ext cx="12690" cy="28566"/>
                </a:xfrm>
                <a:custGeom>
                  <a:rect b="b" l="l" r="r" t="t"/>
                  <a:pathLst>
                    <a:path extrusionOk="0" h="21600" w="21600">
                      <a:moveTo>
                        <a:pt x="21600" y="19200"/>
                      </a:moveTo>
                      <a:lnTo>
                        <a:pt x="21600" y="20400"/>
                      </a:lnTo>
                      <a:lnTo>
                        <a:pt x="21600" y="12000"/>
                      </a:lnTo>
                      <a:lnTo>
                        <a:pt x="17280" y="6000"/>
                      </a:lnTo>
                      <a:lnTo>
                        <a:pt x="8640" y="0"/>
                      </a:lnTo>
                      <a:lnTo>
                        <a:pt x="0" y="2400"/>
                      </a:lnTo>
                      <a:lnTo>
                        <a:pt x="4320" y="7200"/>
                      </a:lnTo>
                      <a:lnTo>
                        <a:pt x="8640" y="12000"/>
                      </a:lnTo>
                      <a:lnTo>
                        <a:pt x="8640" y="21600"/>
                      </a:lnTo>
                      <a:lnTo>
                        <a:pt x="21600" y="19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gf5235eb5ba_0_303"/>
                <p:cNvSpPr/>
                <p:nvPr/>
              </p:nvSpPr>
              <p:spPr>
                <a:xfrm>
                  <a:off x="55562" y="419100"/>
                  <a:ext cx="12690" cy="12690"/>
                </a:xfrm>
                <a:custGeom>
                  <a:rect b="b" l="l" r="r" t="t"/>
                  <a:pathLst>
                    <a:path extrusionOk="0" h="21600" w="21600">
                      <a:moveTo>
                        <a:pt x="17280" y="21600"/>
                      </a:moveTo>
                      <a:lnTo>
                        <a:pt x="17280" y="10800"/>
                      </a:lnTo>
                      <a:lnTo>
                        <a:pt x="12960" y="0"/>
                      </a:lnTo>
                      <a:lnTo>
                        <a:pt x="0" y="10800"/>
                      </a:lnTo>
                      <a:lnTo>
                        <a:pt x="4320" y="21600"/>
                      </a:lnTo>
                      <a:lnTo>
                        <a:pt x="8640" y="10800"/>
                      </a:lnTo>
                      <a:lnTo>
                        <a:pt x="17280" y="21600"/>
                      </a:lnTo>
                      <a:lnTo>
                        <a:pt x="21600" y="16200"/>
                      </a:lnTo>
                      <a:lnTo>
                        <a:pt x="17280" y="10800"/>
                      </a:lnTo>
                      <a:lnTo>
                        <a:pt x="1728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gf5235eb5ba_0_303"/>
                <p:cNvSpPr/>
                <p:nvPr/>
              </p:nvSpPr>
              <p:spPr>
                <a:xfrm>
                  <a:off x="54768" y="421481"/>
                  <a:ext cx="12690" cy="12690"/>
                </a:xfrm>
                <a:custGeom>
                  <a:rect b="b" l="l" r="r" t="t"/>
                  <a:pathLst>
                    <a:path extrusionOk="0" h="21600" w="21600">
                      <a:moveTo>
                        <a:pt x="16200" y="14400"/>
                      </a:moveTo>
                      <a:lnTo>
                        <a:pt x="16200" y="21600"/>
                      </a:lnTo>
                      <a:lnTo>
                        <a:pt x="21600" y="14400"/>
                      </a:lnTo>
                      <a:lnTo>
                        <a:pt x="10800" y="0"/>
                      </a:lnTo>
                      <a:lnTo>
                        <a:pt x="5400" y="7200"/>
                      </a:lnTo>
                      <a:lnTo>
                        <a:pt x="0" y="7200"/>
                      </a:lnTo>
                      <a:lnTo>
                        <a:pt x="0" y="14400"/>
                      </a:lnTo>
                      <a:lnTo>
                        <a:pt x="16200" y="14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gf5235eb5ba_0_303"/>
                <p:cNvSpPr/>
                <p:nvPr/>
              </p:nvSpPr>
              <p:spPr>
                <a:xfrm>
                  <a:off x="57943" y="428625"/>
                  <a:ext cx="25380" cy="163512"/>
                </a:xfrm>
                <a:custGeom>
                  <a:rect b="b" l="l" r="r" t="t"/>
                  <a:pathLst>
                    <a:path extrusionOk="0" h="21600" w="21600">
                      <a:moveTo>
                        <a:pt x="21600" y="21390"/>
                      </a:moveTo>
                      <a:lnTo>
                        <a:pt x="17550" y="18664"/>
                      </a:lnTo>
                      <a:lnTo>
                        <a:pt x="14850" y="15309"/>
                      </a:lnTo>
                      <a:lnTo>
                        <a:pt x="12150" y="11744"/>
                      </a:lnTo>
                      <a:lnTo>
                        <a:pt x="9450" y="8388"/>
                      </a:lnTo>
                      <a:lnTo>
                        <a:pt x="6750" y="5033"/>
                      </a:lnTo>
                      <a:lnTo>
                        <a:pt x="5400" y="2516"/>
                      </a:lnTo>
                      <a:lnTo>
                        <a:pt x="5400" y="629"/>
                      </a:lnTo>
                      <a:lnTo>
                        <a:pt x="4050" y="0"/>
                      </a:lnTo>
                      <a:lnTo>
                        <a:pt x="0" y="0"/>
                      </a:lnTo>
                      <a:lnTo>
                        <a:pt x="1350" y="629"/>
                      </a:lnTo>
                      <a:lnTo>
                        <a:pt x="1350" y="2516"/>
                      </a:lnTo>
                      <a:lnTo>
                        <a:pt x="2700" y="5033"/>
                      </a:lnTo>
                      <a:lnTo>
                        <a:pt x="5400" y="8388"/>
                      </a:lnTo>
                      <a:lnTo>
                        <a:pt x="6750" y="11744"/>
                      </a:lnTo>
                      <a:lnTo>
                        <a:pt x="10800" y="15309"/>
                      </a:lnTo>
                      <a:lnTo>
                        <a:pt x="13500" y="18664"/>
                      </a:lnTo>
                      <a:lnTo>
                        <a:pt x="17550" y="21600"/>
                      </a:lnTo>
                      <a:lnTo>
                        <a:pt x="21600" y="2139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gf5235eb5ba_0_303"/>
                <p:cNvSpPr/>
                <p:nvPr/>
              </p:nvSpPr>
              <p:spPr>
                <a:xfrm>
                  <a:off x="78581" y="590550"/>
                  <a:ext cx="14310" cy="30186"/>
                </a:xfrm>
                <a:custGeom>
                  <a:rect b="b" l="l" r="r" t="t"/>
                  <a:pathLst>
                    <a:path extrusionOk="0" h="21600" w="21600">
                      <a:moveTo>
                        <a:pt x="21600" y="17052"/>
                      </a:moveTo>
                      <a:lnTo>
                        <a:pt x="14400" y="14779"/>
                      </a:lnTo>
                      <a:lnTo>
                        <a:pt x="9600" y="10232"/>
                      </a:lnTo>
                      <a:lnTo>
                        <a:pt x="9600" y="5684"/>
                      </a:lnTo>
                      <a:lnTo>
                        <a:pt x="7200" y="0"/>
                      </a:lnTo>
                      <a:lnTo>
                        <a:pt x="0" y="1137"/>
                      </a:lnTo>
                      <a:lnTo>
                        <a:pt x="0" y="5684"/>
                      </a:lnTo>
                      <a:lnTo>
                        <a:pt x="2400" y="11368"/>
                      </a:lnTo>
                      <a:lnTo>
                        <a:pt x="9600" y="17052"/>
                      </a:lnTo>
                      <a:lnTo>
                        <a:pt x="21600" y="21600"/>
                      </a:lnTo>
                      <a:lnTo>
                        <a:pt x="21600" y="1705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gf5235eb5ba_0_303"/>
                <p:cNvSpPr/>
                <p:nvPr/>
              </p:nvSpPr>
              <p:spPr>
                <a:xfrm>
                  <a:off x="92868" y="614362"/>
                  <a:ext cx="146070" cy="69876"/>
                </a:xfrm>
                <a:custGeom>
                  <a:rect b="b" l="l" r="r" t="t"/>
                  <a:pathLst>
                    <a:path extrusionOk="0" h="21600" w="21600">
                      <a:moveTo>
                        <a:pt x="20661" y="20127"/>
                      </a:moveTo>
                      <a:lnTo>
                        <a:pt x="20895" y="18654"/>
                      </a:lnTo>
                      <a:lnTo>
                        <a:pt x="20661" y="18654"/>
                      </a:lnTo>
                      <a:lnTo>
                        <a:pt x="20191" y="18164"/>
                      </a:lnTo>
                      <a:lnTo>
                        <a:pt x="19252" y="17182"/>
                      </a:lnTo>
                      <a:lnTo>
                        <a:pt x="17843" y="16200"/>
                      </a:lnTo>
                      <a:lnTo>
                        <a:pt x="16435" y="14727"/>
                      </a:lnTo>
                      <a:lnTo>
                        <a:pt x="14791" y="13254"/>
                      </a:lnTo>
                      <a:lnTo>
                        <a:pt x="12913" y="11782"/>
                      </a:lnTo>
                      <a:lnTo>
                        <a:pt x="9156" y="7854"/>
                      </a:lnTo>
                      <a:lnTo>
                        <a:pt x="7513" y="6382"/>
                      </a:lnTo>
                      <a:lnTo>
                        <a:pt x="5635" y="4909"/>
                      </a:lnTo>
                      <a:lnTo>
                        <a:pt x="3991" y="3436"/>
                      </a:lnTo>
                      <a:lnTo>
                        <a:pt x="2582" y="1964"/>
                      </a:lnTo>
                      <a:lnTo>
                        <a:pt x="1409" y="982"/>
                      </a:lnTo>
                      <a:lnTo>
                        <a:pt x="0" y="0"/>
                      </a:lnTo>
                      <a:lnTo>
                        <a:pt x="0" y="1964"/>
                      </a:lnTo>
                      <a:lnTo>
                        <a:pt x="469" y="1964"/>
                      </a:lnTo>
                      <a:lnTo>
                        <a:pt x="1409" y="2945"/>
                      </a:lnTo>
                      <a:lnTo>
                        <a:pt x="2582" y="3927"/>
                      </a:lnTo>
                      <a:lnTo>
                        <a:pt x="3991" y="5400"/>
                      </a:lnTo>
                      <a:lnTo>
                        <a:pt x="5400" y="6873"/>
                      </a:lnTo>
                      <a:lnTo>
                        <a:pt x="7278" y="8345"/>
                      </a:lnTo>
                      <a:lnTo>
                        <a:pt x="9156" y="9818"/>
                      </a:lnTo>
                      <a:lnTo>
                        <a:pt x="11035" y="11782"/>
                      </a:lnTo>
                      <a:lnTo>
                        <a:pt x="12913" y="13254"/>
                      </a:lnTo>
                      <a:lnTo>
                        <a:pt x="14556" y="15218"/>
                      </a:lnTo>
                      <a:lnTo>
                        <a:pt x="16435" y="16691"/>
                      </a:lnTo>
                      <a:lnTo>
                        <a:pt x="17843" y="18164"/>
                      </a:lnTo>
                      <a:lnTo>
                        <a:pt x="19017" y="19145"/>
                      </a:lnTo>
                      <a:lnTo>
                        <a:pt x="19956" y="20127"/>
                      </a:lnTo>
                      <a:lnTo>
                        <a:pt x="20661" y="20618"/>
                      </a:lnTo>
                      <a:lnTo>
                        <a:pt x="20895" y="20618"/>
                      </a:lnTo>
                      <a:lnTo>
                        <a:pt x="21130" y="19636"/>
                      </a:lnTo>
                      <a:lnTo>
                        <a:pt x="20895" y="20618"/>
                      </a:lnTo>
                      <a:lnTo>
                        <a:pt x="21600" y="21600"/>
                      </a:lnTo>
                      <a:lnTo>
                        <a:pt x="21130" y="19636"/>
                      </a:lnTo>
                      <a:lnTo>
                        <a:pt x="20661" y="20127"/>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gf5235eb5ba_0_303"/>
                <p:cNvSpPr/>
                <p:nvPr/>
              </p:nvSpPr>
              <p:spPr>
                <a:xfrm>
                  <a:off x="219868" y="565150"/>
                  <a:ext cx="15876" cy="114318"/>
                </a:xfrm>
                <a:custGeom>
                  <a:rect b="b" l="l" r="r" t="t"/>
                  <a:pathLst>
                    <a:path extrusionOk="0" h="21600" w="21600">
                      <a:moveTo>
                        <a:pt x="2160" y="0"/>
                      </a:moveTo>
                      <a:lnTo>
                        <a:pt x="0" y="4500"/>
                      </a:lnTo>
                      <a:lnTo>
                        <a:pt x="0" y="8700"/>
                      </a:lnTo>
                      <a:lnTo>
                        <a:pt x="2160" y="12300"/>
                      </a:lnTo>
                      <a:lnTo>
                        <a:pt x="4320" y="15300"/>
                      </a:lnTo>
                      <a:lnTo>
                        <a:pt x="8640" y="18000"/>
                      </a:lnTo>
                      <a:lnTo>
                        <a:pt x="12960" y="19800"/>
                      </a:lnTo>
                      <a:lnTo>
                        <a:pt x="15120" y="21300"/>
                      </a:lnTo>
                      <a:lnTo>
                        <a:pt x="17280" y="21600"/>
                      </a:lnTo>
                      <a:lnTo>
                        <a:pt x="21600" y="21300"/>
                      </a:lnTo>
                      <a:lnTo>
                        <a:pt x="21600" y="20700"/>
                      </a:lnTo>
                      <a:lnTo>
                        <a:pt x="19440" y="19800"/>
                      </a:lnTo>
                      <a:lnTo>
                        <a:pt x="15120" y="17700"/>
                      </a:lnTo>
                      <a:lnTo>
                        <a:pt x="12960" y="15300"/>
                      </a:lnTo>
                      <a:lnTo>
                        <a:pt x="8640" y="12300"/>
                      </a:lnTo>
                      <a:lnTo>
                        <a:pt x="6480" y="8700"/>
                      </a:lnTo>
                      <a:lnTo>
                        <a:pt x="6480" y="4500"/>
                      </a:lnTo>
                      <a:lnTo>
                        <a:pt x="8640" y="0"/>
                      </a:lnTo>
                      <a:lnTo>
                        <a:pt x="21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gf5235eb5ba_0_303"/>
                <p:cNvSpPr/>
                <p:nvPr/>
              </p:nvSpPr>
              <p:spPr>
                <a:xfrm>
                  <a:off x="221456" y="444500"/>
                  <a:ext cx="38124" cy="120636"/>
                </a:xfrm>
                <a:custGeom>
                  <a:rect b="b" l="l" r="r" t="t"/>
                  <a:pathLst>
                    <a:path extrusionOk="0" h="21600" w="21600">
                      <a:moveTo>
                        <a:pt x="18900" y="284"/>
                      </a:moveTo>
                      <a:lnTo>
                        <a:pt x="18900" y="0"/>
                      </a:lnTo>
                      <a:lnTo>
                        <a:pt x="18000" y="568"/>
                      </a:lnTo>
                      <a:lnTo>
                        <a:pt x="16200" y="1705"/>
                      </a:lnTo>
                      <a:lnTo>
                        <a:pt x="13500" y="3695"/>
                      </a:lnTo>
                      <a:lnTo>
                        <a:pt x="10800" y="6537"/>
                      </a:lnTo>
                      <a:lnTo>
                        <a:pt x="8100" y="9663"/>
                      </a:lnTo>
                      <a:lnTo>
                        <a:pt x="4500" y="13358"/>
                      </a:lnTo>
                      <a:lnTo>
                        <a:pt x="1800" y="17337"/>
                      </a:lnTo>
                      <a:lnTo>
                        <a:pt x="0" y="21600"/>
                      </a:lnTo>
                      <a:lnTo>
                        <a:pt x="2700" y="21600"/>
                      </a:lnTo>
                      <a:lnTo>
                        <a:pt x="4500" y="17621"/>
                      </a:lnTo>
                      <a:lnTo>
                        <a:pt x="7200" y="13642"/>
                      </a:lnTo>
                      <a:lnTo>
                        <a:pt x="10800" y="9947"/>
                      </a:lnTo>
                      <a:lnTo>
                        <a:pt x="13500" y="6821"/>
                      </a:lnTo>
                      <a:lnTo>
                        <a:pt x="16200" y="4263"/>
                      </a:lnTo>
                      <a:lnTo>
                        <a:pt x="18900" y="2274"/>
                      </a:lnTo>
                      <a:lnTo>
                        <a:pt x="20700" y="852"/>
                      </a:lnTo>
                      <a:lnTo>
                        <a:pt x="20700" y="568"/>
                      </a:lnTo>
                      <a:lnTo>
                        <a:pt x="21600" y="284"/>
                      </a:lnTo>
                      <a:lnTo>
                        <a:pt x="20700" y="568"/>
                      </a:lnTo>
                      <a:lnTo>
                        <a:pt x="21600" y="568"/>
                      </a:lnTo>
                      <a:lnTo>
                        <a:pt x="21600" y="284"/>
                      </a:lnTo>
                      <a:lnTo>
                        <a:pt x="18900" y="28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gf5235eb5ba_0_303"/>
                <p:cNvSpPr/>
                <p:nvPr/>
              </p:nvSpPr>
              <p:spPr>
                <a:xfrm>
                  <a:off x="254793" y="371475"/>
                  <a:ext cx="38124" cy="74628"/>
                </a:xfrm>
                <a:custGeom>
                  <a:rect b="b" l="l" r="r" t="t"/>
                  <a:pathLst>
                    <a:path extrusionOk="0" h="21600" w="21600">
                      <a:moveTo>
                        <a:pt x="21600" y="0"/>
                      </a:moveTo>
                      <a:lnTo>
                        <a:pt x="15300" y="0"/>
                      </a:lnTo>
                      <a:lnTo>
                        <a:pt x="9900" y="2757"/>
                      </a:lnTo>
                      <a:lnTo>
                        <a:pt x="6300" y="6434"/>
                      </a:lnTo>
                      <a:lnTo>
                        <a:pt x="3600" y="10570"/>
                      </a:lnTo>
                      <a:lnTo>
                        <a:pt x="1800" y="14247"/>
                      </a:lnTo>
                      <a:lnTo>
                        <a:pt x="0" y="18383"/>
                      </a:lnTo>
                      <a:lnTo>
                        <a:pt x="0" y="21600"/>
                      </a:lnTo>
                      <a:lnTo>
                        <a:pt x="2700" y="21600"/>
                      </a:lnTo>
                      <a:lnTo>
                        <a:pt x="2700" y="20681"/>
                      </a:lnTo>
                      <a:lnTo>
                        <a:pt x="3600" y="18383"/>
                      </a:lnTo>
                      <a:lnTo>
                        <a:pt x="4500" y="14706"/>
                      </a:lnTo>
                      <a:lnTo>
                        <a:pt x="6300" y="10570"/>
                      </a:lnTo>
                      <a:lnTo>
                        <a:pt x="8100" y="6893"/>
                      </a:lnTo>
                      <a:lnTo>
                        <a:pt x="11700" y="3676"/>
                      </a:lnTo>
                      <a:lnTo>
                        <a:pt x="16200" y="1838"/>
                      </a:lnTo>
                      <a:lnTo>
                        <a:pt x="21600" y="1379"/>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gf5235eb5ba_0_303"/>
                <p:cNvSpPr/>
                <p:nvPr/>
              </p:nvSpPr>
              <p:spPr>
                <a:xfrm>
                  <a:off x="292893" y="371475"/>
                  <a:ext cx="46062" cy="106380"/>
                </a:xfrm>
                <a:custGeom>
                  <a:rect b="b" l="l" r="r" t="t"/>
                  <a:pathLst>
                    <a:path extrusionOk="0" h="21600" w="21600">
                      <a:moveTo>
                        <a:pt x="21600" y="21600"/>
                      </a:moveTo>
                      <a:lnTo>
                        <a:pt x="21600" y="20310"/>
                      </a:lnTo>
                      <a:lnTo>
                        <a:pt x="20855" y="19666"/>
                      </a:lnTo>
                      <a:lnTo>
                        <a:pt x="20110" y="17409"/>
                      </a:lnTo>
                      <a:lnTo>
                        <a:pt x="17876" y="14507"/>
                      </a:lnTo>
                      <a:lnTo>
                        <a:pt x="16386" y="10639"/>
                      </a:lnTo>
                      <a:lnTo>
                        <a:pt x="14152" y="7092"/>
                      </a:lnTo>
                      <a:lnTo>
                        <a:pt x="10428" y="3546"/>
                      </a:lnTo>
                      <a:lnTo>
                        <a:pt x="5959" y="1290"/>
                      </a:lnTo>
                      <a:lnTo>
                        <a:pt x="0" y="0"/>
                      </a:lnTo>
                      <a:lnTo>
                        <a:pt x="0" y="967"/>
                      </a:lnTo>
                      <a:lnTo>
                        <a:pt x="4469" y="2257"/>
                      </a:lnTo>
                      <a:lnTo>
                        <a:pt x="8938" y="4513"/>
                      </a:lnTo>
                      <a:lnTo>
                        <a:pt x="11917" y="7415"/>
                      </a:lnTo>
                      <a:lnTo>
                        <a:pt x="14152" y="10961"/>
                      </a:lnTo>
                      <a:lnTo>
                        <a:pt x="15641" y="14507"/>
                      </a:lnTo>
                      <a:lnTo>
                        <a:pt x="17131" y="17731"/>
                      </a:lnTo>
                      <a:lnTo>
                        <a:pt x="18621" y="20310"/>
                      </a:lnTo>
                      <a:lnTo>
                        <a:pt x="20855" y="21600"/>
                      </a:lnTo>
                      <a:lnTo>
                        <a:pt x="21600" y="2031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gf5235eb5ba_0_303"/>
                <p:cNvSpPr/>
                <p:nvPr/>
              </p:nvSpPr>
              <p:spPr>
                <a:xfrm>
                  <a:off x="328612" y="469106"/>
                  <a:ext cx="12690" cy="12690"/>
                </a:xfrm>
                <a:custGeom>
                  <a:rect b="b" l="l" r="r" t="t"/>
                  <a:pathLst>
                    <a:path extrusionOk="0" h="21600" w="21600">
                      <a:moveTo>
                        <a:pt x="12960" y="21600"/>
                      </a:moveTo>
                      <a:lnTo>
                        <a:pt x="12960" y="17280"/>
                      </a:lnTo>
                      <a:lnTo>
                        <a:pt x="12960" y="21600"/>
                      </a:lnTo>
                      <a:lnTo>
                        <a:pt x="12960" y="17280"/>
                      </a:lnTo>
                      <a:lnTo>
                        <a:pt x="21600" y="17280"/>
                      </a:lnTo>
                      <a:lnTo>
                        <a:pt x="21600" y="0"/>
                      </a:lnTo>
                      <a:lnTo>
                        <a:pt x="17280" y="0"/>
                      </a:lnTo>
                      <a:lnTo>
                        <a:pt x="0" y="8640"/>
                      </a:lnTo>
                      <a:lnTo>
                        <a:pt x="0" y="21600"/>
                      </a:lnTo>
                      <a:lnTo>
                        <a:pt x="1296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gf5235eb5ba_0_303"/>
                <p:cNvSpPr/>
                <p:nvPr/>
              </p:nvSpPr>
              <p:spPr>
                <a:xfrm>
                  <a:off x="328612" y="479425"/>
                  <a:ext cx="12690" cy="33318"/>
                </a:xfrm>
                <a:custGeom>
                  <a:rect b="b" l="l" r="r" t="t"/>
                  <a:pathLst>
                    <a:path extrusionOk="0" h="21600" w="21600">
                      <a:moveTo>
                        <a:pt x="17280" y="18514"/>
                      </a:moveTo>
                      <a:lnTo>
                        <a:pt x="21600" y="19543"/>
                      </a:lnTo>
                      <a:lnTo>
                        <a:pt x="21600" y="17486"/>
                      </a:lnTo>
                      <a:lnTo>
                        <a:pt x="17280" y="11314"/>
                      </a:lnTo>
                      <a:lnTo>
                        <a:pt x="17280" y="4114"/>
                      </a:lnTo>
                      <a:lnTo>
                        <a:pt x="12960" y="0"/>
                      </a:lnTo>
                      <a:lnTo>
                        <a:pt x="0" y="0"/>
                      </a:lnTo>
                      <a:lnTo>
                        <a:pt x="4320" y="4114"/>
                      </a:lnTo>
                      <a:lnTo>
                        <a:pt x="4320" y="11314"/>
                      </a:lnTo>
                      <a:lnTo>
                        <a:pt x="8640" y="17486"/>
                      </a:lnTo>
                      <a:lnTo>
                        <a:pt x="8640" y="19543"/>
                      </a:lnTo>
                      <a:lnTo>
                        <a:pt x="12960" y="21600"/>
                      </a:lnTo>
                      <a:lnTo>
                        <a:pt x="8640" y="19543"/>
                      </a:lnTo>
                      <a:lnTo>
                        <a:pt x="8640" y="20571"/>
                      </a:lnTo>
                      <a:lnTo>
                        <a:pt x="12960" y="21600"/>
                      </a:lnTo>
                      <a:lnTo>
                        <a:pt x="17280" y="1851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gf5235eb5ba_0_303"/>
                <p:cNvSpPr/>
                <p:nvPr/>
              </p:nvSpPr>
              <p:spPr>
                <a:xfrm>
                  <a:off x="332581" y="504825"/>
                  <a:ext cx="12690" cy="12690"/>
                </a:xfrm>
                <a:custGeom>
                  <a:rect b="b" l="l" r="r" t="t"/>
                  <a:pathLst>
                    <a:path extrusionOk="0" h="21600" w="21600">
                      <a:moveTo>
                        <a:pt x="21600" y="16200"/>
                      </a:moveTo>
                      <a:lnTo>
                        <a:pt x="16200" y="5400"/>
                      </a:lnTo>
                      <a:lnTo>
                        <a:pt x="5400" y="0"/>
                      </a:lnTo>
                      <a:lnTo>
                        <a:pt x="0" y="16200"/>
                      </a:lnTo>
                      <a:lnTo>
                        <a:pt x="5400" y="21600"/>
                      </a:lnTo>
                      <a:lnTo>
                        <a:pt x="5400" y="16200"/>
                      </a:lnTo>
                      <a:lnTo>
                        <a:pt x="21600" y="16200"/>
                      </a:lnTo>
                      <a:lnTo>
                        <a:pt x="21600" y="10800"/>
                      </a:lnTo>
                      <a:lnTo>
                        <a:pt x="16200" y="5400"/>
                      </a:lnTo>
                      <a:lnTo>
                        <a:pt x="21600" y="16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Google Shape;743;gf5235eb5ba_0_303"/>
                <p:cNvSpPr/>
                <p:nvPr/>
              </p:nvSpPr>
              <p:spPr>
                <a:xfrm>
                  <a:off x="334962" y="512762"/>
                  <a:ext cx="12690" cy="30186"/>
                </a:xfrm>
                <a:custGeom>
                  <a:rect b="b" l="l" r="r" t="t"/>
                  <a:pathLst>
                    <a:path extrusionOk="0" h="21600" w="21600">
                      <a:moveTo>
                        <a:pt x="21600" y="21600"/>
                      </a:moveTo>
                      <a:lnTo>
                        <a:pt x="17280" y="14779"/>
                      </a:lnTo>
                      <a:lnTo>
                        <a:pt x="17280" y="7958"/>
                      </a:lnTo>
                      <a:lnTo>
                        <a:pt x="12960" y="2274"/>
                      </a:lnTo>
                      <a:lnTo>
                        <a:pt x="12960" y="0"/>
                      </a:lnTo>
                      <a:lnTo>
                        <a:pt x="0" y="0"/>
                      </a:lnTo>
                      <a:lnTo>
                        <a:pt x="0" y="2274"/>
                      </a:lnTo>
                      <a:lnTo>
                        <a:pt x="4320" y="7958"/>
                      </a:lnTo>
                      <a:lnTo>
                        <a:pt x="4320" y="14779"/>
                      </a:lnTo>
                      <a:lnTo>
                        <a:pt x="864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Google Shape;744;gf5235eb5ba_0_303"/>
                <p:cNvSpPr/>
                <p:nvPr/>
              </p:nvSpPr>
              <p:spPr>
                <a:xfrm>
                  <a:off x="340518" y="542925"/>
                  <a:ext cx="25380" cy="134946"/>
                </a:xfrm>
                <a:custGeom>
                  <a:rect b="b" l="l" r="r" t="t"/>
                  <a:pathLst>
                    <a:path extrusionOk="0" h="21600" w="21600">
                      <a:moveTo>
                        <a:pt x="21600" y="21600"/>
                      </a:moveTo>
                      <a:lnTo>
                        <a:pt x="17550" y="17788"/>
                      </a:lnTo>
                      <a:lnTo>
                        <a:pt x="16200" y="14485"/>
                      </a:lnTo>
                      <a:lnTo>
                        <a:pt x="12150" y="10673"/>
                      </a:lnTo>
                      <a:lnTo>
                        <a:pt x="10800" y="7115"/>
                      </a:lnTo>
                      <a:lnTo>
                        <a:pt x="8100" y="3812"/>
                      </a:lnTo>
                      <a:lnTo>
                        <a:pt x="5400" y="1270"/>
                      </a:lnTo>
                      <a:lnTo>
                        <a:pt x="4050" y="0"/>
                      </a:lnTo>
                      <a:lnTo>
                        <a:pt x="0" y="0"/>
                      </a:lnTo>
                      <a:lnTo>
                        <a:pt x="1350" y="1525"/>
                      </a:lnTo>
                      <a:lnTo>
                        <a:pt x="4050" y="3812"/>
                      </a:lnTo>
                      <a:lnTo>
                        <a:pt x="6750" y="7115"/>
                      </a:lnTo>
                      <a:lnTo>
                        <a:pt x="8100" y="10673"/>
                      </a:lnTo>
                      <a:lnTo>
                        <a:pt x="12150" y="14485"/>
                      </a:lnTo>
                      <a:lnTo>
                        <a:pt x="13500" y="17788"/>
                      </a:lnTo>
                      <a:lnTo>
                        <a:pt x="1755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gf5235eb5ba_0_303"/>
                <p:cNvSpPr/>
                <p:nvPr/>
              </p:nvSpPr>
              <p:spPr>
                <a:xfrm>
                  <a:off x="361156" y="677862"/>
                  <a:ext cx="19062" cy="38124"/>
                </a:xfrm>
                <a:custGeom>
                  <a:rect b="b" l="l" r="r" t="t"/>
                  <a:pathLst>
                    <a:path extrusionOk="0" h="21600" w="21600">
                      <a:moveTo>
                        <a:pt x="21600" y="18000"/>
                      </a:moveTo>
                      <a:lnTo>
                        <a:pt x="16200" y="17100"/>
                      </a:lnTo>
                      <a:lnTo>
                        <a:pt x="10800" y="15300"/>
                      </a:lnTo>
                      <a:lnTo>
                        <a:pt x="9000" y="13500"/>
                      </a:lnTo>
                      <a:lnTo>
                        <a:pt x="5400" y="8100"/>
                      </a:lnTo>
                      <a:lnTo>
                        <a:pt x="5400" y="0"/>
                      </a:lnTo>
                      <a:lnTo>
                        <a:pt x="0" y="0"/>
                      </a:lnTo>
                      <a:lnTo>
                        <a:pt x="0" y="8100"/>
                      </a:lnTo>
                      <a:lnTo>
                        <a:pt x="3600" y="15300"/>
                      </a:lnTo>
                      <a:lnTo>
                        <a:pt x="7200" y="18000"/>
                      </a:lnTo>
                      <a:lnTo>
                        <a:pt x="14400" y="20700"/>
                      </a:lnTo>
                      <a:lnTo>
                        <a:pt x="21600" y="21600"/>
                      </a:lnTo>
                      <a:lnTo>
                        <a:pt x="21600" y="180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gf5235eb5ba_0_303"/>
                <p:cNvSpPr/>
                <p:nvPr/>
              </p:nvSpPr>
              <p:spPr>
                <a:xfrm>
                  <a:off x="380206" y="709612"/>
                  <a:ext cx="138132" cy="14310"/>
                </a:xfrm>
                <a:custGeom>
                  <a:rect b="b" l="l" r="r" t="t"/>
                  <a:pathLst>
                    <a:path extrusionOk="0" h="21600" w="21600">
                      <a:moveTo>
                        <a:pt x="21600" y="12000"/>
                      </a:moveTo>
                      <a:lnTo>
                        <a:pt x="16386" y="12000"/>
                      </a:lnTo>
                      <a:lnTo>
                        <a:pt x="14896" y="9600"/>
                      </a:lnTo>
                      <a:lnTo>
                        <a:pt x="10428" y="9600"/>
                      </a:lnTo>
                      <a:lnTo>
                        <a:pt x="8938" y="7200"/>
                      </a:lnTo>
                      <a:lnTo>
                        <a:pt x="5959" y="7200"/>
                      </a:lnTo>
                      <a:lnTo>
                        <a:pt x="4717" y="4800"/>
                      </a:lnTo>
                      <a:lnTo>
                        <a:pt x="3476" y="4800"/>
                      </a:lnTo>
                      <a:lnTo>
                        <a:pt x="2234" y="2400"/>
                      </a:lnTo>
                      <a:lnTo>
                        <a:pt x="993" y="2400"/>
                      </a:lnTo>
                      <a:lnTo>
                        <a:pt x="0" y="0"/>
                      </a:lnTo>
                      <a:lnTo>
                        <a:pt x="0" y="9600"/>
                      </a:lnTo>
                      <a:lnTo>
                        <a:pt x="993" y="9600"/>
                      </a:lnTo>
                      <a:lnTo>
                        <a:pt x="2234" y="12000"/>
                      </a:lnTo>
                      <a:lnTo>
                        <a:pt x="3476" y="14400"/>
                      </a:lnTo>
                      <a:lnTo>
                        <a:pt x="5959" y="14400"/>
                      </a:lnTo>
                      <a:lnTo>
                        <a:pt x="7448" y="16800"/>
                      </a:lnTo>
                      <a:lnTo>
                        <a:pt x="10428" y="16800"/>
                      </a:lnTo>
                      <a:lnTo>
                        <a:pt x="11917" y="19200"/>
                      </a:lnTo>
                      <a:lnTo>
                        <a:pt x="14896" y="19200"/>
                      </a:lnTo>
                      <a:lnTo>
                        <a:pt x="16386" y="21600"/>
                      </a:lnTo>
                      <a:lnTo>
                        <a:pt x="21600" y="21600"/>
                      </a:lnTo>
                      <a:lnTo>
                        <a:pt x="21600" y="120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7" name="Google Shape;747;gf5235eb5ba_0_303"/>
                <p:cNvSpPr/>
                <p:nvPr/>
              </p:nvSpPr>
              <p:spPr>
                <a:xfrm>
                  <a:off x="518318" y="711200"/>
                  <a:ext cx="209574" cy="12690"/>
                </a:xfrm>
                <a:custGeom>
                  <a:rect b="b" l="l" r="r" t="t"/>
                  <a:pathLst>
                    <a:path extrusionOk="0" h="21600" w="21600">
                      <a:moveTo>
                        <a:pt x="21600" y="0"/>
                      </a:moveTo>
                      <a:lnTo>
                        <a:pt x="21109" y="0"/>
                      </a:lnTo>
                      <a:lnTo>
                        <a:pt x="20291" y="2700"/>
                      </a:lnTo>
                      <a:lnTo>
                        <a:pt x="18000" y="2700"/>
                      </a:lnTo>
                      <a:lnTo>
                        <a:pt x="16527" y="5400"/>
                      </a:lnTo>
                      <a:lnTo>
                        <a:pt x="11291" y="5400"/>
                      </a:lnTo>
                      <a:lnTo>
                        <a:pt x="9491" y="8100"/>
                      </a:lnTo>
                      <a:lnTo>
                        <a:pt x="5891" y="8100"/>
                      </a:lnTo>
                      <a:lnTo>
                        <a:pt x="4418" y="10800"/>
                      </a:lnTo>
                      <a:lnTo>
                        <a:pt x="0" y="10800"/>
                      </a:lnTo>
                      <a:lnTo>
                        <a:pt x="0" y="21600"/>
                      </a:lnTo>
                      <a:lnTo>
                        <a:pt x="4418" y="21600"/>
                      </a:lnTo>
                      <a:lnTo>
                        <a:pt x="5891" y="18900"/>
                      </a:lnTo>
                      <a:lnTo>
                        <a:pt x="7691" y="18900"/>
                      </a:lnTo>
                      <a:lnTo>
                        <a:pt x="9491" y="16200"/>
                      </a:lnTo>
                      <a:lnTo>
                        <a:pt x="14891" y="16200"/>
                      </a:lnTo>
                      <a:lnTo>
                        <a:pt x="16527" y="13500"/>
                      </a:lnTo>
                      <a:lnTo>
                        <a:pt x="20291" y="13500"/>
                      </a:lnTo>
                      <a:lnTo>
                        <a:pt x="21109" y="10800"/>
                      </a:lnTo>
                      <a:lnTo>
                        <a:pt x="21600" y="108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gf5235eb5ba_0_303"/>
                <p:cNvSpPr/>
                <p:nvPr/>
              </p:nvSpPr>
              <p:spPr>
                <a:xfrm>
                  <a:off x="727868" y="693737"/>
                  <a:ext cx="374652" cy="23814"/>
                </a:xfrm>
                <a:custGeom>
                  <a:rect b="b" l="l" r="r" t="t"/>
                  <a:pathLst>
                    <a:path extrusionOk="0" h="21600" w="21600">
                      <a:moveTo>
                        <a:pt x="21600" y="0"/>
                      </a:moveTo>
                      <a:lnTo>
                        <a:pt x="20868" y="0"/>
                      </a:lnTo>
                      <a:lnTo>
                        <a:pt x="20502" y="1440"/>
                      </a:lnTo>
                      <a:lnTo>
                        <a:pt x="19403" y="1440"/>
                      </a:lnTo>
                      <a:lnTo>
                        <a:pt x="18671" y="2880"/>
                      </a:lnTo>
                      <a:lnTo>
                        <a:pt x="17207" y="2880"/>
                      </a:lnTo>
                      <a:lnTo>
                        <a:pt x="16383" y="4320"/>
                      </a:lnTo>
                      <a:lnTo>
                        <a:pt x="15559" y="4320"/>
                      </a:lnTo>
                      <a:lnTo>
                        <a:pt x="14644" y="5760"/>
                      </a:lnTo>
                      <a:lnTo>
                        <a:pt x="13729" y="5760"/>
                      </a:lnTo>
                      <a:lnTo>
                        <a:pt x="12722" y="7200"/>
                      </a:lnTo>
                      <a:lnTo>
                        <a:pt x="11807" y="7200"/>
                      </a:lnTo>
                      <a:lnTo>
                        <a:pt x="10800" y="8640"/>
                      </a:lnTo>
                      <a:lnTo>
                        <a:pt x="9793" y="8640"/>
                      </a:lnTo>
                      <a:lnTo>
                        <a:pt x="8878" y="10080"/>
                      </a:lnTo>
                      <a:lnTo>
                        <a:pt x="7871" y="10080"/>
                      </a:lnTo>
                      <a:lnTo>
                        <a:pt x="6956" y="11520"/>
                      </a:lnTo>
                      <a:lnTo>
                        <a:pt x="6041" y="11520"/>
                      </a:lnTo>
                      <a:lnTo>
                        <a:pt x="5217" y="12960"/>
                      </a:lnTo>
                      <a:lnTo>
                        <a:pt x="4393" y="12960"/>
                      </a:lnTo>
                      <a:lnTo>
                        <a:pt x="3569" y="14400"/>
                      </a:lnTo>
                      <a:lnTo>
                        <a:pt x="2197" y="14400"/>
                      </a:lnTo>
                      <a:lnTo>
                        <a:pt x="1647" y="15840"/>
                      </a:lnTo>
                      <a:lnTo>
                        <a:pt x="0" y="15840"/>
                      </a:lnTo>
                      <a:lnTo>
                        <a:pt x="0" y="21600"/>
                      </a:lnTo>
                      <a:lnTo>
                        <a:pt x="732" y="21600"/>
                      </a:lnTo>
                      <a:lnTo>
                        <a:pt x="1098" y="20160"/>
                      </a:lnTo>
                      <a:lnTo>
                        <a:pt x="2929" y="20160"/>
                      </a:lnTo>
                      <a:lnTo>
                        <a:pt x="3569" y="18720"/>
                      </a:lnTo>
                      <a:lnTo>
                        <a:pt x="5217" y="18720"/>
                      </a:lnTo>
                      <a:lnTo>
                        <a:pt x="6041" y="17280"/>
                      </a:lnTo>
                      <a:lnTo>
                        <a:pt x="6956" y="15840"/>
                      </a:lnTo>
                      <a:lnTo>
                        <a:pt x="8878" y="15840"/>
                      </a:lnTo>
                      <a:lnTo>
                        <a:pt x="9793" y="14400"/>
                      </a:lnTo>
                      <a:lnTo>
                        <a:pt x="10800" y="14400"/>
                      </a:lnTo>
                      <a:lnTo>
                        <a:pt x="11807" y="12960"/>
                      </a:lnTo>
                      <a:lnTo>
                        <a:pt x="12722" y="11520"/>
                      </a:lnTo>
                      <a:lnTo>
                        <a:pt x="14644" y="11520"/>
                      </a:lnTo>
                      <a:lnTo>
                        <a:pt x="15559" y="10080"/>
                      </a:lnTo>
                      <a:lnTo>
                        <a:pt x="16383" y="10080"/>
                      </a:lnTo>
                      <a:lnTo>
                        <a:pt x="17207" y="8640"/>
                      </a:lnTo>
                      <a:lnTo>
                        <a:pt x="18030" y="8640"/>
                      </a:lnTo>
                      <a:lnTo>
                        <a:pt x="18671" y="7200"/>
                      </a:lnTo>
                      <a:lnTo>
                        <a:pt x="20502" y="7200"/>
                      </a:lnTo>
                      <a:lnTo>
                        <a:pt x="20868" y="5760"/>
                      </a:lnTo>
                      <a:lnTo>
                        <a:pt x="21600" y="576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gf5235eb5ba_0_303"/>
                <p:cNvSpPr/>
                <p:nvPr/>
              </p:nvSpPr>
              <p:spPr>
                <a:xfrm>
                  <a:off x="1102518" y="689768"/>
                  <a:ext cx="50814" cy="12690"/>
                </a:xfrm>
                <a:custGeom>
                  <a:rect b="b" l="l" r="r" t="t"/>
                  <a:pathLst>
                    <a:path extrusionOk="0" h="21600" w="21600">
                      <a:moveTo>
                        <a:pt x="21600" y="4320"/>
                      </a:moveTo>
                      <a:lnTo>
                        <a:pt x="20250" y="0"/>
                      </a:lnTo>
                      <a:lnTo>
                        <a:pt x="8775" y="0"/>
                      </a:lnTo>
                      <a:lnTo>
                        <a:pt x="5400" y="4320"/>
                      </a:lnTo>
                      <a:lnTo>
                        <a:pt x="0" y="4320"/>
                      </a:lnTo>
                      <a:lnTo>
                        <a:pt x="0" y="21600"/>
                      </a:lnTo>
                      <a:lnTo>
                        <a:pt x="2700" y="21600"/>
                      </a:lnTo>
                      <a:lnTo>
                        <a:pt x="5400" y="17280"/>
                      </a:lnTo>
                      <a:lnTo>
                        <a:pt x="21600" y="17280"/>
                      </a:lnTo>
                      <a:lnTo>
                        <a:pt x="21600" y="432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gf5235eb5ba_0_303"/>
                <p:cNvSpPr/>
                <p:nvPr/>
              </p:nvSpPr>
              <p:spPr>
                <a:xfrm>
                  <a:off x="1153318" y="679450"/>
                  <a:ext cx="23814" cy="20628"/>
                </a:xfrm>
                <a:custGeom>
                  <a:rect b="b" l="l" r="r" t="t"/>
                  <a:pathLst>
                    <a:path extrusionOk="0" h="21600" w="21600">
                      <a:moveTo>
                        <a:pt x="17280" y="0"/>
                      </a:moveTo>
                      <a:lnTo>
                        <a:pt x="14400" y="6646"/>
                      </a:lnTo>
                      <a:lnTo>
                        <a:pt x="12960" y="9969"/>
                      </a:lnTo>
                      <a:lnTo>
                        <a:pt x="11520" y="13292"/>
                      </a:lnTo>
                      <a:lnTo>
                        <a:pt x="10080" y="14954"/>
                      </a:lnTo>
                      <a:lnTo>
                        <a:pt x="0" y="14954"/>
                      </a:lnTo>
                      <a:lnTo>
                        <a:pt x="0" y="19938"/>
                      </a:lnTo>
                      <a:lnTo>
                        <a:pt x="2880" y="21600"/>
                      </a:lnTo>
                      <a:lnTo>
                        <a:pt x="8640" y="21600"/>
                      </a:lnTo>
                      <a:lnTo>
                        <a:pt x="14400" y="18277"/>
                      </a:lnTo>
                      <a:lnTo>
                        <a:pt x="17280" y="14954"/>
                      </a:lnTo>
                      <a:lnTo>
                        <a:pt x="18720" y="9969"/>
                      </a:lnTo>
                      <a:lnTo>
                        <a:pt x="21600" y="1661"/>
                      </a:lnTo>
                      <a:lnTo>
                        <a:pt x="1728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gf5235eb5ba_0_303"/>
                <p:cNvSpPr/>
                <p:nvPr/>
              </p:nvSpPr>
              <p:spPr>
                <a:xfrm>
                  <a:off x="1171574" y="644525"/>
                  <a:ext cx="12690" cy="36504"/>
                </a:xfrm>
                <a:custGeom>
                  <a:rect b="b" l="l" r="r" t="t"/>
                  <a:pathLst>
                    <a:path extrusionOk="0" h="21600" w="21600">
                      <a:moveTo>
                        <a:pt x="12343" y="0"/>
                      </a:moveTo>
                      <a:lnTo>
                        <a:pt x="12343" y="939"/>
                      </a:lnTo>
                      <a:lnTo>
                        <a:pt x="9257" y="5635"/>
                      </a:lnTo>
                      <a:lnTo>
                        <a:pt x="3086" y="12209"/>
                      </a:lnTo>
                      <a:lnTo>
                        <a:pt x="0" y="20661"/>
                      </a:lnTo>
                      <a:lnTo>
                        <a:pt x="9257" y="21600"/>
                      </a:lnTo>
                      <a:lnTo>
                        <a:pt x="12343" y="13148"/>
                      </a:lnTo>
                      <a:lnTo>
                        <a:pt x="18514" y="6574"/>
                      </a:lnTo>
                      <a:lnTo>
                        <a:pt x="21600" y="1878"/>
                      </a:lnTo>
                      <a:lnTo>
                        <a:pt x="21600" y="0"/>
                      </a:lnTo>
                      <a:lnTo>
                        <a:pt x="12343"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Google Shape;752;gf5235eb5ba_0_303"/>
                <p:cNvSpPr/>
                <p:nvPr/>
              </p:nvSpPr>
              <p:spPr>
                <a:xfrm>
                  <a:off x="1172368" y="631825"/>
                  <a:ext cx="12690" cy="12690"/>
                </a:xfrm>
                <a:custGeom>
                  <a:rect b="b" l="l" r="r" t="t"/>
                  <a:pathLst>
                    <a:path extrusionOk="0" h="21600" w="21600">
                      <a:moveTo>
                        <a:pt x="0" y="2700"/>
                      </a:moveTo>
                      <a:lnTo>
                        <a:pt x="3600" y="10800"/>
                      </a:lnTo>
                      <a:lnTo>
                        <a:pt x="7200" y="10800"/>
                      </a:lnTo>
                      <a:lnTo>
                        <a:pt x="10800" y="16200"/>
                      </a:lnTo>
                      <a:lnTo>
                        <a:pt x="10800" y="21600"/>
                      </a:lnTo>
                      <a:lnTo>
                        <a:pt x="21600" y="21600"/>
                      </a:lnTo>
                      <a:lnTo>
                        <a:pt x="21600" y="10800"/>
                      </a:lnTo>
                      <a:lnTo>
                        <a:pt x="7200" y="0"/>
                      </a:lnTo>
                      <a:lnTo>
                        <a:pt x="10800" y="5400"/>
                      </a:lnTo>
                      <a:lnTo>
                        <a:pt x="0" y="27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3" name="Google Shape;753;gf5235eb5ba_0_303"/>
                <p:cNvSpPr/>
                <p:nvPr/>
              </p:nvSpPr>
              <p:spPr>
                <a:xfrm>
                  <a:off x="1173956" y="595312"/>
                  <a:ext cx="12690" cy="39690"/>
                </a:xfrm>
                <a:custGeom>
                  <a:rect b="b" l="l" r="r" t="t"/>
                  <a:pathLst>
                    <a:path extrusionOk="0" h="21600" w="21600">
                      <a:moveTo>
                        <a:pt x="13500" y="0"/>
                      </a:moveTo>
                      <a:lnTo>
                        <a:pt x="10800" y="6912"/>
                      </a:lnTo>
                      <a:lnTo>
                        <a:pt x="5400" y="13824"/>
                      </a:lnTo>
                      <a:lnTo>
                        <a:pt x="2700" y="19008"/>
                      </a:lnTo>
                      <a:lnTo>
                        <a:pt x="0" y="20736"/>
                      </a:lnTo>
                      <a:lnTo>
                        <a:pt x="8100" y="21600"/>
                      </a:lnTo>
                      <a:lnTo>
                        <a:pt x="10800" y="19872"/>
                      </a:lnTo>
                      <a:lnTo>
                        <a:pt x="13500" y="14688"/>
                      </a:lnTo>
                      <a:lnTo>
                        <a:pt x="18900" y="7776"/>
                      </a:lnTo>
                      <a:lnTo>
                        <a:pt x="21600" y="0"/>
                      </a:lnTo>
                      <a:lnTo>
                        <a:pt x="135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gf5235eb5ba_0_303"/>
                <p:cNvSpPr/>
                <p:nvPr/>
              </p:nvSpPr>
              <p:spPr>
                <a:xfrm>
                  <a:off x="1177924" y="506412"/>
                  <a:ext cx="12690" cy="88884"/>
                </a:xfrm>
                <a:custGeom>
                  <a:rect b="b" l="l" r="r" t="t"/>
                  <a:pathLst>
                    <a:path extrusionOk="0" h="21600" w="21600">
                      <a:moveTo>
                        <a:pt x="0" y="1157"/>
                      </a:moveTo>
                      <a:lnTo>
                        <a:pt x="0" y="386"/>
                      </a:lnTo>
                      <a:lnTo>
                        <a:pt x="4320" y="4243"/>
                      </a:lnTo>
                      <a:lnTo>
                        <a:pt x="4320" y="10414"/>
                      </a:lnTo>
                      <a:lnTo>
                        <a:pt x="8640" y="16586"/>
                      </a:lnTo>
                      <a:lnTo>
                        <a:pt x="4320" y="21600"/>
                      </a:lnTo>
                      <a:lnTo>
                        <a:pt x="17280" y="21600"/>
                      </a:lnTo>
                      <a:lnTo>
                        <a:pt x="21600" y="16586"/>
                      </a:lnTo>
                      <a:lnTo>
                        <a:pt x="17280" y="10414"/>
                      </a:lnTo>
                      <a:lnTo>
                        <a:pt x="17280" y="4243"/>
                      </a:lnTo>
                      <a:lnTo>
                        <a:pt x="12960" y="386"/>
                      </a:lnTo>
                      <a:lnTo>
                        <a:pt x="12960" y="0"/>
                      </a:lnTo>
                      <a:lnTo>
                        <a:pt x="0" y="1157"/>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gf5235eb5ba_0_303"/>
                <p:cNvSpPr/>
                <p:nvPr/>
              </p:nvSpPr>
              <p:spPr>
                <a:xfrm>
                  <a:off x="1174749" y="500062"/>
                  <a:ext cx="12690" cy="12690"/>
                </a:xfrm>
                <a:custGeom>
                  <a:rect b="b" l="l" r="r" t="t"/>
                  <a:pathLst>
                    <a:path extrusionOk="0" h="21600" w="21600">
                      <a:moveTo>
                        <a:pt x="8640" y="0"/>
                      </a:moveTo>
                      <a:lnTo>
                        <a:pt x="4320" y="10800"/>
                      </a:lnTo>
                      <a:lnTo>
                        <a:pt x="8640" y="21600"/>
                      </a:lnTo>
                      <a:lnTo>
                        <a:pt x="21600" y="10800"/>
                      </a:lnTo>
                      <a:lnTo>
                        <a:pt x="17280" y="3600"/>
                      </a:lnTo>
                      <a:lnTo>
                        <a:pt x="12960" y="14400"/>
                      </a:lnTo>
                      <a:lnTo>
                        <a:pt x="8640" y="0"/>
                      </a:lnTo>
                      <a:lnTo>
                        <a:pt x="0" y="3600"/>
                      </a:lnTo>
                      <a:lnTo>
                        <a:pt x="4320" y="10800"/>
                      </a:lnTo>
                      <a:lnTo>
                        <a:pt x="864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gf5235eb5ba_0_303"/>
                <p:cNvSpPr/>
                <p:nvPr/>
              </p:nvSpPr>
              <p:spPr>
                <a:xfrm>
                  <a:off x="1176337" y="496887"/>
                  <a:ext cx="12690" cy="12690"/>
                </a:xfrm>
                <a:custGeom>
                  <a:rect b="b" l="l" r="r" t="t"/>
                  <a:pathLst>
                    <a:path extrusionOk="0" h="21600" w="21600">
                      <a:moveTo>
                        <a:pt x="0" y="0"/>
                      </a:moveTo>
                      <a:lnTo>
                        <a:pt x="0" y="7200"/>
                      </a:lnTo>
                      <a:lnTo>
                        <a:pt x="7200" y="21600"/>
                      </a:lnTo>
                      <a:lnTo>
                        <a:pt x="14400" y="21600"/>
                      </a:lnTo>
                      <a:lnTo>
                        <a:pt x="21600" y="144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gf5235eb5ba_0_303"/>
                <p:cNvSpPr/>
                <p:nvPr/>
              </p:nvSpPr>
              <p:spPr>
                <a:xfrm>
                  <a:off x="1173956" y="469900"/>
                  <a:ext cx="12690" cy="28566"/>
                </a:xfrm>
                <a:custGeom>
                  <a:rect b="b" l="l" r="r" t="t"/>
                  <a:pathLst>
                    <a:path extrusionOk="0" h="21600" w="21600">
                      <a:moveTo>
                        <a:pt x="0" y="2400"/>
                      </a:moveTo>
                      <a:lnTo>
                        <a:pt x="3600" y="4800"/>
                      </a:lnTo>
                      <a:lnTo>
                        <a:pt x="7200" y="6000"/>
                      </a:lnTo>
                      <a:lnTo>
                        <a:pt x="7200" y="10800"/>
                      </a:lnTo>
                      <a:lnTo>
                        <a:pt x="10800" y="16800"/>
                      </a:lnTo>
                      <a:lnTo>
                        <a:pt x="10800" y="21600"/>
                      </a:lnTo>
                      <a:lnTo>
                        <a:pt x="21600" y="21600"/>
                      </a:lnTo>
                      <a:lnTo>
                        <a:pt x="21600" y="10800"/>
                      </a:lnTo>
                      <a:lnTo>
                        <a:pt x="14400" y="3600"/>
                      </a:lnTo>
                      <a:lnTo>
                        <a:pt x="3600" y="0"/>
                      </a:lnTo>
                      <a:lnTo>
                        <a:pt x="10800" y="2400"/>
                      </a:lnTo>
                      <a:lnTo>
                        <a:pt x="0" y="2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8" name="Google Shape;758;gf5235eb5ba_0_303"/>
                <p:cNvSpPr/>
                <p:nvPr/>
              </p:nvSpPr>
              <p:spPr>
                <a:xfrm>
                  <a:off x="1150143" y="368300"/>
                  <a:ext cx="30186" cy="104760"/>
                </a:xfrm>
                <a:custGeom>
                  <a:rect b="b" l="l" r="r" t="t"/>
                  <a:pathLst>
                    <a:path extrusionOk="0" h="21600" w="21600">
                      <a:moveTo>
                        <a:pt x="0" y="654"/>
                      </a:moveTo>
                      <a:lnTo>
                        <a:pt x="5684" y="3600"/>
                      </a:lnTo>
                      <a:lnTo>
                        <a:pt x="10232" y="6873"/>
                      </a:lnTo>
                      <a:lnTo>
                        <a:pt x="12505" y="10145"/>
                      </a:lnTo>
                      <a:lnTo>
                        <a:pt x="15916" y="13745"/>
                      </a:lnTo>
                      <a:lnTo>
                        <a:pt x="17052" y="16691"/>
                      </a:lnTo>
                      <a:lnTo>
                        <a:pt x="17052" y="19309"/>
                      </a:lnTo>
                      <a:lnTo>
                        <a:pt x="18189" y="20945"/>
                      </a:lnTo>
                      <a:lnTo>
                        <a:pt x="18189" y="21600"/>
                      </a:lnTo>
                      <a:lnTo>
                        <a:pt x="21600" y="21600"/>
                      </a:lnTo>
                      <a:lnTo>
                        <a:pt x="21600" y="20945"/>
                      </a:lnTo>
                      <a:lnTo>
                        <a:pt x="20463" y="19309"/>
                      </a:lnTo>
                      <a:lnTo>
                        <a:pt x="20463" y="16691"/>
                      </a:lnTo>
                      <a:lnTo>
                        <a:pt x="19326" y="13418"/>
                      </a:lnTo>
                      <a:lnTo>
                        <a:pt x="15916" y="9818"/>
                      </a:lnTo>
                      <a:lnTo>
                        <a:pt x="13642" y="6545"/>
                      </a:lnTo>
                      <a:lnTo>
                        <a:pt x="9095" y="2945"/>
                      </a:lnTo>
                      <a:lnTo>
                        <a:pt x="3410" y="0"/>
                      </a:lnTo>
                      <a:lnTo>
                        <a:pt x="0" y="65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gf5235eb5ba_0_303"/>
                <p:cNvSpPr/>
                <p:nvPr/>
              </p:nvSpPr>
              <p:spPr>
                <a:xfrm>
                  <a:off x="1007268" y="250825"/>
                  <a:ext cx="147636" cy="120636"/>
                </a:xfrm>
                <a:custGeom>
                  <a:rect b="b" l="l" r="r" t="t"/>
                  <a:pathLst>
                    <a:path extrusionOk="0" h="21600" w="21600">
                      <a:moveTo>
                        <a:pt x="0" y="284"/>
                      </a:moveTo>
                      <a:lnTo>
                        <a:pt x="232" y="1137"/>
                      </a:lnTo>
                      <a:lnTo>
                        <a:pt x="2555" y="2558"/>
                      </a:lnTo>
                      <a:lnTo>
                        <a:pt x="4645" y="3979"/>
                      </a:lnTo>
                      <a:lnTo>
                        <a:pt x="6503" y="5116"/>
                      </a:lnTo>
                      <a:lnTo>
                        <a:pt x="8361" y="6821"/>
                      </a:lnTo>
                      <a:lnTo>
                        <a:pt x="9987" y="7958"/>
                      </a:lnTo>
                      <a:lnTo>
                        <a:pt x="11613" y="9379"/>
                      </a:lnTo>
                      <a:lnTo>
                        <a:pt x="13006" y="10800"/>
                      </a:lnTo>
                      <a:lnTo>
                        <a:pt x="14168" y="11937"/>
                      </a:lnTo>
                      <a:lnTo>
                        <a:pt x="15329" y="13358"/>
                      </a:lnTo>
                      <a:lnTo>
                        <a:pt x="16258" y="14495"/>
                      </a:lnTo>
                      <a:lnTo>
                        <a:pt x="17187" y="15916"/>
                      </a:lnTo>
                      <a:lnTo>
                        <a:pt x="18116" y="17052"/>
                      </a:lnTo>
                      <a:lnTo>
                        <a:pt x="19045" y="18189"/>
                      </a:lnTo>
                      <a:lnTo>
                        <a:pt x="19510" y="19326"/>
                      </a:lnTo>
                      <a:lnTo>
                        <a:pt x="20439" y="20747"/>
                      </a:lnTo>
                      <a:lnTo>
                        <a:pt x="20903" y="21600"/>
                      </a:lnTo>
                      <a:lnTo>
                        <a:pt x="21600" y="21032"/>
                      </a:lnTo>
                      <a:lnTo>
                        <a:pt x="19510" y="17621"/>
                      </a:lnTo>
                      <a:lnTo>
                        <a:pt x="18580" y="16484"/>
                      </a:lnTo>
                      <a:lnTo>
                        <a:pt x="17652" y="15063"/>
                      </a:lnTo>
                      <a:lnTo>
                        <a:pt x="16723" y="13642"/>
                      </a:lnTo>
                      <a:lnTo>
                        <a:pt x="15793" y="12505"/>
                      </a:lnTo>
                      <a:lnTo>
                        <a:pt x="14632" y="11084"/>
                      </a:lnTo>
                      <a:lnTo>
                        <a:pt x="13239" y="9947"/>
                      </a:lnTo>
                      <a:lnTo>
                        <a:pt x="11845" y="8526"/>
                      </a:lnTo>
                      <a:lnTo>
                        <a:pt x="10219" y="7105"/>
                      </a:lnTo>
                      <a:lnTo>
                        <a:pt x="8593" y="5968"/>
                      </a:lnTo>
                      <a:lnTo>
                        <a:pt x="6968" y="4263"/>
                      </a:lnTo>
                      <a:lnTo>
                        <a:pt x="2787" y="1421"/>
                      </a:lnTo>
                      <a:lnTo>
                        <a:pt x="464" y="0"/>
                      </a:lnTo>
                      <a:lnTo>
                        <a:pt x="697" y="568"/>
                      </a:lnTo>
                      <a:lnTo>
                        <a:pt x="0" y="28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gf5235eb5ba_0_303"/>
                <p:cNvSpPr/>
                <p:nvPr/>
              </p:nvSpPr>
              <p:spPr>
                <a:xfrm>
                  <a:off x="1004887" y="234950"/>
                  <a:ext cx="12690" cy="19062"/>
                </a:xfrm>
                <a:custGeom>
                  <a:rect b="b" l="l" r="r" t="t"/>
                  <a:pathLst>
                    <a:path extrusionOk="0" h="21600" w="21600">
                      <a:moveTo>
                        <a:pt x="4320" y="0"/>
                      </a:moveTo>
                      <a:lnTo>
                        <a:pt x="4320" y="12600"/>
                      </a:lnTo>
                      <a:lnTo>
                        <a:pt x="0" y="19800"/>
                      </a:lnTo>
                      <a:lnTo>
                        <a:pt x="12960" y="21600"/>
                      </a:lnTo>
                      <a:lnTo>
                        <a:pt x="12960" y="19800"/>
                      </a:lnTo>
                      <a:lnTo>
                        <a:pt x="17280" y="12600"/>
                      </a:lnTo>
                      <a:lnTo>
                        <a:pt x="17280" y="7200"/>
                      </a:lnTo>
                      <a:lnTo>
                        <a:pt x="21600" y="0"/>
                      </a:lnTo>
                      <a:lnTo>
                        <a:pt x="21600" y="1800"/>
                      </a:lnTo>
                      <a:lnTo>
                        <a:pt x="432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gf5235eb5ba_0_303"/>
                <p:cNvSpPr/>
                <p:nvPr/>
              </p:nvSpPr>
              <p:spPr>
                <a:xfrm>
                  <a:off x="1004887" y="219075"/>
                  <a:ext cx="12690" cy="17442"/>
                </a:xfrm>
                <a:custGeom>
                  <a:rect b="b" l="l" r="r" t="t"/>
                  <a:pathLst>
                    <a:path extrusionOk="0" h="21600" w="21600">
                      <a:moveTo>
                        <a:pt x="0" y="3927"/>
                      </a:moveTo>
                      <a:lnTo>
                        <a:pt x="4320" y="7854"/>
                      </a:lnTo>
                      <a:lnTo>
                        <a:pt x="4320" y="11782"/>
                      </a:lnTo>
                      <a:lnTo>
                        <a:pt x="8640" y="15709"/>
                      </a:lnTo>
                      <a:lnTo>
                        <a:pt x="4320" y="19636"/>
                      </a:lnTo>
                      <a:lnTo>
                        <a:pt x="21600" y="21600"/>
                      </a:lnTo>
                      <a:lnTo>
                        <a:pt x="21600" y="9818"/>
                      </a:lnTo>
                      <a:lnTo>
                        <a:pt x="17280" y="3927"/>
                      </a:lnTo>
                      <a:lnTo>
                        <a:pt x="8640" y="0"/>
                      </a:lnTo>
                      <a:lnTo>
                        <a:pt x="0" y="3927"/>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gf5235eb5ba_0_303"/>
                <p:cNvSpPr/>
                <p:nvPr/>
              </p:nvSpPr>
              <p:spPr>
                <a:xfrm>
                  <a:off x="986631" y="200025"/>
                  <a:ext cx="23814" cy="22248"/>
                </a:xfrm>
                <a:custGeom>
                  <a:rect b="b" l="l" r="r" t="t"/>
                  <a:pathLst>
                    <a:path extrusionOk="0" h="21600" w="21600">
                      <a:moveTo>
                        <a:pt x="0" y="6171"/>
                      </a:moveTo>
                      <a:lnTo>
                        <a:pt x="2880" y="7714"/>
                      </a:lnTo>
                      <a:lnTo>
                        <a:pt x="8640" y="10800"/>
                      </a:lnTo>
                      <a:lnTo>
                        <a:pt x="14400" y="16971"/>
                      </a:lnTo>
                      <a:lnTo>
                        <a:pt x="15840" y="18514"/>
                      </a:lnTo>
                      <a:lnTo>
                        <a:pt x="18720" y="21600"/>
                      </a:lnTo>
                      <a:lnTo>
                        <a:pt x="21600" y="18514"/>
                      </a:lnTo>
                      <a:lnTo>
                        <a:pt x="20160" y="16971"/>
                      </a:lnTo>
                      <a:lnTo>
                        <a:pt x="18720" y="13886"/>
                      </a:lnTo>
                      <a:lnTo>
                        <a:pt x="15840" y="12343"/>
                      </a:lnTo>
                      <a:lnTo>
                        <a:pt x="14400" y="9257"/>
                      </a:lnTo>
                      <a:lnTo>
                        <a:pt x="10080" y="6171"/>
                      </a:lnTo>
                      <a:lnTo>
                        <a:pt x="7200" y="4629"/>
                      </a:lnTo>
                      <a:lnTo>
                        <a:pt x="4320" y="1543"/>
                      </a:lnTo>
                      <a:lnTo>
                        <a:pt x="0" y="0"/>
                      </a:lnTo>
                      <a:lnTo>
                        <a:pt x="0" y="6171"/>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gf5235eb5ba_0_303"/>
                <p:cNvSpPr/>
                <p:nvPr/>
              </p:nvSpPr>
              <p:spPr>
                <a:xfrm>
                  <a:off x="932656" y="190500"/>
                  <a:ext cx="54000" cy="15876"/>
                </a:xfrm>
                <a:custGeom>
                  <a:rect b="b" l="l" r="r" t="t"/>
                  <a:pathLst>
                    <a:path extrusionOk="0" h="21600" w="21600">
                      <a:moveTo>
                        <a:pt x="0" y="6480"/>
                      </a:moveTo>
                      <a:lnTo>
                        <a:pt x="635" y="6480"/>
                      </a:lnTo>
                      <a:lnTo>
                        <a:pt x="1906" y="8640"/>
                      </a:lnTo>
                      <a:lnTo>
                        <a:pt x="3812" y="8640"/>
                      </a:lnTo>
                      <a:lnTo>
                        <a:pt x="6353" y="10800"/>
                      </a:lnTo>
                      <a:lnTo>
                        <a:pt x="10165" y="12960"/>
                      </a:lnTo>
                      <a:lnTo>
                        <a:pt x="19694" y="19440"/>
                      </a:lnTo>
                      <a:lnTo>
                        <a:pt x="21600" y="21600"/>
                      </a:lnTo>
                      <a:lnTo>
                        <a:pt x="21600" y="12960"/>
                      </a:lnTo>
                      <a:lnTo>
                        <a:pt x="19694" y="12960"/>
                      </a:lnTo>
                      <a:lnTo>
                        <a:pt x="17153" y="10800"/>
                      </a:lnTo>
                      <a:lnTo>
                        <a:pt x="13341" y="6480"/>
                      </a:lnTo>
                      <a:lnTo>
                        <a:pt x="10165" y="4320"/>
                      </a:lnTo>
                      <a:lnTo>
                        <a:pt x="6353" y="2160"/>
                      </a:lnTo>
                      <a:lnTo>
                        <a:pt x="3812" y="0"/>
                      </a:lnTo>
                      <a:lnTo>
                        <a:pt x="1270" y="0"/>
                      </a:lnTo>
                      <a:lnTo>
                        <a:pt x="0" y="6480"/>
                      </a:lnTo>
                      <a:lnTo>
                        <a:pt x="635" y="6480"/>
                      </a:lnTo>
                      <a:lnTo>
                        <a:pt x="0" y="648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gf5235eb5ba_0_303"/>
                <p:cNvSpPr/>
                <p:nvPr/>
              </p:nvSpPr>
              <p:spPr>
                <a:xfrm>
                  <a:off x="802481" y="53975"/>
                  <a:ext cx="133326" cy="141264"/>
                </a:xfrm>
                <a:custGeom>
                  <a:rect b="b" l="l" r="r" t="t"/>
                  <a:pathLst>
                    <a:path extrusionOk="0" h="21600" w="21600">
                      <a:moveTo>
                        <a:pt x="0" y="728"/>
                      </a:moveTo>
                      <a:lnTo>
                        <a:pt x="1286" y="1699"/>
                      </a:lnTo>
                      <a:lnTo>
                        <a:pt x="2571" y="2912"/>
                      </a:lnTo>
                      <a:lnTo>
                        <a:pt x="4114" y="4126"/>
                      </a:lnTo>
                      <a:lnTo>
                        <a:pt x="5914" y="5825"/>
                      </a:lnTo>
                      <a:lnTo>
                        <a:pt x="7457" y="7523"/>
                      </a:lnTo>
                      <a:lnTo>
                        <a:pt x="9257" y="9222"/>
                      </a:lnTo>
                      <a:lnTo>
                        <a:pt x="11057" y="10921"/>
                      </a:lnTo>
                      <a:lnTo>
                        <a:pt x="12857" y="12620"/>
                      </a:lnTo>
                      <a:lnTo>
                        <a:pt x="14400" y="14562"/>
                      </a:lnTo>
                      <a:lnTo>
                        <a:pt x="17486" y="17474"/>
                      </a:lnTo>
                      <a:lnTo>
                        <a:pt x="18771" y="18930"/>
                      </a:lnTo>
                      <a:lnTo>
                        <a:pt x="19800" y="20144"/>
                      </a:lnTo>
                      <a:lnTo>
                        <a:pt x="20571" y="20872"/>
                      </a:lnTo>
                      <a:lnTo>
                        <a:pt x="21086" y="21357"/>
                      </a:lnTo>
                      <a:lnTo>
                        <a:pt x="21086" y="21600"/>
                      </a:lnTo>
                      <a:lnTo>
                        <a:pt x="21600" y="20872"/>
                      </a:lnTo>
                      <a:lnTo>
                        <a:pt x="21600" y="20629"/>
                      </a:lnTo>
                      <a:lnTo>
                        <a:pt x="21086" y="20144"/>
                      </a:lnTo>
                      <a:lnTo>
                        <a:pt x="20314" y="19416"/>
                      </a:lnTo>
                      <a:lnTo>
                        <a:pt x="19029" y="18202"/>
                      </a:lnTo>
                      <a:lnTo>
                        <a:pt x="18000" y="16746"/>
                      </a:lnTo>
                      <a:lnTo>
                        <a:pt x="16457" y="15290"/>
                      </a:lnTo>
                      <a:lnTo>
                        <a:pt x="14914" y="13834"/>
                      </a:lnTo>
                      <a:lnTo>
                        <a:pt x="13114" y="11892"/>
                      </a:lnTo>
                      <a:lnTo>
                        <a:pt x="11571" y="10193"/>
                      </a:lnTo>
                      <a:lnTo>
                        <a:pt x="9771" y="8494"/>
                      </a:lnTo>
                      <a:lnTo>
                        <a:pt x="7971" y="6553"/>
                      </a:lnTo>
                      <a:lnTo>
                        <a:pt x="6171" y="5097"/>
                      </a:lnTo>
                      <a:lnTo>
                        <a:pt x="4629" y="3398"/>
                      </a:lnTo>
                      <a:lnTo>
                        <a:pt x="3086" y="2184"/>
                      </a:lnTo>
                      <a:lnTo>
                        <a:pt x="1800" y="971"/>
                      </a:lnTo>
                      <a:lnTo>
                        <a:pt x="514" y="0"/>
                      </a:lnTo>
                      <a:lnTo>
                        <a:pt x="0" y="728"/>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5" name="Google Shape;765;gf5235eb5ba_0_303"/>
                <p:cNvSpPr/>
                <p:nvPr/>
              </p:nvSpPr>
              <p:spPr>
                <a:xfrm>
                  <a:off x="88106" y="80962"/>
                  <a:ext cx="77814" cy="138132"/>
                </a:xfrm>
                <a:custGeom>
                  <a:rect b="b" l="l" r="r" t="t"/>
                  <a:pathLst>
                    <a:path extrusionOk="0" h="21600" w="21600">
                      <a:moveTo>
                        <a:pt x="21600" y="0"/>
                      </a:moveTo>
                      <a:lnTo>
                        <a:pt x="15869" y="4469"/>
                      </a:lnTo>
                      <a:lnTo>
                        <a:pt x="11461" y="8193"/>
                      </a:lnTo>
                      <a:lnTo>
                        <a:pt x="7494" y="11172"/>
                      </a:lnTo>
                      <a:lnTo>
                        <a:pt x="4408" y="13407"/>
                      </a:lnTo>
                      <a:lnTo>
                        <a:pt x="2645" y="15145"/>
                      </a:lnTo>
                      <a:lnTo>
                        <a:pt x="881" y="16386"/>
                      </a:lnTo>
                      <a:lnTo>
                        <a:pt x="441" y="17131"/>
                      </a:lnTo>
                      <a:lnTo>
                        <a:pt x="0" y="17379"/>
                      </a:lnTo>
                      <a:lnTo>
                        <a:pt x="0" y="18621"/>
                      </a:lnTo>
                      <a:lnTo>
                        <a:pt x="881" y="19117"/>
                      </a:lnTo>
                      <a:lnTo>
                        <a:pt x="1322" y="19365"/>
                      </a:lnTo>
                      <a:lnTo>
                        <a:pt x="2204" y="19614"/>
                      </a:lnTo>
                      <a:lnTo>
                        <a:pt x="2645" y="20110"/>
                      </a:lnTo>
                      <a:lnTo>
                        <a:pt x="4408" y="20607"/>
                      </a:lnTo>
                      <a:lnTo>
                        <a:pt x="5290" y="20855"/>
                      </a:lnTo>
                      <a:lnTo>
                        <a:pt x="5731" y="21352"/>
                      </a:lnTo>
                      <a:lnTo>
                        <a:pt x="6171" y="21352"/>
                      </a:lnTo>
                      <a:lnTo>
                        <a:pt x="6171" y="21600"/>
                      </a:lnTo>
                      <a:lnTo>
                        <a:pt x="6612" y="20855"/>
                      </a:lnTo>
                      <a:lnTo>
                        <a:pt x="7494" y="19117"/>
                      </a:lnTo>
                      <a:lnTo>
                        <a:pt x="8375" y="16386"/>
                      </a:lnTo>
                      <a:lnTo>
                        <a:pt x="10139" y="13159"/>
                      </a:lnTo>
                      <a:lnTo>
                        <a:pt x="12343" y="9683"/>
                      </a:lnTo>
                      <a:lnTo>
                        <a:pt x="14988" y="5959"/>
                      </a:lnTo>
                      <a:lnTo>
                        <a:pt x="18074" y="2731"/>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6" name="Google Shape;766;gf5235eb5ba_0_303"/>
                <p:cNvSpPr/>
                <p:nvPr/>
              </p:nvSpPr>
              <p:spPr>
                <a:xfrm>
                  <a:off x="399256" y="565150"/>
                  <a:ext cx="785808" cy="112698"/>
                </a:xfrm>
                <a:custGeom>
                  <a:rect b="b" l="l" r="r" t="t"/>
                  <a:pathLst>
                    <a:path extrusionOk="0" h="21600" w="21600">
                      <a:moveTo>
                        <a:pt x="3491" y="3346"/>
                      </a:moveTo>
                      <a:lnTo>
                        <a:pt x="3185" y="3346"/>
                      </a:lnTo>
                      <a:lnTo>
                        <a:pt x="2880" y="3651"/>
                      </a:lnTo>
                      <a:lnTo>
                        <a:pt x="2269" y="4259"/>
                      </a:lnTo>
                      <a:lnTo>
                        <a:pt x="2007" y="4868"/>
                      </a:lnTo>
                      <a:lnTo>
                        <a:pt x="1571" y="6084"/>
                      </a:lnTo>
                      <a:lnTo>
                        <a:pt x="1396" y="6997"/>
                      </a:lnTo>
                      <a:lnTo>
                        <a:pt x="1222" y="7606"/>
                      </a:lnTo>
                      <a:lnTo>
                        <a:pt x="1047" y="8518"/>
                      </a:lnTo>
                      <a:lnTo>
                        <a:pt x="916" y="9431"/>
                      </a:lnTo>
                      <a:lnTo>
                        <a:pt x="742" y="10344"/>
                      </a:lnTo>
                      <a:lnTo>
                        <a:pt x="567" y="11561"/>
                      </a:lnTo>
                      <a:lnTo>
                        <a:pt x="393" y="12473"/>
                      </a:lnTo>
                      <a:lnTo>
                        <a:pt x="262" y="13386"/>
                      </a:lnTo>
                      <a:lnTo>
                        <a:pt x="131" y="14298"/>
                      </a:lnTo>
                      <a:lnTo>
                        <a:pt x="44" y="15211"/>
                      </a:lnTo>
                      <a:lnTo>
                        <a:pt x="0" y="16124"/>
                      </a:lnTo>
                      <a:lnTo>
                        <a:pt x="0" y="17949"/>
                      </a:lnTo>
                      <a:lnTo>
                        <a:pt x="87" y="18558"/>
                      </a:lnTo>
                      <a:lnTo>
                        <a:pt x="174" y="19470"/>
                      </a:lnTo>
                      <a:lnTo>
                        <a:pt x="349" y="20079"/>
                      </a:lnTo>
                      <a:lnTo>
                        <a:pt x="480" y="20383"/>
                      </a:lnTo>
                      <a:lnTo>
                        <a:pt x="654" y="20383"/>
                      </a:lnTo>
                      <a:lnTo>
                        <a:pt x="873" y="20687"/>
                      </a:lnTo>
                      <a:lnTo>
                        <a:pt x="1091" y="20687"/>
                      </a:lnTo>
                      <a:lnTo>
                        <a:pt x="1309" y="20991"/>
                      </a:lnTo>
                      <a:lnTo>
                        <a:pt x="1833" y="20991"/>
                      </a:lnTo>
                      <a:lnTo>
                        <a:pt x="1920" y="21296"/>
                      </a:lnTo>
                      <a:lnTo>
                        <a:pt x="2225" y="21296"/>
                      </a:lnTo>
                      <a:lnTo>
                        <a:pt x="2487" y="21600"/>
                      </a:lnTo>
                      <a:lnTo>
                        <a:pt x="2967" y="21600"/>
                      </a:lnTo>
                      <a:lnTo>
                        <a:pt x="3229" y="21296"/>
                      </a:lnTo>
                      <a:lnTo>
                        <a:pt x="4189" y="21296"/>
                      </a:lnTo>
                      <a:lnTo>
                        <a:pt x="4407" y="20991"/>
                      </a:lnTo>
                      <a:lnTo>
                        <a:pt x="5891" y="20991"/>
                      </a:lnTo>
                      <a:lnTo>
                        <a:pt x="6371" y="20687"/>
                      </a:lnTo>
                      <a:lnTo>
                        <a:pt x="7462" y="20687"/>
                      </a:lnTo>
                      <a:lnTo>
                        <a:pt x="8073" y="20383"/>
                      </a:lnTo>
                      <a:lnTo>
                        <a:pt x="8640" y="20383"/>
                      </a:lnTo>
                      <a:lnTo>
                        <a:pt x="9294" y="20079"/>
                      </a:lnTo>
                      <a:lnTo>
                        <a:pt x="10560" y="20079"/>
                      </a:lnTo>
                      <a:lnTo>
                        <a:pt x="11215" y="19775"/>
                      </a:lnTo>
                      <a:lnTo>
                        <a:pt x="11869" y="19470"/>
                      </a:lnTo>
                      <a:lnTo>
                        <a:pt x="13134" y="19470"/>
                      </a:lnTo>
                      <a:lnTo>
                        <a:pt x="13745" y="19166"/>
                      </a:lnTo>
                      <a:lnTo>
                        <a:pt x="14356" y="19166"/>
                      </a:lnTo>
                      <a:lnTo>
                        <a:pt x="14924" y="18862"/>
                      </a:lnTo>
                      <a:lnTo>
                        <a:pt x="15491" y="18862"/>
                      </a:lnTo>
                      <a:lnTo>
                        <a:pt x="16014" y="18558"/>
                      </a:lnTo>
                      <a:lnTo>
                        <a:pt x="17280" y="18558"/>
                      </a:lnTo>
                      <a:lnTo>
                        <a:pt x="17629" y="18253"/>
                      </a:lnTo>
                      <a:lnTo>
                        <a:pt x="18633" y="18253"/>
                      </a:lnTo>
                      <a:lnTo>
                        <a:pt x="18807" y="17949"/>
                      </a:lnTo>
                      <a:lnTo>
                        <a:pt x="18982" y="17949"/>
                      </a:lnTo>
                      <a:lnTo>
                        <a:pt x="19156" y="17645"/>
                      </a:lnTo>
                      <a:lnTo>
                        <a:pt x="19767" y="17645"/>
                      </a:lnTo>
                      <a:lnTo>
                        <a:pt x="19985" y="17341"/>
                      </a:lnTo>
                      <a:lnTo>
                        <a:pt x="20509" y="17341"/>
                      </a:lnTo>
                      <a:lnTo>
                        <a:pt x="20640" y="17036"/>
                      </a:lnTo>
                      <a:lnTo>
                        <a:pt x="20902" y="17036"/>
                      </a:lnTo>
                      <a:lnTo>
                        <a:pt x="21076" y="16732"/>
                      </a:lnTo>
                      <a:lnTo>
                        <a:pt x="21164" y="16732"/>
                      </a:lnTo>
                      <a:lnTo>
                        <a:pt x="21295" y="16428"/>
                      </a:lnTo>
                      <a:lnTo>
                        <a:pt x="21382" y="16428"/>
                      </a:lnTo>
                      <a:lnTo>
                        <a:pt x="21425" y="15820"/>
                      </a:lnTo>
                      <a:lnTo>
                        <a:pt x="21469" y="15515"/>
                      </a:lnTo>
                      <a:lnTo>
                        <a:pt x="21469" y="14298"/>
                      </a:lnTo>
                      <a:lnTo>
                        <a:pt x="21425" y="13690"/>
                      </a:lnTo>
                      <a:lnTo>
                        <a:pt x="21382" y="13386"/>
                      </a:lnTo>
                      <a:lnTo>
                        <a:pt x="21382" y="12473"/>
                      </a:lnTo>
                      <a:lnTo>
                        <a:pt x="21469" y="10952"/>
                      </a:lnTo>
                      <a:lnTo>
                        <a:pt x="21556" y="8518"/>
                      </a:lnTo>
                      <a:lnTo>
                        <a:pt x="21600" y="5780"/>
                      </a:lnTo>
                      <a:lnTo>
                        <a:pt x="21600" y="3955"/>
                      </a:lnTo>
                      <a:lnTo>
                        <a:pt x="21556" y="3042"/>
                      </a:lnTo>
                      <a:lnTo>
                        <a:pt x="21513" y="2129"/>
                      </a:lnTo>
                      <a:lnTo>
                        <a:pt x="21425" y="1217"/>
                      </a:lnTo>
                      <a:lnTo>
                        <a:pt x="21338" y="608"/>
                      </a:lnTo>
                      <a:lnTo>
                        <a:pt x="21207" y="0"/>
                      </a:lnTo>
                      <a:lnTo>
                        <a:pt x="19985" y="0"/>
                      </a:lnTo>
                      <a:lnTo>
                        <a:pt x="19593" y="304"/>
                      </a:lnTo>
                      <a:lnTo>
                        <a:pt x="18633" y="304"/>
                      </a:lnTo>
                      <a:lnTo>
                        <a:pt x="18109" y="608"/>
                      </a:lnTo>
                      <a:lnTo>
                        <a:pt x="17542" y="608"/>
                      </a:lnTo>
                      <a:lnTo>
                        <a:pt x="16931" y="913"/>
                      </a:lnTo>
                      <a:lnTo>
                        <a:pt x="16320" y="913"/>
                      </a:lnTo>
                      <a:lnTo>
                        <a:pt x="15665" y="1217"/>
                      </a:lnTo>
                      <a:lnTo>
                        <a:pt x="15011" y="1217"/>
                      </a:lnTo>
                      <a:lnTo>
                        <a:pt x="14356" y="1521"/>
                      </a:lnTo>
                      <a:lnTo>
                        <a:pt x="13658" y="1521"/>
                      </a:lnTo>
                      <a:lnTo>
                        <a:pt x="13004" y="1825"/>
                      </a:lnTo>
                      <a:lnTo>
                        <a:pt x="12349" y="1825"/>
                      </a:lnTo>
                      <a:lnTo>
                        <a:pt x="11694" y="2129"/>
                      </a:lnTo>
                      <a:lnTo>
                        <a:pt x="11040" y="2129"/>
                      </a:lnTo>
                      <a:lnTo>
                        <a:pt x="10429" y="2434"/>
                      </a:lnTo>
                      <a:lnTo>
                        <a:pt x="9818" y="2434"/>
                      </a:lnTo>
                      <a:lnTo>
                        <a:pt x="9251" y="2738"/>
                      </a:lnTo>
                      <a:lnTo>
                        <a:pt x="8727" y="2738"/>
                      </a:lnTo>
                      <a:lnTo>
                        <a:pt x="8247" y="3042"/>
                      </a:lnTo>
                      <a:lnTo>
                        <a:pt x="7418" y="3042"/>
                      </a:lnTo>
                      <a:lnTo>
                        <a:pt x="7069" y="3346"/>
                      </a:lnTo>
                      <a:lnTo>
                        <a:pt x="3491" y="334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gf5235eb5ba_0_303"/>
                <p:cNvSpPr/>
                <p:nvPr/>
              </p:nvSpPr>
              <p:spPr>
                <a:xfrm>
                  <a:off x="6349" y="403225"/>
                  <a:ext cx="12690" cy="80946"/>
                </a:xfrm>
                <a:custGeom>
                  <a:rect b="b" l="l" r="r" t="t"/>
                  <a:pathLst>
                    <a:path extrusionOk="0" h="21600" w="21600">
                      <a:moveTo>
                        <a:pt x="0" y="0"/>
                      </a:moveTo>
                      <a:lnTo>
                        <a:pt x="0" y="9741"/>
                      </a:lnTo>
                      <a:lnTo>
                        <a:pt x="4320" y="16941"/>
                      </a:lnTo>
                      <a:lnTo>
                        <a:pt x="2160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gf5235eb5ba_0_303"/>
                <p:cNvSpPr/>
                <p:nvPr/>
              </p:nvSpPr>
              <p:spPr>
                <a:xfrm>
                  <a:off x="4762" y="403225"/>
                  <a:ext cx="12690" cy="82566"/>
                </a:xfrm>
                <a:custGeom>
                  <a:rect b="b" l="l" r="r" t="t"/>
                  <a:pathLst>
                    <a:path extrusionOk="0" h="21600" w="21600">
                      <a:moveTo>
                        <a:pt x="21600" y="20769"/>
                      </a:moveTo>
                      <a:lnTo>
                        <a:pt x="15429" y="16615"/>
                      </a:lnTo>
                      <a:lnTo>
                        <a:pt x="9257" y="9554"/>
                      </a:lnTo>
                      <a:lnTo>
                        <a:pt x="9257" y="0"/>
                      </a:lnTo>
                      <a:lnTo>
                        <a:pt x="0" y="0"/>
                      </a:lnTo>
                      <a:lnTo>
                        <a:pt x="0" y="9554"/>
                      </a:lnTo>
                      <a:lnTo>
                        <a:pt x="6171" y="16615"/>
                      </a:lnTo>
                      <a:lnTo>
                        <a:pt x="18514" y="21600"/>
                      </a:lnTo>
                      <a:lnTo>
                        <a:pt x="21600" y="20769"/>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gf5235eb5ba_0_303"/>
                <p:cNvSpPr/>
                <p:nvPr/>
              </p:nvSpPr>
              <p:spPr>
                <a:xfrm>
                  <a:off x="937418" y="552450"/>
                  <a:ext cx="250830" cy="214326"/>
                </a:xfrm>
                <a:custGeom>
                  <a:rect b="b" l="l" r="r" t="t"/>
                  <a:pathLst>
                    <a:path extrusionOk="0" h="21600" w="21600">
                      <a:moveTo>
                        <a:pt x="0" y="15360"/>
                      </a:moveTo>
                      <a:lnTo>
                        <a:pt x="1367" y="15360"/>
                      </a:lnTo>
                      <a:lnTo>
                        <a:pt x="2597" y="15200"/>
                      </a:lnTo>
                      <a:lnTo>
                        <a:pt x="3964" y="15040"/>
                      </a:lnTo>
                      <a:lnTo>
                        <a:pt x="6288" y="15040"/>
                      </a:lnTo>
                      <a:lnTo>
                        <a:pt x="7519" y="14880"/>
                      </a:lnTo>
                      <a:lnTo>
                        <a:pt x="8613" y="14880"/>
                      </a:lnTo>
                      <a:lnTo>
                        <a:pt x="9570" y="14720"/>
                      </a:lnTo>
                      <a:lnTo>
                        <a:pt x="12030" y="14720"/>
                      </a:lnTo>
                      <a:lnTo>
                        <a:pt x="12714" y="14560"/>
                      </a:lnTo>
                      <a:lnTo>
                        <a:pt x="15311" y="14560"/>
                      </a:lnTo>
                      <a:lnTo>
                        <a:pt x="15995" y="14400"/>
                      </a:lnTo>
                      <a:lnTo>
                        <a:pt x="18319" y="14400"/>
                      </a:lnTo>
                      <a:lnTo>
                        <a:pt x="18592" y="14560"/>
                      </a:lnTo>
                      <a:lnTo>
                        <a:pt x="19686" y="14560"/>
                      </a:lnTo>
                      <a:lnTo>
                        <a:pt x="19823" y="14240"/>
                      </a:lnTo>
                      <a:lnTo>
                        <a:pt x="20096" y="14080"/>
                      </a:lnTo>
                      <a:lnTo>
                        <a:pt x="20233" y="13600"/>
                      </a:lnTo>
                      <a:lnTo>
                        <a:pt x="20370" y="12960"/>
                      </a:lnTo>
                      <a:lnTo>
                        <a:pt x="20643" y="11520"/>
                      </a:lnTo>
                      <a:lnTo>
                        <a:pt x="20780" y="10400"/>
                      </a:lnTo>
                      <a:lnTo>
                        <a:pt x="20916" y="9600"/>
                      </a:lnTo>
                      <a:lnTo>
                        <a:pt x="20916" y="8800"/>
                      </a:lnTo>
                      <a:lnTo>
                        <a:pt x="20780" y="8480"/>
                      </a:lnTo>
                      <a:lnTo>
                        <a:pt x="20643" y="8320"/>
                      </a:lnTo>
                      <a:lnTo>
                        <a:pt x="20643" y="7840"/>
                      </a:lnTo>
                      <a:lnTo>
                        <a:pt x="20916" y="7040"/>
                      </a:lnTo>
                      <a:lnTo>
                        <a:pt x="21190" y="5760"/>
                      </a:lnTo>
                      <a:lnTo>
                        <a:pt x="21327" y="4320"/>
                      </a:lnTo>
                      <a:lnTo>
                        <a:pt x="21327" y="0"/>
                      </a:lnTo>
                      <a:lnTo>
                        <a:pt x="21463" y="1760"/>
                      </a:lnTo>
                      <a:lnTo>
                        <a:pt x="21600" y="3360"/>
                      </a:lnTo>
                      <a:lnTo>
                        <a:pt x="21600" y="5120"/>
                      </a:lnTo>
                      <a:lnTo>
                        <a:pt x="21463" y="6880"/>
                      </a:lnTo>
                      <a:lnTo>
                        <a:pt x="21327" y="8800"/>
                      </a:lnTo>
                      <a:lnTo>
                        <a:pt x="20780" y="12320"/>
                      </a:lnTo>
                      <a:lnTo>
                        <a:pt x="20370" y="13920"/>
                      </a:lnTo>
                      <a:lnTo>
                        <a:pt x="19823" y="15520"/>
                      </a:lnTo>
                      <a:lnTo>
                        <a:pt x="19139" y="16960"/>
                      </a:lnTo>
                      <a:lnTo>
                        <a:pt x="18456" y="18240"/>
                      </a:lnTo>
                      <a:lnTo>
                        <a:pt x="17635" y="19360"/>
                      </a:lnTo>
                      <a:lnTo>
                        <a:pt x="16815" y="20320"/>
                      </a:lnTo>
                      <a:lnTo>
                        <a:pt x="15858" y="20960"/>
                      </a:lnTo>
                      <a:lnTo>
                        <a:pt x="14765" y="21440"/>
                      </a:lnTo>
                      <a:lnTo>
                        <a:pt x="13534" y="21600"/>
                      </a:lnTo>
                      <a:lnTo>
                        <a:pt x="8202" y="21600"/>
                      </a:lnTo>
                      <a:lnTo>
                        <a:pt x="7246" y="21440"/>
                      </a:lnTo>
                      <a:lnTo>
                        <a:pt x="6425" y="21440"/>
                      </a:lnTo>
                      <a:lnTo>
                        <a:pt x="5605" y="21280"/>
                      </a:lnTo>
                      <a:lnTo>
                        <a:pt x="4921" y="21120"/>
                      </a:lnTo>
                      <a:lnTo>
                        <a:pt x="4238" y="20960"/>
                      </a:lnTo>
                      <a:lnTo>
                        <a:pt x="3144" y="20320"/>
                      </a:lnTo>
                      <a:lnTo>
                        <a:pt x="2734" y="20000"/>
                      </a:lnTo>
                      <a:lnTo>
                        <a:pt x="2324" y="19680"/>
                      </a:lnTo>
                      <a:lnTo>
                        <a:pt x="1914" y="19200"/>
                      </a:lnTo>
                      <a:lnTo>
                        <a:pt x="1640" y="18720"/>
                      </a:lnTo>
                      <a:lnTo>
                        <a:pt x="1230" y="17760"/>
                      </a:lnTo>
                      <a:lnTo>
                        <a:pt x="820" y="16960"/>
                      </a:lnTo>
                      <a:lnTo>
                        <a:pt x="547" y="16320"/>
                      </a:lnTo>
                      <a:lnTo>
                        <a:pt x="273" y="16000"/>
                      </a:lnTo>
                      <a:lnTo>
                        <a:pt x="137" y="15680"/>
                      </a:lnTo>
                      <a:lnTo>
                        <a:pt x="137" y="15520"/>
                      </a:lnTo>
                      <a:lnTo>
                        <a:pt x="0" y="1536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gf5235eb5ba_0_303"/>
                <p:cNvSpPr/>
                <p:nvPr/>
              </p:nvSpPr>
              <p:spPr>
                <a:xfrm>
                  <a:off x="221456" y="374650"/>
                  <a:ext cx="231768" cy="409590"/>
                </a:xfrm>
                <a:custGeom>
                  <a:rect b="b" l="l" r="r" t="t"/>
                  <a:pathLst>
                    <a:path extrusionOk="0" h="21600" w="21600">
                      <a:moveTo>
                        <a:pt x="1184" y="15991"/>
                      </a:moveTo>
                      <a:lnTo>
                        <a:pt x="1036" y="15907"/>
                      </a:lnTo>
                      <a:lnTo>
                        <a:pt x="888" y="15572"/>
                      </a:lnTo>
                      <a:lnTo>
                        <a:pt x="740" y="15070"/>
                      </a:lnTo>
                      <a:lnTo>
                        <a:pt x="444" y="14316"/>
                      </a:lnTo>
                      <a:lnTo>
                        <a:pt x="148" y="13479"/>
                      </a:lnTo>
                      <a:lnTo>
                        <a:pt x="148" y="12474"/>
                      </a:lnTo>
                      <a:lnTo>
                        <a:pt x="0" y="11302"/>
                      </a:lnTo>
                      <a:lnTo>
                        <a:pt x="148" y="10046"/>
                      </a:lnTo>
                      <a:lnTo>
                        <a:pt x="592" y="8791"/>
                      </a:lnTo>
                      <a:lnTo>
                        <a:pt x="1036" y="7618"/>
                      </a:lnTo>
                      <a:lnTo>
                        <a:pt x="1479" y="6530"/>
                      </a:lnTo>
                      <a:lnTo>
                        <a:pt x="2071" y="5609"/>
                      </a:lnTo>
                      <a:lnTo>
                        <a:pt x="2515" y="4856"/>
                      </a:lnTo>
                      <a:lnTo>
                        <a:pt x="2959" y="4270"/>
                      </a:lnTo>
                      <a:lnTo>
                        <a:pt x="3107" y="3935"/>
                      </a:lnTo>
                      <a:lnTo>
                        <a:pt x="3255" y="3767"/>
                      </a:lnTo>
                      <a:lnTo>
                        <a:pt x="3255" y="3600"/>
                      </a:lnTo>
                      <a:lnTo>
                        <a:pt x="3403" y="3181"/>
                      </a:lnTo>
                      <a:lnTo>
                        <a:pt x="3551" y="2512"/>
                      </a:lnTo>
                      <a:lnTo>
                        <a:pt x="3846" y="1758"/>
                      </a:lnTo>
                      <a:lnTo>
                        <a:pt x="4290" y="1005"/>
                      </a:lnTo>
                      <a:lnTo>
                        <a:pt x="4882" y="418"/>
                      </a:lnTo>
                      <a:lnTo>
                        <a:pt x="5770" y="0"/>
                      </a:lnTo>
                      <a:lnTo>
                        <a:pt x="6658" y="0"/>
                      </a:lnTo>
                      <a:lnTo>
                        <a:pt x="7693" y="251"/>
                      </a:lnTo>
                      <a:lnTo>
                        <a:pt x="8581" y="837"/>
                      </a:lnTo>
                      <a:lnTo>
                        <a:pt x="9173" y="1758"/>
                      </a:lnTo>
                      <a:lnTo>
                        <a:pt x="9616" y="2679"/>
                      </a:lnTo>
                      <a:lnTo>
                        <a:pt x="10060" y="3600"/>
                      </a:lnTo>
                      <a:lnTo>
                        <a:pt x="10356" y="4437"/>
                      </a:lnTo>
                      <a:lnTo>
                        <a:pt x="10652" y="5023"/>
                      </a:lnTo>
                      <a:lnTo>
                        <a:pt x="10948" y="5274"/>
                      </a:lnTo>
                      <a:lnTo>
                        <a:pt x="10800" y="5274"/>
                      </a:lnTo>
                      <a:lnTo>
                        <a:pt x="10652" y="5358"/>
                      </a:lnTo>
                      <a:lnTo>
                        <a:pt x="10504" y="5358"/>
                      </a:lnTo>
                      <a:lnTo>
                        <a:pt x="10504" y="5860"/>
                      </a:lnTo>
                      <a:lnTo>
                        <a:pt x="10652" y="6446"/>
                      </a:lnTo>
                      <a:lnTo>
                        <a:pt x="10652" y="7116"/>
                      </a:lnTo>
                      <a:lnTo>
                        <a:pt x="10948" y="7284"/>
                      </a:lnTo>
                      <a:lnTo>
                        <a:pt x="11096" y="7451"/>
                      </a:lnTo>
                      <a:lnTo>
                        <a:pt x="11096" y="7870"/>
                      </a:lnTo>
                      <a:lnTo>
                        <a:pt x="11392" y="8874"/>
                      </a:lnTo>
                      <a:lnTo>
                        <a:pt x="11540" y="9293"/>
                      </a:lnTo>
                      <a:lnTo>
                        <a:pt x="11688" y="10130"/>
                      </a:lnTo>
                      <a:lnTo>
                        <a:pt x="11984" y="11218"/>
                      </a:lnTo>
                      <a:lnTo>
                        <a:pt x="12280" y="12391"/>
                      </a:lnTo>
                      <a:lnTo>
                        <a:pt x="12575" y="13646"/>
                      </a:lnTo>
                      <a:lnTo>
                        <a:pt x="12871" y="14735"/>
                      </a:lnTo>
                      <a:lnTo>
                        <a:pt x="13019" y="15572"/>
                      </a:lnTo>
                      <a:lnTo>
                        <a:pt x="13167" y="15991"/>
                      </a:lnTo>
                      <a:lnTo>
                        <a:pt x="13167" y="16493"/>
                      </a:lnTo>
                      <a:lnTo>
                        <a:pt x="13315" y="16744"/>
                      </a:lnTo>
                      <a:lnTo>
                        <a:pt x="13315" y="16995"/>
                      </a:lnTo>
                      <a:lnTo>
                        <a:pt x="13611" y="17330"/>
                      </a:lnTo>
                      <a:lnTo>
                        <a:pt x="13759" y="17498"/>
                      </a:lnTo>
                      <a:lnTo>
                        <a:pt x="14203" y="17749"/>
                      </a:lnTo>
                      <a:lnTo>
                        <a:pt x="14795" y="17832"/>
                      </a:lnTo>
                      <a:lnTo>
                        <a:pt x="15386" y="17916"/>
                      </a:lnTo>
                      <a:lnTo>
                        <a:pt x="16126" y="17916"/>
                      </a:lnTo>
                      <a:lnTo>
                        <a:pt x="17014" y="18000"/>
                      </a:lnTo>
                      <a:lnTo>
                        <a:pt x="18789" y="18000"/>
                      </a:lnTo>
                      <a:lnTo>
                        <a:pt x="19677" y="18084"/>
                      </a:lnTo>
                      <a:lnTo>
                        <a:pt x="20712" y="18084"/>
                      </a:lnTo>
                      <a:lnTo>
                        <a:pt x="21600" y="18167"/>
                      </a:lnTo>
                      <a:lnTo>
                        <a:pt x="21452" y="18251"/>
                      </a:lnTo>
                      <a:lnTo>
                        <a:pt x="21304" y="18670"/>
                      </a:lnTo>
                      <a:lnTo>
                        <a:pt x="20712" y="19172"/>
                      </a:lnTo>
                      <a:lnTo>
                        <a:pt x="20121" y="19758"/>
                      </a:lnTo>
                      <a:lnTo>
                        <a:pt x="19381" y="20344"/>
                      </a:lnTo>
                      <a:lnTo>
                        <a:pt x="18493" y="20846"/>
                      </a:lnTo>
                      <a:lnTo>
                        <a:pt x="17606" y="21265"/>
                      </a:lnTo>
                      <a:lnTo>
                        <a:pt x="16570" y="21432"/>
                      </a:lnTo>
                      <a:lnTo>
                        <a:pt x="15978" y="21516"/>
                      </a:lnTo>
                      <a:lnTo>
                        <a:pt x="13759" y="21516"/>
                      </a:lnTo>
                      <a:lnTo>
                        <a:pt x="13019" y="21600"/>
                      </a:lnTo>
                      <a:lnTo>
                        <a:pt x="11244" y="21600"/>
                      </a:lnTo>
                      <a:lnTo>
                        <a:pt x="10356" y="21516"/>
                      </a:lnTo>
                      <a:lnTo>
                        <a:pt x="9468" y="21516"/>
                      </a:lnTo>
                      <a:lnTo>
                        <a:pt x="8581" y="21432"/>
                      </a:lnTo>
                      <a:lnTo>
                        <a:pt x="7841" y="21349"/>
                      </a:lnTo>
                      <a:lnTo>
                        <a:pt x="6953" y="21181"/>
                      </a:lnTo>
                      <a:lnTo>
                        <a:pt x="6214" y="21014"/>
                      </a:lnTo>
                      <a:lnTo>
                        <a:pt x="5474" y="20846"/>
                      </a:lnTo>
                      <a:lnTo>
                        <a:pt x="4882" y="20595"/>
                      </a:lnTo>
                      <a:lnTo>
                        <a:pt x="4438" y="20344"/>
                      </a:lnTo>
                      <a:lnTo>
                        <a:pt x="3551" y="19674"/>
                      </a:lnTo>
                      <a:lnTo>
                        <a:pt x="2959" y="18921"/>
                      </a:lnTo>
                      <a:lnTo>
                        <a:pt x="2367" y="18251"/>
                      </a:lnTo>
                      <a:lnTo>
                        <a:pt x="1923" y="17498"/>
                      </a:lnTo>
                      <a:lnTo>
                        <a:pt x="1479" y="16912"/>
                      </a:lnTo>
                      <a:lnTo>
                        <a:pt x="1331" y="16493"/>
                      </a:lnTo>
                      <a:lnTo>
                        <a:pt x="1184" y="16158"/>
                      </a:lnTo>
                      <a:lnTo>
                        <a:pt x="1184" y="15991"/>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gf5235eb5ba_0_303"/>
                <p:cNvSpPr/>
                <p:nvPr/>
              </p:nvSpPr>
              <p:spPr>
                <a:xfrm>
                  <a:off x="13493" y="344487"/>
                  <a:ext cx="139698" cy="355590"/>
                </a:xfrm>
                <a:custGeom>
                  <a:rect b="b" l="l" r="r" t="t"/>
                  <a:pathLst>
                    <a:path extrusionOk="0" h="21600" w="21600">
                      <a:moveTo>
                        <a:pt x="491" y="8486"/>
                      </a:moveTo>
                      <a:lnTo>
                        <a:pt x="245" y="7811"/>
                      </a:lnTo>
                      <a:lnTo>
                        <a:pt x="245" y="4725"/>
                      </a:lnTo>
                      <a:lnTo>
                        <a:pt x="491" y="3761"/>
                      </a:lnTo>
                      <a:lnTo>
                        <a:pt x="245" y="3664"/>
                      </a:lnTo>
                      <a:lnTo>
                        <a:pt x="0" y="3568"/>
                      </a:lnTo>
                      <a:lnTo>
                        <a:pt x="0" y="2507"/>
                      </a:lnTo>
                      <a:lnTo>
                        <a:pt x="245" y="2411"/>
                      </a:lnTo>
                      <a:lnTo>
                        <a:pt x="491" y="2411"/>
                      </a:lnTo>
                      <a:lnTo>
                        <a:pt x="736" y="2314"/>
                      </a:lnTo>
                      <a:lnTo>
                        <a:pt x="1227" y="2218"/>
                      </a:lnTo>
                      <a:lnTo>
                        <a:pt x="1473" y="2121"/>
                      </a:lnTo>
                      <a:lnTo>
                        <a:pt x="1473" y="1929"/>
                      </a:lnTo>
                      <a:lnTo>
                        <a:pt x="1227" y="1736"/>
                      </a:lnTo>
                      <a:lnTo>
                        <a:pt x="1227" y="771"/>
                      </a:lnTo>
                      <a:lnTo>
                        <a:pt x="1473" y="386"/>
                      </a:lnTo>
                      <a:lnTo>
                        <a:pt x="1964" y="193"/>
                      </a:lnTo>
                      <a:lnTo>
                        <a:pt x="2454" y="0"/>
                      </a:lnTo>
                      <a:lnTo>
                        <a:pt x="3191" y="0"/>
                      </a:lnTo>
                      <a:lnTo>
                        <a:pt x="4173" y="96"/>
                      </a:lnTo>
                      <a:lnTo>
                        <a:pt x="4909" y="482"/>
                      </a:lnTo>
                      <a:lnTo>
                        <a:pt x="5400" y="868"/>
                      </a:lnTo>
                      <a:lnTo>
                        <a:pt x="6136" y="1446"/>
                      </a:lnTo>
                      <a:lnTo>
                        <a:pt x="6382" y="1929"/>
                      </a:lnTo>
                      <a:lnTo>
                        <a:pt x="6873" y="2411"/>
                      </a:lnTo>
                      <a:lnTo>
                        <a:pt x="6873" y="2700"/>
                      </a:lnTo>
                      <a:lnTo>
                        <a:pt x="7118" y="2796"/>
                      </a:lnTo>
                      <a:lnTo>
                        <a:pt x="6627" y="2796"/>
                      </a:lnTo>
                      <a:lnTo>
                        <a:pt x="6382" y="2989"/>
                      </a:lnTo>
                      <a:lnTo>
                        <a:pt x="6627" y="3279"/>
                      </a:lnTo>
                      <a:lnTo>
                        <a:pt x="6873" y="3761"/>
                      </a:lnTo>
                      <a:lnTo>
                        <a:pt x="7118" y="4146"/>
                      </a:lnTo>
                      <a:lnTo>
                        <a:pt x="7118" y="4821"/>
                      </a:lnTo>
                      <a:lnTo>
                        <a:pt x="7609" y="5014"/>
                      </a:lnTo>
                      <a:lnTo>
                        <a:pt x="7364" y="5111"/>
                      </a:lnTo>
                      <a:lnTo>
                        <a:pt x="7364" y="5400"/>
                      </a:lnTo>
                      <a:lnTo>
                        <a:pt x="7609" y="6268"/>
                      </a:lnTo>
                      <a:lnTo>
                        <a:pt x="7854" y="7425"/>
                      </a:lnTo>
                      <a:lnTo>
                        <a:pt x="8100" y="8968"/>
                      </a:lnTo>
                      <a:lnTo>
                        <a:pt x="8591" y="10511"/>
                      </a:lnTo>
                      <a:lnTo>
                        <a:pt x="9082" y="12150"/>
                      </a:lnTo>
                      <a:lnTo>
                        <a:pt x="9818" y="13693"/>
                      </a:lnTo>
                      <a:lnTo>
                        <a:pt x="10309" y="15043"/>
                      </a:lnTo>
                      <a:lnTo>
                        <a:pt x="10554" y="15429"/>
                      </a:lnTo>
                      <a:lnTo>
                        <a:pt x="10800" y="15911"/>
                      </a:lnTo>
                      <a:lnTo>
                        <a:pt x="11291" y="16296"/>
                      </a:lnTo>
                      <a:lnTo>
                        <a:pt x="12273" y="16586"/>
                      </a:lnTo>
                      <a:lnTo>
                        <a:pt x="12764" y="16682"/>
                      </a:lnTo>
                      <a:lnTo>
                        <a:pt x="13500" y="16779"/>
                      </a:lnTo>
                      <a:lnTo>
                        <a:pt x="14482" y="16971"/>
                      </a:lnTo>
                      <a:lnTo>
                        <a:pt x="15709" y="17068"/>
                      </a:lnTo>
                      <a:lnTo>
                        <a:pt x="16936" y="17357"/>
                      </a:lnTo>
                      <a:lnTo>
                        <a:pt x="18409" y="17646"/>
                      </a:lnTo>
                      <a:lnTo>
                        <a:pt x="19882" y="17839"/>
                      </a:lnTo>
                      <a:lnTo>
                        <a:pt x="21600" y="18129"/>
                      </a:lnTo>
                      <a:lnTo>
                        <a:pt x="21600" y="18321"/>
                      </a:lnTo>
                      <a:lnTo>
                        <a:pt x="21354" y="18707"/>
                      </a:lnTo>
                      <a:lnTo>
                        <a:pt x="21109" y="19286"/>
                      </a:lnTo>
                      <a:lnTo>
                        <a:pt x="20864" y="19864"/>
                      </a:lnTo>
                      <a:lnTo>
                        <a:pt x="20127" y="20539"/>
                      </a:lnTo>
                      <a:lnTo>
                        <a:pt x="19636" y="21021"/>
                      </a:lnTo>
                      <a:lnTo>
                        <a:pt x="18900" y="21407"/>
                      </a:lnTo>
                      <a:lnTo>
                        <a:pt x="18164" y="21600"/>
                      </a:lnTo>
                      <a:lnTo>
                        <a:pt x="17182" y="21600"/>
                      </a:lnTo>
                      <a:lnTo>
                        <a:pt x="15709" y="21504"/>
                      </a:lnTo>
                      <a:lnTo>
                        <a:pt x="8345" y="21504"/>
                      </a:lnTo>
                      <a:lnTo>
                        <a:pt x="7118" y="21407"/>
                      </a:lnTo>
                      <a:lnTo>
                        <a:pt x="6136" y="21407"/>
                      </a:lnTo>
                      <a:lnTo>
                        <a:pt x="5645" y="21311"/>
                      </a:lnTo>
                      <a:lnTo>
                        <a:pt x="4909" y="21214"/>
                      </a:lnTo>
                      <a:lnTo>
                        <a:pt x="4418" y="21021"/>
                      </a:lnTo>
                      <a:lnTo>
                        <a:pt x="3927" y="20829"/>
                      </a:lnTo>
                      <a:lnTo>
                        <a:pt x="3191" y="20539"/>
                      </a:lnTo>
                      <a:lnTo>
                        <a:pt x="2945" y="20154"/>
                      </a:lnTo>
                      <a:lnTo>
                        <a:pt x="2454" y="19671"/>
                      </a:lnTo>
                      <a:lnTo>
                        <a:pt x="2209" y="18996"/>
                      </a:lnTo>
                      <a:lnTo>
                        <a:pt x="1718" y="18225"/>
                      </a:lnTo>
                      <a:lnTo>
                        <a:pt x="1227" y="17164"/>
                      </a:lnTo>
                      <a:lnTo>
                        <a:pt x="982" y="15814"/>
                      </a:lnTo>
                      <a:lnTo>
                        <a:pt x="491" y="14368"/>
                      </a:lnTo>
                      <a:lnTo>
                        <a:pt x="245" y="12632"/>
                      </a:lnTo>
                      <a:lnTo>
                        <a:pt x="245" y="10704"/>
                      </a:lnTo>
                      <a:lnTo>
                        <a:pt x="491" y="848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gf5235eb5ba_0_303"/>
                <p:cNvSpPr/>
                <p:nvPr/>
              </p:nvSpPr>
              <p:spPr>
                <a:xfrm>
                  <a:off x="143668" y="42862"/>
                  <a:ext cx="128574" cy="185760"/>
                </a:xfrm>
                <a:custGeom>
                  <a:rect b="b" l="l" r="r" t="t"/>
                  <a:pathLst>
                    <a:path extrusionOk="0" h="21600" w="21600">
                      <a:moveTo>
                        <a:pt x="0" y="21415"/>
                      </a:moveTo>
                      <a:lnTo>
                        <a:pt x="267" y="20861"/>
                      </a:lnTo>
                      <a:lnTo>
                        <a:pt x="533" y="19385"/>
                      </a:lnTo>
                      <a:lnTo>
                        <a:pt x="1333" y="16984"/>
                      </a:lnTo>
                      <a:lnTo>
                        <a:pt x="2400" y="14031"/>
                      </a:lnTo>
                      <a:lnTo>
                        <a:pt x="4000" y="10708"/>
                      </a:lnTo>
                      <a:lnTo>
                        <a:pt x="5867" y="7200"/>
                      </a:lnTo>
                      <a:lnTo>
                        <a:pt x="8533" y="3692"/>
                      </a:lnTo>
                      <a:lnTo>
                        <a:pt x="11467" y="369"/>
                      </a:lnTo>
                      <a:lnTo>
                        <a:pt x="12000" y="184"/>
                      </a:lnTo>
                      <a:lnTo>
                        <a:pt x="13067" y="184"/>
                      </a:lnTo>
                      <a:lnTo>
                        <a:pt x="14933" y="0"/>
                      </a:lnTo>
                      <a:lnTo>
                        <a:pt x="16800" y="0"/>
                      </a:lnTo>
                      <a:lnTo>
                        <a:pt x="18667" y="184"/>
                      </a:lnTo>
                      <a:lnTo>
                        <a:pt x="20267" y="738"/>
                      </a:lnTo>
                      <a:lnTo>
                        <a:pt x="21333" y="1661"/>
                      </a:lnTo>
                      <a:lnTo>
                        <a:pt x="21600" y="3138"/>
                      </a:lnTo>
                      <a:lnTo>
                        <a:pt x="21067" y="6831"/>
                      </a:lnTo>
                      <a:lnTo>
                        <a:pt x="20800" y="10338"/>
                      </a:lnTo>
                      <a:lnTo>
                        <a:pt x="20533" y="12923"/>
                      </a:lnTo>
                      <a:lnTo>
                        <a:pt x="20533" y="14031"/>
                      </a:lnTo>
                      <a:lnTo>
                        <a:pt x="19200" y="14031"/>
                      </a:lnTo>
                      <a:lnTo>
                        <a:pt x="17333" y="20123"/>
                      </a:lnTo>
                      <a:lnTo>
                        <a:pt x="17067" y="20123"/>
                      </a:lnTo>
                      <a:lnTo>
                        <a:pt x="16800" y="19938"/>
                      </a:lnTo>
                      <a:lnTo>
                        <a:pt x="16533" y="19754"/>
                      </a:lnTo>
                      <a:lnTo>
                        <a:pt x="16267" y="19385"/>
                      </a:lnTo>
                      <a:lnTo>
                        <a:pt x="16000" y="19200"/>
                      </a:lnTo>
                      <a:lnTo>
                        <a:pt x="15467" y="19015"/>
                      </a:lnTo>
                      <a:lnTo>
                        <a:pt x="14933" y="18831"/>
                      </a:lnTo>
                      <a:lnTo>
                        <a:pt x="14133" y="19015"/>
                      </a:lnTo>
                      <a:lnTo>
                        <a:pt x="11733" y="19015"/>
                      </a:lnTo>
                      <a:lnTo>
                        <a:pt x="10667" y="19200"/>
                      </a:lnTo>
                      <a:lnTo>
                        <a:pt x="8533" y="19200"/>
                      </a:lnTo>
                      <a:lnTo>
                        <a:pt x="7467" y="19385"/>
                      </a:lnTo>
                      <a:lnTo>
                        <a:pt x="6400" y="19385"/>
                      </a:lnTo>
                      <a:lnTo>
                        <a:pt x="5333" y="19569"/>
                      </a:lnTo>
                      <a:lnTo>
                        <a:pt x="4267" y="19754"/>
                      </a:lnTo>
                      <a:lnTo>
                        <a:pt x="3467" y="19938"/>
                      </a:lnTo>
                      <a:lnTo>
                        <a:pt x="2667" y="20308"/>
                      </a:lnTo>
                      <a:lnTo>
                        <a:pt x="1867" y="20677"/>
                      </a:lnTo>
                      <a:lnTo>
                        <a:pt x="1333" y="21231"/>
                      </a:lnTo>
                      <a:lnTo>
                        <a:pt x="800" y="21600"/>
                      </a:lnTo>
                      <a:lnTo>
                        <a:pt x="0" y="21415"/>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Google Shape;773;gf5235eb5ba_0_303"/>
                <p:cNvSpPr/>
                <p:nvPr/>
              </p:nvSpPr>
              <p:spPr>
                <a:xfrm>
                  <a:off x="142081" y="44450"/>
                  <a:ext cx="71442" cy="182574"/>
                </a:xfrm>
                <a:custGeom>
                  <a:rect b="b" l="l" r="r" t="t"/>
                  <a:pathLst>
                    <a:path extrusionOk="0" h="21600" w="21600">
                      <a:moveTo>
                        <a:pt x="21120" y="0"/>
                      </a:moveTo>
                      <a:lnTo>
                        <a:pt x="20640" y="0"/>
                      </a:lnTo>
                      <a:lnTo>
                        <a:pt x="15360" y="3381"/>
                      </a:lnTo>
                      <a:lnTo>
                        <a:pt x="11040" y="7137"/>
                      </a:lnTo>
                      <a:lnTo>
                        <a:pt x="7200" y="10706"/>
                      </a:lnTo>
                      <a:lnTo>
                        <a:pt x="4320" y="14087"/>
                      </a:lnTo>
                      <a:lnTo>
                        <a:pt x="2400" y="17092"/>
                      </a:lnTo>
                      <a:lnTo>
                        <a:pt x="960" y="19534"/>
                      </a:lnTo>
                      <a:lnTo>
                        <a:pt x="480" y="21036"/>
                      </a:lnTo>
                      <a:lnTo>
                        <a:pt x="0" y="21600"/>
                      </a:lnTo>
                      <a:lnTo>
                        <a:pt x="960" y="21600"/>
                      </a:lnTo>
                      <a:lnTo>
                        <a:pt x="1440" y="21036"/>
                      </a:lnTo>
                      <a:lnTo>
                        <a:pt x="1920" y="19534"/>
                      </a:lnTo>
                      <a:lnTo>
                        <a:pt x="3360" y="17280"/>
                      </a:lnTo>
                      <a:lnTo>
                        <a:pt x="5280" y="14275"/>
                      </a:lnTo>
                      <a:lnTo>
                        <a:pt x="8160" y="10894"/>
                      </a:lnTo>
                      <a:lnTo>
                        <a:pt x="11520" y="7137"/>
                      </a:lnTo>
                      <a:lnTo>
                        <a:pt x="16320" y="3756"/>
                      </a:lnTo>
                      <a:lnTo>
                        <a:pt x="21600" y="188"/>
                      </a:lnTo>
                      <a:lnTo>
                        <a:pt x="21120" y="375"/>
                      </a:lnTo>
                      <a:lnTo>
                        <a:pt x="2112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Google Shape;774;gf5235eb5ba_0_303"/>
                <p:cNvSpPr/>
                <p:nvPr/>
              </p:nvSpPr>
              <p:spPr>
                <a:xfrm>
                  <a:off x="211931" y="41275"/>
                  <a:ext cx="61938" cy="28566"/>
                </a:xfrm>
                <a:custGeom>
                  <a:rect b="b" l="l" r="r" t="t"/>
                  <a:pathLst>
                    <a:path extrusionOk="0" h="21600" w="21600">
                      <a:moveTo>
                        <a:pt x="21600" y="21600"/>
                      </a:moveTo>
                      <a:lnTo>
                        <a:pt x="21046" y="12000"/>
                      </a:lnTo>
                      <a:lnTo>
                        <a:pt x="18831" y="4800"/>
                      </a:lnTo>
                      <a:lnTo>
                        <a:pt x="14954" y="1200"/>
                      </a:lnTo>
                      <a:lnTo>
                        <a:pt x="11077" y="0"/>
                      </a:lnTo>
                      <a:lnTo>
                        <a:pt x="3323" y="0"/>
                      </a:lnTo>
                      <a:lnTo>
                        <a:pt x="1108" y="1200"/>
                      </a:lnTo>
                      <a:lnTo>
                        <a:pt x="0" y="2400"/>
                      </a:lnTo>
                      <a:lnTo>
                        <a:pt x="0" y="4800"/>
                      </a:lnTo>
                      <a:lnTo>
                        <a:pt x="1108" y="3600"/>
                      </a:lnTo>
                      <a:lnTo>
                        <a:pt x="3323" y="3600"/>
                      </a:lnTo>
                      <a:lnTo>
                        <a:pt x="7200" y="2400"/>
                      </a:lnTo>
                      <a:lnTo>
                        <a:pt x="11077" y="2400"/>
                      </a:lnTo>
                      <a:lnTo>
                        <a:pt x="14954" y="3600"/>
                      </a:lnTo>
                      <a:lnTo>
                        <a:pt x="18277" y="7200"/>
                      </a:lnTo>
                      <a:lnTo>
                        <a:pt x="19938" y="13200"/>
                      </a:lnTo>
                      <a:lnTo>
                        <a:pt x="20492"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gf5235eb5ba_0_303"/>
                <p:cNvSpPr/>
                <p:nvPr/>
              </p:nvSpPr>
              <p:spPr>
                <a:xfrm>
                  <a:off x="262731" y="69850"/>
                  <a:ext cx="12690" cy="95256"/>
                </a:xfrm>
                <a:custGeom>
                  <a:rect b="b" l="l" r="r" t="t"/>
                  <a:pathLst>
                    <a:path extrusionOk="0" h="21600" w="21600">
                      <a:moveTo>
                        <a:pt x="3600" y="21600"/>
                      </a:moveTo>
                      <a:lnTo>
                        <a:pt x="7200" y="21240"/>
                      </a:lnTo>
                      <a:lnTo>
                        <a:pt x="7200" y="19080"/>
                      </a:lnTo>
                      <a:lnTo>
                        <a:pt x="10800" y="14040"/>
                      </a:lnTo>
                      <a:lnTo>
                        <a:pt x="14400" y="7200"/>
                      </a:lnTo>
                      <a:lnTo>
                        <a:pt x="21600" y="0"/>
                      </a:lnTo>
                      <a:lnTo>
                        <a:pt x="14400" y="0"/>
                      </a:lnTo>
                      <a:lnTo>
                        <a:pt x="7200" y="7200"/>
                      </a:lnTo>
                      <a:lnTo>
                        <a:pt x="3600" y="14040"/>
                      </a:lnTo>
                      <a:lnTo>
                        <a:pt x="0" y="19080"/>
                      </a:lnTo>
                      <a:lnTo>
                        <a:pt x="0" y="21240"/>
                      </a:lnTo>
                      <a:lnTo>
                        <a:pt x="3600" y="20880"/>
                      </a:lnTo>
                      <a:lnTo>
                        <a:pt x="3600" y="21600"/>
                      </a:lnTo>
                      <a:lnTo>
                        <a:pt x="7200" y="21600"/>
                      </a:lnTo>
                      <a:lnTo>
                        <a:pt x="7200" y="21240"/>
                      </a:lnTo>
                      <a:lnTo>
                        <a:pt x="3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gf5235eb5ba_0_303"/>
                <p:cNvSpPr/>
                <p:nvPr/>
              </p:nvSpPr>
              <p:spPr>
                <a:xfrm>
                  <a:off x="254793" y="157162"/>
                  <a:ext cx="12690" cy="12690"/>
                </a:xfrm>
                <a:custGeom>
                  <a:rect b="b" l="l" r="r" t="t"/>
                  <a:pathLst>
                    <a:path extrusionOk="0" h="21600" w="21600">
                      <a:moveTo>
                        <a:pt x="7200" y="10800"/>
                      </a:moveTo>
                      <a:lnTo>
                        <a:pt x="3600" y="21600"/>
                      </a:lnTo>
                      <a:lnTo>
                        <a:pt x="21600" y="21600"/>
                      </a:lnTo>
                      <a:lnTo>
                        <a:pt x="21600" y="0"/>
                      </a:lnTo>
                      <a:lnTo>
                        <a:pt x="3600" y="0"/>
                      </a:lnTo>
                      <a:lnTo>
                        <a:pt x="0" y="10800"/>
                      </a:lnTo>
                      <a:lnTo>
                        <a:pt x="3600" y="0"/>
                      </a:lnTo>
                      <a:lnTo>
                        <a:pt x="0" y="0"/>
                      </a:lnTo>
                      <a:lnTo>
                        <a:pt x="0" y="10800"/>
                      </a:lnTo>
                      <a:lnTo>
                        <a:pt x="720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gf5235eb5ba_0_303"/>
                <p:cNvSpPr/>
                <p:nvPr/>
              </p:nvSpPr>
              <p:spPr>
                <a:xfrm>
                  <a:off x="245268" y="163512"/>
                  <a:ext cx="14310" cy="55566"/>
                </a:xfrm>
                <a:custGeom>
                  <a:rect b="b" l="l" r="r" t="t"/>
                  <a:pathLst>
                    <a:path extrusionOk="0" h="21600" w="21600">
                      <a:moveTo>
                        <a:pt x="2400" y="20983"/>
                      </a:moveTo>
                      <a:lnTo>
                        <a:pt x="4800" y="20983"/>
                      </a:lnTo>
                      <a:lnTo>
                        <a:pt x="21600" y="0"/>
                      </a:lnTo>
                      <a:lnTo>
                        <a:pt x="16800" y="0"/>
                      </a:lnTo>
                      <a:lnTo>
                        <a:pt x="0" y="20366"/>
                      </a:lnTo>
                      <a:lnTo>
                        <a:pt x="2400" y="19749"/>
                      </a:lnTo>
                      <a:lnTo>
                        <a:pt x="2400" y="21600"/>
                      </a:lnTo>
                      <a:lnTo>
                        <a:pt x="4800" y="20983"/>
                      </a:lnTo>
                      <a:lnTo>
                        <a:pt x="2400" y="2098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gf5235eb5ba_0_303"/>
                <p:cNvSpPr/>
                <p:nvPr/>
              </p:nvSpPr>
              <p:spPr>
                <a:xfrm>
                  <a:off x="236537" y="207168"/>
                  <a:ext cx="12690" cy="12690"/>
                </a:xfrm>
                <a:custGeom>
                  <a:rect b="b" l="l" r="r" t="t"/>
                  <a:pathLst>
                    <a:path extrusionOk="0" h="21600" w="21600">
                      <a:moveTo>
                        <a:pt x="0" y="4320"/>
                      </a:moveTo>
                      <a:lnTo>
                        <a:pt x="4320" y="12960"/>
                      </a:lnTo>
                      <a:lnTo>
                        <a:pt x="12960" y="21600"/>
                      </a:lnTo>
                      <a:lnTo>
                        <a:pt x="21600" y="21600"/>
                      </a:lnTo>
                      <a:lnTo>
                        <a:pt x="21600" y="12960"/>
                      </a:lnTo>
                      <a:lnTo>
                        <a:pt x="17280" y="8640"/>
                      </a:lnTo>
                      <a:lnTo>
                        <a:pt x="12960" y="8640"/>
                      </a:lnTo>
                      <a:lnTo>
                        <a:pt x="8640" y="0"/>
                      </a:lnTo>
                      <a:lnTo>
                        <a:pt x="0" y="432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gf5235eb5ba_0_303"/>
                <p:cNvSpPr/>
                <p:nvPr/>
              </p:nvSpPr>
              <p:spPr>
                <a:xfrm>
                  <a:off x="227806" y="200818"/>
                  <a:ext cx="14310" cy="12690"/>
                </a:xfrm>
                <a:custGeom>
                  <a:rect b="b" l="l" r="r" t="t"/>
                  <a:pathLst>
                    <a:path extrusionOk="0" h="21600" w="21600">
                      <a:moveTo>
                        <a:pt x="0" y="12960"/>
                      </a:moveTo>
                      <a:lnTo>
                        <a:pt x="12000" y="12960"/>
                      </a:lnTo>
                      <a:lnTo>
                        <a:pt x="14400" y="17280"/>
                      </a:lnTo>
                      <a:lnTo>
                        <a:pt x="16800" y="21600"/>
                      </a:lnTo>
                      <a:lnTo>
                        <a:pt x="21600" y="17280"/>
                      </a:lnTo>
                      <a:lnTo>
                        <a:pt x="19200" y="4320"/>
                      </a:lnTo>
                      <a:lnTo>
                        <a:pt x="12000" y="4320"/>
                      </a:lnTo>
                      <a:lnTo>
                        <a:pt x="7200" y="0"/>
                      </a:lnTo>
                      <a:lnTo>
                        <a:pt x="0" y="4320"/>
                      </a:lnTo>
                      <a:lnTo>
                        <a:pt x="0" y="1296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gf5235eb5ba_0_303"/>
                <p:cNvSpPr/>
                <p:nvPr/>
              </p:nvSpPr>
              <p:spPr>
                <a:xfrm>
                  <a:off x="148431" y="204787"/>
                  <a:ext cx="79380" cy="25380"/>
                </a:xfrm>
                <a:custGeom>
                  <a:rect b="b" l="l" r="r" t="t"/>
                  <a:pathLst>
                    <a:path extrusionOk="0" h="21600" w="21600">
                      <a:moveTo>
                        <a:pt x="0" y="21600"/>
                      </a:moveTo>
                      <a:lnTo>
                        <a:pt x="432" y="21600"/>
                      </a:lnTo>
                      <a:lnTo>
                        <a:pt x="1296" y="17550"/>
                      </a:lnTo>
                      <a:lnTo>
                        <a:pt x="1728" y="14850"/>
                      </a:lnTo>
                      <a:lnTo>
                        <a:pt x="3024" y="13500"/>
                      </a:lnTo>
                      <a:lnTo>
                        <a:pt x="5616" y="8100"/>
                      </a:lnTo>
                      <a:lnTo>
                        <a:pt x="7344" y="6750"/>
                      </a:lnTo>
                      <a:lnTo>
                        <a:pt x="9072" y="6750"/>
                      </a:lnTo>
                      <a:lnTo>
                        <a:pt x="12528" y="4050"/>
                      </a:lnTo>
                      <a:lnTo>
                        <a:pt x="19008" y="4050"/>
                      </a:lnTo>
                      <a:lnTo>
                        <a:pt x="20304" y="2700"/>
                      </a:lnTo>
                      <a:lnTo>
                        <a:pt x="21600" y="2700"/>
                      </a:lnTo>
                      <a:lnTo>
                        <a:pt x="21600" y="0"/>
                      </a:lnTo>
                      <a:lnTo>
                        <a:pt x="14256" y="0"/>
                      </a:lnTo>
                      <a:lnTo>
                        <a:pt x="10800" y="2700"/>
                      </a:lnTo>
                      <a:lnTo>
                        <a:pt x="9072" y="2700"/>
                      </a:lnTo>
                      <a:lnTo>
                        <a:pt x="3888" y="6750"/>
                      </a:lnTo>
                      <a:lnTo>
                        <a:pt x="1296" y="12150"/>
                      </a:lnTo>
                      <a:lnTo>
                        <a:pt x="432" y="16200"/>
                      </a:lnTo>
                      <a:lnTo>
                        <a:pt x="0" y="20250"/>
                      </a:lnTo>
                      <a:lnTo>
                        <a:pt x="0" y="1890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gf5235eb5ba_0_303"/>
                <p:cNvSpPr/>
                <p:nvPr/>
              </p:nvSpPr>
              <p:spPr>
                <a:xfrm>
                  <a:off x="138906" y="221456"/>
                  <a:ext cx="12690" cy="12690"/>
                </a:xfrm>
                <a:custGeom>
                  <a:rect b="b" l="l" r="r" t="t"/>
                  <a:pathLst>
                    <a:path extrusionOk="0" h="21600" w="21600">
                      <a:moveTo>
                        <a:pt x="0" y="7200"/>
                      </a:moveTo>
                      <a:lnTo>
                        <a:pt x="5400" y="21600"/>
                      </a:lnTo>
                      <a:lnTo>
                        <a:pt x="21600" y="21600"/>
                      </a:lnTo>
                      <a:lnTo>
                        <a:pt x="21600" y="7200"/>
                      </a:lnTo>
                      <a:lnTo>
                        <a:pt x="5400" y="0"/>
                      </a:lnTo>
                      <a:lnTo>
                        <a:pt x="10800" y="7200"/>
                      </a:lnTo>
                      <a:lnTo>
                        <a:pt x="0" y="7200"/>
                      </a:lnTo>
                      <a:lnTo>
                        <a:pt x="0" y="21600"/>
                      </a:lnTo>
                      <a:lnTo>
                        <a:pt x="5400" y="21600"/>
                      </a:lnTo>
                      <a:lnTo>
                        <a:pt x="0" y="7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Google Shape;782;gf5235eb5ba_0_303"/>
                <p:cNvSpPr/>
                <p:nvPr/>
              </p:nvSpPr>
              <p:spPr>
                <a:xfrm>
                  <a:off x="143668" y="161925"/>
                  <a:ext cx="107946" cy="66690"/>
                </a:xfrm>
                <a:custGeom>
                  <a:rect b="b" l="l" r="r" t="t"/>
                  <a:pathLst>
                    <a:path extrusionOk="0" h="21600" w="21600">
                      <a:moveTo>
                        <a:pt x="21600" y="10286"/>
                      </a:moveTo>
                      <a:lnTo>
                        <a:pt x="20647" y="17486"/>
                      </a:lnTo>
                      <a:lnTo>
                        <a:pt x="20329" y="17486"/>
                      </a:lnTo>
                      <a:lnTo>
                        <a:pt x="19694" y="16457"/>
                      </a:lnTo>
                      <a:lnTo>
                        <a:pt x="19376" y="15429"/>
                      </a:lnTo>
                      <a:lnTo>
                        <a:pt x="19059" y="14914"/>
                      </a:lnTo>
                      <a:lnTo>
                        <a:pt x="18423" y="14400"/>
                      </a:lnTo>
                      <a:lnTo>
                        <a:pt x="17788" y="13886"/>
                      </a:lnTo>
                      <a:lnTo>
                        <a:pt x="16835" y="14400"/>
                      </a:lnTo>
                      <a:lnTo>
                        <a:pt x="13976" y="14400"/>
                      </a:lnTo>
                      <a:lnTo>
                        <a:pt x="12706" y="14914"/>
                      </a:lnTo>
                      <a:lnTo>
                        <a:pt x="10165" y="14914"/>
                      </a:lnTo>
                      <a:lnTo>
                        <a:pt x="8894" y="15429"/>
                      </a:lnTo>
                      <a:lnTo>
                        <a:pt x="7623" y="15429"/>
                      </a:lnTo>
                      <a:lnTo>
                        <a:pt x="6353" y="15943"/>
                      </a:lnTo>
                      <a:lnTo>
                        <a:pt x="5082" y="16457"/>
                      </a:lnTo>
                      <a:lnTo>
                        <a:pt x="4129" y="16971"/>
                      </a:lnTo>
                      <a:lnTo>
                        <a:pt x="3176" y="18000"/>
                      </a:lnTo>
                      <a:lnTo>
                        <a:pt x="2223" y="19029"/>
                      </a:lnTo>
                      <a:lnTo>
                        <a:pt x="1588" y="20571"/>
                      </a:lnTo>
                      <a:lnTo>
                        <a:pt x="953" y="21600"/>
                      </a:lnTo>
                      <a:lnTo>
                        <a:pt x="0" y="21086"/>
                      </a:lnTo>
                      <a:lnTo>
                        <a:pt x="318" y="19543"/>
                      </a:lnTo>
                      <a:lnTo>
                        <a:pt x="318" y="18000"/>
                      </a:lnTo>
                      <a:lnTo>
                        <a:pt x="635" y="15429"/>
                      </a:lnTo>
                      <a:lnTo>
                        <a:pt x="953" y="12343"/>
                      </a:lnTo>
                      <a:lnTo>
                        <a:pt x="2223" y="5143"/>
                      </a:lnTo>
                      <a:lnTo>
                        <a:pt x="2859" y="514"/>
                      </a:lnTo>
                      <a:lnTo>
                        <a:pt x="3494" y="0"/>
                      </a:lnTo>
                      <a:lnTo>
                        <a:pt x="4129" y="0"/>
                      </a:lnTo>
                      <a:lnTo>
                        <a:pt x="4765" y="1543"/>
                      </a:lnTo>
                      <a:lnTo>
                        <a:pt x="5082" y="3086"/>
                      </a:lnTo>
                      <a:lnTo>
                        <a:pt x="5400" y="4114"/>
                      </a:lnTo>
                      <a:lnTo>
                        <a:pt x="5718" y="4629"/>
                      </a:lnTo>
                      <a:lnTo>
                        <a:pt x="6353" y="4629"/>
                      </a:lnTo>
                      <a:lnTo>
                        <a:pt x="6988" y="4114"/>
                      </a:lnTo>
                      <a:lnTo>
                        <a:pt x="7306" y="4114"/>
                      </a:lnTo>
                      <a:lnTo>
                        <a:pt x="7623" y="4629"/>
                      </a:lnTo>
                      <a:lnTo>
                        <a:pt x="7623" y="7200"/>
                      </a:lnTo>
                      <a:lnTo>
                        <a:pt x="8259" y="8229"/>
                      </a:lnTo>
                      <a:lnTo>
                        <a:pt x="10800" y="8229"/>
                      </a:lnTo>
                      <a:lnTo>
                        <a:pt x="11118" y="9257"/>
                      </a:lnTo>
                      <a:lnTo>
                        <a:pt x="11435" y="10286"/>
                      </a:lnTo>
                      <a:lnTo>
                        <a:pt x="12070" y="10286"/>
                      </a:lnTo>
                      <a:lnTo>
                        <a:pt x="12706" y="9771"/>
                      </a:lnTo>
                      <a:lnTo>
                        <a:pt x="13341" y="9257"/>
                      </a:lnTo>
                      <a:lnTo>
                        <a:pt x="14929" y="9257"/>
                      </a:lnTo>
                      <a:lnTo>
                        <a:pt x="15882" y="10286"/>
                      </a:lnTo>
                      <a:lnTo>
                        <a:pt x="16200" y="11314"/>
                      </a:lnTo>
                      <a:lnTo>
                        <a:pt x="16518" y="12343"/>
                      </a:lnTo>
                      <a:lnTo>
                        <a:pt x="17153" y="12343"/>
                      </a:lnTo>
                      <a:lnTo>
                        <a:pt x="17470" y="11829"/>
                      </a:lnTo>
                      <a:lnTo>
                        <a:pt x="18106" y="11314"/>
                      </a:lnTo>
                      <a:lnTo>
                        <a:pt x="18741" y="11314"/>
                      </a:lnTo>
                      <a:lnTo>
                        <a:pt x="19376" y="10800"/>
                      </a:lnTo>
                      <a:lnTo>
                        <a:pt x="19694" y="9771"/>
                      </a:lnTo>
                      <a:lnTo>
                        <a:pt x="20012" y="8229"/>
                      </a:lnTo>
                      <a:lnTo>
                        <a:pt x="20647" y="8229"/>
                      </a:lnTo>
                      <a:lnTo>
                        <a:pt x="20965" y="9257"/>
                      </a:lnTo>
                      <a:lnTo>
                        <a:pt x="21600" y="1028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gf5235eb5ba_0_303"/>
                <p:cNvSpPr/>
                <p:nvPr/>
              </p:nvSpPr>
              <p:spPr>
                <a:xfrm>
                  <a:off x="262731" y="60325"/>
                  <a:ext cx="14310" cy="184140"/>
                </a:xfrm>
                <a:custGeom>
                  <a:rect b="b" l="l" r="r" t="t"/>
                  <a:pathLst>
                    <a:path extrusionOk="0" h="21600" w="21600">
                      <a:moveTo>
                        <a:pt x="16800" y="0"/>
                      </a:moveTo>
                      <a:lnTo>
                        <a:pt x="9600" y="4655"/>
                      </a:lnTo>
                      <a:lnTo>
                        <a:pt x="4800" y="11917"/>
                      </a:lnTo>
                      <a:lnTo>
                        <a:pt x="0" y="18621"/>
                      </a:lnTo>
                      <a:lnTo>
                        <a:pt x="0" y="21600"/>
                      </a:lnTo>
                      <a:lnTo>
                        <a:pt x="4800" y="21600"/>
                      </a:lnTo>
                      <a:lnTo>
                        <a:pt x="4800" y="18621"/>
                      </a:lnTo>
                      <a:lnTo>
                        <a:pt x="7200" y="11917"/>
                      </a:lnTo>
                      <a:lnTo>
                        <a:pt x="14400" y="4655"/>
                      </a:lnTo>
                      <a:lnTo>
                        <a:pt x="21600" y="0"/>
                      </a:lnTo>
                      <a:lnTo>
                        <a:pt x="16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gf5235eb5ba_0_303"/>
                <p:cNvSpPr/>
                <p:nvPr/>
              </p:nvSpPr>
              <p:spPr>
                <a:xfrm>
                  <a:off x="242093" y="30162"/>
                  <a:ext cx="36504" cy="30186"/>
                </a:xfrm>
                <a:custGeom>
                  <a:rect b="b" l="l" r="r" t="t"/>
                  <a:pathLst>
                    <a:path extrusionOk="0" h="21600" w="21600">
                      <a:moveTo>
                        <a:pt x="0" y="2274"/>
                      </a:moveTo>
                      <a:lnTo>
                        <a:pt x="4695" y="2274"/>
                      </a:lnTo>
                      <a:lnTo>
                        <a:pt x="9391" y="3410"/>
                      </a:lnTo>
                      <a:lnTo>
                        <a:pt x="13148" y="4547"/>
                      </a:lnTo>
                      <a:lnTo>
                        <a:pt x="15965" y="6821"/>
                      </a:lnTo>
                      <a:lnTo>
                        <a:pt x="18782" y="10232"/>
                      </a:lnTo>
                      <a:lnTo>
                        <a:pt x="19722" y="12505"/>
                      </a:lnTo>
                      <a:lnTo>
                        <a:pt x="19722" y="17052"/>
                      </a:lnTo>
                      <a:lnTo>
                        <a:pt x="18782" y="21600"/>
                      </a:lnTo>
                      <a:lnTo>
                        <a:pt x="20661" y="21600"/>
                      </a:lnTo>
                      <a:lnTo>
                        <a:pt x="21600" y="17052"/>
                      </a:lnTo>
                      <a:lnTo>
                        <a:pt x="21600" y="11368"/>
                      </a:lnTo>
                      <a:lnTo>
                        <a:pt x="19722" y="7958"/>
                      </a:lnTo>
                      <a:lnTo>
                        <a:pt x="16904" y="4547"/>
                      </a:lnTo>
                      <a:lnTo>
                        <a:pt x="14087" y="2274"/>
                      </a:lnTo>
                      <a:lnTo>
                        <a:pt x="9391" y="1137"/>
                      </a:lnTo>
                      <a:lnTo>
                        <a:pt x="4695" y="0"/>
                      </a:lnTo>
                      <a:lnTo>
                        <a:pt x="0" y="0"/>
                      </a:lnTo>
                      <a:lnTo>
                        <a:pt x="0" y="227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gf5235eb5ba_0_303"/>
                <p:cNvSpPr/>
                <p:nvPr/>
              </p:nvSpPr>
              <p:spPr>
                <a:xfrm>
                  <a:off x="205581" y="29368"/>
                  <a:ext cx="36504" cy="12690"/>
                </a:xfrm>
                <a:custGeom>
                  <a:rect b="b" l="l" r="r" t="t"/>
                  <a:pathLst>
                    <a:path extrusionOk="0" h="21600" w="21600">
                      <a:moveTo>
                        <a:pt x="0" y="21600"/>
                      </a:moveTo>
                      <a:lnTo>
                        <a:pt x="2817" y="18514"/>
                      </a:lnTo>
                      <a:lnTo>
                        <a:pt x="4695" y="15429"/>
                      </a:lnTo>
                      <a:lnTo>
                        <a:pt x="8452" y="12343"/>
                      </a:lnTo>
                      <a:lnTo>
                        <a:pt x="11269" y="12343"/>
                      </a:lnTo>
                      <a:lnTo>
                        <a:pt x="14087" y="9257"/>
                      </a:lnTo>
                      <a:lnTo>
                        <a:pt x="16904" y="9257"/>
                      </a:lnTo>
                      <a:lnTo>
                        <a:pt x="19722" y="6171"/>
                      </a:lnTo>
                      <a:lnTo>
                        <a:pt x="21600" y="6171"/>
                      </a:lnTo>
                      <a:lnTo>
                        <a:pt x="21600" y="0"/>
                      </a:lnTo>
                      <a:lnTo>
                        <a:pt x="19722" y="0"/>
                      </a:lnTo>
                      <a:lnTo>
                        <a:pt x="16904" y="3086"/>
                      </a:lnTo>
                      <a:lnTo>
                        <a:pt x="11269" y="3086"/>
                      </a:lnTo>
                      <a:lnTo>
                        <a:pt x="8452" y="6171"/>
                      </a:lnTo>
                      <a:lnTo>
                        <a:pt x="4695" y="9257"/>
                      </a:lnTo>
                      <a:lnTo>
                        <a:pt x="2817" y="12343"/>
                      </a:lnTo>
                      <a:lnTo>
                        <a:pt x="0" y="12343"/>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gf5235eb5ba_0_303"/>
                <p:cNvSpPr/>
                <p:nvPr/>
              </p:nvSpPr>
              <p:spPr>
                <a:xfrm>
                  <a:off x="281781" y="36512"/>
                  <a:ext cx="679428" cy="207954"/>
                </a:xfrm>
                <a:custGeom>
                  <a:rect b="b" l="l" r="r" t="t"/>
                  <a:pathLst>
                    <a:path extrusionOk="0" h="21600" w="21600">
                      <a:moveTo>
                        <a:pt x="21600" y="19951"/>
                      </a:moveTo>
                      <a:lnTo>
                        <a:pt x="21499" y="19951"/>
                      </a:lnTo>
                      <a:lnTo>
                        <a:pt x="21499" y="19786"/>
                      </a:lnTo>
                      <a:lnTo>
                        <a:pt x="21196" y="19786"/>
                      </a:lnTo>
                      <a:lnTo>
                        <a:pt x="21045" y="19621"/>
                      </a:lnTo>
                      <a:lnTo>
                        <a:pt x="20692" y="19621"/>
                      </a:lnTo>
                      <a:lnTo>
                        <a:pt x="20490" y="19456"/>
                      </a:lnTo>
                      <a:lnTo>
                        <a:pt x="17916" y="19456"/>
                      </a:lnTo>
                      <a:lnTo>
                        <a:pt x="17512" y="19621"/>
                      </a:lnTo>
                      <a:lnTo>
                        <a:pt x="14989" y="19621"/>
                      </a:lnTo>
                      <a:lnTo>
                        <a:pt x="14433" y="19786"/>
                      </a:lnTo>
                      <a:lnTo>
                        <a:pt x="12566" y="19786"/>
                      </a:lnTo>
                      <a:lnTo>
                        <a:pt x="11961" y="19951"/>
                      </a:lnTo>
                      <a:lnTo>
                        <a:pt x="10699" y="19951"/>
                      </a:lnTo>
                      <a:lnTo>
                        <a:pt x="10093" y="20116"/>
                      </a:lnTo>
                      <a:lnTo>
                        <a:pt x="8277" y="20116"/>
                      </a:lnTo>
                      <a:lnTo>
                        <a:pt x="7721" y="20281"/>
                      </a:lnTo>
                      <a:lnTo>
                        <a:pt x="5703" y="20281"/>
                      </a:lnTo>
                      <a:lnTo>
                        <a:pt x="5299" y="20446"/>
                      </a:lnTo>
                      <a:lnTo>
                        <a:pt x="4340" y="20446"/>
                      </a:lnTo>
                      <a:lnTo>
                        <a:pt x="4088" y="20611"/>
                      </a:lnTo>
                      <a:lnTo>
                        <a:pt x="3028" y="20611"/>
                      </a:lnTo>
                      <a:lnTo>
                        <a:pt x="2725" y="20775"/>
                      </a:lnTo>
                      <a:lnTo>
                        <a:pt x="2170" y="20775"/>
                      </a:lnTo>
                      <a:lnTo>
                        <a:pt x="1867" y="20940"/>
                      </a:lnTo>
                      <a:lnTo>
                        <a:pt x="1615" y="20940"/>
                      </a:lnTo>
                      <a:lnTo>
                        <a:pt x="1312" y="21105"/>
                      </a:lnTo>
                      <a:lnTo>
                        <a:pt x="858" y="21105"/>
                      </a:lnTo>
                      <a:lnTo>
                        <a:pt x="656" y="21270"/>
                      </a:lnTo>
                      <a:lnTo>
                        <a:pt x="454" y="21270"/>
                      </a:lnTo>
                      <a:lnTo>
                        <a:pt x="252" y="21435"/>
                      </a:lnTo>
                      <a:lnTo>
                        <a:pt x="101" y="21435"/>
                      </a:lnTo>
                      <a:lnTo>
                        <a:pt x="0" y="21600"/>
                      </a:lnTo>
                      <a:lnTo>
                        <a:pt x="0" y="13191"/>
                      </a:lnTo>
                      <a:lnTo>
                        <a:pt x="50" y="8574"/>
                      </a:lnTo>
                      <a:lnTo>
                        <a:pt x="151" y="4946"/>
                      </a:lnTo>
                      <a:lnTo>
                        <a:pt x="202" y="3792"/>
                      </a:lnTo>
                      <a:lnTo>
                        <a:pt x="252" y="2968"/>
                      </a:lnTo>
                      <a:lnTo>
                        <a:pt x="303" y="1979"/>
                      </a:lnTo>
                      <a:lnTo>
                        <a:pt x="303" y="1484"/>
                      </a:lnTo>
                      <a:lnTo>
                        <a:pt x="353" y="1484"/>
                      </a:lnTo>
                      <a:lnTo>
                        <a:pt x="353" y="1319"/>
                      </a:lnTo>
                      <a:lnTo>
                        <a:pt x="454" y="1319"/>
                      </a:lnTo>
                      <a:lnTo>
                        <a:pt x="555" y="1154"/>
                      </a:lnTo>
                      <a:lnTo>
                        <a:pt x="656" y="1154"/>
                      </a:lnTo>
                      <a:lnTo>
                        <a:pt x="807" y="989"/>
                      </a:lnTo>
                      <a:lnTo>
                        <a:pt x="959" y="989"/>
                      </a:lnTo>
                      <a:lnTo>
                        <a:pt x="1110" y="824"/>
                      </a:lnTo>
                      <a:lnTo>
                        <a:pt x="1312" y="824"/>
                      </a:lnTo>
                      <a:lnTo>
                        <a:pt x="1514" y="660"/>
                      </a:lnTo>
                      <a:lnTo>
                        <a:pt x="1716" y="495"/>
                      </a:lnTo>
                      <a:lnTo>
                        <a:pt x="2220" y="495"/>
                      </a:lnTo>
                      <a:lnTo>
                        <a:pt x="2473" y="330"/>
                      </a:lnTo>
                      <a:lnTo>
                        <a:pt x="5501" y="330"/>
                      </a:lnTo>
                      <a:lnTo>
                        <a:pt x="6258" y="165"/>
                      </a:lnTo>
                      <a:lnTo>
                        <a:pt x="7065" y="165"/>
                      </a:lnTo>
                      <a:lnTo>
                        <a:pt x="7822" y="0"/>
                      </a:lnTo>
                      <a:lnTo>
                        <a:pt x="12667" y="0"/>
                      </a:lnTo>
                      <a:lnTo>
                        <a:pt x="13172" y="330"/>
                      </a:lnTo>
                      <a:lnTo>
                        <a:pt x="13475" y="330"/>
                      </a:lnTo>
                      <a:lnTo>
                        <a:pt x="13727" y="495"/>
                      </a:lnTo>
                      <a:lnTo>
                        <a:pt x="14080" y="660"/>
                      </a:lnTo>
                      <a:lnTo>
                        <a:pt x="14686" y="989"/>
                      </a:lnTo>
                      <a:lnTo>
                        <a:pt x="14989" y="1319"/>
                      </a:lnTo>
                      <a:lnTo>
                        <a:pt x="15292" y="1484"/>
                      </a:lnTo>
                      <a:lnTo>
                        <a:pt x="15645" y="1814"/>
                      </a:lnTo>
                      <a:lnTo>
                        <a:pt x="15948" y="1979"/>
                      </a:lnTo>
                      <a:lnTo>
                        <a:pt x="16200" y="2308"/>
                      </a:lnTo>
                      <a:lnTo>
                        <a:pt x="16503" y="2638"/>
                      </a:lnTo>
                      <a:lnTo>
                        <a:pt x="16755" y="2803"/>
                      </a:lnTo>
                      <a:lnTo>
                        <a:pt x="16957" y="3133"/>
                      </a:lnTo>
                      <a:lnTo>
                        <a:pt x="17058" y="3298"/>
                      </a:lnTo>
                      <a:lnTo>
                        <a:pt x="17310" y="4122"/>
                      </a:lnTo>
                      <a:lnTo>
                        <a:pt x="17613" y="5111"/>
                      </a:lnTo>
                      <a:lnTo>
                        <a:pt x="17916" y="5936"/>
                      </a:lnTo>
                      <a:lnTo>
                        <a:pt x="18168" y="7090"/>
                      </a:lnTo>
                      <a:lnTo>
                        <a:pt x="18521" y="8079"/>
                      </a:lnTo>
                      <a:lnTo>
                        <a:pt x="18824" y="9069"/>
                      </a:lnTo>
                      <a:lnTo>
                        <a:pt x="19127" y="10223"/>
                      </a:lnTo>
                      <a:lnTo>
                        <a:pt x="19379" y="11212"/>
                      </a:lnTo>
                      <a:lnTo>
                        <a:pt x="19682" y="12201"/>
                      </a:lnTo>
                      <a:lnTo>
                        <a:pt x="19934" y="13191"/>
                      </a:lnTo>
                      <a:lnTo>
                        <a:pt x="20187" y="14015"/>
                      </a:lnTo>
                      <a:lnTo>
                        <a:pt x="20389" y="14840"/>
                      </a:lnTo>
                      <a:lnTo>
                        <a:pt x="20540" y="15334"/>
                      </a:lnTo>
                      <a:lnTo>
                        <a:pt x="20641" y="15829"/>
                      </a:lnTo>
                      <a:lnTo>
                        <a:pt x="20742" y="16159"/>
                      </a:lnTo>
                      <a:lnTo>
                        <a:pt x="20742" y="16324"/>
                      </a:lnTo>
                      <a:lnTo>
                        <a:pt x="20944" y="16983"/>
                      </a:lnTo>
                      <a:lnTo>
                        <a:pt x="21095" y="17643"/>
                      </a:lnTo>
                      <a:lnTo>
                        <a:pt x="21247" y="18137"/>
                      </a:lnTo>
                      <a:lnTo>
                        <a:pt x="21348" y="18797"/>
                      </a:lnTo>
                      <a:lnTo>
                        <a:pt x="21448" y="19291"/>
                      </a:lnTo>
                      <a:lnTo>
                        <a:pt x="21549" y="19786"/>
                      </a:lnTo>
                      <a:lnTo>
                        <a:pt x="21600" y="19951"/>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gf5235eb5ba_0_303"/>
                <p:cNvSpPr/>
                <p:nvPr/>
              </p:nvSpPr>
              <p:spPr>
                <a:xfrm>
                  <a:off x="880268" y="219868"/>
                  <a:ext cx="80946" cy="12690"/>
                </a:xfrm>
                <a:custGeom>
                  <a:rect b="b" l="l" r="r" t="t"/>
                  <a:pathLst>
                    <a:path extrusionOk="0" h="21600" w="21600">
                      <a:moveTo>
                        <a:pt x="0" y="9257"/>
                      </a:moveTo>
                      <a:lnTo>
                        <a:pt x="8047" y="9257"/>
                      </a:lnTo>
                      <a:lnTo>
                        <a:pt x="10165" y="12343"/>
                      </a:lnTo>
                      <a:lnTo>
                        <a:pt x="16941" y="12343"/>
                      </a:lnTo>
                      <a:lnTo>
                        <a:pt x="18212" y="15429"/>
                      </a:lnTo>
                      <a:lnTo>
                        <a:pt x="19059" y="15429"/>
                      </a:lnTo>
                      <a:lnTo>
                        <a:pt x="19906" y="18514"/>
                      </a:lnTo>
                      <a:lnTo>
                        <a:pt x="21176" y="18514"/>
                      </a:lnTo>
                      <a:lnTo>
                        <a:pt x="21600" y="21600"/>
                      </a:lnTo>
                      <a:lnTo>
                        <a:pt x="21600" y="12343"/>
                      </a:lnTo>
                      <a:lnTo>
                        <a:pt x="21176" y="12343"/>
                      </a:lnTo>
                      <a:lnTo>
                        <a:pt x="20753" y="9257"/>
                      </a:lnTo>
                      <a:lnTo>
                        <a:pt x="18212" y="9257"/>
                      </a:lnTo>
                      <a:lnTo>
                        <a:pt x="16941" y="6171"/>
                      </a:lnTo>
                      <a:lnTo>
                        <a:pt x="15670" y="6171"/>
                      </a:lnTo>
                      <a:lnTo>
                        <a:pt x="13976" y="3086"/>
                      </a:lnTo>
                      <a:lnTo>
                        <a:pt x="10165" y="3086"/>
                      </a:lnTo>
                      <a:lnTo>
                        <a:pt x="8047" y="0"/>
                      </a:lnTo>
                      <a:lnTo>
                        <a:pt x="2965" y="0"/>
                      </a:lnTo>
                      <a:lnTo>
                        <a:pt x="0" y="3086"/>
                      </a:lnTo>
                      <a:lnTo>
                        <a:pt x="0" y="9257"/>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8" name="Google Shape;788;gf5235eb5ba_0_303"/>
                <p:cNvSpPr/>
                <p:nvPr/>
              </p:nvSpPr>
              <p:spPr>
                <a:xfrm>
                  <a:off x="405606" y="220662"/>
                  <a:ext cx="474660" cy="15876"/>
                </a:xfrm>
                <a:custGeom>
                  <a:rect b="b" l="l" r="r" t="t"/>
                  <a:pathLst>
                    <a:path extrusionOk="0" h="21600" w="21600">
                      <a:moveTo>
                        <a:pt x="0" y="21600"/>
                      </a:moveTo>
                      <a:lnTo>
                        <a:pt x="939" y="21600"/>
                      </a:lnTo>
                      <a:lnTo>
                        <a:pt x="1445" y="19440"/>
                      </a:lnTo>
                      <a:lnTo>
                        <a:pt x="4623" y="19440"/>
                      </a:lnTo>
                      <a:lnTo>
                        <a:pt x="5418" y="17280"/>
                      </a:lnTo>
                      <a:lnTo>
                        <a:pt x="7080" y="17280"/>
                      </a:lnTo>
                      <a:lnTo>
                        <a:pt x="7946" y="15120"/>
                      </a:lnTo>
                      <a:lnTo>
                        <a:pt x="10547" y="15120"/>
                      </a:lnTo>
                      <a:lnTo>
                        <a:pt x="11486" y="12960"/>
                      </a:lnTo>
                      <a:lnTo>
                        <a:pt x="14159" y="12960"/>
                      </a:lnTo>
                      <a:lnTo>
                        <a:pt x="15026" y="10800"/>
                      </a:lnTo>
                      <a:lnTo>
                        <a:pt x="16615" y="10800"/>
                      </a:lnTo>
                      <a:lnTo>
                        <a:pt x="17410" y="8640"/>
                      </a:lnTo>
                      <a:lnTo>
                        <a:pt x="20516" y="8640"/>
                      </a:lnTo>
                      <a:lnTo>
                        <a:pt x="20950" y="6480"/>
                      </a:lnTo>
                      <a:lnTo>
                        <a:pt x="21600" y="6480"/>
                      </a:lnTo>
                      <a:lnTo>
                        <a:pt x="21600" y="2160"/>
                      </a:lnTo>
                      <a:lnTo>
                        <a:pt x="21311" y="0"/>
                      </a:lnTo>
                      <a:lnTo>
                        <a:pt x="20950" y="0"/>
                      </a:lnTo>
                      <a:lnTo>
                        <a:pt x="20516" y="2160"/>
                      </a:lnTo>
                      <a:lnTo>
                        <a:pt x="17410" y="2160"/>
                      </a:lnTo>
                      <a:lnTo>
                        <a:pt x="16615" y="4320"/>
                      </a:lnTo>
                      <a:lnTo>
                        <a:pt x="15026" y="4320"/>
                      </a:lnTo>
                      <a:lnTo>
                        <a:pt x="14159" y="6480"/>
                      </a:lnTo>
                      <a:lnTo>
                        <a:pt x="11486" y="6480"/>
                      </a:lnTo>
                      <a:lnTo>
                        <a:pt x="10547" y="8640"/>
                      </a:lnTo>
                      <a:lnTo>
                        <a:pt x="7946" y="8640"/>
                      </a:lnTo>
                      <a:lnTo>
                        <a:pt x="7080" y="10800"/>
                      </a:lnTo>
                      <a:lnTo>
                        <a:pt x="5418" y="10800"/>
                      </a:lnTo>
                      <a:lnTo>
                        <a:pt x="4623" y="12960"/>
                      </a:lnTo>
                      <a:lnTo>
                        <a:pt x="1445" y="12960"/>
                      </a:lnTo>
                      <a:lnTo>
                        <a:pt x="939" y="15120"/>
                      </a:lnTo>
                      <a:lnTo>
                        <a:pt x="0" y="1512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9" name="Google Shape;789;gf5235eb5ba_0_303"/>
                <p:cNvSpPr/>
                <p:nvPr/>
              </p:nvSpPr>
              <p:spPr>
                <a:xfrm>
                  <a:off x="280193" y="231775"/>
                  <a:ext cx="125388" cy="14310"/>
                </a:xfrm>
                <a:custGeom>
                  <a:rect b="b" l="l" r="r" t="t"/>
                  <a:pathLst>
                    <a:path extrusionOk="0" h="21600" w="21600">
                      <a:moveTo>
                        <a:pt x="0" y="19200"/>
                      </a:moveTo>
                      <a:lnTo>
                        <a:pt x="273" y="21600"/>
                      </a:lnTo>
                      <a:lnTo>
                        <a:pt x="820" y="19200"/>
                      </a:lnTo>
                      <a:lnTo>
                        <a:pt x="2734" y="19200"/>
                      </a:lnTo>
                      <a:lnTo>
                        <a:pt x="4921" y="14400"/>
                      </a:lnTo>
                      <a:lnTo>
                        <a:pt x="7382" y="14400"/>
                      </a:lnTo>
                      <a:lnTo>
                        <a:pt x="9023" y="12000"/>
                      </a:lnTo>
                      <a:lnTo>
                        <a:pt x="12030" y="12000"/>
                      </a:lnTo>
                      <a:lnTo>
                        <a:pt x="13671" y="9600"/>
                      </a:lnTo>
                      <a:lnTo>
                        <a:pt x="15038" y="9600"/>
                      </a:lnTo>
                      <a:lnTo>
                        <a:pt x="16678" y="7200"/>
                      </a:lnTo>
                      <a:lnTo>
                        <a:pt x="21600" y="7200"/>
                      </a:lnTo>
                      <a:lnTo>
                        <a:pt x="21600" y="0"/>
                      </a:lnTo>
                      <a:lnTo>
                        <a:pt x="18319" y="0"/>
                      </a:lnTo>
                      <a:lnTo>
                        <a:pt x="15038" y="4800"/>
                      </a:lnTo>
                      <a:lnTo>
                        <a:pt x="12030" y="4800"/>
                      </a:lnTo>
                      <a:lnTo>
                        <a:pt x="10390" y="7200"/>
                      </a:lnTo>
                      <a:lnTo>
                        <a:pt x="7382" y="7200"/>
                      </a:lnTo>
                      <a:lnTo>
                        <a:pt x="6288" y="9600"/>
                      </a:lnTo>
                      <a:lnTo>
                        <a:pt x="4921" y="9600"/>
                      </a:lnTo>
                      <a:lnTo>
                        <a:pt x="3828" y="12000"/>
                      </a:lnTo>
                      <a:lnTo>
                        <a:pt x="2734" y="12000"/>
                      </a:lnTo>
                      <a:lnTo>
                        <a:pt x="1640" y="14400"/>
                      </a:lnTo>
                      <a:lnTo>
                        <a:pt x="273" y="14400"/>
                      </a:lnTo>
                      <a:lnTo>
                        <a:pt x="547" y="19200"/>
                      </a:lnTo>
                      <a:lnTo>
                        <a:pt x="0" y="19200"/>
                      </a:lnTo>
                      <a:lnTo>
                        <a:pt x="0" y="21600"/>
                      </a:lnTo>
                      <a:lnTo>
                        <a:pt x="273" y="21600"/>
                      </a:lnTo>
                      <a:lnTo>
                        <a:pt x="0" y="19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gf5235eb5ba_0_303"/>
                <p:cNvSpPr/>
                <p:nvPr/>
              </p:nvSpPr>
              <p:spPr>
                <a:xfrm>
                  <a:off x="277812" y="84137"/>
                  <a:ext cx="12690" cy="160326"/>
                </a:xfrm>
                <a:custGeom>
                  <a:rect b="b" l="l" r="r" t="t"/>
                  <a:pathLst>
                    <a:path extrusionOk="0" h="21600" w="21600">
                      <a:moveTo>
                        <a:pt x="12960" y="0"/>
                      </a:moveTo>
                      <a:lnTo>
                        <a:pt x="4320" y="4705"/>
                      </a:lnTo>
                      <a:lnTo>
                        <a:pt x="0" y="10693"/>
                      </a:lnTo>
                      <a:lnTo>
                        <a:pt x="0" y="21600"/>
                      </a:lnTo>
                      <a:lnTo>
                        <a:pt x="8640" y="21600"/>
                      </a:lnTo>
                      <a:lnTo>
                        <a:pt x="8640" y="10693"/>
                      </a:lnTo>
                      <a:lnTo>
                        <a:pt x="12960" y="4705"/>
                      </a:lnTo>
                      <a:lnTo>
                        <a:pt x="21600" y="0"/>
                      </a:lnTo>
                      <a:lnTo>
                        <a:pt x="129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gf5235eb5ba_0_303"/>
                <p:cNvSpPr/>
                <p:nvPr/>
              </p:nvSpPr>
              <p:spPr>
                <a:xfrm>
                  <a:off x="282574" y="50800"/>
                  <a:ext cx="12690" cy="33318"/>
                </a:xfrm>
                <a:custGeom>
                  <a:rect b="b" l="l" r="r" t="t"/>
                  <a:pathLst>
                    <a:path extrusionOk="0" h="21600" w="21600">
                      <a:moveTo>
                        <a:pt x="12960" y="0"/>
                      </a:moveTo>
                      <a:lnTo>
                        <a:pt x="12960" y="3086"/>
                      </a:lnTo>
                      <a:lnTo>
                        <a:pt x="8640" y="9257"/>
                      </a:lnTo>
                      <a:lnTo>
                        <a:pt x="4320" y="14400"/>
                      </a:lnTo>
                      <a:lnTo>
                        <a:pt x="0" y="21600"/>
                      </a:lnTo>
                      <a:lnTo>
                        <a:pt x="8640" y="21600"/>
                      </a:lnTo>
                      <a:lnTo>
                        <a:pt x="12960" y="14400"/>
                      </a:lnTo>
                      <a:lnTo>
                        <a:pt x="17280" y="9257"/>
                      </a:lnTo>
                      <a:lnTo>
                        <a:pt x="21600" y="3086"/>
                      </a:lnTo>
                      <a:lnTo>
                        <a:pt x="21600" y="0"/>
                      </a:lnTo>
                      <a:lnTo>
                        <a:pt x="129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gf5235eb5ba_0_303"/>
                <p:cNvSpPr/>
                <p:nvPr/>
              </p:nvSpPr>
              <p:spPr>
                <a:xfrm>
                  <a:off x="289718" y="38100"/>
                  <a:ext cx="77814" cy="14310"/>
                </a:xfrm>
                <a:custGeom>
                  <a:rect b="b" l="l" r="r" t="t"/>
                  <a:pathLst>
                    <a:path extrusionOk="0" h="21600" w="21600">
                      <a:moveTo>
                        <a:pt x="21600" y="0"/>
                      </a:moveTo>
                      <a:lnTo>
                        <a:pt x="19396" y="0"/>
                      </a:lnTo>
                      <a:lnTo>
                        <a:pt x="17192" y="2400"/>
                      </a:lnTo>
                      <a:lnTo>
                        <a:pt x="12784" y="2400"/>
                      </a:lnTo>
                      <a:lnTo>
                        <a:pt x="11020" y="4800"/>
                      </a:lnTo>
                      <a:lnTo>
                        <a:pt x="9257" y="4800"/>
                      </a:lnTo>
                      <a:lnTo>
                        <a:pt x="7494" y="7200"/>
                      </a:lnTo>
                      <a:lnTo>
                        <a:pt x="6171" y="9600"/>
                      </a:lnTo>
                      <a:lnTo>
                        <a:pt x="4849" y="9600"/>
                      </a:lnTo>
                      <a:lnTo>
                        <a:pt x="3526" y="12000"/>
                      </a:lnTo>
                      <a:lnTo>
                        <a:pt x="1763" y="12000"/>
                      </a:lnTo>
                      <a:lnTo>
                        <a:pt x="881" y="14400"/>
                      </a:lnTo>
                      <a:lnTo>
                        <a:pt x="881" y="16800"/>
                      </a:lnTo>
                      <a:lnTo>
                        <a:pt x="441" y="16800"/>
                      </a:lnTo>
                      <a:lnTo>
                        <a:pt x="0" y="19200"/>
                      </a:lnTo>
                      <a:lnTo>
                        <a:pt x="881" y="19200"/>
                      </a:lnTo>
                      <a:lnTo>
                        <a:pt x="441" y="21600"/>
                      </a:lnTo>
                      <a:lnTo>
                        <a:pt x="881" y="21600"/>
                      </a:lnTo>
                      <a:lnTo>
                        <a:pt x="1322" y="19200"/>
                      </a:lnTo>
                      <a:lnTo>
                        <a:pt x="1763" y="19200"/>
                      </a:lnTo>
                      <a:lnTo>
                        <a:pt x="2645" y="16800"/>
                      </a:lnTo>
                      <a:lnTo>
                        <a:pt x="3526" y="16800"/>
                      </a:lnTo>
                      <a:lnTo>
                        <a:pt x="4849" y="14400"/>
                      </a:lnTo>
                      <a:lnTo>
                        <a:pt x="6171" y="14400"/>
                      </a:lnTo>
                      <a:lnTo>
                        <a:pt x="7494" y="12000"/>
                      </a:lnTo>
                      <a:lnTo>
                        <a:pt x="9257" y="12000"/>
                      </a:lnTo>
                      <a:lnTo>
                        <a:pt x="11020" y="9600"/>
                      </a:lnTo>
                      <a:lnTo>
                        <a:pt x="12784" y="9600"/>
                      </a:lnTo>
                      <a:lnTo>
                        <a:pt x="14988" y="7200"/>
                      </a:lnTo>
                      <a:lnTo>
                        <a:pt x="21600" y="72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gf5235eb5ba_0_303"/>
                <p:cNvSpPr/>
                <p:nvPr/>
              </p:nvSpPr>
              <p:spPr>
                <a:xfrm>
                  <a:off x="367506" y="31750"/>
                  <a:ext cx="306396" cy="12690"/>
                </a:xfrm>
                <a:custGeom>
                  <a:rect b="b" l="l" r="r" t="t"/>
                  <a:pathLst>
                    <a:path extrusionOk="0" h="21600" w="21600">
                      <a:moveTo>
                        <a:pt x="21600" y="3600"/>
                      </a:moveTo>
                      <a:lnTo>
                        <a:pt x="21040" y="0"/>
                      </a:lnTo>
                      <a:lnTo>
                        <a:pt x="14773" y="0"/>
                      </a:lnTo>
                      <a:lnTo>
                        <a:pt x="13094" y="3600"/>
                      </a:lnTo>
                      <a:lnTo>
                        <a:pt x="9625" y="3600"/>
                      </a:lnTo>
                      <a:lnTo>
                        <a:pt x="7834" y="7200"/>
                      </a:lnTo>
                      <a:lnTo>
                        <a:pt x="1791" y="7200"/>
                      </a:lnTo>
                      <a:lnTo>
                        <a:pt x="783" y="10800"/>
                      </a:lnTo>
                      <a:lnTo>
                        <a:pt x="0" y="10800"/>
                      </a:lnTo>
                      <a:lnTo>
                        <a:pt x="0" y="21600"/>
                      </a:lnTo>
                      <a:lnTo>
                        <a:pt x="783" y="21600"/>
                      </a:lnTo>
                      <a:lnTo>
                        <a:pt x="1791" y="18000"/>
                      </a:lnTo>
                      <a:lnTo>
                        <a:pt x="7834" y="18000"/>
                      </a:lnTo>
                      <a:lnTo>
                        <a:pt x="9625" y="14400"/>
                      </a:lnTo>
                      <a:lnTo>
                        <a:pt x="17907" y="14400"/>
                      </a:lnTo>
                      <a:lnTo>
                        <a:pt x="19138" y="10800"/>
                      </a:lnTo>
                      <a:lnTo>
                        <a:pt x="20257" y="10800"/>
                      </a:lnTo>
                      <a:lnTo>
                        <a:pt x="21040" y="14400"/>
                      </a:lnTo>
                      <a:lnTo>
                        <a:pt x="21600" y="10800"/>
                      </a:lnTo>
                      <a:lnTo>
                        <a:pt x="21600" y="3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4" name="Google Shape;794;gf5235eb5ba_0_303"/>
                <p:cNvSpPr/>
                <p:nvPr/>
              </p:nvSpPr>
              <p:spPr>
                <a:xfrm>
                  <a:off x="673893" y="34925"/>
                  <a:ext cx="142884" cy="33318"/>
                </a:xfrm>
                <a:custGeom>
                  <a:rect b="b" l="l" r="r" t="t"/>
                  <a:pathLst>
                    <a:path extrusionOk="0" h="21600" w="21600">
                      <a:moveTo>
                        <a:pt x="21600" y="19543"/>
                      </a:moveTo>
                      <a:lnTo>
                        <a:pt x="20400" y="17486"/>
                      </a:lnTo>
                      <a:lnTo>
                        <a:pt x="19200" y="16457"/>
                      </a:lnTo>
                      <a:lnTo>
                        <a:pt x="17760" y="14400"/>
                      </a:lnTo>
                      <a:lnTo>
                        <a:pt x="16560" y="12343"/>
                      </a:lnTo>
                      <a:lnTo>
                        <a:pt x="15120" y="10286"/>
                      </a:lnTo>
                      <a:lnTo>
                        <a:pt x="13440" y="9257"/>
                      </a:lnTo>
                      <a:lnTo>
                        <a:pt x="12000" y="8229"/>
                      </a:lnTo>
                      <a:lnTo>
                        <a:pt x="10560" y="6171"/>
                      </a:lnTo>
                      <a:lnTo>
                        <a:pt x="7680" y="4114"/>
                      </a:lnTo>
                      <a:lnTo>
                        <a:pt x="6000" y="3086"/>
                      </a:lnTo>
                      <a:lnTo>
                        <a:pt x="4800" y="2057"/>
                      </a:lnTo>
                      <a:lnTo>
                        <a:pt x="3360" y="1029"/>
                      </a:lnTo>
                      <a:lnTo>
                        <a:pt x="2160" y="1029"/>
                      </a:lnTo>
                      <a:lnTo>
                        <a:pt x="960" y="0"/>
                      </a:lnTo>
                      <a:lnTo>
                        <a:pt x="0" y="0"/>
                      </a:lnTo>
                      <a:lnTo>
                        <a:pt x="0" y="2057"/>
                      </a:lnTo>
                      <a:lnTo>
                        <a:pt x="960" y="3086"/>
                      </a:lnTo>
                      <a:lnTo>
                        <a:pt x="2160" y="3086"/>
                      </a:lnTo>
                      <a:lnTo>
                        <a:pt x="3360" y="4114"/>
                      </a:lnTo>
                      <a:lnTo>
                        <a:pt x="4800" y="4114"/>
                      </a:lnTo>
                      <a:lnTo>
                        <a:pt x="6000" y="5143"/>
                      </a:lnTo>
                      <a:lnTo>
                        <a:pt x="7680" y="6171"/>
                      </a:lnTo>
                      <a:lnTo>
                        <a:pt x="9120" y="7200"/>
                      </a:lnTo>
                      <a:lnTo>
                        <a:pt x="10560" y="9257"/>
                      </a:lnTo>
                      <a:lnTo>
                        <a:pt x="12000" y="10286"/>
                      </a:lnTo>
                      <a:lnTo>
                        <a:pt x="13440" y="11314"/>
                      </a:lnTo>
                      <a:lnTo>
                        <a:pt x="15120" y="13371"/>
                      </a:lnTo>
                      <a:lnTo>
                        <a:pt x="16560" y="15429"/>
                      </a:lnTo>
                      <a:lnTo>
                        <a:pt x="17760" y="16457"/>
                      </a:lnTo>
                      <a:lnTo>
                        <a:pt x="19200" y="18514"/>
                      </a:lnTo>
                      <a:lnTo>
                        <a:pt x="20160" y="19543"/>
                      </a:lnTo>
                      <a:lnTo>
                        <a:pt x="21360" y="21600"/>
                      </a:lnTo>
                      <a:lnTo>
                        <a:pt x="21600" y="1954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5" name="Google Shape;795;gf5235eb5ba_0_303"/>
                <p:cNvSpPr/>
                <p:nvPr/>
              </p:nvSpPr>
              <p:spPr>
                <a:xfrm>
                  <a:off x="811212" y="61118"/>
                  <a:ext cx="12690" cy="12690"/>
                </a:xfrm>
                <a:custGeom>
                  <a:rect b="b" l="l" r="r" t="t"/>
                  <a:pathLst>
                    <a:path extrusionOk="0" h="21600" w="21600">
                      <a:moveTo>
                        <a:pt x="21600" y="7200"/>
                      </a:moveTo>
                      <a:lnTo>
                        <a:pt x="14400" y="7200"/>
                      </a:lnTo>
                      <a:lnTo>
                        <a:pt x="7200" y="0"/>
                      </a:lnTo>
                      <a:lnTo>
                        <a:pt x="0" y="14400"/>
                      </a:lnTo>
                      <a:lnTo>
                        <a:pt x="14400" y="21600"/>
                      </a:lnTo>
                      <a:lnTo>
                        <a:pt x="7200" y="21600"/>
                      </a:lnTo>
                      <a:lnTo>
                        <a:pt x="21600" y="7200"/>
                      </a:lnTo>
                      <a:lnTo>
                        <a:pt x="14400" y="7200"/>
                      </a:lnTo>
                      <a:lnTo>
                        <a:pt x="21600" y="7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6" name="Google Shape;796;gf5235eb5ba_0_303"/>
                <p:cNvSpPr/>
                <p:nvPr/>
              </p:nvSpPr>
              <p:spPr>
                <a:xfrm>
                  <a:off x="816768" y="66674"/>
                  <a:ext cx="119070" cy="127008"/>
                </a:xfrm>
                <a:custGeom>
                  <a:rect b="b" l="l" r="r" t="t"/>
                  <a:pathLst>
                    <a:path extrusionOk="0" h="21600" w="21600">
                      <a:moveTo>
                        <a:pt x="21600" y="21330"/>
                      </a:moveTo>
                      <a:lnTo>
                        <a:pt x="21312" y="21060"/>
                      </a:lnTo>
                      <a:lnTo>
                        <a:pt x="21024" y="20520"/>
                      </a:lnTo>
                      <a:lnTo>
                        <a:pt x="18144" y="17820"/>
                      </a:lnTo>
                      <a:lnTo>
                        <a:pt x="16992" y="16200"/>
                      </a:lnTo>
                      <a:lnTo>
                        <a:pt x="12096" y="11610"/>
                      </a:lnTo>
                      <a:lnTo>
                        <a:pt x="10368" y="9450"/>
                      </a:lnTo>
                      <a:lnTo>
                        <a:pt x="6912" y="6210"/>
                      </a:lnTo>
                      <a:lnTo>
                        <a:pt x="5184" y="4320"/>
                      </a:lnTo>
                      <a:lnTo>
                        <a:pt x="576" y="0"/>
                      </a:lnTo>
                      <a:lnTo>
                        <a:pt x="0" y="540"/>
                      </a:lnTo>
                      <a:lnTo>
                        <a:pt x="1728" y="1890"/>
                      </a:lnTo>
                      <a:lnTo>
                        <a:pt x="3168" y="3510"/>
                      </a:lnTo>
                      <a:lnTo>
                        <a:pt x="4896" y="4860"/>
                      </a:lnTo>
                      <a:lnTo>
                        <a:pt x="6624" y="6750"/>
                      </a:lnTo>
                      <a:lnTo>
                        <a:pt x="8352" y="8370"/>
                      </a:lnTo>
                      <a:lnTo>
                        <a:pt x="10080" y="10260"/>
                      </a:lnTo>
                      <a:lnTo>
                        <a:pt x="13536" y="13500"/>
                      </a:lnTo>
                      <a:lnTo>
                        <a:pt x="16416" y="16740"/>
                      </a:lnTo>
                      <a:lnTo>
                        <a:pt x="17856" y="18090"/>
                      </a:lnTo>
                      <a:lnTo>
                        <a:pt x="19008" y="19440"/>
                      </a:lnTo>
                      <a:lnTo>
                        <a:pt x="20736" y="21060"/>
                      </a:lnTo>
                      <a:lnTo>
                        <a:pt x="21024" y="21600"/>
                      </a:lnTo>
                      <a:lnTo>
                        <a:pt x="21312" y="21600"/>
                      </a:lnTo>
                      <a:lnTo>
                        <a:pt x="21600" y="2133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7" name="Google Shape;797;gf5235eb5ba_0_303"/>
                <p:cNvSpPr/>
                <p:nvPr/>
              </p:nvSpPr>
              <p:spPr>
                <a:xfrm>
                  <a:off x="934243" y="192087"/>
                  <a:ext cx="30186" cy="39690"/>
                </a:xfrm>
                <a:custGeom>
                  <a:rect b="b" l="l" r="r" t="t"/>
                  <a:pathLst>
                    <a:path extrusionOk="0" h="21600" w="21600">
                      <a:moveTo>
                        <a:pt x="19326" y="20736"/>
                      </a:moveTo>
                      <a:lnTo>
                        <a:pt x="20463" y="19008"/>
                      </a:lnTo>
                      <a:lnTo>
                        <a:pt x="19326" y="18144"/>
                      </a:lnTo>
                      <a:lnTo>
                        <a:pt x="17052" y="15552"/>
                      </a:lnTo>
                      <a:lnTo>
                        <a:pt x="14779" y="12960"/>
                      </a:lnTo>
                      <a:lnTo>
                        <a:pt x="11368" y="9504"/>
                      </a:lnTo>
                      <a:lnTo>
                        <a:pt x="7958" y="6912"/>
                      </a:lnTo>
                      <a:lnTo>
                        <a:pt x="5684" y="4320"/>
                      </a:lnTo>
                      <a:lnTo>
                        <a:pt x="3410" y="1728"/>
                      </a:lnTo>
                      <a:lnTo>
                        <a:pt x="1137" y="0"/>
                      </a:lnTo>
                      <a:lnTo>
                        <a:pt x="0" y="864"/>
                      </a:lnTo>
                      <a:lnTo>
                        <a:pt x="2274" y="3456"/>
                      </a:lnTo>
                      <a:lnTo>
                        <a:pt x="4547" y="5184"/>
                      </a:lnTo>
                      <a:lnTo>
                        <a:pt x="6821" y="8640"/>
                      </a:lnTo>
                      <a:lnTo>
                        <a:pt x="10232" y="11232"/>
                      </a:lnTo>
                      <a:lnTo>
                        <a:pt x="12505" y="14688"/>
                      </a:lnTo>
                      <a:lnTo>
                        <a:pt x="14779" y="17280"/>
                      </a:lnTo>
                      <a:lnTo>
                        <a:pt x="17052" y="19008"/>
                      </a:lnTo>
                      <a:lnTo>
                        <a:pt x="18189" y="20736"/>
                      </a:lnTo>
                      <a:lnTo>
                        <a:pt x="19326" y="19008"/>
                      </a:lnTo>
                      <a:lnTo>
                        <a:pt x="19326" y="20736"/>
                      </a:lnTo>
                      <a:lnTo>
                        <a:pt x="21600" y="21600"/>
                      </a:lnTo>
                      <a:lnTo>
                        <a:pt x="20463" y="19008"/>
                      </a:lnTo>
                      <a:lnTo>
                        <a:pt x="19326" y="2073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8" name="Google Shape;798;gf5235eb5ba_0_303"/>
                <p:cNvSpPr/>
                <p:nvPr/>
              </p:nvSpPr>
              <p:spPr>
                <a:xfrm>
                  <a:off x="286543" y="36512"/>
                  <a:ext cx="550854" cy="50814"/>
                </a:xfrm>
                <a:custGeom>
                  <a:rect b="b" l="l" r="r" t="t"/>
                  <a:pathLst>
                    <a:path extrusionOk="0" h="21600" w="21600">
                      <a:moveTo>
                        <a:pt x="0" y="20250"/>
                      </a:moveTo>
                      <a:lnTo>
                        <a:pt x="62" y="15525"/>
                      </a:lnTo>
                      <a:lnTo>
                        <a:pt x="124" y="12150"/>
                      </a:lnTo>
                      <a:lnTo>
                        <a:pt x="187" y="8100"/>
                      </a:lnTo>
                      <a:lnTo>
                        <a:pt x="187" y="6075"/>
                      </a:lnTo>
                      <a:lnTo>
                        <a:pt x="249" y="6075"/>
                      </a:lnTo>
                      <a:lnTo>
                        <a:pt x="249" y="5400"/>
                      </a:lnTo>
                      <a:lnTo>
                        <a:pt x="373" y="5400"/>
                      </a:lnTo>
                      <a:lnTo>
                        <a:pt x="498" y="4725"/>
                      </a:lnTo>
                      <a:lnTo>
                        <a:pt x="622" y="4725"/>
                      </a:lnTo>
                      <a:lnTo>
                        <a:pt x="809" y="4050"/>
                      </a:lnTo>
                      <a:lnTo>
                        <a:pt x="996" y="4050"/>
                      </a:lnTo>
                      <a:lnTo>
                        <a:pt x="1183" y="3375"/>
                      </a:lnTo>
                      <a:lnTo>
                        <a:pt x="1432" y="3375"/>
                      </a:lnTo>
                      <a:lnTo>
                        <a:pt x="1681" y="2700"/>
                      </a:lnTo>
                      <a:lnTo>
                        <a:pt x="1930" y="2025"/>
                      </a:lnTo>
                      <a:lnTo>
                        <a:pt x="2552" y="2025"/>
                      </a:lnTo>
                      <a:lnTo>
                        <a:pt x="2863" y="1350"/>
                      </a:lnTo>
                      <a:lnTo>
                        <a:pt x="6598" y="1350"/>
                      </a:lnTo>
                      <a:lnTo>
                        <a:pt x="7532" y="675"/>
                      </a:lnTo>
                      <a:lnTo>
                        <a:pt x="8528" y="675"/>
                      </a:lnTo>
                      <a:lnTo>
                        <a:pt x="9462" y="0"/>
                      </a:lnTo>
                      <a:lnTo>
                        <a:pt x="15437" y="0"/>
                      </a:lnTo>
                      <a:lnTo>
                        <a:pt x="16060" y="1350"/>
                      </a:lnTo>
                      <a:lnTo>
                        <a:pt x="16433" y="1350"/>
                      </a:lnTo>
                      <a:lnTo>
                        <a:pt x="16745" y="2025"/>
                      </a:lnTo>
                      <a:lnTo>
                        <a:pt x="17180" y="2700"/>
                      </a:lnTo>
                      <a:lnTo>
                        <a:pt x="17927" y="4050"/>
                      </a:lnTo>
                      <a:lnTo>
                        <a:pt x="18301" y="5400"/>
                      </a:lnTo>
                      <a:lnTo>
                        <a:pt x="18674" y="6075"/>
                      </a:lnTo>
                      <a:lnTo>
                        <a:pt x="19110" y="7425"/>
                      </a:lnTo>
                      <a:lnTo>
                        <a:pt x="19484" y="8100"/>
                      </a:lnTo>
                      <a:lnTo>
                        <a:pt x="19795" y="9450"/>
                      </a:lnTo>
                      <a:lnTo>
                        <a:pt x="20168" y="10800"/>
                      </a:lnTo>
                      <a:lnTo>
                        <a:pt x="20480" y="11475"/>
                      </a:lnTo>
                      <a:lnTo>
                        <a:pt x="20728" y="12825"/>
                      </a:lnTo>
                      <a:lnTo>
                        <a:pt x="20853" y="13500"/>
                      </a:lnTo>
                      <a:lnTo>
                        <a:pt x="21600" y="21600"/>
                      </a:lnTo>
                      <a:lnTo>
                        <a:pt x="21413" y="21600"/>
                      </a:lnTo>
                      <a:lnTo>
                        <a:pt x="21226" y="20925"/>
                      </a:lnTo>
                      <a:lnTo>
                        <a:pt x="20915" y="20250"/>
                      </a:lnTo>
                      <a:lnTo>
                        <a:pt x="20604" y="19575"/>
                      </a:lnTo>
                      <a:lnTo>
                        <a:pt x="20168" y="18900"/>
                      </a:lnTo>
                      <a:lnTo>
                        <a:pt x="19733" y="17550"/>
                      </a:lnTo>
                      <a:lnTo>
                        <a:pt x="19297" y="16875"/>
                      </a:lnTo>
                      <a:lnTo>
                        <a:pt x="18799" y="15525"/>
                      </a:lnTo>
                      <a:lnTo>
                        <a:pt x="17803" y="14175"/>
                      </a:lnTo>
                      <a:lnTo>
                        <a:pt x="17305" y="13500"/>
                      </a:lnTo>
                      <a:lnTo>
                        <a:pt x="16807" y="12150"/>
                      </a:lnTo>
                      <a:lnTo>
                        <a:pt x="16371" y="12150"/>
                      </a:lnTo>
                      <a:lnTo>
                        <a:pt x="15998" y="11475"/>
                      </a:lnTo>
                      <a:lnTo>
                        <a:pt x="7470" y="11475"/>
                      </a:lnTo>
                      <a:lnTo>
                        <a:pt x="6785" y="12150"/>
                      </a:lnTo>
                      <a:lnTo>
                        <a:pt x="5478" y="12150"/>
                      </a:lnTo>
                      <a:lnTo>
                        <a:pt x="4855" y="12825"/>
                      </a:lnTo>
                      <a:lnTo>
                        <a:pt x="4233" y="12825"/>
                      </a:lnTo>
                      <a:lnTo>
                        <a:pt x="3610" y="13500"/>
                      </a:lnTo>
                      <a:lnTo>
                        <a:pt x="3050" y="13500"/>
                      </a:lnTo>
                      <a:lnTo>
                        <a:pt x="2552" y="14175"/>
                      </a:lnTo>
                      <a:lnTo>
                        <a:pt x="2054" y="14850"/>
                      </a:lnTo>
                      <a:lnTo>
                        <a:pt x="1183" y="16200"/>
                      </a:lnTo>
                      <a:lnTo>
                        <a:pt x="809" y="16875"/>
                      </a:lnTo>
                      <a:lnTo>
                        <a:pt x="311" y="18225"/>
                      </a:lnTo>
                      <a:lnTo>
                        <a:pt x="124" y="18900"/>
                      </a:lnTo>
                      <a:lnTo>
                        <a:pt x="0" y="20250"/>
                      </a:lnTo>
                      <a:close/>
                    </a:path>
                  </a:pathLst>
                </a:custGeom>
                <a:solidFill>
                  <a:srgbClr val="C1AAA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gf5235eb5ba_0_303"/>
                <p:cNvSpPr/>
                <p:nvPr/>
              </p:nvSpPr>
              <p:spPr>
                <a:xfrm>
                  <a:off x="282574" y="50800"/>
                  <a:ext cx="12690" cy="33318"/>
                </a:xfrm>
                <a:custGeom>
                  <a:rect b="b" l="l" r="r" t="t"/>
                  <a:pathLst>
                    <a:path extrusionOk="0" h="21600" w="21600">
                      <a:moveTo>
                        <a:pt x="12960" y="0"/>
                      </a:moveTo>
                      <a:lnTo>
                        <a:pt x="12960" y="3086"/>
                      </a:lnTo>
                      <a:lnTo>
                        <a:pt x="8640" y="9257"/>
                      </a:lnTo>
                      <a:lnTo>
                        <a:pt x="4320" y="14400"/>
                      </a:lnTo>
                      <a:lnTo>
                        <a:pt x="0" y="21600"/>
                      </a:lnTo>
                      <a:lnTo>
                        <a:pt x="8640" y="21600"/>
                      </a:lnTo>
                      <a:lnTo>
                        <a:pt x="12960" y="14400"/>
                      </a:lnTo>
                      <a:lnTo>
                        <a:pt x="17280" y="9257"/>
                      </a:lnTo>
                      <a:lnTo>
                        <a:pt x="21600" y="3086"/>
                      </a:lnTo>
                      <a:lnTo>
                        <a:pt x="21600" y="0"/>
                      </a:lnTo>
                      <a:lnTo>
                        <a:pt x="129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0" name="Google Shape;800;gf5235eb5ba_0_303"/>
                <p:cNvSpPr/>
                <p:nvPr/>
              </p:nvSpPr>
              <p:spPr>
                <a:xfrm>
                  <a:off x="289718" y="38100"/>
                  <a:ext cx="77814" cy="14310"/>
                </a:xfrm>
                <a:custGeom>
                  <a:rect b="b" l="l" r="r" t="t"/>
                  <a:pathLst>
                    <a:path extrusionOk="0" h="21600" w="21600">
                      <a:moveTo>
                        <a:pt x="21600" y="0"/>
                      </a:moveTo>
                      <a:lnTo>
                        <a:pt x="19396" y="0"/>
                      </a:lnTo>
                      <a:lnTo>
                        <a:pt x="17192" y="2400"/>
                      </a:lnTo>
                      <a:lnTo>
                        <a:pt x="12784" y="2400"/>
                      </a:lnTo>
                      <a:lnTo>
                        <a:pt x="11020" y="4800"/>
                      </a:lnTo>
                      <a:lnTo>
                        <a:pt x="9257" y="4800"/>
                      </a:lnTo>
                      <a:lnTo>
                        <a:pt x="7494" y="7200"/>
                      </a:lnTo>
                      <a:lnTo>
                        <a:pt x="6171" y="9600"/>
                      </a:lnTo>
                      <a:lnTo>
                        <a:pt x="4849" y="9600"/>
                      </a:lnTo>
                      <a:lnTo>
                        <a:pt x="3526" y="12000"/>
                      </a:lnTo>
                      <a:lnTo>
                        <a:pt x="1763" y="12000"/>
                      </a:lnTo>
                      <a:lnTo>
                        <a:pt x="881" y="14400"/>
                      </a:lnTo>
                      <a:lnTo>
                        <a:pt x="881" y="16800"/>
                      </a:lnTo>
                      <a:lnTo>
                        <a:pt x="441" y="16800"/>
                      </a:lnTo>
                      <a:lnTo>
                        <a:pt x="0" y="19200"/>
                      </a:lnTo>
                      <a:lnTo>
                        <a:pt x="881" y="19200"/>
                      </a:lnTo>
                      <a:lnTo>
                        <a:pt x="441" y="21600"/>
                      </a:lnTo>
                      <a:lnTo>
                        <a:pt x="881" y="21600"/>
                      </a:lnTo>
                      <a:lnTo>
                        <a:pt x="1322" y="19200"/>
                      </a:lnTo>
                      <a:lnTo>
                        <a:pt x="1763" y="19200"/>
                      </a:lnTo>
                      <a:lnTo>
                        <a:pt x="2645" y="16800"/>
                      </a:lnTo>
                      <a:lnTo>
                        <a:pt x="3526" y="16800"/>
                      </a:lnTo>
                      <a:lnTo>
                        <a:pt x="4849" y="14400"/>
                      </a:lnTo>
                      <a:lnTo>
                        <a:pt x="6171" y="14400"/>
                      </a:lnTo>
                      <a:lnTo>
                        <a:pt x="7494" y="12000"/>
                      </a:lnTo>
                      <a:lnTo>
                        <a:pt x="9257" y="12000"/>
                      </a:lnTo>
                      <a:lnTo>
                        <a:pt x="11020" y="9600"/>
                      </a:lnTo>
                      <a:lnTo>
                        <a:pt x="12784" y="9600"/>
                      </a:lnTo>
                      <a:lnTo>
                        <a:pt x="14988" y="7200"/>
                      </a:lnTo>
                      <a:lnTo>
                        <a:pt x="21600" y="72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gf5235eb5ba_0_303"/>
                <p:cNvSpPr/>
                <p:nvPr/>
              </p:nvSpPr>
              <p:spPr>
                <a:xfrm>
                  <a:off x="367506" y="31750"/>
                  <a:ext cx="306396" cy="12690"/>
                </a:xfrm>
                <a:custGeom>
                  <a:rect b="b" l="l" r="r" t="t"/>
                  <a:pathLst>
                    <a:path extrusionOk="0" h="21600" w="21600">
                      <a:moveTo>
                        <a:pt x="21600" y="3600"/>
                      </a:moveTo>
                      <a:lnTo>
                        <a:pt x="21040" y="0"/>
                      </a:lnTo>
                      <a:lnTo>
                        <a:pt x="14773" y="0"/>
                      </a:lnTo>
                      <a:lnTo>
                        <a:pt x="13094" y="3600"/>
                      </a:lnTo>
                      <a:lnTo>
                        <a:pt x="9625" y="3600"/>
                      </a:lnTo>
                      <a:lnTo>
                        <a:pt x="7834" y="7200"/>
                      </a:lnTo>
                      <a:lnTo>
                        <a:pt x="1791" y="7200"/>
                      </a:lnTo>
                      <a:lnTo>
                        <a:pt x="783" y="10800"/>
                      </a:lnTo>
                      <a:lnTo>
                        <a:pt x="0" y="10800"/>
                      </a:lnTo>
                      <a:lnTo>
                        <a:pt x="0" y="21600"/>
                      </a:lnTo>
                      <a:lnTo>
                        <a:pt x="783" y="21600"/>
                      </a:lnTo>
                      <a:lnTo>
                        <a:pt x="1791" y="18000"/>
                      </a:lnTo>
                      <a:lnTo>
                        <a:pt x="7834" y="18000"/>
                      </a:lnTo>
                      <a:lnTo>
                        <a:pt x="9625" y="14400"/>
                      </a:lnTo>
                      <a:lnTo>
                        <a:pt x="17907" y="14400"/>
                      </a:lnTo>
                      <a:lnTo>
                        <a:pt x="19138" y="10800"/>
                      </a:lnTo>
                      <a:lnTo>
                        <a:pt x="20257" y="10800"/>
                      </a:lnTo>
                      <a:lnTo>
                        <a:pt x="21040" y="14400"/>
                      </a:lnTo>
                      <a:lnTo>
                        <a:pt x="21600" y="10800"/>
                      </a:lnTo>
                      <a:lnTo>
                        <a:pt x="21600" y="3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gf5235eb5ba_0_303"/>
                <p:cNvSpPr/>
                <p:nvPr/>
              </p:nvSpPr>
              <p:spPr>
                <a:xfrm>
                  <a:off x="673893" y="34925"/>
                  <a:ext cx="142884" cy="33318"/>
                </a:xfrm>
                <a:custGeom>
                  <a:rect b="b" l="l" r="r" t="t"/>
                  <a:pathLst>
                    <a:path extrusionOk="0" h="21600" w="21600">
                      <a:moveTo>
                        <a:pt x="21600" y="19543"/>
                      </a:moveTo>
                      <a:lnTo>
                        <a:pt x="20400" y="17486"/>
                      </a:lnTo>
                      <a:lnTo>
                        <a:pt x="19200" y="16457"/>
                      </a:lnTo>
                      <a:lnTo>
                        <a:pt x="17760" y="14400"/>
                      </a:lnTo>
                      <a:lnTo>
                        <a:pt x="16560" y="12343"/>
                      </a:lnTo>
                      <a:lnTo>
                        <a:pt x="15120" y="10286"/>
                      </a:lnTo>
                      <a:lnTo>
                        <a:pt x="13440" y="9257"/>
                      </a:lnTo>
                      <a:lnTo>
                        <a:pt x="12000" y="8229"/>
                      </a:lnTo>
                      <a:lnTo>
                        <a:pt x="10560" y="6171"/>
                      </a:lnTo>
                      <a:lnTo>
                        <a:pt x="7680" y="4114"/>
                      </a:lnTo>
                      <a:lnTo>
                        <a:pt x="6000" y="3086"/>
                      </a:lnTo>
                      <a:lnTo>
                        <a:pt x="4800" y="2057"/>
                      </a:lnTo>
                      <a:lnTo>
                        <a:pt x="3360" y="1029"/>
                      </a:lnTo>
                      <a:lnTo>
                        <a:pt x="2160" y="1029"/>
                      </a:lnTo>
                      <a:lnTo>
                        <a:pt x="960" y="0"/>
                      </a:lnTo>
                      <a:lnTo>
                        <a:pt x="0" y="0"/>
                      </a:lnTo>
                      <a:lnTo>
                        <a:pt x="0" y="2057"/>
                      </a:lnTo>
                      <a:lnTo>
                        <a:pt x="960" y="3086"/>
                      </a:lnTo>
                      <a:lnTo>
                        <a:pt x="2160" y="3086"/>
                      </a:lnTo>
                      <a:lnTo>
                        <a:pt x="3360" y="4114"/>
                      </a:lnTo>
                      <a:lnTo>
                        <a:pt x="4800" y="4114"/>
                      </a:lnTo>
                      <a:lnTo>
                        <a:pt x="6000" y="5143"/>
                      </a:lnTo>
                      <a:lnTo>
                        <a:pt x="7680" y="6171"/>
                      </a:lnTo>
                      <a:lnTo>
                        <a:pt x="9120" y="7200"/>
                      </a:lnTo>
                      <a:lnTo>
                        <a:pt x="10560" y="9257"/>
                      </a:lnTo>
                      <a:lnTo>
                        <a:pt x="12000" y="10286"/>
                      </a:lnTo>
                      <a:lnTo>
                        <a:pt x="13440" y="11314"/>
                      </a:lnTo>
                      <a:lnTo>
                        <a:pt x="15120" y="13371"/>
                      </a:lnTo>
                      <a:lnTo>
                        <a:pt x="16560" y="15429"/>
                      </a:lnTo>
                      <a:lnTo>
                        <a:pt x="17760" y="16457"/>
                      </a:lnTo>
                      <a:lnTo>
                        <a:pt x="19200" y="18514"/>
                      </a:lnTo>
                      <a:lnTo>
                        <a:pt x="20160" y="19543"/>
                      </a:lnTo>
                      <a:lnTo>
                        <a:pt x="21360" y="21600"/>
                      </a:lnTo>
                      <a:lnTo>
                        <a:pt x="21600" y="1954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gf5235eb5ba_0_303"/>
                <p:cNvSpPr/>
                <p:nvPr/>
              </p:nvSpPr>
              <p:spPr>
                <a:xfrm>
                  <a:off x="811212" y="61118"/>
                  <a:ext cx="12690" cy="12690"/>
                </a:xfrm>
                <a:custGeom>
                  <a:rect b="b" l="l" r="r" t="t"/>
                  <a:pathLst>
                    <a:path extrusionOk="0" h="21600" w="21600">
                      <a:moveTo>
                        <a:pt x="21600" y="7200"/>
                      </a:moveTo>
                      <a:lnTo>
                        <a:pt x="14400" y="7200"/>
                      </a:lnTo>
                      <a:lnTo>
                        <a:pt x="7200" y="0"/>
                      </a:lnTo>
                      <a:lnTo>
                        <a:pt x="0" y="14400"/>
                      </a:lnTo>
                      <a:lnTo>
                        <a:pt x="14400" y="21600"/>
                      </a:lnTo>
                      <a:lnTo>
                        <a:pt x="7200" y="21600"/>
                      </a:lnTo>
                      <a:lnTo>
                        <a:pt x="21600" y="7200"/>
                      </a:lnTo>
                      <a:lnTo>
                        <a:pt x="14400" y="7200"/>
                      </a:lnTo>
                      <a:lnTo>
                        <a:pt x="21600" y="7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gf5235eb5ba_0_303"/>
                <p:cNvSpPr/>
                <p:nvPr/>
              </p:nvSpPr>
              <p:spPr>
                <a:xfrm>
                  <a:off x="816768" y="66675"/>
                  <a:ext cx="27000" cy="25380"/>
                </a:xfrm>
                <a:custGeom>
                  <a:rect b="b" l="l" r="r" t="t"/>
                  <a:pathLst>
                    <a:path extrusionOk="0" h="21600" w="21600">
                      <a:moveTo>
                        <a:pt x="16518" y="20250"/>
                      </a:moveTo>
                      <a:lnTo>
                        <a:pt x="17788" y="16200"/>
                      </a:lnTo>
                      <a:lnTo>
                        <a:pt x="2541" y="0"/>
                      </a:lnTo>
                      <a:lnTo>
                        <a:pt x="0" y="2700"/>
                      </a:lnTo>
                      <a:lnTo>
                        <a:pt x="16518" y="20250"/>
                      </a:lnTo>
                      <a:lnTo>
                        <a:pt x="16518" y="16200"/>
                      </a:lnTo>
                      <a:lnTo>
                        <a:pt x="16518" y="20250"/>
                      </a:lnTo>
                      <a:lnTo>
                        <a:pt x="21600" y="21600"/>
                      </a:lnTo>
                      <a:lnTo>
                        <a:pt x="17788" y="16200"/>
                      </a:lnTo>
                      <a:lnTo>
                        <a:pt x="16518" y="2025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gf5235eb5ba_0_303"/>
                <p:cNvSpPr/>
                <p:nvPr/>
              </p:nvSpPr>
              <p:spPr>
                <a:xfrm>
                  <a:off x="685006" y="60325"/>
                  <a:ext cx="152388" cy="30186"/>
                </a:xfrm>
                <a:custGeom>
                  <a:rect b="b" l="l" r="r" t="t"/>
                  <a:pathLst>
                    <a:path extrusionOk="0" h="21600" w="21600">
                      <a:moveTo>
                        <a:pt x="0" y="3410"/>
                      </a:moveTo>
                      <a:lnTo>
                        <a:pt x="1350" y="3410"/>
                      </a:lnTo>
                      <a:lnTo>
                        <a:pt x="2700" y="4547"/>
                      </a:lnTo>
                      <a:lnTo>
                        <a:pt x="4275" y="5684"/>
                      </a:lnTo>
                      <a:lnTo>
                        <a:pt x="9675" y="9095"/>
                      </a:lnTo>
                      <a:lnTo>
                        <a:pt x="11475" y="11368"/>
                      </a:lnTo>
                      <a:lnTo>
                        <a:pt x="13275" y="12505"/>
                      </a:lnTo>
                      <a:lnTo>
                        <a:pt x="14850" y="14779"/>
                      </a:lnTo>
                      <a:lnTo>
                        <a:pt x="16425" y="15916"/>
                      </a:lnTo>
                      <a:lnTo>
                        <a:pt x="18000" y="17052"/>
                      </a:lnTo>
                      <a:lnTo>
                        <a:pt x="20250" y="19326"/>
                      </a:lnTo>
                      <a:lnTo>
                        <a:pt x="20925" y="20463"/>
                      </a:lnTo>
                      <a:lnTo>
                        <a:pt x="21375" y="21600"/>
                      </a:lnTo>
                      <a:lnTo>
                        <a:pt x="21600" y="21600"/>
                      </a:lnTo>
                      <a:lnTo>
                        <a:pt x="21600" y="18189"/>
                      </a:lnTo>
                      <a:lnTo>
                        <a:pt x="20925" y="18189"/>
                      </a:lnTo>
                      <a:lnTo>
                        <a:pt x="20250" y="17052"/>
                      </a:lnTo>
                      <a:lnTo>
                        <a:pt x="19125" y="15916"/>
                      </a:lnTo>
                      <a:lnTo>
                        <a:pt x="18000" y="14779"/>
                      </a:lnTo>
                      <a:lnTo>
                        <a:pt x="16425" y="12505"/>
                      </a:lnTo>
                      <a:lnTo>
                        <a:pt x="14850" y="11368"/>
                      </a:lnTo>
                      <a:lnTo>
                        <a:pt x="13275" y="10232"/>
                      </a:lnTo>
                      <a:lnTo>
                        <a:pt x="11475" y="7958"/>
                      </a:lnTo>
                      <a:lnTo>
                        <a:pt x="7875" y="5684"/>
                      </a:lnTo>
                      <a:lnTo>
                        <a:pt x="6075" y="3410"/>
                      </a:lnTo>
                      <a:lnTo>
                        <a:pt x="4275" y="2274"/>
                      </a:lnTo>
                      <a:lnTo>
                        <a:pt x="2700" y="2274"/>
                      </a:lnTo>
                      <a:lnTo>
                        <a:pt x="1350" y="1137"/>
                      </a:lnTo>
                      <a:lnTo>
                        <a:pt x="0" y="0"/>
                      </a:lnTo>
                      <a:lnTo>
                        <a:pt x="0" y="341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Google Shape;806;gf5235eb5ba_0_303"/>
                <p:cNvSpPr/>
                <p:nvPr/>
              </p:nvSpPr>
              <p:spPr>
                <a:xfrm>
                  <a:off x="284956" y="60325"/>
                  <a:ext cx="400032" cy="30186"/>
                </a:xfrm>
                <a:custGeom>
                  <a:rect b="b" l="l" r="r" t="t"/>
                  <a:pathLst>
                    <a:path extrusionOk="0" h="21600" w="21600">
                      <a:moveTo>
                        <a:pt x="0" y="17052"/>
                      </a:moveTo>
                      <a:lnTo>
                        <a:pt x="171" y="18189"/>
                      </a:lnTo>
                      <a:lnTo>
                        <a:pt x="257" y="15916"/>
                      </a:lnTo>
                      <a:lnTo>
                        <a:pt x="514" y="14779"/>
                      </a:lnTo>
                      <a:lnTo>
                        <a:pt x="857" y="13642"/>
                      </a:lnTo>
                      <a:lnTo>
                        <a:pt x="1200" y="12505"/>
                      </a:lnTo>
                      <a:lnTo>
                        <a:pt x="1714" y="11368"/>
                      </a:lnTo>
                      <a:lnTo>
                        <a:pt x="2314" y="10232"/>
                      </a:lnTo>
                      <a:lnTo>
                        <a:pt x="2914" y="9095"/>
                      </a:lnTo>
                      <a:lnTo>
                        <a:pt x="3600" y="7958"/>
                      </a:lnTo>
                      <a:lnTo>
                        <a:pt x="4286" y="7958"/>
                      </a:lnTo>
                      <a:lnTo>
                        <a:pt x="5057" y="6821"/>
                      </a:lnTo>
                      <a:lnTo>
                        <a:pt x="5914" y="5684"/>
                      </a:lnTo>
                      <a:lnTo>
                        <a:pt x="6771" y="5684"/>
                      </a:lnTo>
                      <a:lnTo>
                        <a:pt x="7628" y="4547"/>
                      </a:lnTo>
                      <a:lnTo>
                        <a:pt x="10371" y="4547"/>
                      </a:lnTo>
                      <a:lnTo>
                        <a:pt x="11228" y="3410"/>
                      </a:lnTo>
                      <a:lnTo>
                        <a:pt x="21600" y="3410"/>
                      </a:lnTo>
                      <a:lnTo>
                        <a:pt x="21600" y="0"/>
                      </a:lnTo>
                      <a:lnTo>
                        <a:pt x="11228" y="0"/>
                      </a:lnTo>
                      <a:lnTo>
                        <a:pt x="10371" y="1137"/>
                      </a:lnTo>
                      <a:lnTo>
                        <a:pt x="8571" y="1137"/>
                      </a:lnTo>
                      <a:lnTo>
                        <a:pt x="7628" y="2274"/>
                      </a:lnTo>
                      <a:lnTo>
                        <a:pt x="6771" y="3410"/>
                      </a:lnTo>
                      <a:lnTo>
                        <a:pt x="5057" y="3410"/>
                      </a:lnTo>
                      <a:lnTo>
                        <a:pt x="4286" y="4547"/>
                      </a:lnTo>
                      <a:lnTo>
                        <a:pt x="3600" y="5684"/>
                      </a:lnTo>
                      <a:lnTo>
                        <a:pt x="2914" y="6821"/>
                      </a:lnTo>
                      <a:lnTo>
                        <a:pt x="2314" y="7958"/>
                      </a:lnTo>
                      <a:lnTo>
                        <a:pt x="1714" y="9095"/>
                      </a:lnTo>
                      <a:lnTo>
                        <a:pt x="1200" y="9095"/>
                      </a:lnTo>
                      <a:lnTo>
                        <a:pt x="857" y="11368"/>
                      </a:lnTo>
                      <a:lnTo>
                        <a:pt x="428" y="12505"/>
                      </a:lnTo>
                      <a:lnTo>
                        <a:pt x="257" y="13642"/>
                      </a:lnTo>
                      <a:lnTo>
                        <a:pt x="86" y="15916"/>
                      </a:lnTo>
                      <a:lnTo>
                        <a:pt x="171" y="17052"/>
                      </a:lnTo>
                      <a:lnTo>
                        <a:pt x="0" y="17052"/>
                      </a:lnTo>
                      <a:lnTo>
                        <a:pt x="0" y="21600"/>
                      </a:lnTo>
                      <a:lnTo>
                        <a:pt x="171" y="18189"/>
                      </a:lnTo>
                      <a:lnTo>
                        <a:pt x="0" y="1705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gf5235eb5ba_0_303"/>
                <p:cNvSpPr/>
                <p:nvPr/>
              </p:nvSpPr>
              <p:spPr>
                <a:xfrm>
                  <a:off x="446881" y="360362"/>
                  <a:ext cx="42876" cy="69876"/>
                </a:xfrm>
                <a:custGeom>
                  <a:rect b="b" l="l" r="r" t="t"/>
                  <a:pathLst>
                    <a:path extrusionOk="0" h="21600" w="21600">
                      <a:moveTo>
                        <a:pt x="0" y="982"/>
                      </a:moveTo>
                      <a:lnTo>
                        <a:pt x="5600" y="4909"/>
                      </a:lnTo>
                      <a:lnTo>
                        <a:pt x="9600" y="8345"/>
                      </a:lnTo>
                      <a:lnTo>
                        <a:pt x="13600" y="11291"/>
                      </a:lnTo>
                      <a:lnTo>
                        <a:pt x="16000" y="14236"/>
                      </a:lnTo>
                      <a:lnTo>
                        <a:pt x="17600" y="16200"/>
                      </a:lnTo>
                      <a:lnTo>
                        <a:pt x="19200" y="18654"/>
                      </a:lnTo>
                      <a:lnTo>
                        <a:pt x="20000" y="20127"/>
                      </a:lnTo>
                      <a:lnTo>
                        <a:pt x="20000" y="21600"/>
                      </a:lnTo>
                      <a:lnTo>
                        <a:pt x="21600" y="21600"/>
                      </a:lnTo>
                      <a:lnTo>
                        <a:pt x="21600" y="20127"/>
                      </a:lnTo>
                      <a:lnTo>
                        <a:pt x="20800" y="18164"/>
                      </a:lnTo>
                      <a:lnTo>
                        <a:pt x="19200" y="16200"/>
                      </a:lnTo>
                      <a:lnTo>
                        <a:pt x="17600" y="13254"/>
                      </a:lnTo>
                      <a:lnTo>
                        <a:pt x="14400" y="10800"/>
                      </a:lnTo>
                      <a:lnTo>
                        <a:pt x="10400" y="7364"/>
                      </a:lnTo>
                      <a:lnTo>
                        <a:pt x="6400" y="3927"/>
                      </a:lnTo>
                      <a:lnTo>
                        <a:pt x="800" y="0"/>
                      </a:lnTo>
                      <a:lnTo>
                        <a:pt x="0" y="98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gf5235eb5ba_0_303"/>
                <p:cNvSpPr/>
                <p:nvPr/>
              </p:nvSpPr>
              <p:spPr>
                <a:xfrm>
                  <a:off x="304006" y="247650"/>
                  <a:ext cx="144450" cy="115884"/>
                </a:xfrm>
                <a:custGeom>
                  <a:rect b="b" l="l" r="r" t="t"/>
                  <a:pathLst>
                    <a:path extrusionOk="0" h="21600" w="21600">
                      <a:moveTo>
                        <a:pt x="0" y="592"/>
                      </a:moveTo>
                      <a:lnTo>
                        <a:pt x="1187" y="1184"/>
                      </a:lnTo>
                      <a:lnTo>
                        <a:pt x="2373" y="2071"/>
                      </a:lnTo>
                      <a:lnTo>
                        <a:pt x="3560" y="2959"/>
                      </a:lnTo>
                      <a:lnTo>
                        <a:pt x="4985" y="3846"/>
                      </a:lnTo>
                      <a:lnTo>
                        <a:pt x="6409" y="5326"/>
                      </a:lnTo>
                      <a:lnTo>
                        <a:pt x="7833" y="6510"/>
                      </a:lnTo>
                      <a:lnTo>
                        <a:pt x="9494" y="7989"/>
                      </a:lnTo>
                      <a:lnTo>
                        <a:pt x="10919" y="9468"/>
                      </a:lnTo>
                      <a:lnTo>
                        <a:pt x="12580" y="10948"/>
                      </a:lnTo>
                      <a:lnTo>
                        <a:pt x="14004" y="12723"/>
                      </a:lnTo>
                      <a:lnTo>
                        <a:pt x="15429" y="14203"/>
                      </a:lnTo>
                      <a:lnTo>
                        <a:pt x="16853" y="15682"/>
                      </a:lnTo>
                      <a:lnTo>
                        <a:pt x="18039" y="17458"/>
                      </a:lnTo>
                      <a:lnTo>
                        <a:pt x="19226" y="18937"/>
                      </a:lnTo>
                      <a:lnTo>
                        <a:pt x="20413" y="20416"/>
                      </a:lnTo>
                      <a:lnTo>
                        <a:pt x="21363" y="21600"/>
                      </a:lnTo>
                      <a:lnTo>
                        <a:pt x="21600" y="21008"/>
                      </a:lnTo>
                      <a:lnTo>
                        <a:pt x="20651" y="19529"/>
                      </a:lnTo>
                      <a:lnTo>
                        <a:pt x="19701" y="18345"/>
                      </a:lnTo>
                      <a:lnTo>
                        <a:pt x="18514" y="16570"/>
                      </a:lnTo>
                      <a:lnTo>
                        <a:pt x="17090" y="15090"/>
                      </a:lnTo>
                      <a:lnTo>
                        <a:pt x="15666" y="13611"/>
                      </a:lnTo>
                      <a:lnTo>
                        <a:pt x="14242" y="12132"/>
                      </a:lnTo>
                      <a:lnTo>
                        <a:pt x="12817" y="10356"/>
                      </a:lnTo>
                      <a:lnTo>
                        <a:pt x="11393" y="8877"/>
                      </a:lnTo>
                      <a:lnTo>
                        <a:pt x="9732" y="7397"/>
                      </a:lnTo>
                      <a:lnTo>
                        <a:pt x="8308" y="5918"/>
                      </a:lnTo>
                      <a:lnTo>
                        <a:pt x="6646" y="4438"/>
                      </a:lnTo>
                      <a:lnTo>
                        <a:pt x="5222" y="3255"/>
                      </a:lnTo>
                      <a:lnTo>
                        <a:pt x="3798" y="2071"/>
                      </a:lnTo>
                      <a:lnTo>
                        <a:pt x="2373" y="1184"/>
                      </a:lnTo>
                      <a:lnTo>
                        <a:pt x="1187" y="592"/>
                      </a:lnTo>
                      <a:lnTo>
                        <a:pt x="237" y="0"/>
                      </a:lnTo>
                      <a:lnTo>
                        <a:pt x="0" y="59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gf5235eb5ba_0_303"/>
                <p:cNvSpPr/>
                <p:nvPr/>
              </p:nvSpPr>
              <p:spPr>
                <a:xfrm>
                  <a:off x="294481" y="240506"/>
                  <a:ext cx="12690" cy="12690"/>
                </a:xfrm>
                <a:custGeom>
                  <a:rect b="b" l="l" r="r" t="t"/>
                  <a:pathLst>
                    <a:path extrusionOk="0" h="21600" w="21600">
                      <a:moveTo>
                        <a:pt x="0" y="4320"/>
                      </a:moveTo>
                      <a:lnTo>
                        <a:pt x="10800" y="17280"/>
                      </a:lnTo>
                      <a:lnTo>
                        <a:pt x="18000" y="21600"/>
                      </a:lnTo>
                      <a:lnTo>
                        <a:pt x="21600" y="12960"/>
                      </a:lnTo>
                      <a:lnTo>
                        <a:pt x="14400" y="8640"/>
                      </a:lnTo>
                      <a:lnTo>
                        <a:pt x="7200" y="0"/>
                      </a:lnTo>
                      <a:lnTo>
                        <a:pt x="0" y="432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gf5235eb5ba_0_303"/>
                <p:cNvSpPr/>
                <p:nvPr/>
              </p:nvSpPr>
              <p:spPr>
                <a:xfrm>
                  <a:off x="448468" y="349250"/>
                  <a:ext cx="120636" cy="14310"/>
                </a:xfrm>
                <a:custGeom>
                  <a:rect b="b" l="l" r="r" t="t"/>
                  <a:pathLst>
                    <a:path extrusionOk="0" h="21600" w="21600">
                      <a:moveTo>
                        <a:pt x="21600" y="0"/>
                      </a:moveTo>
                      <a:lnTo>
                        <a:pt x="20179" y="0"/>
                      </a:lnTo>
                      <a:lnTo>
                        <a:pt x="19042" y="2400"/>
                      </a:lnTo>
                      <a:lnTo>
                        <a:pt x="17621" y="2400"/>
                      </a:lnTo>
                      <a:lnTo>
                        <a:pt x="15916" y="4800"/>
                      </a:lnTo>
                      <a:lnTo>
                        <a:pt x="13926" y="4800"/>
                      </a:lnTo>
                      <a:lnTo>
                        <a:pt x="12221" y="7200"/>
                      </a:lnTo>
                      <a:lnTo>
                        <a:pt x="10232" y="7200"/>
                      </a:lnTo>
                      <a:lnTo>
                        <a:pt x="6252" y="12000"/>
                      </a:lnTo>
                      <a:lnTo>
                        <a:pt x="4547" y="12000"/>
                      </a:lnTo>
                      <a:lnTo>
                        <a:pt x="3126" y="14400"/>
                      </a:lnTo>
                      <a:lnTo>
                        <a:pt x="852" y="14400"/>
                      </a:lnTo>
                      <a:lnTo>
                        <a:pt x="284" y="16800"/>
                      </a:lnTo>
                      <a:lnTo>
                        <a:pt x="0" y="16800"/>
                      </a:lnTo>
                      <a:lnTo>
                        <a:pt x="0" y="21600"/>
                      </a:lnTo>
                      <a:lnTo>
                        <a:pt x="852" y="21600"/>
                      </a:lnTo>
                      <a:lnTo>
                        <a:pt x="1705" y="19200"/>
                      </a:lnTo>
                      <a:lnTo>
                        <a:pt x="4547" y="19200"/>
                      </a:lnTo>
                      <a:lnTo>
                        <a:pt x="6252" y="16800"/>
                      </a:lnTo>
                      <a:lnTo>
                        <a:pt x="8242" y="14400"/>
                      </a:lnTo>
                      <a:lnTo>
                        <a:pt x="10232" y="14400"/>
                      </a:lnTo>
                      <a:lnTo>
                        <a:pt x="12221" y="12000"/>
                      </a:lnTo>
                      <a:lnTo>
                        <a:pt x="13926" y="12000"/>
                      </a:lnTo>
                      <a:lnTo>
                        <a:pt x="15916" y="9600"/>
                      </a:lnTo>
                      <a:lnTo>
                        <a:pt x="17621" y="7200"/>
                      </a:lnTo>
                      <a:lnTo>
                        <a:pt x="20179" y="7200"/>
                      </a:lnTo>
                      <a:lnTo>
                        <a:pt x="21032" y="4800"/>
                      </a:lnTo>
                      <a:lnTo>
                        <a:pt x="21600" y="48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gf5235eb5ba_0_303"/>
                <p:cNvSpPr/>
                <p:nvPr/>
              </p:nvSpPr>
              <p:spPr>
                <a:xfrm>
                  <a:off x="569118" y="346075"/>
                  <a:ext cx="25380" cy="12690"/>
                </a:xfrm>
                <a:custGeom>
                  <a:rect b="b" l="l" r="r" t="t"/>
                  <a:pathLst>
                    <a:path extrusionOk="0" h="21600" w="21600">
                      <a:moveTo>
                        <a:pt x="21600" y="14400"/>
                      </a:moveTo>
                      <a:lnTo>
                        <a:pt x="16200" y="7200"/>
                      </a:lnTo>
                      <a:lnTo>
                        <a:pt x="14850" y="3600"/>
                      </a:lnTo>
                      <a:lnTo>
                        <a:pt x="12150" y="3600"/>
                      </a:lnTo>
                      <a:lnTo>
                        <a:pt x="9450" y="0"/>
                      </a:lnTo>
                      <a:lnTo>
                        <a:pt x="5400" y="3600"/>
                      </a:lnTo>
                      <a:lnTo>
                        <a:pt x="0" y="3600"/>
                      </a:lnTo>
                      <a:lnTo>
                        <a:pt x="0" y="10800"/>
                      </a:lnTo>
                      <a:lnTo>
                        <a:pt x="13500" y="10800"/>
                      </a:lnTo>
                      <a:lnTo>
                        <a:pt x="16200" y="14400"/>
                      </a:lnTo>
                      <a:lnTo>
                        <a:pt x="18900" y="21600"/>
                      </a:lnTo>
                      <a:lnTo>
                        <a:pt x="21600" y="14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Google Shape;812;gf5235eb5ba_0_303"/>
                <p:cNvSpPr/>
                <p:nvPr/>
              </p:nvSpPr>
              <p:spPr>
                <a:xfrm>
                  <a:off x="591343" y="354012"/>
                  <a:ext cx="30186" cy="61938"/>
                </a:xfrm>
                <a:custGeom>
                  <a:rect b="b" l="l" r="r" t="t"/>
                  <a:pathLst>
                    <a:path extrusionOk="0" h="21600" w="21600">
                      <a:moveTo>
                        <a:pt x="21600" y="21046"/>
                      </a:moveTo>
                      <a:lnTo>
                        <a:pt x="20463" y="19938"/>
                      </a:lnTo>
                      <a:lnTo>
                        <a:pt x="18189" y="17169"/>
                      </a:lnTo>
                      <a:lnTo>
                        <a:pt x="15916" y="14400"/>
                      </a:lnTo>
                      <a:lnTo>
                        <a:pt x="12505" y="11077"/>
                      </a:lnTo>
                      <a:lnTo>
                        <a:pt x="9095" y="7200"/>
                      </a:lnTo>
                      <a:lnTo>
                        <a:pt x="5684" y="3877"/>
                      </a:lnTo>
                      <a:lnTo>
                        <a:pt x="3410" y="1661"/>
                      </a:lnTo>
                      <a:lnTo>
                        <a:pt x="2274" y="0"/>
                      </a:lnTo>
                      <a:lnTo>
                        <a:pt x="0" y="1108"/>
                      </a:lnTo>
                      <a:lnTo>
                        <a:pt x="1137" y="2215"/>
                      </a:lnTo>
                      <a:lnTo>
                        <a:pt x="3410" y="4985"/>
                      </a:lnTo>
                      <a:lnTo>
                        <a:pt x="6821" y="7754"/>
                      </a:lnTo>
                      <a:lnTo>
                        <a:pt x="10232" y="11077"/>
                      </a:lnTo>
                      <a:lnTo>
                        <a:pt x="13642" y="14954"/>
                      </a:lnTo>
                      <a:lnTo>
                        <a:pt x="15916" y="18277"/>
                      </a:lnTo>
                      <a:lnTo>
                        <a:pt x="18189" y="20492"/>
                      </a:lnTo>
                      <a:lnTo>
                        <a:pt x="19326" y="21600"/>
                      </a:lnTo>
                      <a:lnTo>
                        <a:pt x="21600" y="2104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3" name="Google Shape;813;gf5235eb5ba_0_303"/>
                <p:cNvSpPr/>
                <p:nvPr/>
              </p:nvSpPr>
              <p:spPr>
                <a:xfrm>
                  <a:off x="615156" y="414337"/>
                  <a:ext cx="12690" cy="15876"/>
                </a:xfrm>
                <a:custGeom>
                  <a:rect b="b" l="l" r="r" t="t"/>
                  <a:pathLst>
                    <a:path extrusionOk="0" h="21600" w="21600">
                      <a:moveTo>
                        <a:pt x="21600" y="21600"/>
                      </a:moveTo>
                      <a:lnTo>
                        <a:pt x="21600" y="17280"/>
                      </a:lnTo>
                      <a:lnTo>
                        <a:pt x="16200" y="10800"/>
                      </a:lnTo>
                      <a:lnTo>
                        <a:pt x="16200" y="4320"/>
                      </a:lnTo>
                      <a:lnTo>
                        <a:pt x="10800" y="0"/>
                      </a:lnTo>
                      <a:lnTo>
                        <a:pt x="0" y="2160"/>
                      </a:lnTo>
                      <a:lnTo>
                        <a:pt x="5400" y="6480"/>
                      </a:lnTo>
                      <a:lnTo>
                        <a:pt x="5400" y="10800"/>
                      </a:lnTo>
                      <a:lnTo>
                        <a:pt x="10800" y="17280"/>
                      </a:lnTo>
                      <a:lnTo>
                        <a:pt x="108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gf5235eb5ba_0_303"/>
                <p:cNvSpPr/>
                <p:nvPr/>
              </p:nvSpPr>
              <p:spPr>
                <a:xfrm>
                  <a:off x="1139031" y="404812"/>
                  <a:ext cx="12690" cy="14310"/>
                </a:xfrm>
                <a:custGeom>
                  <a:rect b="b" l="l" r="r" t="t"/>
                  <a:pathLst>
                    <a:path extrusionOk="0" h="21600" w="21600">
                      <a:moveTo>
                        <a:pt x="0" y="2400"/>
                      </a:moveTo>
                      <a:lnTo>
                        <a:pt x="5400" y="4800"/>
                      </a:lnTo>
                      <a:lnTo>
                        <a:pt x="10800" y="12000"/>
                      </a:lnTo>
                      <a:lnTo>
                        <a:pt x="10800" y="21600"/>
                      </a:lnTo>
                      <a:lnTo>
                        <a:pt x="21600" y="21600"/>
                      </a:lnTo>
                      <a:lnTo>
                        <a:pt x="21600" y="16800"/>
                      </a:lnTo>
                      <a:lnTo>
                        <a:pt x="16200" y="9600"/>
                      </a:lnTo>
                      <a:lnTo>
                        <a:pt x="16200" y="4800"/>
                      </a:lnTo>
                      <a:lnTo>
                        <a:pt x="10800" y="0"/>
                      </a:lnTo>
                      <a:lnTo>
                        <a:pt x="0" y="2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gf5235eb5ba_0_303"/>
                <p:cNvSpPr/>
                <p:nvPr/>
              </p:nvSpPr>
              <p:spPr>
                <a:xfrm>
                  <a:off x="1067593" y="285750"/>
                  <a:ext cx="77814" cy="120636"/>
                </a:xfrm>
                <a:custGeom>
                  <a:rect b="b" l="l" r="r" t="t"/>
                  <a:pathLst>
                    <a:path extrusionOk="0" h="21600" w="21600">
                      <a:moveTo>
                        <a:pt x="0" y="852"/>
                      </a:moveTo>
                      <a:lnTo>
                        <a:pt x="4408" y="3410"/>
                      </a:lnTo>
                      <a:lnTo>
                        <a:pt x="8375" y="6537"/>
                      </a:lnTo>
                      <a:lnTo>
                        <a:pt x="11902" y="9663"/>
                      </a:lnTo>
                      <a:lnTo>
                        <a:pt x="14988" y="13074"/>
                      </a:lnTo>
                      <a:lnTo>
                        <a:pt x="17192" y="16200"/>
                      </a:lnTo>
                      <a:lnTo>
                        <a:pt x="19396" y="18758"/>
                      </a:lnTo>
                      <a:lnTo>
                        <a:pt x="20278" y="20747"/>
                      </a:lnTo>
                      <a:lnTo>
                        <a:pt x="20719" y="21600"/>
                      </a:lnTo>
                      <a:lnTo>
                        <a:pt x="21600" y="21316"/>
                      </a:lnTo>
                      <a:lnTo>
                        <a:pt x="21159" y="20463"/>
                      </a:lnTo>
                      <a:lnTo>
                        <a:pt x="20278" y="18474"/>
                      </a:lnTo>
                      <a:lnTo>
                        <a:pt x="18074" y="15916"/>
                      </a:lnTo>
                      <a:lnTo>
                        <a:pt x="15429" y="12789"/>
                      </a:lnTo>
                      <a:lnTo>
                        <a:pt x="12784" y="9379"/>
                      </a:lnTo>
                      <a:lnTo>
                        <a:pt x="8816" y="5968"/>
                      </a:lnTo>
                      <a:lnTo>
                        <a:pt x="4849" y="2842"/>
                      </a:lnTo>
                      <a:lnTo>
                        <a:pt x="441" y="0"/>
                      </a:lnTo>
                      <a:lnTo>
                        <a:pt x="0" y="85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6" name="Google Shape;816;gf5235eb5ba_0_303"/>
                <p:cNvSpPr/>
                <p:nvPr/>
              </p:nvSpPr>
              <p:spPr>
                <a:xfrm>
                  <a:off x="1005681" y="338137"/>
                  <a:ext cx="111132" cy="12690"/>
                </a:xfrm>
                <a:custGeom>
                  <a:rect b="b" l="l" r="r" t="t"/>
                  <a:pathLst>
                    <a:path extrusionOk="0" h="21600" w="21600">
                      <a:moveTo>
                        <a:pt x="0" y="8100"/>
                      </a:moveTo>
                      <a:lnTo>
                        <a:pt x="2469" y="8100"/>
                      </a:lnTo>
                      <a:lnTo>
                        <a:pt x="3703" y="10800"/>
                      </a:lnTo>
                      <a:lnTo>
                        <a:pt x="7097" y="10800"/>
                      </a:lnTo>
                      <a:lnTo>
                        <a:pt x="9257" y="13500"/>
                      </a:lnTo>
                      <a:lnTo>
                        <a:pt x="11109" y="16200"/>
                      </a:lnTo>
                      <a:lnTo>
                        <a:pt x="15120" y="16200"/>
                      </a:lnTo>
                      <a:lnTo>
                        <a:pt x="16971" y="18900"/>
                      </a:lnTo>
                      <a:lnTo>
                        <a:pt x="18514" y="18900"/>
                      </a:lnTo>
                      <a:lnTo>
                        <a:pt x="19749" y="21600"/>
                      </a:lnTo>
                      <a:lnTo>
                        <a:pt x="21600" y="21600"/>
                      </a:lnTo>
                      <a:lnTo>
                        <a:pt x="21600" y="16200"/>
                      </a:lnTo>
                      <a:lnTo>
                        <a:pt x="20674" y="13500"/>
                      </a:lnTo>
                      <a:lnTo>
                        <a:pt x="16971" y="13500"/>
                      </a:lnTo>
                      <a:lnTo>
                        <a:pt x="15120" y="10800"/>
                      </a:lnTo>
                      <a:lnTo>
                        <a:pt x="13269" y="10800"/>
                      </a:lnTo>
                      <a:lnTo>
                        <a:pt x="11109" y="8100"/>
                      </a:lnTo>
                      <a:lnTo>
                        <a:pt x="9257" y="8100"/>
                      </a:lnTo>
                      <a:lnTo>
                        <a:pt x="7097" y="5400"/>
                      </a:lnTo>
                      <a:lnTo>
                        <a:pt x="5554" y="5400"/>
                      </a:lnTo>
                      <a:lnTo>
                        <a:pt x="3703" y="2700"/>
                      </a:lnTo>
                      <a:lnTo>
                        <a:pt x="2469" y="2700"/>
                      </a:lnTo>
                      <a:lnTo>
                        <a:pt x="1234" y="0"/>
                      </a:lnTo>
                      <a:lnTo>
                        <a:pt x="617" y="0"/>
                      </a:lnTo>
                      <a:lnTo>
                        <a:pt x="0" y="2700"/>
                      </a:lnTo>
                      <a:lnTo>
                        <a:pt x="0" y="0"/>
                      </a:lnTo>
                      <a:lnTo>
                        <a:pt x="0" y="81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Google Shape;817;gf5235eb5ba_0_303"/>
                <p:cNvSpPr/>
                <p:nvPr/>
              </p:nvSpPr>
              <p:spPr>
                <a:xfrm>
                  <a:off x="994568" y="338137"/>
                  <a:ext cx="12690" cy="14310"/>
                </a:xfrm>
                <a:custGeom>
                  <a:rect b="b" l="l" r="r" t="t"/>
                  <a:pathLst>
                    <a:path extrusionOk="0" h="21600" w="21600">
                      <a:moveTo>
                        <a:pt x="10800" y="16800"/>
                      </a:moveTo>
                      <a:lnTo>
                        <a:pt x="10800" y="9600"/>
                      </a:lnTo>
                      <a:lnTo>
                        <a:pt x="18000" y="7200"/>
                      </a:lnTo>
                      <a:lnTo>
                        <a:pt x="21600" y="7200"/>
                      </a:lnTo>
                      <a:lnTo>
                        <a:pt x="21600" y="0"/>
                      </a:lnTo>
                      <a:lnTo>
                        <a:pt x="7200" y="4800"/>
                      </a:lnTo>
                      <a:lnTo>
                        <a:pt x="0" y="12000"/>
                      </a:lnTo>
                      <a:lnTo>
                        <a:pt x="7200" y="21600"/>
                      </a:lnTo>
                      <a:lnTo>
                        <a:pt x="10800" y="16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8" name="Google Shape;818;gf5235eb5ba_0_303"/>
                <p:cNvSpPr/>
                <p:nvPr/>
              </p:nvSpPr>
              <p:spPr>
                <a:xfrm>
                  <a:off x="999331" y="349250"/>
                  <a:ext cx="34938" cy="60318"/>
                </a:xfrm>
                <a:custGeom>
                  <a:rect b="b" l="l" r="r" t="t"/>
                  <a:pathLst>
                    <a:path extrusionOk="0" h="21600" w="21600">
                      <a:moveTo>
                        <a:pt x="21600" y="21032"/>
                      </a:moveTo>
                      <a:lnTo>
                        <a:pt x="20618" y="18189"/>
                      </a:lnTo>
                      <a:lnTo>
                        <a:pt x="17673" y="14779"/>
                      </a:lnTo>
                      <a:lnTo>
                        <a:pt x="14727" y="11937"/>
                      </a:lnTo>
                      <a:lnTo>
                        <a:pt x="11782" y="9095"/>
                      </a:lnTo>
                      <a:lnTo>
                        <a:pt x="8836" y="6252"/>
                      </a:lnTo>
                      <a:lnTo>
                        <a:pt x="5891" y="3979"/>
                      </a:lnTo>
                      <a:lnTo>
                        <a:pt x="2945" y="1705"/>
                      </a:lnTo>
                      <a:lnTo>
                        <a:pt x="982" y="0"/>
                      </a:lnTo>
                      <a:lnTo>
                        <a:pt x="0" y="1137"/>
                      </a:lnTo>
                      <a:lnTo>
                        <a:pt x="1964" y="2842"/>
                      </a:lnTo>
                      <a:lnTo>
                        <a:pt x="4909" y="4547"/>
                      </a:lnTo>
                      <a:lnTo>
                        <a:pt x="6873" y="7389"/>
                      </a:lnTo>
                      <a:lnTo>
                        <a:pt x="9818" y="9663"/>
                      </a:lnTo>
                      <a:lnTo>
                        <a:pt x="13745" y="13074"/>
                      </a:lnTo>
                      <a:lnTo>
                        <a:pt x="15709" y="15916"/>
                      </a:lnTo>
                      <a:lnTo>
                        <a:pt x="18654" y="18758"/>
                      </a:lnTo>
                      <a:lnTo>
                        <a:pt x="19636" y="21600"/>
                      </a:lnTo>
                      <a:lnTo>
                        <a:pt x="21600" y="2103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9" name="Google Shape;819;gf5235eb5ba_0_303"/>
                <p:cNvSpPr/>
                <p:nvPr/>
              </p:nvSpPr>
              <p:spPr>
                <a:xfrm>
                  <a:off x="1027112" y="407987"/>
                  <a:ext cx="12690" cy="14310"/>
                </a:xfrm>
                <a:custGeom>
                  <a:rect b="b" l="l" r="r" t="t"/>
                  <a:pathLst>
                    <a:path extrusionOk="0" h="21600" w="21600">
                      <a:moveTo>
                        <a:pt x="21600" y="21600"/>
                      </a:moveTo>
                      <a:lnTo>
                        <a:pt x="21600" y="9600"/>
                      </a:lnTo>
                      <a:lnTo>
                        <a:pt x="14400" y="0"/>
                      </a:lnTo>
                      <a:lnTo>
                        <a:pt x="0" y="2400"/>
                      </a:lnTo>
                      <a:lnTo>
                        <a:pt x="7200" y="9600"/>
                      </a:lnTo>
                      <a:lnTo>
                        <a:pt x="72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Google Shape;820;gf5235eb5ba_0_303"/>
                <p:cNvSpPr/>
                <p:nvPr/>
              </p:nvSpPr>
              <p:spPr>
                <a:xfrm>
                  <a:off x="281781" y="63500"/>
                  <a:ext cx="598482" cy="180954"/>
                </a:xfrm>
                <a:custGeom>
                  <a:rect b="b" l="l" r="r" t="t"/>
                  <a:pathLst>
                    <a:path extrusionOk="0" h="21600" w="21600">
                      <a:moveTo>
                        <a:pt x="859" y="6442"/>
                      </a:moveTo>
                      <a:lnTo>
                        <a:pt x="2292" y="6442"/>
                      </a:lnTo>
                      <a:lnTo>
                        <a:pt x="2693" y="6632"/>
                      </a:lnTo>
                      <a:lnTo>
                        <a:pt x="3037" y="7579"/>
                      </a:lnTo>
                      <a:lnTo>
                        <a:pt x="3323" y="8716"/>
                      </a:lnTo>
                      <a:lnTo>
                        <a:pt x="3438" y="9853"/>
                      </a:lnTo>
                      <a:lnTo>
                        <a:pt x="3552" y="11179"/>
                      </a:lnTo>
                      <a:lnTo>
                        <a:pt x="3610" y="12316"/>
                      </a:lnTo>
                      <a:lnTo>
                        <a:pt x="3667" y="13074"/>
                      </a:lnTo>
                      <a:lnTo>
                        <a:pt x="3667" y="13453"/>
                      </a:lnTo>
                      <a:lnTo>
                        <a:pt x="6703" y="13453"/>
                      </a:lnTo>
                      <a:lnTo>
                        <a:pt x="7219" y="13642"/>
                      </a:lnTo>
                      <a:lnTo>
                        <a:pt x="8766" y="13642"/>
                      </a:lnTo>
                      <a:lnTo>
                        <a:pt x="8938" y="13453"/>
                      </a:lnTo>
                      <a:lnTo>
                        <a:pt x="9224" y="13453"/>
                      </a:lnTo>
                      <a:lnTo>
                        <a:pt x="9339" y="13263"/>
                      </a:lnTo>
                      <a:lnTo>
                        <a:pt x="9453" y="12884"/>
                      </a:lnTo>
                      <a:lnTo>
                        <a:pt x="9511" y="12695"/>
                      </a:lnTo>
                      <a:lnTo>
                        <a:pt x="9625" y="12316"/>
                      </a:lnTo>
                      <a:lnTo>
                        <a:pt x="9683" y="12126"/>
                      </a:lnTo>
                      <a:lnTo>
                        <a:pt x="9740" y="11747"/>
                      </a:lnTo>
                      <a:lnTo>
                        <a:pt x="9797" y="11558"/>
                      </a:lnTo>
                      <a:lnTo>
                        <a:pt x="9855" y="11179"/>
                      </a:lnTo>
                      <a:lnTo>
                        <a:pt x="9969" y="10421"/>
                      </a:lnTo>
                      <a:lnTo>
                        <a:pt x="10141" y="9284"/>
                      </a:lnTo>
                      <a:lnTo>
                        <a:pt x="10313" y="8147"/>
                      </a:lnTo>
                      <a:lnTo>
                        <a:pt x="10485" y="7011"/>
                      </a:lnTo>
                      <a:lnTo>
                        <a:pt x="10657" y="6063"/>
                      </a:lnTo>
                      <a:lnTo>
                        <a:pt x="10771" y="5305"/>
                      </a:lnTo>
                      <a:lnTo>
                        <a:pt x="10771" y="5116"/>
                      </a:lnTo>
                      <a:lnTo>
                        <a:pt x="10428" y="5116"/>
                      </a:lnTo>
                      <a:lnTo>
                        <a:pt x="10084" y="4926"/>
                      </a:lnTo>
                      <a:lnTo>
                        <a:pt x="8823" y="4926"/>
                      </a:lnTo>
                      <a:lnTo>
                        <a:pt x="8537" y="4737"/>
                      </a:lnTo>
                      <a:lnTo>
                        <a:pt x="8250" y="4737"/>
                      </a:lnTo>
                      <a:lnTo>
                        <a:pt x="8193" y="4358"/>
                      </a:lnTo>
                      <a:lnTo>
                        <a:pt x="8136" y="4168"/>
                      </a:lnTo>
                      <a:lnTo>
                        <a:pt x="8136" y="3979"/>
                      </a:lnTo>
                      <a:lnTo>
                        <a:pt x="8078" y="3600"/>
                      </a:lnTo>
                      <a:lnTo>
                        <a:pt x="8078" y="3410"/>
                      </a:lnTo>
                      <a:lnTo>
                        <a:pt x="8136" y="2842"/>
                      </a:lnTo>
                      <a:lnTo>
                        <a:pt x="8136" y="2084"/>
                      </a:lnTo>
                      <a:lnTo>
                        <a:pt x="8193" y="1705"/>
                      </a:lnTo>
                      <a:lnTo>
                        <a:pt x="8308" y="1326"/>
                      </a:lnTo>
                      <a:lnTo>
                        <a:pt x="8365" y="1137"/>
                      </a:lnTo>
                      <a:lnTo>
                        <a:pt x="10026" y="1137"/>
                      </a:lnTo>
                      <a:lnTo>
                        <a:pt x="10141" y="379"/>
                      </a:lnTo>
                      <a:lnTo>
                        <a:pt x="10141" y="189"/>
                      </a:lnTo>
                      <a:lnTo>
                        <a:pt x="10198" y="189"/>
                      </a:lnTo>
                      <a:lnTo>
                        <a:pt x="10313" y="0"/>
                      </a:lnTo>
                      <a:lnTo>
                        <a:pt x="10370" y="0"/>
                      </a:lnTo>
                      <a:lnTo>
                        <a:pt x="10428" y="189"/>
                      </a:lnTo>
                      <a:lnTo>
                        <a:pt x="10542" y="189"/>
                      </a:lnTo>
                      <a:lnTo>
                        <a:pt x="10542" y="758"/>
                      </a:lnTo>
                      <a:lnTo>
                        <a:pt x="10370" y="758"/>
                      </a:lnTo>
                      <a:lnTo>
                        <a:pt x="10370" y="568"/>
                      </a:lnTo>
                      <a:lnTo>
                        <a:pt x="10313" y="568"/>
                      </a:lnTo>
                      <a:lnTo>
                        <a:pt x="10256" y="947"/>
                      </a:lnTo>
                      <a:lnTo>
                        <a:pt x="10256" y="1137"/>
                      </a:lnTo>
                      <a:lnTo>
                        <a:pt x="11402" y="1326"/>
                      </a:lnTo>
                      <a:lnTo>
                        <a:pt x="11573" y="0"/>
                      </a:lnTo>
                      <a:lnTo>
                        <a:pt x="14725" y="0"/>
                      </a:lnTo>
                      <a:lnTo>
                        <a:pt x="14896" y="189"/>
                      </a:lnTo>
                      <a:lnTo>
                        <a:pt x="15412" y="189"/>
                      </a:lnTo>
                      <a:lnTo>
                        <a:pt x="15985" y="2084"/>
                      </a:lnTo>
                      <a:lnTo>
                        <a:pt x="16443" y="4358"/>
                      </a:lnTo>
                      <a:lnTo>
                        <a:pt x="16902" y="6632"/>
                      </a:lnTo>
                      <a:lnTo>
                        <a:pt x="17303" y="9095"/>
                      </a:lnTo>
                      <a:lnTo>
                        <a:pt x="17647" y="11368"/>
                      </a:lnTo>
                      <a:lnTo>
                        <a:pt x="17876" y="13263"/>
                      </a:lnTo>
                      <a:lnTo>
                        <a:pt x="18048" y="14589"/>
                      </a:lnTo>
                      <a:lnTo>
                        <a:pt x="18105" y="14968"/>
                      </a:lnTo>
                      <a:lnTo>
                        <a:pt x="18162" y="15158"/>
                      </a:lnTo>
                      <a:lnTo>
                        <a:pt x="18277" y="15158"/>
                      </a:lnTo>
                      <a:lnTo>
                        <a:pt x="18391" y="15347"/>
                      </a:lnTo>
                      <a:lnTo>
                        <a:pt x="18506" y="15537"/>
                      </a:lnTo>
                      <a:lnTo>
                        <a:pt x="18621" y="15726"/>
                      </a:lnTo>
                      <a:lnTo>
                        <a:pt x="18735" y="15916"/>
                      </a:lnTo>
                      <a:lnTo>
                        <a:pt x="18793" y="16105"/>
                      </a:lnTo>
                      <a:lnTo>
                        <a:pt x="18907" y="16295"/>
                      </a:lnTo>
                      <a:lnTo>
                        <a:pt x="19022" y="16863"/>
                      </a:lnTo>
                      <a:lnTo>
                        <a:pt x="19136" y="17242"/>
                      </a:lnTo>
                      <a:lnTo>
                        <a:pt x="19251" y="17811"/>
                      </a:lnTo>
                      <a:lnTo>
                        <a:pt x="19308" y="18000"/>
                      </a:lnTo>
                      <a:lnTo>
                        <a:pt x="21313" y="18379"/>
                      </a:lnTo>
                      <a:lnTo>
                        <a:pt x="21600" y="19137"/>
                      </a:lnTo>
                      <a:lnTo>
                        <a:pt x="20339" y="19137"/>
                      </a:lnTo>
                      <a:lnTo>
                        <a:pt x="19881" y="19326"/>
                      </a:lnTo>
                      <a:lnTo>
                        <a:pt x="17016" y="19326"/>
                      </a:lnTo>
                      <a:lnTo>
                        <a:pt x="16386" y="19516"/>
                      </a:lnTo>
                      <a:lnTo>
                        <a:pt x="14266" y="19516"/>
                      </a:lnTo>
                      <a:lnTo>
                        <a:pt x="13579" y="19705"/>
                      </a:lnTo>
                      <a:lnTo>
                        <a:pt x="12146" y="19705"/>
                      </a:lnTo>
                      <a:lnTo>
                        <a:pt x="11459" y="19895"/>
                      </a:lnTo>
                      <a:lnTo>
                        <a:pt x="9396" y="19895"/>
                      </a:lnTo>
                      <a:lnTo>
                        <a:pt x="8766" y="20084"/>
                      </a:lnTo>
                      <a:lnTo>
                        <a:pt x="6474" y="20084"/>
                      </a:lnTo>
                      <a:lnTo>
                        <a:pt x="6016" y="20274"/>
                      </a:lnTo>
                      <a:lnTo>
                        <a:pt x="4927" y="20274"/>
                      </a:lnTo>
                      <a:lnTo>
                        <a:pt x="4641" y="20463"/>
                      </a:lnTo>
                      <a:lnTo>
                        <a:pt x="3438" y="20463"/>
                      </a:lnTo>
                      <a:lnTo>
                        <a:pt x="3094" y="20653"/>
                      </a:lnTo>
                      <a:lnTo>
                        <a:pt x="2464" y="20653"/>
                      </a:lnTo>
                      <a:lnTo>
                        <a:pt x="2120" y="20842"/>
                      </a:lnTo>
                      <a:lnTo>
                        <a:pt x="1833" y="20842"/>
                      </a:lnTo>
                      <a:lnTo>
                        <a:pt x="1490" y="21032"/>
                      </a:lnTo>
                      <a:lnTo>
                        <a:pt x="974" y="21032"/>
                      </a:lnTo>
                      <a:lnTo>
                        <a:pt x="745" y="21221"/>
                      </a:lnTo>
                      <a:lnTo>
                        <a:pt x="516" y="21221"/>
                      </a:lnTo>
                      <a:lnTo>
                        <a:pt x="286" y="21411"/>
                      </a:lnTo>
                      <a:lnTo>
                        <a:pt x="114" y="21411"/>
                      </a:lnTo>
                      <a:lnTo>
                        <a:pt x="0" y="21600"/>
                      </a:lnTo>
                      <a:lnTo>
                        <a:pt x="0" y="11937"/>
                      </a:lnTo>
                      <a:lnTo>
                        <a:pt x="57" y="6632"/>
                      </a:lnTo>
                      <a:lnTo>
                        <a:pt x="172" y="2463"/>
                      </a:lnTo>
                      <a:lnTo>
                        <a:pt x="286" y="2084"/>
                      </a:lnTo>
                      <a:lnTo>
                        <a:pt x="401" y="1895"/>
                      </a:lnTo>
                      <a:lnTo>
                        <a:pt x="516" y="1705"/>
                      </a:lnTo>
                      <a:lnTo>
                        <a:pt x="630" y="1705"/>
                      </a:lnTo>
                      <a:lnTo>
                        <a:pt x="745" y="1516"/>
                      </a:lnTo>
                      <a:lnTo>
                        <a:pt x="917" y="1516"/>
                      </a:lnTo>
                      <a:lnTo>
                        <a:pt x="1661" y="1137"/>
                      </a:lnTo>
                      <a:lnTo>
                        <a:pt x="1547" y="1137"/>
                      </a:lnTo>
                      <a:lnTo>
                        <a:pt x="1432" y="1516"/>
                      </a:lnTo>
                      <a:lnTo>
                        <a:pt x="1260" y="1895"/>
                      </a:lnTo>
                      <a:lnTo>
                        <a:pt x="1146" y="2653"/>
                      </a:lnTo>
                      <a:lnTo>
                        <a:pt x="974" y="3600"/>
                      </a:lnTo>
                      <a:lnTo>
                        <a:pt x="917" y="4926"/>
                      </a:lnTo>
                      <a:lnTo>
                        <a:pt x="859" y="644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1" name="Google Shape;821;gf5235eb5ba_0_303"/>
                <p:cNvSpPr/>
                <p:nvPr/>
              </p:nvSpPr>
              <p:spPr>
                <a:xfrm>
                  <a:off x="299243" y="111918"/>
                  <a:ext cx="12690" cy="12690"/>
                </a:xfrm>
                <a:custGeom>
                  <a:rect b="b" l="l" r="r" t="t"/>
                  <a:pathLst>
                    <a:path extrusionOk="0" h="21600" w="21600">
                      <a:moveTo>
                        <a:pt x="21600" y="21600"/>
                      </a:moveTo>
                      <a:lnTo>
                        <a:pt x="21600" y="0"/>
                      </a:lnTo>
                      <a:lnTo>
                        <a:pt x="10800" y="0"/>
                      </a:lnTo>
                      <a:lnTo>
                        <a:pt x="0" y="21600"/>
                      </a:lnTo>
                      <a:lnTo>
                        <a:pt x="216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2" name="Google Shape;822;gf5235eb5ba_0_303"/>
                <p:cNvSpPr/>
                <p:nvPr/>
              </p:nvSpPr>
              <p:spPr>
                <a:xfrm>
                  <a:off x="297656" y="119062"/>
                  <a:ext cx="12690" cy="100008"/>
                </a:xfrm>
                <a:custGeom>
                  <a:rect b="b" l="l" r="r" t="t"/>
                  <a:pathLst>
                    <a:path extrusionOk="0" h="21600" w="21600">
                      <a:moveTo>
                        <a:pt x="10800" y="21600"/>
                      </a:moveTo>
                      <a:lnTo>
                        <a:pt x="16200" y="18171"/>
                      </a:lnTo>
                      <a:lnTo>
                        <a:pt x="16200" y="4457"/>
                      </a:lnTo>
                      <a:lnTo>
                        <a:pt x="21600" y="0"/>
                      </a:lnTo>
                      <a:lnTo>
                        <a:pt x="10800" y="0"/>
                      </a:lnTo>
                      <a:lnTo>
                        <a:pt x="10800" y="4457"/>
                      </a:lnTo>
                      <a:lnTo>
                        <a:pt x="5400" y="11314"/>
                      </a:lnTo>
                      <a:lnTo>
                        <a:pt x="5400" y="18171"/>
                      </a:lnTo>
                      <a:lnTo>
                        <a:pt x="0" y="21600"/>
                      </a:lnTo>
                      <a:lnTo>
                        <a:pt x="108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Google Shape;823;gf5235eb5ba_0_303"/>
                <p:cNvSpPr/>
                <p:nvPr/>
              </p:nvSpPr>
              <p:spPr>
                <a:xfrm>
                  <a:off x="296068" y="213518"/>
                  <a:ext cx="12690" cy="12690"/>
                </a:xfrm>
                <a:custGeom>
                  <a:rect b="b" l="l" r="r" t="t"/>
                  <a:pathLst>
                    <a:path extrusionOk="0" h="21600" w="21600">
                      <a:moveTo>
                        <a:pt x="0" y="0"/>
                      </a:moveTo>
                      <a:lnTo>
                        <a:pt x="10800" y="21600"/>
                      </a:lnTo>
                      <a:lnTo>
                        <a:pt x="21600" y="21600"/>
                      </a:lnTo>
                      <a:lnTo>
                        <a:pt x="21600" y="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gf5235eb5ba_0_303"/>
                <p:cNvSpPr/>
                <p:nvPr/>
              </p:nvSpPr>
              <p:spPr>
                <a:xfrm>
                  <a:off x="382587" y="200818"/>
                  <a:ext cx="12690" cy="12690"/>
                </a:xfrm>
                <a:custGeom>
                  <a:rect b="b" l="l" r="r" t="t"/>
                  <a:pathLst>
                    <a:path extrusionOk="0" h="21600" w="21600">
                      <a:moveTo>
                        <a:pt x="21600" y="0"/>
                      </a:moveTo>
                      <a:lnTo>
                        <a:pt x="0" y="7200"/>
                      </a:lnTo>
                      <a:lnTo>
                        <a:pt x="0" y="21600"/>
                      </a:lnTo>
                      <a:lnTo>
                        <a:pt x="21600" y="216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gf5235eb5ba_0_303"/>
                <p:cNvSpPr/>
                <p:nvPr/>
              </p:nvSpPr>
              <p:spPr>
                <a:xfrm>
                  <a:off x="389731" y="200025"/>
                  <a:ext cx="152388" cy="12690"/>
                </a:xfrm>
                <a:custGeom>
                  <a:rect b="b" l="l" r="r" t="t"/>
                  <a:pathLst>
                    <a:path extrusionOk="0" h="21600" w="21600">
                      <a:moveTo>
                        <a:pt x="21600" y="0"/>
                      </a:moveTo>
                      <a:lnTo>
                        <a:pt x="13050" y="0"/>
                      </a:lnTo>
                      <a:lnTo>
                        <a:pt x="11250" y="5400"/>
                      </a:lnTo>
                      <a:lnTo>
                        <a:pt x="675" y="5400"/>
                      </a:lnTo>
                      <a:lnTo>
                        <a:pt x="0" y="10800"/>
                      </a:lnTo>
                      <a:lnTo>
                        <a:pt x="0" y="21600"/>
                      </a:lnTo>
                      <a:lnTo>
                        <a:pt x="11250" y="21600"/>
                      </a:lnTo>
                      <a:lnTo>
                        <a:pt x="13050" y="16200"/>
                      </a:lnTo>
                      <a:lnTo>
                        <a:pt x="21600" y="162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gf5235eb5ba_0_303"/>
                <p:cNvSpPr/>
                <p:nvPr/>
              </p:nvSpPr>
              <p:spPr>
                <a:xfrm>
                  <a:off x="536574" y="199231"/>
                  <a:ext cx="12600" cy="12600"/>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gf5235eb5ba_0_303"/>
                <p:cNvSpPr/>
                <p:nvPr/>
              </p:nvSpPr>
              <p:spPr>
                <a:xfrm>
                  <a:off x="767556" y="171450"/>
                  <a:ext cx="12690" cy="12690"/>
                </a:xfrm>
                <a:custGeom>
                  <a:rect b="b" l="l" r="r" t="t"/>
                  <a:pathLst>
                    <a:path extrusionOk="0" h="21600" w="21600">
                      <a:moveTo>
                        <a:pt x="0" y="10800"/>
                      </a:moveTo>
                      <a:lnTo>
                        <a:pt x="10800" y="21600"/>
                      </a:lnTo>
                      <a:lnTo>
                        <a:pt x="21600" y="21600"/>
                      </a:lnTo>
                      <a:lnTo>
                        <a:pt x="21600" y="0"/>
                      </a:lnTo>
                      <a:lnTo>
                        <a:pt x="0" y="108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gf5235eb5ba_0_303"/>
                <p:cNvSpPr/>
                <p:nvPr/>
              </p:nvSpPr>
              <p:spPr>
                <a:xfrm>
                  <a:off x="710406" y="69850"/>
                  <a:ext cx="65070" cy="107946"/>
                </a:xfrm>
                <a:custGeom>
                  <a:rect b="b" l="l" r="r" t="t"/>
                  <a:pathLst>
                    <a:path extrusionOk="0" h="21600" w="21600">
                      <a:moveTo>
                        <a:pt x="0" y="635"/>
                      </a:moveTo>
                      <a:lnTo>
                        <a:pt x="3161" y="2541"/>
                      </a:lnTo>
                      <a:lnTo>
                        <a:pt x="6849" y="5400"/>
                      </a:lnTo>
                      <a:lnTo>
                        <a:pt x="13171" y="11753"/>
                      </a:lnTo>
                      <a:lnTo>
                        <a:pt x="15805" y="14929"/>
                      </a:lnTo>
                      <a:lnTo>
                        <a:pt x="17912" y="17788"/>
                      </a:lnTo>
                      <a:lnTo>
                        <a:pt x="19493" y="20012"/>
                      </a:lnTo>
                      <a:lnTo>
                        <a:pt x="20546" y="21600"/>
                      </a:lnTo>
                      <a:lnTo>
                        <a:pt x="21600" y="21282"/>
                      </a:lnTo>
                      <a:lnTo>
                        <a:pt x="20546" y="19694"/>
                      </a:lnTo>
                      <a:lnTo>
                        <a:pt x="18966" y="17470"/>
                      </a:lnTo>
                      <a:lnTo>
                        <a:pt x="11063" y="7941"/>
                      </a:lnTo>
                      <a:lnTo>
                        <a:pt x="7375" y="5082"/>
                      </a:lnTo>
                      <a:lnTo>
                        <a:pt x="4215" y="2223"/>
                      </a:lnTo>
                      <a:lnTo>
                        <a:pt x="527" y="0"/>
                      </a:lnTo>
                      <a:lnTo>
                        <a:pt x="0" y="635"/>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gf5235eb5ba_0_303"/>
                <p:cNvSpPr/>
                <p:nvPr/>
              </p:nvSpPr>
              <p:spPr>
                <a:xfrm>
                  <a:off x="704056" y="65087"/>
                  <a:ext cx="12690" cy="12690"/>
                </a:xfrm>
                <a:custGeom>
                  <a:rect b="b" l="l" r="r" t="t"/>
                  <a:pathLst>
                    <a:path extrusionOk="0" h="21600" w="21600">
                      <a:moveTo>
                        <a:pt x="21600" y="0"/>
                      </a:moveTo>
                      <a:lnTo>
                        <a:pt x="10800" y="0"/>
                      </a:lnTo>
                      <a:lnTo>
                        <a:pt x="10800" y="10800"/>
                      </a:lnTo>
                      <a:lnTo>
                        <a:pt x="0" y="21600"/>
                      </a:lnTo>
                      <a:lnTo>
                        <a:pt x="10800" y="216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gf5235eb5ba_0_303"/>
                <p:cNvSpPr/>
                <p:nvPr/>
              </p:nvSpPr>
              <p:spPr>
                <a:xfrm>
                  <a:off x="767556" y="180975"/>
                  <a:ext cx="12690" cy="12690"/>
                </a:xfrm>
                <a:custGeom>
                  <a:rect b="b" l="l" r="r" t="t"/>
                  <a:pathLst>
                    <a:path extrusionOk="0" h="21600" w="21600">
                      <a:moveTo>
                        <a:pt x="0" y="21600"/>
                      </a:moveTo>
                      <a:lnTo>
                        <a:pt x="10800" y="21600"/>
                      </a:lnTo>
                      <a:lnTo>
                        <a:pt x="10800" y="10800"/>
                      </a:lnTo>
                      <a:lnTo>
                        <a:pt x="21600" y="0"/>
                      </a:lnTo>
                      <a:lnTo>
                        <a:pt x="10800" y="0"/>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1" name="Google Shape;831;gf5235eb5ba_0_303"/>
                <p:cNvSpPr/>
                <p:nvPr/>
              </p:nvSpPr>
              <p:spPr>
                <a:xfrm>
                  <a:off x="738981" y="168275"/>
                  <a:ext cx="34938" cy="20628"/>
                </a:xfrm>
                <a:custGeom>
                  <a:rect b="b" l="l" r="r" t="t"/>
                  <a:pathLst>
                    <a:path extrusionOk="0" h="21600" w="21600">
                      <a:moveTo>
                        <a:pt x="0" y="3323"/>
                      </a:moveTo>
                      <a:lnTo>
                        <a:pt x="7854" y="6646"/>
                      </a:lnTo>
                      <a:lnTo>
                        <a:pt x="10800" y="8308"/>
                      </a:lnTo>
                      <a:lnTo>
                        <a:pt x="13745" y="11631"/>
                      </a:lnTo>
                      <a:lnTo>
                        <a:pt x="15709" y="14954"/>
                      </a:lnTo>
                      <a:lnTo>
                        <a:pt x="17673" y="16615"/>
                      </a:lnTo>
                      <a:lnTo>
                        <a:pt x="19636" y="19938"/>
                      </a:lnTo>
                      <a:lnTo>
                        <a:pt x="20618" y="21600"/>
                      </a:lnTo>
                      <a:lnTo>
                        <a:pt x="21600" y="18277"/>
                      </a:lnTo>
                      <a:lnTo>
                        <a:pt x="20618" y="14954"/>
                      </a:lnTo>
                      <a:lnTo>
                        <a:pt x="18654" y="13292"/>
                      </a:lnTo>
                      <a:lnTo>
                        <a:pt x="16691" y="9969"/>
                      </a:lnTo>
                      <a:lnTo>
                        <a:pt x="13745" y="8308"/>
                      </a:lnTo>
                      <a:lnTo>
                        <a:pt x="11782" y="4985"/>
                      </a:lnTo>
                      <a:lnTo>
                        <a:pt x="7854" y="3323"/>
                      </a:lnTo>
                      <a:lnTo>
                        <a:pt x="3927" y="0"/>
                      </a:lnTo>
                      <a:lnTo>
                        <a:pt x="0" y="0"/>
                      </a:lnTo>
                      <a:lnTo>
                        <a:pt x="0" y="3323"/>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2" name="Google Shape;832;gf5235eb5ba_0_303"/>
                <p:cNvSpPr/>
                <p:nvPr/>
              </p:nvSpPr>
              <p:spPr>
                <a:xfrm>
                  <a:off x="731837" y="164306"/>
                  <a:ext cx="12690" cy="12690"/>
                </a:xfrm>
                <a:custGeom>
                  <a:rect b="b" l="l" r="r" t="t"/>
                  <a:pathLst>
                    <a:path extrusionOk="0" h="21600" w="21600">
                      <a:moveTo>
                        <a:pt x="21600" y="0"/>
                      </a:moveTo>
                      <a:lnTo>
                        <a:pt x="0" y="0"/>
                      </a:lnTo>
                      <a:lnTo>
                        <a:pt x="0" y="14400"/>
                      </a:lnTo>
                      <a:lnTo>
                        <a:pt x="21600" y="216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gf5235eb5ba_0_303"/>
                <p:cNvSpPr/>
                <p:nvPr/>
              </p:nvSpPr>
              <p:spPr>
                <a:xfrm>
                  <a:off x="762793" y="33337"/>
                  <a:ext cx="198450" cy="195264"/>
                </a:xfrm>
                <a:custGeom>
                  <a:rect b="b" l="l" r="r" t="t"/>
                  <a:pathLst>
                    <a:path extrusionOk="0" h="21600" w="21600">
                      <a:moveTo>
                        <a:pt x="6048" y="3863"/>
                      </a:moveTo>
                      <a:lnTo>
                        <a:pt x="6912" y="4741"/>
                      </a:lnTo>
                      <a:lnTo>
                        <a:pt x="7949" y="5795"/>
                      </a:lnTo>
                      <a:lnTo>
                        <a:pt x="8986" y="6673"/>
                      </a:lnTo>
                      <a:lnTo>
                        <a:pt x="9850" y="7902"/>
                      </a:lnTo>
                      <a:lnTo>
                        <a:pt x="11059" y="8956"/>
                      </a:lnTo>
                      <a:lnTo>
                        <a:pt x="12096" y="10010"/>
                      </a:lnTo>
                      <a:lnTo>
                        <a:pt x="13133" y="11239"/>
                      </a:lnTo>
                      <a:lnTo>
                        <a:pt x="13997" y="12293"/>
                      </a:lnTo>
                      <a:lnTo>
                        <a:pt x="15034" y="13346"/>
                      </a:lnTo>
                      <a:lnTo>
                        <a:pt x="15898" y="14400"/>
                      </a:lnTo>
                      <a:lnTo>
                        <a:pt x="16762" y="15278"/>
                      </a:lnTo>
                      <a:lnTo>
                        <a:pt x="17453" y="16156"/>
                      </a:lnTo>
                      <a:lnTo>
                        <a:pt x="17971" y="16683"/>
                      </a:lnTo>
                      <a:lnTo>
                        <a:pt x="18317" y="17210"/>
                      </a:lnTo>
                      <a:lnTo>
                        <a:pt x="18662" y="17561"/>
                      </a:lnTo>
                      <a:lnTo>
                        <a:pt x="18662" y="17736"/>
                      </a:lnTo>
                      <a:lnTo>
                        <a:pt x="19008" y="18088"/>
                      </a:lnTo>
                      <a:lnTo>
                        <a:pt x="19354" y="18439"/>
                      </a:lnTo>
                      <a:lnTo>
                        <a:pt x="19872" y="19141"/>
                      </a:lnTo>
                      <a:lnTo>
                        <a:pt x="20390" y="19668"/>
                      </a:lnTo>
                      <a:lnTo>
                        <a:pt x="20736" y="20371"/>
                      </a:lnTo>
                      <a:lnTo>
                        <a:pt x="21427" y="21424"/>
                      </a:lnTo>
                      <a:lnTo>
                        <a:pt x="21600" y="21600"/>
                      </a:lnTo>
                      <a:lnTo>
                        <a:pt x="20045" y="21424"/>
                      </a:lnTo>
                      <a:lnTo>
                        <a:pt x="19872" y="21249"/>
                      </a:lnTo>
                      <a:lnTo>
                        <a:pt x="19526" y="20722"/>
                      </a:lnTo>
                      <a:lnTo>
                        <a:pt x="19008" y="19844"/>
                      </a:lnTo>
                      <a:lnTo>
                        <a:pt x="18144" y="18790"/>
                      </a:lnTo>
                      <a:lnTo>
                        <a:pt x="17107" y="17736"/>
                      </a:lnTo>
                      <a:lnTo>
                        <a:pt x="16070" y="16332"/>
                      </a:lnTo>
                      <a:lnTo>
                        <a:pt x="14861" y="14751"/>
                      </a:lnTo>
                      <a:lnTo>
                        <a:pt x="13478" y="13171"/>
                      </a:lnTo>
                      <a:lnTo>
                        <a:pt x="12269" y="11590"/>
                      </a:lnTo>
                      <a:lnTo>
                        <a:pt x="10886" y="10010"/>
                      </a:lnTo>
                      <a:lnTo>
                        <a:pt x="9504" y="8429"/>
                      </a:lnTo>
                      <a:lnTo>
                        <a:pt x="8294" y="7024"/>
                      </a:lnTo>
                      <a:lnTo>
                        <a:pt x="7085" y="5795"/>
                      </a:lnTo>
                      <a:lnTo>
                        <a:pt x="6048" y="4741"/>
                      </a:lnTo>
                      <a:lnTo>
                        <a:pt x="5184" y="3863"/>
                      </a:lnTo>
                      <a:lnTo>
                        <a:pt x="4320" y="3161"/>
                      </a:lnTo>
                      <a:lnTo>
                        <a:pt x="3456" y="2458"/>
                      </a:lnTo>
                      <a:lnTo>
                        <a:pt x="2592" y="1932"/>
                      </a:lnTo>
                      <a:lnTo>
                        <a:pt x="1901" y="1405"/>
                      </a:lnTo>
                      <a:lnTo>
                        <a:pt x="1382" y="1054"/>
                      </a:lnTo>
                      <a:lnTo>
                        <a:pt x="691" y="351"/>
                      </a:lnTo>
                      <a:lnTo>
                        <a:pt x="346" y="175"/>
                      </a:lnTo>
                      <a:lnTo>
                        <a:pt x="0" y="0"/>
                      </a:lnTo>
                      <a:lnTo>
                        <a:pt x="173" y="0"/>
                      </a:lnTo>
                      <a:lnTo>
                        <a:pt x="518" y="175"/>
                      </a:lnTo>
                      <a:lnTo>
                        <a:pt x="1210" y="527"/>
                      </a:lnTo>
                      <a:lnTo>
                        <a:pt x="1901" y="878"/>
                      </a:lnTo>
                      <a:lnTo>
                        <a:pt x="2938" y="1405"/>
                      </a:lnTo>
                      <a:lnTo>
                        <a:pt x="3974" y="2107"/>
                      </a:lnTo>
                      <a:lnTo>
                        <a:pt x="5011" y="2810"/>
                      </a:lnTo>
                      <a:lnTo>
                        <a:pt x="6048" y="386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Google Shape;834;gf5235eb5ba_0_303"/>
                <p:cNvSpPr/>
                <p:nvPr/>
              </p:nvSpPr>
              <p:spPr>
                <a:xfrm>
                  <a:off x="143668" y="222250"/>
                  <a:ext cx="138132" cy="69876"/>
                </a:xfrm>
                <a:custGeom>
                  <a:rect b="b" l="l" r="r" t="t"/>
                  <a:pathLst>
                    <a:path extrusionOk="0" h="21600" w="21600">
                      <a:moveTo>
                        <a:pt x="21600" y="6873"/>
                      </a:moveTo>
                      <a:lnTo>
                        <a:pt x="21103" y="6873"/>
                      </a:lnTo>
                      <a:lnTo>
                        <a:pt x="20855" y="7364"/>
                      </a:lnTo>
                      <a:lnTo>
                        <a:pt x="20110" y="7364"/>
                      </a:lnTo>
                      <a:lnTo>
                        <a:pt x="19614" y="7854"/>
                      </a:lnTo>
                      <a:lnTo>
                        <a:pt x="18869" y="7854"/>
                      </a:lnTo>
                      <a:lnTo>
                        <a:pt x="18372" y="6873"/>
                      </a:lnTo>
                      <a:lnTo>
                        <a:pt x="18124" y="7364"/>
                      </a:lnTo>
                      <a:lnTo>
                        <a:pt x="18124" y="8836"/>
                      </a:lnTo>
                      <a:lnTo>
                        <a:pt x="17628" y="10800"/>
                      </a:lnTo>
                      <a:lnTo>
                        <a:pt x="17379" y="13254"/>
                      </a:lnTo>
                      <a:lnTo>
                        <a:pt x="16883" y="15709"/>
                      </a:lnTo>
                      <a:lnTo>
                        <a:pt x="16386" y="18164"/>
                      </a:lnTo>
                      <a:lnTo>
                        <a:pt x="15889" y="20127"/>
                      </a:lnTo>
                      <a:lnTo>
                        <a:pt x="15393" y="21109"/>
                      </a:lnTo>
                      <a:lnTo>
                        <a:pt x="14400" y="21600"/>
                      </a:lnTo>
                      <a:lnTo>
                        <a:pt x="13655" y="21109"/>
                      </a:lnTo>
                      <a:lnTo>
                        <a:pt x="13407" y="19636"/>
                      </a:lnTo>
                      <a:lnTo>
                        <a:pt x="13159" y="19145"/>
                      </a:lnTo>
                      <a:lnTo>
                        <a:pt x="12414" y="19145"/>
                      </a:lnTo>
                      <a:lnTo>
                        <a:pt x="11421" y="18164"/>
                      </a:lnTo>
                      <a:lnTo>
                        <a:pt x="9683" y="17673"/>
                      </a:lnTo>
                      <a:lnTo>
                        <a:pt x="7696" y="17182"/>
                      </a:lnTo>
                      <a:lnTo>
                        <a:pt x="5710" y="16691"/>
                      </a:lnTo>
                      <a:lnTo>
                        <a:pt x="3972" y="15709"/>
                      </a:lnTo>
                      <a:lnTo>
                        <a:pt x="2731" y="15218"/>
                      </a:lnTo>
                      <a:lnTo>
                        <a:pt x="1986" y="15218"/>
                      </a:lnTo>
                      <a:lnTo>
                        <a:pt x="1241" y="14236"/>
                      </a:lnTo>
                      <a:lnTo>
                        <a:pt x="496" y="12273"/>
                      </a:lnTo>
                      <a:lnTo>
                        <a:pt x="248" y="10800"/>
                      </a:lnTo>
                      <a:lnTo>
                        <a:pt x="0" y="8345"/>
                      </a:lnTo>
                      <a:lnTo>
                        <a:pt x="0" y="9327"/>
                      </a:lnTo>
                      <a:lnTo>
                        <a:pt x="248" y="9818"/>
                      </a:lnTo>
                      <a:lnTo>
                        <a:pt x="496" y="10800"/>
                      </a:lnTo>
                      <a:lnTo>
                        <a:pt x="745" y="11291"/>
                      </a:lnTo>
                      <a:lnTo>
                        <a:pt x="993" y="12273"/>
                      </a:lnTo>
                      <a:lnTo>
                        <a:pt x="1738" y="12764"/>
                      </a:lnTo>
                      <a:lnTo>
                        <a:pt x="2483" y="12764"/>
                      </a:lnTo>
                      <a:lnTo>
                        <a:pt x="3724" y="13254"/>
                      </a:lnTo>
                      <a:lnTo>
                        <a:pt x="5214" y="13745"/>
                      </a:lnTo>
                      <a:lnTo>
                        <a:pt x="6952" y="14236"/>
                      </a:lnTo>
                      <a:lnTo>
                        <a:pt x="8689" y="14727"/>
                      </a:lnTo>
                      <a:lnTo>
                        <a:pt x="10428" y="15218"/>
                      </a:lnTo>
                      <a:lnTo>
                        <a:pt x="11917" y="15709"/>
                      </a:lnTo>
                      <a:lnTo>
                        <a:pt x="13159" y="16200"/>
                      </a:lnTo>
                      <a:lnTo>
                        <a:pt x="13655" y="16691"/>
                      </a:lnTo>
                      <a:lnTo>
                        <a:pt x="13903" y="17182"/>
                      </a:lnTo>
                      <a:lnTo>
                        <a:pt x="15393" y="17182"/>
                      </a:lnTo>
                      <a:lnTo>
                        <a:pt x="15889" y="16691"/>
                      </a:lnTo>
                      <a:lnTo>
                        <a:pt x="16386" y="15709"/>
                      </a:lnTo>
                      <a:lnTo>
                        <a:pt x="16883" y="14236"/>
                      </a:lnTo>
                      <a:lnTo>
                        <a:pt x="17379" y="12273"/>
                      </a:lnTo>
                      <a:lnTo>
                        <a:pt x="17876" y="8345"/>
                      </a:lnTo>
                      <a:lnTo>
                        <a:pt x="18124" y="5400"/>
                      </a:lnTo>
                      <a:lnTo>
                        <a:pt x="17628" y="2945"/>
                      </a:lnTo>
                      <a:lnTo>
                        <a:pt x="16634" y="491"/>
                      </a:lnTo>
                      <a:lnTo>
                        <a:pt x="17131" y="0"/>
                      </a:lnTo>
                      <a:lnTo>
                        <a:pt x="17379" y="491"/>
                      </a:lnTo>
                      <a:lnTo>
                        <a:pt x="17876" y="1964"/>
                      </a:lnTo>
                      <a:lnTo>
                        <a:pt x="18372" y="3927"/>
                      </a:lnTo>
                      <a:lnTo>
                        <a:pt x="18372" y="6382"/>
                      </a:lnTo>
                      <a:lnTo>
                        <a:pt x="18621" y="6873"/>
                      </a:lnTo>
                      <a:lnTo>
                        <a:pt x="20110" y="6873"/>
                      </a:lnTo>
                      <a:lnTo>
                        <a:pt x="20607" y="6382"/>
                      </a:lnTo>
                      <a:lnTo>
                        <a:pt x="21600" y="5891"/>
                      </a:lnTo>
                      <a:lnTo>
                        <a:pt x="21600" y="6873"/>
                      </a:lnTo>
                      <a:close/>
                    </a:path>
                  </a:pathLst>
                </a:custGeom>
                <a:solidFill>
                  <a:srgbClr val="7F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gf5235eb5ba_0_303"/>
                <p:cNvSpPr/>
                <p:nvPr/>
              </p:nvSpPr>
              <p:spPr>
                <a:xfrm>
                  <a:off x="241299" y="212725"/>
                  <a:ext cx="12690" cy="34938"/>
                </a:xfrm>
                <a:custGeom>
                  <a:rect b="b" l="l" r="r" t="t"/>
                  <a:pathLst>
                    <a:path extrusionOk="0" h="21600" w="21600">
                      <a:moveTo>
                        <a:pt x="0" y="0"/>
                      </a:moveTo>
                      <a:lnTo>
                        <a:pt x="3086" y="3927"/>
                      </a:lnTo>
                      <a:lnTo>
                        <a:pt x="12343" y="9818"/>
                      </a:lnTo>
                      <a:lnTo>
                        <a:pt x="18514" y="15709"/>
                      </a:lnTo>
                      <a:lnTo>
                        <a:pt x="21600" y="21600"/>
                      </a:lnTo>
                      <a:lnTo>
                        <a:pt x="21600" y="16691"/>
                      </a:lnTo>
                      <a:lnTo>
                        <a:pt x="18514" y="10800"/>
                      </a:lnTo>
                      <a:lnTo>
                        <a:pt x="9257" y="1964"/>
                      </a:lnTo>
                      <a:lnTo>
                        <a:pt x="6171" y="1964"/>
                      </a:lnTo>
                      <a:lnTo>
                        <a:pt x="3086" y="982"/>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gf5235eb5ba_0_303"/>
                <p:cNvSpPr/>
                <p:nvPr/>
              </p:nvSpPr>
              <p:spPr>
                <a:xfrm>
                  <a:off x="926306" y="415925"/>
                  <a:ext cx="250830" cy="52380"/>
                </a:xfrm>
                <a:custGeom>
                  <a:rect b="b" l="l" r="r" t="t"/>
                  <a:pathLst>
                    <a:path extrusionOk="0" h="21600" w="21600">
                      <a:moveTo>
                        <a:pt x="21463" y="17673"/>
                      </a:moveTo>
                      <a:lnTo>
                        <a:pt x="21190" y="18327"/>
                      </a:lnTo>
                      <a:lnTo>
                        <a:pt x="20916" y="18982"/>
                      </a:lnTo>
                      <a:lnTo>
                        <a:pt x="20233" y="18982"/>
                      </a:lnTo>
                      <a:lnTo>
                        <a:pt x="19823" y="19636"/>
                      </a:lnTo>
                      <a:lnTo>
                        <a:pt x="16952" y="19636"/>
                      </a:lnTo>
                      <a:lnTo>
                        <a:pt x="15995" y="20291"/>
                      </a:lnTo>
                      <a:lnTo>
                        <a:pt x="10800" y="20291"/>
                      </a:lnTo>
                      <a:lnTo>
                        <a:pt x="9159" y="20945"/>
                      </a:lnTo>
                      <a:lnTo>
                        <a:pt x="3828" y="20945"/>
                      </a:lnTo>
                      <a:lnTo>
                        <a:pt x="1914" y="21600"/>
                      </a:lnTo>
                      <a:lnTo>
                        <a:pt x="0" y="21600"/>
                      </a:lnTo>
                      <a:lnTo>
                        <a:pt x="820" y="15709"/>
                      </a:lnTo>
                      <a:lnTo>
                        <a:pt x="1640" y="11127"/>
                      </a:lnTo>
                      <a:lnTo>
                        <a:pt x="2461" y="7854"/>
                      </a:lnTo>
                      <a:lnTo>
                        <a:pt x="3144" y="5891"/>
                      </a:lnTo>
                      <a:lnTo>
                        <a:pt x="3828" y="5236"/>
                      </a:lnTo>
                      <a:lnTo>
                        <a:pt x="4375" y="4582"/>
                      </a:lnTo>
                      <a:lnTo>
                        <a:pt x="6015" y="4582"/>
                      </a:lnTo>
                      <a:lnTo>
                        <a:pt x="6699" y="3927"/>
                      </a:lnTo>
                      <a:lnTo>
                        <a:pt x="12167" y="3927"/>
                      </a:lnTo>
                      <a:lnTo>
                        <a:pt x="13397" y="3273"/>
                      </a:lnTo>
                      <a:lnTo>
                        <a:pt x="19276" y="3273"/>
                      </a:lnTo>
                      <a:lnTo>
                        <a:pt x="19549" y="2618"/>
                      </a:lnTo>
                      <a:lnTo>
                        <a:pt x="20096" y="2618"/>
                      </a:lnTo>
                      <a:lnTo>
                        <a:pt x="20370" y="1964"/>
                      </a:lnTo>
                      <a:lnTo>
                        <a:pt x="20643" y="1309"/>
                      </a:lnTo>
                      <a:lnTo>
                        <a:pt x="20780" y="654"/>
                      </a:lnTo>
                      <a:lnTo>
                        <a:pt x="20916" y="0"/>
                      </a:lnTo>
                      <a:lnTo>
                        <a:pt x="21053" y="0"/>
                      </a:lnTo>
                      <a:lnTo>
                        <a:pt x="21190" y="4582"/>
                      </a:lnTo>
                      <a:lnTo>
                        <a:pt x="21327" y="9164"/>
                      </a:lnTo>
                      <a:lnTo>
                        <a:pt x="21463" y="13745"/>
                      </a:lnTo>
                      <a:lnTo>
                        <a:pt x="21600" y="17018"/>
                      </a:lnTo>
                      <a:lnTo>
                        <a:pt x="21463" y="17673"/>
                      </a:lnTo>
                      <a:close/>
                    </a:path>
                  </a:pathLst>
                </a:custGeom>
                <a:solidFill>
                  <a:srgbClr val="FFF499"/>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gf5235eb5ba_0_303"/>
                <p:cNvSpPr/>
                <p:nvPr/>
              </p:nvSpPr>
              <p:spPr>
                <a:xfrm>
                  <a:off x="1150143" y="454818"/>
                  <a:ext cx="27000" cy="12690"/>
                </a:xfrm>
                <a:custGeom>
                  <a:rect b="b" l="l" r="r" t="t"/>
                  <a:pathLst>
                    <a:path extrusionOk="0" h="21600" w="21600">
                      <a:moveTo>
                        <a:pt x="0" y="21600"/>
                      </a:moveTo>
                      <a:lnTo>
                        <a:pt x="12706" y="21600"/>
                      </a:lnTo>
                      <a:lnTo>
                        <a:pt x="15247" y="17280"/>
                      </a:lnTo>
                      <a:lnTo>
                        <a:pt x="19059" y="17280"/>
                      </a:lnTo>
                      <a:lnTo>
                        <a:pt x="21600" y="8640"/>
                      </a:lnTo>
                      <a:lnTo>
                        <a:pt x="19059" y="0"/>
                      </a:lnTo>
                      <a:lnTo>
                        <a:pt x="17788" y="4320"/>
                      </a:lnTo>
                      <a:lnTo>
                        <a:pt x="15247" y="4320"/>
                      </a:lnTo>
                      <a:lnTo>
                        <a:pt x="12706" y="8640"/>
                      </a:lnTo>
                      <a:lnTo>
                        <a:pt x="0" y="864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gf5235eb5ba_0_303"/>
                <p:cNvSpPr/>
                <p:nvPr/>
              </p:nvSpPr>
              <p:spPr>
                <a:xfrm>
                  <a:off x="924718" y="459581"/>
                  <a:ext cx="225450" cy="12690"/>
                </a:xfrm>
                <a:custGeom>
                  <a:rect b="b" l="l" r="r" t="t"/>
                  <a:pathLst>
                    <a:path extrusionOk="0" h="21600" w="21600">
                      <a:moveTo>
                        <a:pt x="0" y="15429"/>
                      </a:moveTo>
                      <a:lnTo>
                        <a:pt x="152" y="21600"/>
                      </a:lnTo>
                      <a:lnTo>
                        <a:pt x="2282" y="18514"/>
                      </a:lnTo>
                      <a:lnTo>
                        <a:pt x="6541" y="18514"/>
                      </a:lnTo>
                      <a:lnTo>
                        <a:pt x="8518" y="15429"/>
                      </a:lnTo>
                      <a:lnTo>
                        <a:pt x="12169" y="15429"/>
                      </a:lnTo>
                      <a:lnTo>
                        <a:pt x="13690" y="12343"/>
                      </a:lnTo>
                      <a:lnTo>
                        <a:pt x="19927" y="12343"/>
                      </a:lnTo>
                      <a:lnTo>
                        <a:pt x="20687" y="9257"/>
                      </a:lnTo>
                      <a:lnTo>
                        <a:pt x="21600" y="9257"/>
                      </a:lnTo>
                      <a:lnTo>
                        <a:pt x="21600" y="0"/>
                      </a:lnTo>
                      <a:lnTo>
                        <a:pt x="20687" y="0"/>
                      </a:lnTo>
                      <a:lnTo>
                        <a:pt x="19927" y="3086"/>
                      </a:lnTo>
                      <a:lnTo>
                        <a:pt x="13690" y="3086"/>
                      </a:lnTo>
                      <a:lnTo>
                        <a:pt x="12169" y="6171"/>
                      </a:lnTo>
                      <a:lnTo>
                        <a:pt x="8518" y="6171"/>
                      </a:lnTo>
                      <a:lnTo>
                        <a:pt x="6541" y="9257"/>
                      </a:lnTo>
                      <a:lnTo>
                        <a:pt x="2282" y="9257"/>
                      </a:lnTo>
                      <a:lnTo>
                        <a:pt x="152" y="12343"/>
                      </a:lnTo>
                      <a:lnTo>
                        <a:pt x="304" y="15429"/>
                      </a:lnTo>
                      <a:lnTo>
                        <a:pt x="0" y="15429"/>
                      </a:lnTo>
                      <a:lnTo>
                        <a:pt x="0" y="21600"/>
                      </a:lnTo>
                      <a:lnTo>
                        <a:pt x="152" y="21600"/>
                      </a:lnTo>
                      <a:lnTo>
                        <a:pt x="0" y="15429"/>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gf5235eb5ba_0_303"/>
                <p:cNvSpPr/>
                <p:nvPr/>
              </p:nvSpPr>
              <p:spPr>
                <a:xfrm>
                  <a:off x="919956" y="461962"/>
                  <a:ext cx="12690" cy="12690"/>
                </a:xfrm>
                <a:custGeom>
                  <a:rect b="b" l="l" r="r" t="t"/>
                  <a:pathLst>
                    <a:path extrusionOk="0" h="21600" w="21600">
                      <a:moveTo>
                        <a:pt x="0" y="0"/>
                      </a:moveTo>
                      <a:lnTo>
                        <a:pt x="0" y="10800"/>
                      </a:lnTo>
                      <a:lnTo>
                        <a:pt x="21600" y="10800"/>
                      </a:lnTo>
                      <a:lnTo>
                        <a:pt x="21600" y="21600"/>
                      </a:lnTo>
                      <a:lnTo>
                        <a:pt x="0" y="0"/>
                      </a:lnTo>
                      <a:lnTo>
                        <a:pt x="0" y="1080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gf5235eb5ba_0_303"/>
                <p:cNvSpPr/>
                <p:nvPr/>
              </p:nvSpPr>
              <p:spPr>
                <a:xfrm>
                  <a:off x="924718" y="423862"/>
                  <a:ext cx="61938" cy="46062"/>
                </a:xfrm>
                <a:custGeom>
                  <a:rect b="b" l="l" r="r" t="t"/>
                  <a:pathLst>
                    <a:path extrusionOk="0" h="21600" w="21600">
                      <a:moveTo>
                        <a:pt x="21600" y="0"/>
                      </a:moveTo>
                      <a:lnTo>
                        <a:pt x="19938" y="0"/>
                      </a:lnTo>
                      <a:lnTo>
                        <a:pt x="18277" y="745"/>
                      </a:lnTo>
                      <a:lnTo>
                        <a:pt x="16061" y="745"/>
                      </a:lnTo>
                      <a:lnTo>
                        <a:pt x="13292" y="2234"/>
                      </a:lnTo>
                      <a:lnTo>
                        <a:pt x="9969" y="4469"/>
                      </a:lnTo>
                      <a:lnTo>
                        <a:pt x="7200" y="8193"/>
                      </a:lnTo>
                      <a:lnTo>
                        <a:pt x="3323" y="13407"/>
                      </a:lnTo>
                      <a:lnTo>
                        <a:pt x="0" y="20110"/>
                      </a:lnTo>
                      <a:lnTo>
                        <a:pt x="1108" y="21600"/>
                      </a:lnTo>
                      <a:lnTo>
                        <a:pt x="4431" y="14896"/>
                      </a:lnTo>
                      <a:lnTo>
                        <a:pt x="7754" y="9683"/>
                      </a:lnTo>
                      <a:lnTo>
                        <a:pt x="10523" y="6703"/>
                      </a:lnTo>
                      <a:lnTo>
                        <a:pt x="13292" y="4469"/>
                      </a:lnTo>
                      <a:lnTo>
                        <a:pt x="16061" y="2979"/>
                      </a:lnTo>
                      <a:lnTo>
                        <a:pt x="18277" y="2979"/>
                      </a:lnTo>
                      <a:lnTo>
                        <a:pt x="19938" y="2234"/>
                      </a:lnTo>
                      <a:lnTo>
                        <a:pt x="21600" y="2234"/>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gf5235eb5ba_0_303"/>
                <p:cNvSpPr/>
                <p:nvPr/>
              </p:nvSpPr>
              <p:spPr>
                <a:xfrm>
                  <a:off x="986631" y="418306"/>
                  <a:ext cx="160326" cy="12690"/>
                </a:xfrm>
                <a:custGeom>
                  <a:rect b="b" l="l" r="r" t="t"/>
                  <a:pathLst>
                    <a:path extrusionOk="0" h="21600" w="21600">
                      <a:moveTo>
                        <a:pt x="21600" y="0"/>
                      </a:moveTo>
                      <a:lnTo>
                        <a:pt x="16253" y="0"/>
                      </a:lnTo>
                      <a:lnTo>
                        <a:pt x="14543" y="4320"/>
                      </a:lnTo>
                      <a:lnTo>
                        <a:pt x="5346" y="4320"/>
                      </a:lnTo>
                      <a:lnTo>
                        <a:pt x="3849" y="8640"/>
                      </a:lnTo>
                      <a:lnTo>
                        <a:pt x="0" y="8640"/>
                      </a:lnTo>
                      <a:lnTo>
                        <a:pt x="0" y="21600"/>
                      </a:lnTo>
                      <a:lnTo>
                        <a:pt x="3849" y="21600"/>
                      </a:lnTo>
                      <a:lnTo>
                        <a:pt x="5346" y="17280"/>
                      </a:lnTo>
                      <a:lnTo>
                        <a:pt x="14543" y="17280"/>
                      </a:lnTo>
                      <a:lnTo>
                        <a:pt x="16253" y="12960"/>
                      </a:lnTo>
                      <a:lnTo>
                        <a:pt x="21600" y="1296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2" name="Google Shape;842;gf5235eb5ba_0_303"/>
                <p:cNvSpPr/>
                <p:nvPr/>
              </p:nvSpPr>
              <p:spPr>
                <a:xfrm>
                  <a:off x="1146968" y="413543"/>
                  <a:ext cx="23814" cy="12690"/>
                </a:xfrm>
                <a:custGeom>
                  <a:rect b="b" l="l" r="r" t="t"/>
                  <a:pathLst>
                    <a:path extrusionOk="0" h="21600" w="21600">
                      <a:moveTo>
                        <a:pt x="20160" y="0"/>
                      </a:moveTo>
                      <a:lnTo>
                        <a:pt x="17280" y="3086"/>
                      </a:lnTo>
                      <a:lnTo>
                        <a:pt x="15840" y="6171"/>
                      </a:lnTo>
                      <a:lnTo>
                        <a:pt x="12960" y="6171"/>
                      </a:lnTo>
                      <a:lnTo>
                        <a:pt x="11520" y="9257"/>
                      </a:lnTo>
                      <a:lnTo>
                        <a:pt x="8640" y="12343"/>
                      </a:lnTo>
                      <a:lnTo>
                        <a:pt x="0" y="12343"/>
                      </a:lnTo>
                      <a:lnTo>
                        <a:pt x="0" y="21600"/>
                      </a:lnTo>
                      <a:lnTo>
                        <a:pt x="8640" y="21600"/>
                      </a:lnTo>
                      <a:lnTo>
                        <a:pt x="11520" y="18514"/>
                      </a:lnTo>
                      <a:lnTo>
                        <a:pt x="14400" y="15429"/>
                      </a:lnTo>
                      <a:lnTo>
                        <a:pt x="17280" y="15429"/>
                      </a:lnTo>
                      <a:lnTo>
                        <a:pt x="21600" y="6171"/>
                      </a:lnTo>
                      <a:lnTo>
                        <a:pt x="21600" y="9257"/>
                      </a:lnTo>
                      <a:lnTo>
                        <a:pt x="201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3" name="Google Shape;843;gf5235eb5ba_0_303"/>
                <p:cNvSpPr/>
                <p:nvPr/>
              </p:nvSpPr>
              <p:spPr>
                <a:xfrm>
                  <a:off x="1164431" y="409575"/>
                  <a:ext cx="12690" cy="12690"/>
                </a:xfrm>
                <a:custGeom>
                  <a:rect b="b" l="l" r="r" t="t"/>
                  <a:pathLst>
                    <a:path extrusionOk="0" h="21600" w="21600">
                      <a:moveTo>
                        <a:pt x="21600" y="10800"/>
                      </a:moveTo>
                      <a:lnTo>
                        <a:pt x="0" y="0"/>
                      </a:lnTo>
                      <a:lnTo>
                        <a:pt x="0" y="5400"/>
                      </a:lnTo>
                      <a:lnTo>
                        <a:pt x="10800" y="21600"/>
                      </a:lnTo>
                      <a:lnTo>
                        <a:pt x="21600" y="16200"/>
                      </a:lnTo>
                      <a:lnTo>
                        <a:pt x="0" y="10800"/>
                      </a:lnTo>
                      <a:lnTo>
                        <a:pt x="21600" y="10800"/>
                      </a:lnTo>
                      <a:lnTo>
                        <a:pt x="21600" y="0"/>
                      </a:lnTo>
                      <a:lnTo>
                        <a:pt x="10800" y="5400"/>
                      </a:lnTo>
                      <a:lnTo>
                        <a:pt x="2160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gf5235eb5ba_0_303"/>
                <p:cNvSpPr/>
                <p:nvPr/>
              </p:nvSpPr>
              <p:spPr>
                <a:xfrm>
                  <a:off x="1167606" y="415925"/>
                  <a:ext cx="12690" cy="42876"/>
                </a:xfrm>
                <a:custGeom>
                  <a:rect b="b" l="l" r="r" t="t"/>
                  <a:pathLst>
                    <a:path extrusionOk="0" h="21600" w="21600">
                      <a:moveTo>
                        <a:pt x="21600" y="21600"/>
                      </a:moveTo>
                      <a:lnTo>
                        <a:pt x="21600" y="20800"/>
                      </a:lnTo>
                      <a:lnTo>
                        <a:pt x="18000" y="16800"/>
                      </a:lnTo>
                      <a:lnTo>
                        <a:pt x="18000" y="11200"/>
                      </a:lnTo>
                      <a:lnTo>
                        <a:pt x="14400" y="5600"/>
                      </a:lnTo>
                      <a:lnTo>
                        <a:pt x="7200" y="0"/>
                      </a:lnTo>
                      <a:lnTo>
                        <a:pt x="0" y="0"/>
                      </a:lnTo>
                      <a:lnTo>
                        <a:pt x="10800" y="16800"/>
                      </a:lnTo>
                      <a:lnTo>
                        <a:pt x="10800" y="20800"/>
                      </a:lnTo>
                      <a:lnTo>
                        <a:pt x="14400" y="20000"/>
                      </a:lnTo>
                      <a:lnTo>
                        <a:pt x="21600" y="21600"/>
                      </a:lnTo>
                      <a:lnTo>
                        <a:pt x="21600" y="208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5" name="Google Shape;845;gf5235eb5ba_0_303"/>
                <p:cNvSpPr/>
                <p:nvPr/>
              </p:nvSpPr>
              <p:spPr>
                <a:xfrm>
                  <a:off x="1169987" y="451643"/>
                  <a:ext cx="12690" cy="12690"/>
                </a:xfrm>
                <a:custGeom>
                  <a:rect b="b" l="l" r="r" t="t"/>
                  <a:pathLst>
                    <a:path extrusionOk="0" h="21600" w="21600">
                      <a:moveTo>
                        <a:pt x="14400" y="21600"/>
                      </a:moveTo>
                      <a:lnTo>
                        <a:pt x="21600" y="14400"/>
                      </a:lnTo>
                      <a:lnTo>
                        <a:pt x="7200" y="0"/>
                      </a:lnTo>
                      <a:lnTo>
                        <a:pt x="0" y="72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6" name="Google Shape;846;gf5235eb5ba_0_303"/>
                <p:cNvSpPr/>
                <p:nvPr/>
              </p:nvSpPr>
              <p:spPr>
                <a:xfrm>
                  <a:off x="354806" y="422275"/>
                  <a:ext cx="400032" cy="55566"/>
                </a:xfrm>
                <a:custGeom>
                  <a:rect b="b" l="l" r="r" t="t"/>
                  <a:pathLst>
                    <a:path extrusionOk="0" h="21600" w="21600">
                      <a:moveTo>
                        <a:pt x="0" y="13577"/>
                      </a:moveTo>
                      <a:lnTo>
                        <a:pt x="171" y="11726"/>
                      </a:lnTo>
                      <a:lnTo>
                        <a:pt x="343" y="8640"/>
                      </a:lnTo>
                      <a:lnTo>
                        <a:pt x="600" y="6789"/>
                      </a:lnTo>
                      <a:lnTo>
                        <a:pt x="857" y="4320"/>
                      </a:lnTo>
                      <a:lnTo>
                        <a:pt x="1114" y="2469"/>
                      </a:lnTo>
                      <a:lnTo>
                        <a:pt x="1457" y="1234"/>
                      </a:lnTo>
                      <a:lnTo>
                        <a:pt x="1886" y="0"/>
                      </a:lnTo>
                      <a:lnTo>
                        <a:pt x="2400" y="617"/>
                      </a:lnTo>
                      <a:lnTo>
                        <a:pt x="2657" y="617"/>
                      </a:lnTo>
                      <a:lnTo>
                        <a:pt x="2914" y="1234"/>
                      </a:lnTo>
                      <a:lnTo>
                        <a:pt x="3171" y="1234"/>
                      </a:lnTo>
                      <a:lnTo>
                        <a:pt x="3514" y="1851"/>
                      </a:lnTo>
                      <a:lnTo>
                        <a:pt x="3857" y="1851"/>
                      </a:lnTo>
                      <a:lnTo>
                        <a:pt x="4200" y="2469"/>
                      </a:lnTo>
                      <a:lnTo>
                        <a:pt x="4543" y="2469"/>
                      </a:lnTo>
                      <a:lnTo>
                        <a:pt x="4886" y="3086"/>
                      </a:lnTo>
                      <a:lnTo>
                        <a:pt x="5571" y="3086"/>
                      </a:lnTo>
                      <a:lnTo>
                        <a:pt x="5914" y="3703"/>
                      </a:lnTo>
                      <a:lnTo>
                        <a:pt x="10800" y="3703"/>
                      </a:lnTo>
                      <a:lnTo>
                        <a:pt x="11657" y="3086"/>
                      </a:lnTo>
                      <a:lnTo>
                        <a:pt x="17828" y="3086"/>
                      </a:lnTo>
                      <a:lnTo>
                        <a:pt x="18257" y="3703"/>
                      </a:lnTo>
                      <a:lnTo>
                        <a:pt x="18771" y="4320"/>
                      </a:lnTo>
                      <a:lnTo>
                        <a:pt x="19371" y="5554"/>
                      </a:lnTo>
                      <a:lnTo>
                        <a:pt x="19971" y="7406"/>
                      </a:lnTo>
                      <a:lnTo>
                        <a:pt x="20571" y="10491"/>
                      </a:lnTo>
                      <a:lnTo>
                        <a:pt x="21086" y="14194"/>
                      </a:lnTo>
                      <a:lnTo>
                        <a:pt x="21514" y="19131"/>
                      </a:lnTo>
                      <a:lnTo>
                        <a:pt x="21600" y="19749"/>
                      </a:lnTo>
                      <a:lnTo>
                        <a:pt x="20228" y="19749"/>
                      </a:lnTo>
                      <a:lnTo>
                        <a:pt x="18943" y="20366"/>
                      </a:lnTo>
                      <a:lnTo>
                        <a:pt x="15343" y="20366"/>
                      </a:lnTo>
                      <a:lnTo>
                        <a:pt x="14228" y="20983"/>
                      </a:lnTo>
                      <a:lnTo>
                        <a:pt x="10371" y="20983"/>
                      </a:lnTo>
                      <a:lnTo>
                        <a:pt x="9600" y="21600"/>
                      </a:lnTo>
                      <a:lnTo>
                        <a:pt x="6686" y="21600"/>
                      </a:lnTo>
                      <a:lnTo>
                        <a:pt x="6257" y="20983"/>
                      </a:lnTo>
                      <a:lnTo>
                        <a:pt x="5828" y="20983"/>
                      </a:lnTo>
                      <a:lnTo>
                        <a:pt x="5314" y="20366"/>
                      </a:lnTo>
                      <a:lnTo>
                        <a:pt x="4800" y="19749"/>
                      </a:lnTo>
                      <a:lnTo>
                        <a:pt x="4286" y="19131"/>
                      </a:lnTo>
                      <a:lnTo>
                        <a:pt x="3771" y="19131"/>
                      </a:lnTo>
                      <a:lnTo>
                        <a:pt x="3257" y="18514"/>
                      </a:lnTo>
                      <a:lnTo>
                        <a:pt x="2743" y="17897"/>
                      </a:lnTo>
                      <a:lnTo>
                        <a:pt x="2228" y="17280"/>
                      </a:lnTo>
                      <a:lnTo>
                        <a:pt x="1200" y="16046"/>
                      </a:lnTo>
                      <a:lnTo>
                        <a:pt x="771" y="15429"/>
                      </a:lnTo>
                      <a:lnTo>
                        <a:pt x="343" y="14811"/>
                      </a:lnTo>
                      <a:lnTo>
                        <a:pt x="0" y="14194"/>
                      </a:lnTo>
                      <a:lnTo>
                        <a:pt x="0" y="13577"/>
                      </a:lnTo>
                      <a:close/>
                    </a:path>
                  </a:pathLst>
                </a:custGeom>
                <a:solidFill>
                  <a:srgbClr val="FFF499"/>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gf5235eb5ba_0_303"/>
                <p:cNvSpPr/>
                <p:nvPr/>
              </p:nvSpPr>
              <p:spPr>
                <a:xfrm>
                  <a:off x="353218" y="420687"/>
                  <a:ext cx="46062" cy="38124"/>
                </a:xfrm>
                <a:custGeom>
                  <a:rect b="b" l="l" r="r" t="t"/>
                  <a:pathLst>
                    <a:path extrusionOk="0" h="21600" w="21600">
                      <a:moveTo>
                        <a:pt x="21600" y="0"/>
                      </a:moveTo>
                      <a:lnTo>
                        <a:pt x="17131" y="0"/>
                      </a:lnTo>
                      <a:lnTo>
                        <a:pt x="13407" y="900"/>
                      </a:lnTo>
                      <a:lnTo>
                        <a:pt x="10428" y="3600"/>
                      </a:lnTo>
                      <a:lnTo>
                        <a:pt x="7448" y="6300"/>
                      </a:lnTo>
                      <a:lnTo>
                        <a:pt x="2979" y="13500"/>
                      </a:lnTo>
                      <a:lnTo>
                        <a:pt x="1489" y="17100"/>
                      </a:lnTo>
                      <a:lnTo>
                        <a:pt x="0" y="20700"/>
                      </a:lnTo>
                      <a:lnTo>
                        <a:pt x="745" y="21600"/>
                      </a:lnTo>
                      <a:lnTo>
                        <a:pt x="2979" y="18000"/>
                      </a:lnTo>
                      <a:lnTo>
                        <a:pt x="4469" y="14400"/>
                      </a:lnTo>
                      <a:lnTo>
                        <a:pt x="6703" y="11700"/>
                      </a:lnTo>
                      <a:lnTo>
                        <a:pt x="8938" y="8100"/>
                      </a:lnTo>
                      <a:lnTo>
                        <a:pt x="11172" y="5400"/>
                      </a:lnTo>
                      <a:lnTo>
                        <a:pt x="14152" y="3600"/>
                      </a:lnTo>
                      <a:lnTo>
                        <a:pt x="17131" y="2700"/>
                      </a:lnTo>
                      <a:lnTo>
                        <a:pt x="21600" y="27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gf5235eb5ba_0_303"/>
                <p:cNvSpPr/>
                <p:nvPr/>
              </p:nvSpPr>
              <p:spPr>
                <a:xfrm>
                  <a:off x="399256" y="420687"/>
                  <a:ext cx="88884" cy="14310"/>
                </a:xfrm>
                <a:custGeom>
                  <a:rect b="b" l="l" r="r" t="t"/>
                  <a:pathLst>
                    <a:path extrusionOk="0" h="21600" w="21600">
                      <a:moveTo>
                        <a:pt x="21600" y="14400"/>
                      </a:moveTo>
                      <a:lnTo>
                        <a:pt x="18514" y="14400"/>
                      </a:lnTo>
                      <a:lnTo>
                        <a:pt x="17357" y="12000"/>
                      </a:lnTo>
                      <a:lnTo>
                        <a:pt x="14271" y="12000"/>
                      </a:lnTo>
                      <a:lnTo>
                        <a:pt x="12729" y="9600"/>
                      </a:lnTo>
                      <a:lnTo>
                        <a:pt x="9643" y="9600"/>
                      </a:lnTo>
                      <a:lnTo>
                        <a:pt x="8100" y="7200"/>
                      </a:lnTo>
                      <a:lnTo>
                        <a:pt x="5014" y="7200"/>
                      </a:lnTo>
                      <a:lnTo>
                        <a:pt x="3471" y="4800"/>
                      </a:lnTo>
                      <a:lnTo>
                        <a:pt x="2314" y="2400"/>
                      </a:lnTo>
                      <a:lnTo>
                        <a:pt x="1157" y="2400"/>
                      </a:lnTo>
                      <a:lnTo>
                        <a:pt x="0" y="0"/>
                      </a:lnTo>
                      <a:lnTo>
                        <a:pt x="0" y="7200"/>
                      </a:lnTo>
                      <a:lnTo>
                        <a:pt x="1157" y="9600"/>
                      </a:lnTo>
                      <a:lnTo>
                        <a:pt x="2314" y="9600"/>
                      </a:lnTo>
                      <a:lnTo>
                        <a:pt x="3471" y="12000"/>
                      </a:lnTo>
                      <a:lnTo>
                        <a:pt x="5014" y="14400"/>
                      </a:lnTo>
                      <a:lnTo>
                        <a:pt x="8100" y="14400"/>
                      </a:lnTo>
                      <a:lnTo>
                        <a:pt x="9643" y="16800"/>
                      </a:lnTo>
                      <a:lnTo>
                        <a:pt x="11186" y="16800"/>
                      </a:lnTo>
                      <a:lnTo>
                        <a:pt x="12729" y="19200"/>
                      </a:lnTo>
                      <a:lnTo>
                        <a:pt x="17357" y="19200"/>
                      </a:lnTo>
                      <a:lnTo>
                        <a:pt x="18514" y="21600"/>
                      </a:lnTo>
                      <a:lnTo>
                        <a:pt x="21600" y="21600"/>
                      </a:lnTo>
                      <a:lnTo>
                        <a:pt x="21600" y="14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gf5235eb5ba_0_303"/>
                <p:cNvSpPr/>
                <p:nvPr/>
              </p:nvSpPr>
              <p:spPr>
                <a:xfrm>
                  <a:off x="488156" y="424656"/>
                  <a:ext cx="192078" cy="12690"/>
                </a:xfrm>
                <a:custGeom>
                  <a:rect b="b" l="l" r="r" t="t"/>
                  <a:pathLst>
                    <a:path extrusionOk="0" h="21600" w="21600">
                      <a:moveTo>
                        <a:pt x="21600" y="0"/>
                      </a:moveTo>
                      <a:lnTo>
                        <a:pt x="16423" y="0"/>
                      </a:lnTo>
                      <a:lnTo>
                        <a:pt x="14817" y="4320"/>
                      </a:lnTo>
                      <a:lnTo>
                        <a:pt x="2678" y="4320"/>
                      </a:lnTo>
                      <a:lnTo>
                        <a:pt x="1607" y="8640"/>
                      </a:lnTo>
                      <a:lnTo>
                        <a:pt x="0" y="8640"/>
                      </a:lnTo>
                      <a:lnTo>
                        <a:pt x="0" y="21600"/>
                      </a:lnTo>
                      <a:lnTo>
                        <a:pt x="1607" y="21600"/>
                      </a:lnTo>
                      <a:lnTo>
                        <a:pt x="2678" y="17280"/>
                      </a:lnTo>
                      <a:lnTo>
                        <a:pt x="21600" y="1728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gf5235eb5ba_0_303"/>
                <p:cNvSpPr/>
                <p:nvPr/>
              </p:nvSpPr>
              <p:spPr>
                <a:xfrm>
                  <a:off x="680243" y="427037"/>
                  <a:ext cx="74628" cy="44442"/>
                </a:xfrm>
                <a:custGeom>
                  <a:rect b="b" l="l" r="r" t="t"/>
                  <a:pathLst>
                    <a:path extrusionOk="0" h="21600" w="21600">
                      <a:moveTo>
                        <a:pt x="21600" y="20829"/>
                      </a:moveTo>
                      <a:lnTo>
                        <a:pt x="19302" y="14657"/>
                      </a:lnTo>
                      <a:lnTo>
                        <a:pt x="16085" y="10029"/>
                      </a:lnTo>
                      <a:lnTo>
                        <a:pt x="12868" y="6171"/>
                      </a:lnTo>
                      <a:lnTo>
                        <a:pt x="9651" y="3857"/>
                      </a:lnTo>
                      <a:lnTo>
                        <a:pt x="6434" y="1543"/>
                      </a:lnTo>
                      <a:lnTo>
                        <a:pt x="3676" y="771"/>
                      </a:lnTo>
                      <a:lnTo>
                        <a:pt x="1379" y="0"/>
                      </a:lnTo>
                      <a:lnTo>
                        <a:pt x="0" y="0"/>
                      </a:lnTo>
                      <a:lnTo>
                        <a:pt x="0" y="3086"/>
                      </a:lnTo>
                      <a:lnTo>
                        <a:pt x="3676" y="3086"/>
                      </a:lnTo>
                      <a:lnTo>
                        <a:pt x="6434" y="3857"/>
                      </a:lnTo>
                      <a:lnTo>
                        <a:pt x="9651" y="6171"/>
                      </a:lnTo>
                      <a:lnTo>
                        <a:pt x="12408" y="8486"/>
                      </a:lnTo>
                      <a:lnTo>
                        <a:pt x="15625" y="11571"/>
                      </a:lnTo>
                      <a:lnTo>
                        <a:pt x="18383" y="16200"/>
                      </a:lnTo>
                      <a:lnTo>
                        <a:pt x="20681" y="21600"/>
                      </a:lnTo>
                      <a:lnTo>
                        <a:pt x="21600" y="20829"/>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gf5235eb5ba_0_303"/>
                <p:cNvSpPr/>
                <p:nvPr/>
              </p:nvSpPr>
              <p:spPr>
                <a:xfrm>
                  <a:off x="748506" y="465931"/>
                  <a:ext cx="12690" cy="12690"/>
                </a:xfrm>
                <a:custGeom>
                  <a:rect b="b" l="l" r="r" t="t"/>
                  <a:pathLst>
                    <a:path extrusionOk="0" h="21600" w="21600">
                      <a:moveTo>
                        <a:pt x="10800" y="21600"/>
                      </a:moveTo>
                      <a:lnTo>
                        <a:pt x="16200" y="7200"/>
                      </a:lnTo>
                      <a:lnTo>
                        <a:pt x="10800" y="0"/>
                      </a:lnTo>
                      <a:lnTo>
                        <a:pt x="0" y="7200"/>
                      </a:lnTo>
                      <a:lnTo>
                        <a:pt x="5400" y="21600"/>
                      </a:lnTo>
                      <a:lnTo>
                        <a:pt x="10800" y="0"/>
                      </a:lnTo>
                      <a:lnTo>
                        <a:pt x="10800" y="21600"/>
                      </a:lnTo>
                      <a:lnTo>
                        <a:pt x="21600" y="21600"/>
                      </a:lnTo>
                      <a:lnTo>
                        <a:pt x="16200" y="72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gf5235eb5ba_0_303"/>
                <p:cNvSpPr/>
                <p:nvPr/>
              </p:nvSpPr>
              <p:spPr>
                <a:xfrm>
                  <a:off x="491331" y="469106"/>
                  <a:ext cx="263520" cy="12690"/>
                </a:xfrm>
                <a:custGeom>
                  <a:rect b="b" l="l" r="r" t="t"/>
                  <a:pathLst>
                    <a:path extrusionOk="0" h="21600" w="21600">
                      <a:moveTo>
                        <a:pt x="0" y="21600"/>
                      </a:moveTo>
                      <a:lnTo>
                        <a:pt x="1561" y="21600"/>
                      </a:lnTo>
                      <a:lnTo>
                        <a:pt x="2472" y="18514"/>
                      </a:lnTo>
                      <a:lnTo>
                        <a:pt x="8718" y="18514"/>
                      </a:lnTo>
                      <a:lnTo>
                        <a:pt x="10410" y="15429"/>
                      </a:lnTo>
                      <a:lnTo>
                        <a:pt x="13923" y="15429"/>
                      </a:lnTo>
                      <a:lnTo>
                        <a:pt x="15745" y="12343"/>
                      </a:lnTo>
                      <a:lnTo>
                        <a:pt x="19518" y="12343"/>
                      </a:lnTo>
                      <a:lnTo>
                        <a:pt x="21600" y="9257"/>
                      </a:lnTo>
                      <a:lnTo>
                        <a:pt x="21600" y="0"/>
                      </a:lnTo>
                      <a:lnTo>
                        <a:pt x="19518" y="3086"/>
                      </a:lnTo>
                      <a:lnTo>
                        <a:pt x="15745" y="3086"/>
                      </a:lnTo>
                      <a:lnTo>
                        <a:pt x="13923" y="6171"/>
                      </a:lnTo>
                      <a:lnTo>
                        <a:pt x="10410" y="6171"/>
                      </a:lnTo>
                      <a:lnTo>
                        <a:pt x="8718" y="9257"/>
                      </a:lnTo>
                      <a:lnTo>
                        <a:pt x="2472" y="9257"/>
                      </a:lnTo>
                      <a:lnTo>
                        <a:pt x="1561" y="12343"/>
                      </a:lnTo>
                      <a:lnTo>
                        <a:pt x="0" y="12343"/>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gf5235eb5ba_0_303"/>
                <p:cNvSpPr/>
                <p:nvPr/>
              </p:nvSpPr>
              <p:spPr>
                <a:xfrm>
                  <a:off x="351631" y="457200"/>
                  <a:ext cx="139698" cy="23814"/>
                </a:xfrm>
                <a:custGeom>
                  <a:rect b="b" l="l" r="r" t="t"/>
                  <a:pathLst>
                    <a:path extrusionOk="0" h="21600" w="21600">
                      <a:moveTo>
                        <a:pt x="0" y="1440"/>
                      </a:moveTo>
                      <a:lnTo>
                        <a:pt x="491" y="4320"/>
                      </a:lnTo>
                      <a:lnTo>
                        <a:pt x="1473" y="4320"/>
                      </a:lnTo>
                      <a:lnTo>
                        <a:pt x="2700" y="5760"/>
                      </a:lnTo>
                      <a:lnTo>
                        <a:pt x="3927" y="7200"/>
                      </a:lnTo>
                      <a:lnTo>
                        <a:pt x="5400" y="8640"/>
                      </a:lnTo>
                      <a:lnTo>
                        <a:pt x="6873" y="10080"/>
                      </a:lnTo>
                      <a:lnTo>
                        <a:pt x="12764" y="15840"/>
                      </a:lnTo>
                      <a:lnTo>
                        <a:pt x="14236" y="17280"/>
                      </a:lnTo>
                      <a:lnTo>
                        <a:pt x="15709" y="17280"/>
                      </a:lnTo>
                      <a:lnTo>
                        <a:pt x="17182" y="18720"/>
                      </a:lnTo>
                      <a:lnTo>
                        <a:pt x="18409" y="20160"/>
                      </a:lnTo>
                      <a:lnTo>
                        <a:pt x="19636" y="20160"/>
                      </a:lnTo>
                      <a:lnTo>
                        <a:pt x="20618" y="21600"/>
                      </a:lnTo>
                      <a:lnTo>
                        <a:pt x="21600" y="21600"/>
                      </a:lnTo>
                      <a:lnTo>
                        <a:pt x="21600" y="17280"/>
                      </a:lnTo>
                      <a:lnTo>
                        <a:pt x="20618" y="17280"/>
                      </a:lnTo>
                      <a:lnTo>
                        <a:pt x="19636" y="15840"/>
                      </a:lnTo>
                      <a:lnTo>
                        <a:pt x="18409" y="15840"/>
                      </a:lnTo>
                      <a:lnTo>
                        <a:pt x="17182" y="14400"/>
                      </a:lnTo>
                      <a:lnTo>
                        <a:pt x="15709" y="12960"/>
                      </a:lnTo>
                      <a:lnTo>
                        <a:pt x="14236" y="12960"/>
                      </a:lnTo>
                      <a:lnTo>
                        <a:pt x="12764" y="11520"/>
                      </a:lnTo>
                      <a:lnTo>
                        <a:pt x="6873" y="5760"/>
                      </a:lnTo>
                      <a:lnTo>
                        <a:pt x="5400" y="4320"/>
                      </a:lnTo>
                      <a:lnTo>
                        <a:pt x="3927" y="2880"/>
                      </a:lnTo>
                      <a:lnTo>
                        <a:pt x="2700" y="1440"/>
                      </a:lnTo>
                      <a:lnTo>
                        <a:pt x="1473" y="0"/>
                      </a:lnTo>
                      <a:lnTo>
                        <a:pt x="491" y="0"/>
                      </a:lnTo>
                      <a:lnTo>
                        <a:pt x="736" y="1440"/>
                      </a:lnTo>
                      <a:lnTo>
                        <a:pt x="0" y="1440"/>
                      </a:lnTo>
                      <a:lnTo>
                        <a:pt x="0" y="2880"/>
                      </a:lnTo>
                      <a:lnTo>
                        <a:pt x="491" y="4320"/>
                      </a:lnTo>
                      <a:lnTo>
                        <a:pt x="0" y="14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Google Shape;854;gf5235eb5ba_0_303"/>
                <p:cNvSpPr/>
                <p:nvPr/>
              </p:nvSpPr>
              <p:spPr>
                <a:xfrm>
                  <a:off x="347662" y="451643"/>
                  <a:ext cx="12690" cy="12690"/>
                </a:xfrm>
                <a:custGeom>
                  <a:rect b="b" l="l" r="r" t="t"/>
                  <a:pathLst>
                    <a:path extrusionOk="0" h="21600" w="21600">
                      <a:moveTo>
                        <a:pt x="7200" y="0"/>
                      </a:moveTo>
                      <a:lnTo>
                        <a:pt x="0" y="0"/>
                      </a:lnTo>
                      <a:lnTo>
                        <a:pt x="0" y="21600"/>
                      </a:lnTo>
                      <a:lnTo>
                        <a:pt x="21600" y="21600"/>
                      </a:lnTo>
                      <a:lnTo>
                        <a:pt x="21600" y="0"/>
                      </a:lnTo>
                      <a:lnTo>
                        <a:pt x="14400" y="21600"/>
                      </a:lnTo>
                      <a:lnTo>
                        <a:pt x="7200" y="0"/>
                      </a:lnTo>
                      <a:lnTo>
                        <a:pt x="0" y="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Google Shape;855;gf5235eb5ba_0_303"/>
                <p:cNvSpPr/>
                <p:nvPr/>
              </p:nvSpPr>
              <p:spPr>
                <a:xfrm>
                  <a:off x="100806" y="555625"/>
                  <a:ext cx="122256" cy="57132"/>
                </a:xfrm>
                <a:custGeom>
                  <a:rect b="b" l="l" r="r" t="t"/>
                  <a:pathLst>
                    <a:path extrusionOk="0" h="21600" w="21600">
                      <a:moveTo>
                        <a:pt x="21600" y="18600"/>
                      </a:moveTo>
                      <a:lnTo>
                        <a:pt x="21319" y="18600"/>
                      </a:lnTo>
                      <a:lnTo>
                        <a:pt x="20478" y="18000"/>
                      </a:lnTo>
                      <a:lnTo>
                        <a:pt x="19636" y="18000"/>
                      </a:lnTo>
                      <a:lnTo>
                        <a:pt x="18234" y="17400"/>
                      </a:lnTo>
                      <a:lnTo>
                        <a:pt x="16831" y="16200"/>
                      </a:lnTo>
                      <a:lnTo>
                        <a:pt x="15148" y="15600"/>
                      </a:lnTo>
                      <a:lnTo>
                        <a:pt x="13465" y="14400"/>
                      </a:lnTo>
                      <a:lnTo>
                        <a:pt x="9538" y="12000"/>
                      </a:lnTo>
                      <a:lnTo>
                        <a:pt x="7854" y="10800"/>
                      </a:lnTo>
                      <a:lnTo>
                        <a:pt x="6171" y="10200"/>
                      </a:lnTo>
                      <a:lnTo>
                        <a:pt x="4769" y="9000"/>
                      </a:lnTo>
                      <a:lnTo>
                        <a:pt x="3366" y="7800"/>
                      </a:lnTo>
                      <a:lnTo>
                        <a:pt x="2244" y="7200"/>
                      </a:lnTo>
                      <a:lnTo>
                        <a:pt x="1683" y="6600"/>
                      </a:lnTo>
                      <a:lnTo>
                        <a:pt x="1403" y="6000"/>
                      </a:lnTo>
                      <a:lnTo>
                        <a:pt x="842" y="4200"/>
                      </a:lnTo>
                      <a:lnTo>
                        <a:pt x="561" y="2400"/>
                      </a:lnTo>
                      <a:lnTo>
                        <a:pt x="0" y="600"/>
                      </a:lnTo>
                      <a:lnTo>
                        <a:pt x="0" y="0"/>
                      </a:lnTo>
                      <a:lnTo>
                        <a:pt x="0" y="1200"/>
                      </a:lnTo>
                      <a:lnTo>
                        <a:pt x="561" y="4200"/>
                      </a:lnTo>
                      <a:lnTo>
                        <a:pt x="1122" y="7200"/>
                      </a:lnTo>
                      <a:lnTo>
                        <a:pt x="1683" y="9000"/>
                      </a:lnTo>
                      <a:lnTo>
                        <a:pt x="2525" y="9600"/>
                      </a:lnTo>
                      <a:lnTo>
                        <a:pt x="3647" y="10200"/>
                      </a:lnTo>
                      <a:lnTo>
                        <a:pt x="4769" y="10800"/>
                      </a:lnTo>
                      <a:lnTo>
                        <a:pt x="6171" y="12000"/>
                      </a:lnTo>
                      <a:lnTo>
                        <a:pt x="8135" y="13200"/>
                      </a:lnTo>
                      <a:lnTo>
                        <a:pt x="9818" y="14400"/>
                      </a:lnTo>
                      <a:lnTo>
                        <a:pt x="11782" y="15600"/>
                      </a:lnTo>
                      <a:lnTo>
                        <a:pt x="13465" y="16200"/>
                      </a:lnTo>
                      <a:lnTo>
                        <a:pt x="15148" y="17400"/>
                      </a:lnTo>
                      <a:lnTo>
                        <a:pt x="16831" y="18600"/>
                      </a:lnTo>
                      <a:lnTo>
                        <a:pt x="18234" y="19800"/>
                      </a:lnTo>
                      <a:lnTo>
                        <a:pt x="19636" y="20400"/>
                      </a:lnTo>
                      <a:lnTo>
                        <a:pt x="20478" y="21000"/>
                      </a:lnTo>
                      <a:lnTo>
                        <a:pt x="21039" y="21000"/>
                      </a:lnTo>
                      <a:lnTo>
                        <a:pt x="21319" y="21600"/>
                      </a:lnTo>
                      <a:lnTo>
                        <a:pt x="21600" y="18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gf5235eb5ba_0_303"/>
                <p:cNvSpPr/>
                <p:nvPr/>
              </p:nvSpPr>
              <p:spPr>
                <a:xfrm>
                  <a:off x="1156493" y="635000"/>
                  <a:ext cx="22248" cy="17442"/>
                </a:xfrm>
                <a:custGeom>
                  <a:rect b="b" l="l" r="r" t="t"/>
                  <a:pathLst>
                    <a:path extrusionOk="0" h="21600" w="21600">
                      <a:moveTo>
                        <a:pt x="18514" y="0"/>
                      </a:moveTo>
                      <a:lnTo>
                        <a:pt x="21600" y="3927"/>
                      </a:lnTo>
                      <a:lnTo>
                        <a:pt x="21600" y="13745"/>
                      </a:lnTo>
                      <a:lnTo>
                        <a:pt x="20057" y="13745"/>
                      </a:lnTo>
                      <a:lnTo>
                        <a:pt x="10800" y="19636"/>
                      </a:lnTo>
                      <a:lnTo>
                        <a:pt x="7714" y="21600"/>
                      </a:lnTo>
                      <a:lnTo>
                        <a:pt x="4629" y="21600"/>
                      </a:lnTo>
                      <a:lnTo>
                        <a:pt x="3086" y="19636"/>
                      </a:lnTo>
                      <a:lnTo>
                        <a:pt x="0" y="17673"/>
                      </a:lnTo>
                      <a:lnTo>
                        <a:pt x="1543" y="15709"/>
                      </a:lnTo>
                      <a:lnTo>
                        <a:pt x="6171" y="15709"/>
                      </a:lnTo>
                      <a:lnTo>
                        <a:pt x="7714" y="13745"/>
                      </a:lnTo>
                      <a:lnTo>
                        <a:pt x="10800" y="13745"/>
                      </a:lnTo>
                      <a:lnTo>
                        <a:pt x="13886" y="11782"/>
                      </a:lnTo>
                      <a:lnTo>
                        <a:pt x="15429" y="7854"/>
                      </a:lnTo>
                      <a:lnTo>
                        <a:pt x="16971" y="3927"/>
                      </a:lnTo>
                      <a:lnTo>
                        <a:pt x="16971" y="1964"/>
                      </a:lnTo>
                      <a:lnTo>
                        <a:pt x="1851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7" name="Google Shape;857;gf5235eb5ba_0_303"/>
                <p:cNvSpPr/>
                <p:nvPr/>
              </p:nvSpPr>
              <p:spPr>
                <a:xfrm>
                  <a:off x="1159668" y="569912"/>
                  <a:ext cx="23814" cy="17442"/>
                </a:xfrm>
                <a:custGeom>
                  <a:rect b="b" l="l" r="r" t="t"/>
                  <a:pathLst>
                    <a:path extrusionOk="0" h="21600" w="21600">
                      <a:moveTo>
                        <a:pt x="0" y="0"/>
                      </a:moveTo>
                      <a:lnTo>
                        <a:pt x="0" y="1964"/>
                      </a:lnTo>
                      <a:lnTo>
                        <a:pt x="4320" y="1964"/>
                      </a:lnTo>
                      <a:lnTo>
                        <a:pt x="5760" y="3927"/>
                      </a:lnTo>
                      <a:lnTo>
                        <a:pt x="10080" y="3927"/>
                      </a:lnTo>
                      <a:lnTo>
                        <a:pt x="11520" y="5891"/>
                      </a:lnTo>
                      <a:lnTo>
                        <a:pt x="14400" y="5891"/>
                      </a:lnTo>
                      <a:lnTo>
                        <a:pt x="15840" y="7854"/>
                      </a:lnTo>
                      <a:lnTo>
                        <a:pt x="17280" y="7854"/>
                      </a:lnTo>
                      <a:lnTo>
                        <a:pt x="20160" y="15709"/>
                      </a:lnTo>
                      <a:lnTo>
                        <a:pt x="20160" y="21600"/>
                      </a:lnTo>
                      <a:lnTo>
                        <a:pt x="21600" y="21600"/>
                      </a:lnTo>
                      <a:lnTo>
                        <a:pt x="21600" y="17673"/>
                      </a:lnTo>
                      <a:lnTo>
                        <a:pt x="17280" y="5891"/>
                      </a:lnTo>
                      <a:lnTo>
                        <a:pt x="14400" y="1964"/>
                      </a:lnTo>
                      <a:lnTo>
                        <a:pt x="10080" y="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8" name="Google Shape;858;gf5235eb5ba_0_303"/>
                <p:cNvSpPr/>
                <p:nvPr/>
              </p:nvSpPr>
              <p:spPr>
                <a:xfrm>
                  <a:off x="1061243" y="587375"/>
                  <a:ext cx="82566" cy="47628"/>
                </a:xfrm>
                <a:custGeom>
                  <a:rect b="b" l="l" r="r" t="t"/>
                  <a:pathLst>
                    <a:path extrusionOk="0" h="21600" w="21600">
                      <a:moveTo>
                        <a:pt x="18692" y="20880"/>
                      </a:moveTo>
                      <a:lnTo>
                        <a:pt x="20354" y="20880"/>
                      </a:lnTo>
                      <a:lnTo>
                        <a:pt x="21185" y="19440"/>
                      </a:lnTo>
                      <a:lnTo>
                        <a:pt x="21185" y="18720"/>
                      </a:lnTo>
                      <a:lnTo>
                        <a:pt x="21600" y="17280"/>
                      </a:lnTo>
                      <a:lnTo>
                        <a:pt x="21600" y="2160"/>
                      </a:lnTo>
                      <a:lnTo>
                        <a:pt x="21185" y="720"/>
                      </a:lnTo>
                      <a:lnTo>
                        <a:pt x="20769" y="0"/>
                      </a:lnTo>
                      <a:lnTo>
                        <a:pt x="18692" y="0"/>
                      </a:lnTo>
                      <a:lnTo>
                        <a:pt x="2908" y="720"/>
                      </a:lnTo>
                      <a:lnTo>
                        <a:pt x="831" y="720"/>
                      </a:lnTo>
                      <a:lnTo>
                        <a:pt x="415" y="1440"/>
                      </a:lnTo>
                      <a:lnTo>
                        <a:pt x="0" y="2880"/>
                      </a:lnTo>
                      <a:lnTo>
                        <a:pt x="0" y="19440"/>
                      </a:lnTo>
                      <a:lnTo>
                        <a:pt x="415" y="20160"/>
                      </a:lnTo>
                      <a:lnTo>
                        <a:pt x="1246" y="21600"/>
                      </a:lnTo>
                      <a:lnTo>
                        <a:pt x="2492" y="21600"/>
                      </a:lnTo>
                      <a:lnTo>
                        <a:pt x="18692" y="20880"/>
                      </a:lnTo>
                      <a:close/>
                    </a:path>
                  </a:pathLst>
                </a:custGeom>
                <a:solidFill>
                  <a:srgbClr val="FF7F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gf5235eb5ba_0_303"/>
                <p:cNvSpPr/>
                <p:nvPr/>
              </p:nvSpPr>
              <p:spPr>
                <a:xfrm>
                  <a:off x="1123156" y="626268"/>
                  <a:ext cx="12690" cy="12690"/>
                </a:xfrm>
                <a:custGeom>
                  <a:rect b="b" l="l" r="r" t="t"/>
                  <a:pathLst>
                    <a:path extrusionOk="0" h="21600" w="21600">
                      <a:moveTo>
                        <a:pt x="0" y="0"/>
                      </a:moveTo>
                      <a:lnTo>
                        <a:pt x="108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gf5235eb5ba_0_303"/>
                <p:cNvSpPr/>
                <p:nvPr/>
              </p:nvSpPr>
              <p:spPr>
                <a:xfrm>
                  <a:off x="1123156" y="620712"/>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1" name="Google Shape;861;gf5235eb5ba_0_303"/>
                <p:cNvSpPr/>
                <p:nvPr/>
              </p:nvSpPr>
              <p:spPr>
                <a:xfrm>
                  <a:off x="1123156" y="6151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gf5235eb5ba_0_303"/>
                <p:cNvSpPr/>
                <p:nvPr/>
              </p:nvSpPr>
              <p:spPr>
                <a:xfrm>
                  <a:off x="1117599" y="625475"/>
                  <a:ext cx="12690" cy="12690"/>
                </a:xfrm>
                <a:custGeom>
                  <a:rect b="b" l="l" r="r" t="t"/>
                  <a:pathLst>
                    <a:path extrusionOk="0" h="21600" w="21600">
                      <a:moveTo>
                        <a:pt x="0" y="0"/>
                      </a:moveTo>
                      <a:lnTo>
                        <a:pt x="72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gf5235eb5ba_0_303"/>
                <p:cNvSpPr/>
                <p:nvPr/>
              </p:nvSpPr>
              <p:spPr>
                <a:xfrm>
                  <a:off x="1117599" y="619125"/>
                  <a:ext cx="12690" cy="12690"/>
                </a:xfrm>
                <a:custGeom>
                  <a:rect b="b" l="l" r="r" t="t"/>
                  <a:pathLst>
                    <a:path extrusionOk="0" h="21600" w="21600">
                      <a:moveTo>
                        <a:pt x="7200" y="0"/>
                      </a:moveTo>
                      <a:lnTo>
                        <a:pt x="0" y="0"/>
                      </a:lnTo>
                      <a:lnTo>
                        <a:pt x="7200" y="21600"/>
                      </a:lnTo>
                      <a:lnTo>
                        <a:pt x="21600" y="21600"/>
                      </a:lnTo>
                      <a:lnTo>
                        <a:pt x="14400" y="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gf5235eb5ba_0_303"/>
                <p:cNvSpPr/>
                <p:nvPr/>
              </p:nvSpPr>
              <p:spPr>
                <a:xfrm>
                  <a:off x="1117599" y="612775"/>
                  <a:ext cx="12690" cy="12690"/>
                </a:xfrm>
                <a:custGeom>
                  <a:rect b="b" l="l" r="r" t="t"/>
                  <a:pathLst>
                    <a:path extrusionOk="0" h="21600" w="21600">
                      <a:moveTo>
                        <a:pt x="21600" y="21600"/>
                      </a:moveTo>
                      <a:lnTo>
                        <a:pt x="72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gf5235eb5ba_0_303"/>
                <p:cNvSpPr/>
                <p:nvPr/>
              </p:nvSpPr>
              <p:spPr>
                <a:xfrm>
                  <a:off x="1112837" y="625475"/>
                  <a:ext cx="12690" cy="12690"/>
                </a:xfrm>
                <a:custGeom>
                  <a:rect b="b" l="l" r="r" t="t"/>
                  <a:pathLst>
                    <a:path extrusionOk="0" h="21600" w="21600">
                      <a:moveTo>
                        <a:pt x="0" y="0"/>
                      </a:moveTo>
                      <a:lnTo>
                        <a:pt x="0" y="10800"/>
                      </a:lnTo>
                      <a:lnTo>
                        <a:pt x="72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Google Shape;866;gf5235eb5ba_0_303"/>
                <p:cNvSpPr/>
                <p:nvPr/>
              </p:nvSpPr>
              <p:spPr>
                <a:xfrm>
                  <a:off x="1112043" y="618331"/>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7" name="Google Shape;867;gf5235eb5ba_0_303"/>
                <p:cNvSpPr/>
                <p:nvPr/>
              </p:nvSpPr>
              <p:spPr>
                <a:xfrm>
                  <a:off x="1112043" y="611187"/>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8" name="Google Shape;868;gf5235eb5ba_0_303"/>
                <p:cNvSpPr/>
                <p:nvPr/>
              </p:nvSpPr>
              <p:spPr>
                <a:xfrm>
                  <a:off x="1106487" y="624681"/>
                  <a:ext cx="12690" cy="12690"/>
                </a:xfrm>
                <a:custGeom>
                  <a:rect b="b" l="l" r="r" t="t"/>
                  <a:pathLst>
                    <a:path extrusionOk="0" h="21600" w="21600">
                      <a:moveTo>
                        <a:pt x="0" y="0"/>
                      </a:moveTo>
                      <a:lnTo>
                        <a:pt x="72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9" name="Google Shape;869;gf5235eb5ba_0_303"/>
                <p:cNvSpPr/>
                <p:nvPr/>
              </p:nvSpPr>
              <p:spPr>
                <a:xfrm>
                  <a:off x="1106487" y="615950"/>
                  <a:ext cx="12690" cy="14310"/>
                </a:xfrm>
                <a:custGeom>
                  <a:rect b="b" l="l" r="r" t="t"/>
                  <a:pathLst>
                    <a:path extrusionOk="0" h="21600" w="21600">
                      <a:moveTo>
                        <a:pt x="7200" y="0"/>
                      </a:moveTo>
                      <a:lnTo>
                        <a:pt x="0" y="0"/>
                      </a:lnTo>
                      <a:lnTo>
                        <a:pt x="7200" y="21600"/>
                      </a:lnTo>
                      <a:lnTo>
                        <a:pt x="21600" y="21600"/>
                      </a:lnTo>
                      <a:lnTo>
                        <a:pt x="14400" y="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0" name="Google Shape;870;gf5235eb5ba_0_303"/>
                <p:cNvSpPr/>
                <p:nvPr/>
              </p:nvSpPr>
              <p:spPr>
                <a:xfrm>
                  <a:off x="1106487" y="608806"/>
                  <a:ext cx="12690" cy="12690"/>
                </a:xfrm>
                <a:custGeom>
                  <a:rect b="b" l="l" r="r" t="t"/>
                  <a:pathLst>
                    <a:path extrusionOk="0" h="21600" w="21600">
                      <a:moveTo>
                        <a:pt x="21600" y="21600"/>
                      </a:moveTo>
                      <a:lnTo>
                        <a:pt x="14400" y="0"/>
                      </a:lnTo>
                      <a:lnTo>
                        <a:pt x="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gf5235eb5ba_0_303"/>
                <p:cNvSpPr/>
                <p:nvPr/>
              </p:nvSpPr>
              <p:spPr>
                <a:xfrm>
                  <a:off x="1100931" y="62468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2" name="Google Shape;872;gf5235eb5ba_0_303"/>
                <p:cNvSpPr/>
                <p:nvPr/>
              </p:nvSpPr>
              <p:spPr>
                <a:xfrm>
                  <a:off x="1100931" y="612775"/>
                  <a:ext cx="12690" cy="17442"/>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3" name="Google Shape;873;gf5235eb5ba_0_303"/>
                <p:cNvSpPr/>
                <p:nvPr/>
              </p:nvSpPr>
              <p:spPr>
                <a:xfrm>
                  <a:off x="1100137" y="604837"/>
                  <a:ext cx="12690" cy="12690"/>
                </a:xfrm>
                <a:custGeom>
                  <a:rect b="b" l="l" r="r" t="t"/>
                  <a:pathLst>
                    <a:path extrusionOk="0" h="21600" w="21600">
                      <a:moveTo>
                        <a:pt x="21600" y="21600"/>
                      </a:moveTo>
                      <a:lnTo>
                        <a:pt x="21600" y="10800"/>
                      </a:lnTo>
                      <a:lnTo>
                        <a:pt x="144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gf5235eb5ba_0_303"/>
                <p:cNvSpPr/>
                <p:nvPr/>
              </p:nvSpPr>
              <p:spPr>
                <a:xfrm>
                  <a:off x="1072356" y="6278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5" name="Google Shape;875;gf5235eb5ba_0_303"/>
                <p:cNvSpPr/>
                <p:nvPr/>
              </p:nvSpPr>
              <p:spPr>
                <a:xfrm>
                  <a:off x="1072356" y="622300"/>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6" name="Google Shape;876;gf5235eb5ba_0_303"/>
                <p:cNvSpPr/>
                <p:nvPr/>
              </p:nvSpPr>
              <p:spPr>
                <a:xfrm>
                  <a:off x="1072356" y="615950"/>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gf5235eb5ba_0_303"/>
                <p:cNvSpPr/>
                <p:nvPr/>
              </p:nvSpPr>
              <p:spPr>
                <a:xfrm>
                  <a:off x="1077912" y="626268"/>
                  <a:ext cx="12690" cy="12690"/>
                </a:xfrm>
                <a:custGeom>
                  <a:rect b="b" l="l" r="r" t="t"/>
                  <a:pathLst>
                    <a:path extrusionOk="0" h="21600" w="21600">
                      <a:moveTo>
                        <a:pt x="0" y="0"/>
                      </a:moveTo>
                      <a:lnTo>
                        <a:pt x="720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gf5235eb5ba_0_303"/>
                <p:cNvSpPr/>
                <p:nvPr/>
              </p:nvSpPr>
              <p:spPr>
                <a:xfrm>
                  <a:off x="1077912" y="619918"/>
                  <a:ext cx="12690" cy="12690"/>
                </a:xfrm>
                <a:custGeom>
                  <a:rect b="b" l="l" r="r" t="t"/>
                  <a:pathLst>
                    <a:path extrusionOk="0" h="21600" w="21600">
                      <a:moveTo>
                        <a:pt x="7200" y="0"/>
                      </a:moveTo>
                      <a:lnTo>
                        <a:pt x="0" y="0"/>
                      </a:lnTo>
                      <a:lnTo>
                        <a:pt x="0" y="21600"/>
                      </a:lnTo>
                      <a:lnTo>
                        <a:pt x="21600" y="21600"/>
                      </a:lnTo>
                      <a:lnTo>
                        <a:pt x="21600" y="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9" name="Google Shape;879;gf5235eb5ba_0_303"/>
                <p:cNvSpPr/>
                <p:nvPr/>
              </p:nvSpPr>
              <p:spPr>
                <a:xfrm>
                  <a:off x="1077912" y="613568"/>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0" name="Google Shape;880;gf5235eb5ba_0_303"/>
                <p:cNvSpPr/>
                <p:nvPr/>
              </p:nvSpPr>
              <p:spPr>
                <a:xfrm>
                  <a:off x="1083468" y="625475"/>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1" name="Google Shape;881;gf5235eb5ba_0_303"/>
                <p:cNvSpPr/>
                <p:nvPr/>
              </p:nvSpPr>
              <p:spPr>
                <a:xfrm>
                  <a:off x="1083468" y="618331"/>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2" name="Google Shape;882;gf5235eb5ba_0_303"/>
                <p:cNvSpPr/>
                <p:nvPr/>
              </p:nvSpPr>
              <p:spPr>
                <a:xfrm>
                  <a:off x="1083468" y="611187"/>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3" name="Google Shape;883;gf5235eb5ba_0_303"/>
                <p:cNvSpPr/>
                <p:nvPr/>
              </p:nvSpPr>
              <p:spPr>
                <a:xfrm>
                  <a:off x="1089024" y="624681"/>
                  <a:ext cx="12690" cy="12690"/>
                </a:xfrm>
                <a:custGeom>
                  <a:rect b="b" l="l" r="r" t="t"/>
                  <a:pathLst>
                    <a:path extrusionOk="0" h="21600" w="21600">
                      <a:moveTo>
                        <a:pt x="0" y="0"/>
                      </a:moveTo>
                      <a:lnTo>
                        <a:pt x="720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gf5235eb5ba_0_303"/>
                <p:cNvSpPr/>
                <p:nvPr/>
              </p:nvSpPr>
              <p:spPr>
                <a:xfrm>
                  <a:off x="1089024" y="615950"/>
                  <a:ext cx="12690" cy="14310"/>
                </a:xfrm>
                <a:custGeom>
                  <a:rect b="b" l="l" r="r" t="t"/>
                  <a:pathLst>
                    <a:path extrusionOk="0" h="21600" w="21600">
                      <a:moveTo>
                        <a:pt x="14400" y="0"/>
                      </a:moveTo>
                      <a:lnTo>
                        <a:pt x="0" y="0"/>
                      </a:lnTo>
                      <a:lnTo>
                        <a:pt x="0" y="21600"/>
                      </a:lnTo>
                      <a:lnTo>
                        <a:pt x="21600" y="21600"/>
                      </a:lnTo>
                      <a:lnTo>
                        <a:pt x="21600" y="0"/>
                      </a:lnTo>
                      <a:lnTo>
                        <a:pt x="144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gf5235eb5ba_0_303"/>
                <p:cNvSpPr/>
                <p:nvPr/>
              </p:nvSpPr>
              <p:spPr>
                <a:xfrm>
                  <a:off x="1089024" y="608806"/>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6" name="Google Shape;886;gf5235eb5ba_0_303"/>
                <p:cNvSpPr/>
                <p:nvPr/>
              </p:nvSpPr>
              <p:spPr>
                <a:xfrm>
                  <a:off x="1094581" y="62468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gf5235eb5ba_0_303"/>
                <p:cNvSpPr/>
                <p:nvPr/>
              </p:nvSpPr>
              <p:spPr>
                <a:xfrm>
                  <a:off x="1094581" y="612775"/>
                  <a:ext cx="12690" cy="17442"/>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8" name="Google Shape;888;gf5235eb5ba_0_303"/>
                <p:cNvSpPr/>
                <p:nvPr/>
              </p:nvSpPr>
              <p:spPr>
                <a:xfrm>
                  <a:off x="1094581" y="604837"/>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9" name="Google Shape;889;gf5235eb5ba_0_303"/>
                <p:cNvSpPr/>
                <p:nvPr/>
              </p:nvSpPr>
              <p:spPr>
                <a:xfrm>
                  <a:off x="1123156" y="581818"/>
                  <a:ext cx="12690" cy="12690"/>
                </a:xfrm>
                <a:custGeom>
                  <a:rect b="b" l="l" r="r" t="t"/>
                  <a:pathLst>
                    <a:path extrusionOk="0" h="21600" w="21600">
                      <a:moveTo>
                        <a:pt x="21600" y="21600"/>
                      </a:moveTo>
                      <a:lnTo>
                        <a:pt x="10800" y="21600"/>
                      </a:lnTo>
                      <a:lnTo>
                        <a:pt x="108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0" name="Google Shape;890;gf5235eb5ba_0_303"/>
                <p:cNvSpPr/>
                <p:nvPr/>
              </p:nvSpPr>
              <p:spPr>
                <a:xfrm>
                  <a:off x="1123156" y="587375"/>
                  <a:ext cx="12690" cy="12690"/>
                </a:xfrm>
                <a:custGeom>
                  <a:rect b="b" l="l" r="r" t="t"/>
                  <a:pathLst>
                    <a:path extrusionOk="0" h="21600" w="21600">
                      <a:moveTo>
                        <a:pt x="0" y="21600"/>
                      </a:moveTo>
                      <a:lnTo>
                        <a:pt x="10800" y="21600"/>
                      </a:lnTo>
                      <a:lnTo>
                        <a:pt x="21600" y="0"/>
                      </a:lnTo>
                      <a:lnTo>
                        <a:pt x="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1" name="Google Shape;891;gf5235eb5ba_0_303"/>
                <p:cNvSpPr/>
                <p:nvPr/>
              </p:nvSpPr>
              <p:spPr>
                <a:xfrm>
                  <a:off x="1122362" y="59293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2" name="Google Shape;892;gf5235eb5ba_0_303"/>
                <p:cNvSpPr/>
                <p:nvPr/>
              </p:nvSpPr>
              <p:spPr>
                <a:xfrm>
                  <a:off x="1116806" y="58340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3" name="Google Shape;893;gf5235eb5ba_0_303"/>
                <p:cNvSpPr/>
                <p:nvPr/>
              </p:nvSpPr>
              <p:spPr>
                <a:xfrm>
                  <a:off x="1116806" y="589756"/>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gf5235eb5ba_0_303"/>
                <p:cNvSpPr/>
                <p:nvPr/>
              </p:nvSpPr>
              <p:spPr>
                <a:xfrm>
                  <a:off x="1116806" y="59610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gf5235eb5ba_0_303"/>
                <p:cNvSpPr/>
                <p:nvPr/>
              </p:nvSpPr>
              <p:spPr>
                <a:xfrm>
                  <a:off x="1111249" y="584200"/>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6" name="Google Shape;896;gf5235eb5ba_0_303"/>
                <p:cNvSpPr/>
                <p:nvPr/>
              </p:nvSpPr>
              <p:spPr>
                <a:xfrm>
                  <a:off x="1111249" y="591343"/>
                  <a:ext cx="12690" cy="12690"/>
                </a:xfrm>
                <a:custGeom>
                  <a:rect b="b" l="l" r="r" t="t"/>
                  <a:pathLst>
                    <a:path extrusionOk="0" h="21600" w="21600">
                      <a:moveTo>
                        <a:pt x="14400" y="21600"/>
                      </a:moveTo>
                      <a:lnTo>
                        <a:pt x="21600" y="21600"/>
                      </a:lnTo>
                      <a:lnTo>
                        <a:pt x="21600" y="0"/>
                      </a:lnTo>
                      <a:lnTo>
                        <a:pt x="0" y="0"/>
                      </a:lnTo>
                      <a:lnTo>
                        <a:pt x="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gf5235eb5ba_0_303"/>
                <p:cNvSpPr/>
                <p:nvPr/>
              </p:nvSpPr>
              <p:spPr>
                <a:xfrm>
                  <a:off x="1111249" y="598487"/>
                  <a:ext cx="12690" cy="12690"/>
                </a:xfrm>
                <a:custGeom>
                  <a:rect b="b" l="l" r="r" t="t"/>
                  <a:pathLst>
                    <a:path extrusionOk="0" h="21600" w="21600">
                      <a:moveTo>
                        <a:pt x="0" y="0"/>
                      </a:moveTo>
                      <a:lnTo>
                        <a:pt x="144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gf5235eb5ba_0_303"/>
                <p:cNvSpPr/>
                <p:nvPr/>
              </p:nvSpPr>
              <p:spPr>
                <a:xfrm>
                  <a:off x="1105693" y="584200"/>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9" name="Google Shape;899;gf5235eb5ba_0_303"/>
                <p:cNvSpPr/>
                <p:nvPr/>
              </p:nvSpPr>
              <p:spPr>
                <a:xfrm>
                  <a:off x="1105693" y="592137"/>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0" name="Google Shape;900;gf5235eb5ba_0_303"/>
                <p:cNvSpPr/>
                <p:nvPr/>
              </p:nvSpPr>
              <p:spPr>
                <a:xfrm>
                  <a:off x="1105693" y="600075"/>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1" name="Google Shape;901;gf5235eb5ba_0_303"/>
                <p:cNvSpPr/>
                <p:nvPr/>
              </p:nvSpPr>
              <p:spPr>
                <a:xfrm>
                  <a:off x="1100137" y="584993"/>
                  <a:ext cx="12690" cy="12690"/>
                </a:xfrm>
                <a:custGeom>
                  <a:rect b="b" l="l" r="r" t="t"/>
                  <a:pathLst>
                    <a:path extrusionOk="0" h="21600" w="21600">
                      <a:moveTo>
                        <a:pt x="21600" y="21600"/>
                      </a:moveTo>
                      <a:lnTo>
                        <a:pt x="14400" y="0"/>
                      </a:lnTo>
                      <a:lnTo>
                        <a:pt x="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2" name="Google Shape;902;gf5235eb5ba_0_303"/>
                <p:cNvSpPr/>
                <p:nvPr/>
              </p:nvSpPr>
              <p:spPr>
                <a:xfrm>
                  <a:off x="1100137" y="592137"/>
                  <a:ext cx="12690" cy="17442"/>
                </a:xfrm>
                <a:custGeom>
                  <a:rect b="b" l="l" r="r" t="t"/>
                  <a:pathLst>
                    <a:path extrusionOk="0" h="21600" w="21600">
                      <a:moveTo>
                        <a:pt x="14400" y="21600"/>
                      </a:moveTo>
                      <a:lnTo>
                        <a:pt x="21600" y="21600"/>
                      </a:lnTo>
                      <a:lnTo>
                        <a:pt x="14400" y="0"/>
                      </a:lnTo>
                      <a:lnTo>
                        <a:pt x="0" y="0"/>
                      </a:lnTo>
                      <a:lnTo>
                        <a:pt x="720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3" name="Google Shape;903;gf5235eb5ba_0_303"/>
                <p:cNvSpPr/>
                <p:nvPr/>
              </p:nvSpPr>
              <p:spPr>
                <a:xfrm>
                  <a:off x="1100137" y="604837"/>
                  <a:ext cx="12690" cy="12690"/>
                </a:xfrm>
                <a:custGeom>
                  <a:rect b="b" l="l" r="r" t="t"/>
                  <a:pathLst>
                    <a:path extrusionOk="0" h="21600" w="21600">
                      <a:moveTo>
                        <a:pt x="0" y="0"/>
                      </a:moveTo>
                      <a:lnTo>
                        <a:pt x="144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gf5235eb5ba_0_303"/>
                <p:cNvSpPr/>
                <p:nvPr/>
              </p:nvSpPr>
              <p:spPr>
                <a:xfrm>
                  <a:off x="1071562" y="584200"/>
                  <a:ext cx="12690" cy="12690"/>
                </a:xfrm>
                <a:custGeom>
                  <a:rect b="b" l="l" r="r" t="t"/>
                  <a:pathLst>
                    <a:path extrusionOk="0" h="21600" w="21600">
                      <a:moveTo>
                        <a:pt x="21600" y="21600"/>
                      </a:moveTo>
                      <a:lnTo>
                        <a:pt x="21600" y="10800"/>
                      </a:lnTo>
                      <a:lnTo>
                        <a:pt x="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gf5235eb5ba_0_303"/>
                <p:cNvSpPr/>
                <p:nvPr/>
              </p:nvSpPr>
              <p:spPr>
                <a:xfrm>
                  <a:off x="1072356" y="589756"/>
                  <a:ext cx="12690" cy="12690"/>
                </a:xfrm>
                <a:custGeom>
                  <a:rect b="b" l="l" r="r" t="t"/>
                  <a:pathLst>
                    <a:path extrusionOk="0" h="21600" w="21600">
                      <a:moveTo>
                        <a:pt x="10800" y="21600"/>
                      </a:moveTo>
                      <a:lnTo>
                        <a:pt x="21600" y="21600"/>
                      </a:lnTo>
                      <a:lnTo>
                        <a:pt x="108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6" name="Google Shape;906;gf5235eb5ba_0_303"/>
                <p:cNvSpPr/>
                <p:nvPr/>
              </p:nvSpPr>
              <p:spPr>
                <a:xfrm>
                  <a:off x="1072356" y="594518"/>
                  <a:ext cx="12690" cy="12690"/>
                </a:xfrm>
                <a:custGeom>
                  <a:rect b="b" l="l" r="r" t="t"/>
                  <a:pathLst>
                    <a:path extrusionOk="0" h="21600" w="21600">
                      <a:moveTo>
                        <a:pt x="0" y="0"/>
                      </a:moveTo>
                      <a:lnTo>
                        <a:pt x="0" y="21600"/>
                      </a:lnTo>
                      <a:lnTo>
                        <a:pt x="108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gf5235eb5ba_0_303"/>
                <p:cNvSpPr/>
                <p:nvPr/>
              </p:nvSpPr>
              <p:spPr>
                <a:xfrm>
                  <a:off x="1077118" y="584200"/>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gf5235eb5ba_0_303"/>
                <p:cNvSpPr/>
                <p:nvPr/>
              </p:nvSpPr>
              <p:spPr>
                <a:xfrm>
                  <a:off x="1077118" y="591343"/>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09" name="Google Shape;909;gf5235eb5ba_0_303"/>
              <p:cNvSpPr/>
              <p:nvPr/>
            </p:nvSpPr>
            <p:spPr>
              <a:xfrm>
                <a:off x="1077118" y="597693"/>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0" name="Google Shape;910;gf5235eb5ba_0_303"/>
              <p:cNvSpPr/>
              <p:nvPr/>
            </p:nvSpPr>
            <p:spPr>
              <a:xfrm>
                <a:off x="1081881" y="584993"/>
                <a:ext cx="12690" cy="12690"/>
              </a:xfrm>
              <a:custGeom>
                <a:rect b="b" l="l" r="r" t="t"/>
                <a:pathLst>
                  <a:path extrusionOk="0" h="21600" w="21600">
                    <a:moveTo>
                      <a:pt x="21600" y="21600"/>
                    </a:moveTo>
                    <a:lnTo>
                      <a:pt x="10800" y="0"/>
                    </a:lnTo>
                    <a:lnTo>
                      <a:pt x="10800" y="216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gf5235eb5ba_0_303"/>
              <p:cNvSpPr/>
              <p:nvPr/>
            </p:nvSpPr>
            <p:spPr>
              <a:xfrm>
                <a:off x="1082674" y="592137"/>
                <a:ext cx="12690" cy="12690"/>
              </a:xfrm>
              <a:custGeom>
                <a:rect b="b" l="l" r="r" t="t"/>
                <a:pathLst>
                  <a:path extrusionOk="0" h="21600" w="21600">
                    <a:moveTo>
                      <a:pt x="14400" y="21600"/>
                    </a:moveTo>
                    <a:lnTo>
                      <a:pt x="21600" y="21600"/>
                    </a:lnTo>
                    <a:lnTo>
                      <a:pt x="14400" y="0"/>
                    </a:lnTo>
                    <a:lnTo>
                      <a:pt x="0" y="0"/>
                    </a:lnTo>
                    <a:lnTo>
                      <a:pt x="720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gf5235eb5ba_0_303"/>
              <p:cNvSpPr/>
              <p:nvPr/>
            </p:nvSpPr>
            <p:spPr>
              <a:xfrm>
                <a:off x="1083468" y="599281"/>
                <a:ext cx="12690" cy="12690"/>
              </a:xfrm>
              <a:custGeom>
                <a:rect b="b" l="l" r="r" t="t"/>
                <a:pathLst>
                  <a:path extrusionOk="0" h="21600" w="21600">
                    <a:moveTo>
                      <a:pt x="0" y="0"/>
                    </a:moveTo>
                    <a:lnTo>
                      <a:pt x="0" y="21600"/>
                    </a:lnTo>
                    <a:lnTo>
                      <a:pt x="108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gf5235eb5ba_0_303"/>
              <p:cNvSpPr/>
              <p:nvPr/>
            </p:nvSpPr>
            <p:spPr>
              <a:xfrm>
                <a:off x="1088231" y="58658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4" name="Google Shape;914;gf5235eb5ba_0_303"/>
              <p:cNvSpPr/>
              <p:nvPr/>
            </p:nvSpPr>
            <p:spPr>
              <a:xfrm>
                <a:off x="1088231" y="593725"/>
                <a:ext cx="12690" cy="12690"/>
              </a:xfrm>
              <a:custGeom>
                <a:rect b="b" l="l" r="r" t="t"/>
                <a:pathLst>
                  <a:path extrusionOk="0" h="21600" w="21600">
                    <a:moveTo>
                      <a:pt x="21600" y="21600"/>
                    </a:moveTo>
                    <a:lnTo>
                      <a:pt x="21600" y="0"/>
                    </a:lnTo>
                    <a:lnTo>
                      <a:pt x="0" y="0"/>
                    </a:lnTo>
                    <a:lnTo>
                      <a:pt x="108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gf5235eb5ba_0_303"/>
              <p:cNvSpPr/>
              <p:nvPr/>
            </p:nvSpPr>
            <p:spPr>
              <a:xfrm>
                <a:off x="1089024" y="600868"/>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6" name="Google Shape;916;gf5235eb5ba_0_303"/>
              <p:cNvSpPr/>
              <p:nvPr/>
            </p:nvSpPr>
            <p:spPr>
              <a:xfrm>
                <a:off x="1093787" y="584993"/>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gf5235eb5ba_0_303"/>
              <p:cNvSpPr/>
              <p:nvPr/>
            </p:nvSpPr>
            <p:spPr>
              <a:xfrm>
                <a:off x="1094581" y="592137"/>
                <a:ext cx="12690" cy="19062"/>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gf5235eb5ba_0_303"/>
              <p:cNvSpPr/>
              <p:nvPr/>
            </p:nvSpPr>
            <p:spPr>
              <a:xfrm>
                <a:off x="1094581" y="605631"/>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gf5235eb5ba_0_303"/>
              <p:cNvSpPr/>
              <p:nvPr/>
            </p:nvSpPr>
            <p:spPr>
              <a:xfrm>
                <a:off x="1099343" y="607218"/>
                <a:ext cx="12690" cy="12690"/>
              </a:xfrm>
              <a:custGeom>
                <a:rect b="b" l="l" r="r" t="t"/>
                <a:pathLst>
                  <a:path extrusionOk="0" h="21600" w="21600">
                    <a:moveTo>
                      <a:pt x="10800" y="0"/>
                    </a:moveTo>
                    <a:lnTo>
                      <a:pt x="10800" y="7200"/>
                    </a:lnTo>
                    <a:lnTo>
                      <a:pt x="0" y="7200"/>
                    </a:lnTo>
                    <a:lnTo>
                      <a:pt x="0" y="21600"/>
                    </a:lnTo>
                    <a:lnTo>
                      <a:pt x="16200" y="21600"/>
                    </a:lnTo>
                    <a:lnTo>
                      <a:pt x="21600" y="144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0" name="Google Shape;920;gf5235eb5ba_0_303"/>
              <p:cNvSpPr/>
              <p:nvPr/>
            </p:nvSpPr>
            <p:spPr>
              <a:xfrm>
                <a:off x="1100137" y="600868"/>
                <a:ext cx="12690" cy="12690"/>
              </a:xfrm>
              <a:custGeom>
                <a:rect b="b" l="l" r="r" t="t"/>
                <a:pathLst>
                  <a:path extrusionOk="0" h="21600" w="21600">
                    <a:moveTo>
                      <a:pt x="0" y="12960"/>
                    </a:moveTo>
                    <a:lnTo>
                      <a:pt x="7200" y="17280"/>
                    </a:lnTo>
                    <a:lnTo>
                      <a:pt x="7200" y="21600"/>
                    </a:lnTo>
                    <a:lnTo>
                      <a:pt x="21600" y="21600"/>
                    </a:lnTo>
                    <a:lnTo>
                      <a:pt x="21600" y="8640"/>
                    </a:lnTo>
                    <a:lnTo>
                      <a:pt x="14400" y="4320"/>
                    </a:lnTo>
                    <a:lnTo>
                      <a:pt x="0" y="4320"/>
                    </a:lnTo>
                    <a:lnTo>
                      <a:pt x="0" y="0"/>
                    </a:lnTo>
                    <a:lnTo>
                      <a:pt x="0" y="1296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1" name="Google Shape;921;gf5235eb5ba_0_303"/>
              <p:cNvSpPr/>
              <p:nvPr/>
            </p:nvSpPr>
            <p:spPr>
              <a:xfrm>
                <a:off x="1094581" y="600075"/>
                <a:ext cx="12690" cy="12690"/>
              </a:xfrm>
              <a:custGeom>
                <a:rect b="b" l="l" r="r" t="t"/>
                <a:pathLst>
                  <a:path extrusionOk="0" h="21600" w="21600">
                    <a:moveTo>
                      <a:pt x="16200" y="21600"/>
                    </a:moveTo>
                    <a:lnTo>
                      <a:pt x="16200" y="16200"/>
                    </a:lnTo>
                    <a:lnTo>
                      <a:pt x="21600" y="16200"/>
                    </a:lnTo>
                    <a:lnTo>
                      <a:pt x="21600" y="0"/>
                    </a:lnTo>
                    <a:lnTo>
                      <a:pt x="16200" y="5400"/>
                    </a:lnTo>
                    <a:lnTo>
                      <a:pt x="10800" y="5400"/>
                    </a:lnTo>
                    <a:lnTo>
                      <a:pt x="5400" y="10800"/>
                    </a:lnTo>
                    <a:lnTo>
                      <a:pt x="5400" y="21600"/>
                    </a:lnTo>
                    <a:lnTo>
                      <a:pt x="0" y="21600"/>
                    </a:lnTo>
                    <a:lnTo>
                      <a:pt x="162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2" name="Google Shape;922;gf5235eb5ba_0_303"/>
              <p:cNvSpPr/>
              <p:nvPr/>
            </p:nvSpPr>
            <p:spPr>
              <a:xfrm>
                <a:off x="1093787" y="607218"/>
                <a:ext cx="12690" cy="12690"/>
              </a:xfrm>
              <a:custGeom>
                <a:rect b="b" l="l" r="r" t="t"/>
                <a:pathLst>
                  <a:path extrusionOk="0" h="21600" w="21600">
                    <a:moveTo>
                      <a:pt x="21600" y="8640"/>
                    </a:moveTo>
                    <a:lnTo>
                      <a:pt x="21600" y="0"/>
                    </a:lnTo>
                    <a:lnTo>
                      <a:pt x="0" y="0"/>
                    </a:lnTo>
                    <a:lnTo>
                      <a:pt x="7200" y="8640"/>
                    </a:lnTo>
                    <a:lnTo>
                      <a:pt x="7200" y="12960"/>
                    </a:lnTo>
                    <a:lnTo>
                      <a:pt x="21600" y="21600"/>
                    </a:lnTo>
                    <a:lnTo>
                      <a:pt x="21600" y="86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3" name="Google Shape;923;gf5235eb5ba_0_303"/>
              <p:cNvSpPr/>
              <p:nvPr/>
            </p:nvSpPr>
            <p:spPr>
              <a:xfrm>
                <a:off x="545306" y="606425"/>
                <a:ext cx="80946" cy="47628"/>
              </a:xfrm>
              <a:custGeom>
                <a:rect b="b" l="l" r="r" t="t"/>
                <a:pathLst>
                  <a:path extrusionOk="0" h="21600" w="21600">
                    <a:moveTo>
                      <a:pt x="19059" y="20880"/>
                    </a:moveTo>
                    <a:lnTo>
                      <a:pt x="20329" y="20160"/>
                    </a:lnTo>
                    <a:lnTo>
                      <a:pt x="21176" y="19440"/>
                    </a:lnTo>
                    <a:lnTo>
                      <a:pt x="21600" y="18720"/>
                    </a:lnTo>
                    <a:lnTo>
                      <a:pt x="21600" y="720"/>
                    </a:lnTo>
                    <a:lnTo>
                      <a:pt x="20753" y="0"/>
                    </a:lnTo>
                    <a:lnTo>
                      <a:pt x="19059" y="0"/>
                    </a:lnTo>
                    <a:lnTo>
                      <a:pt x="2965" y="720"/>
                    </a:lnTo>
                    <a:lnTo>
                      <a:pt x="1270" y="720"/>
                    </a:lnTo>
                    <a:lnTo>
                      <a:pt x="423" y="1440"/>
                    </a:lnTo>
                    <a:lnTo>
                      <a:pt x="0" y="2880"/>
                    </a:lnTo>
                    <a:lnTo>
                      <a:pt x="0" y="18720"/>
                    </a:lnTo>
                    <a:lnTo>
                      <a:pt x="423" y="20160"/>
                    </a:lnTo>
                    <a:lnTo>
                      <a:pt x="1270" y="20880"/>
                    </a:lnTo>
                    <a:lnTo>
                      <a:pt x="2965" y="21600"/>
                    </a:lnTo>
                    <a:lnTo>
                      <a:pt x="19059" y="20880"/>
                    </a:lnTo>
                    <a:close/>
                  </a:path>
                </a:pathLst>
              </a:custGeom>
              <a:solidFill>
                <a:srgbClr val="FF7F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4" name="Google Shape;924;gf5235eb5ba_0_303"/>
              <p:cNvSpPr/>
              <p:nvPr/>
            </p:nvSpPr>
            <p:spPr>
              <a:xfrm>
                <a:off x="607218" y="645318"/>
                <a:ext cx="12690" cy="12690"/>
              </a:xfrm>
              <a:custGeom>
                <a:rect b="b" l="l" r="r" t="t"/>
                <a:pathLst>
                  <a:path extrusionOk="0" h="21600" w="21600">
                    <a:moveTo>
                      <a:pt x="0" y="0"/>
                    </a:moveTo>
                    <a:lnTo>
                      <a:pt x="10800" y="21600"/>
                    </a:lnTo>
                    <a:lnTo>
                      <a:pt x="10800" y="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gf5235eb5ba_0_303"/>
              <p:cNvSpPr/>
              <p:nvPr/>
            </p:nvSpPr>
            <p:spPr>
              <a:xfrm>
                <a:off x="607218" y="639762"/>
                <a:ext cx="12690" cy="12690"/>
              </a:xfrm>
              <a:custGeom>
                <a:rect b="b" l="l" r="r" t="t"/>
                <a:pathLst>
                  <a:path extrusionOk="0" h="21600" w="21600">
                    <a:moveTo>
                      <a:pt x="10800" y="0"/>
                    </a:moveTo>
                    <a:lnTo>
                      <a:pt x="0" y="0"/>
                    </a:lnTo>
                    <a:lnTo>
                      <a:pt x="0" y="21600"/>
                    </a:lnTo>
                    <a:lnTo>
                      <a:pt x="21600" y="2160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6" name="Google Shape;926;gf5235eb5ba_0_303"/>
              <p:cNvSpPr/>
              <p:nvPr/>
            </p:nvSpPr>
            <p:spPr>
              <a:xfrm>
                <a:off x="606424" y="63420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gf5235eb5ba_0_303"/>
              <p:cNvSpPr/>
              <p:nvPr/>
            </p:nvSpPr>
            <p:spPr>
              <a:xfrm>
                <a:off x="602456" y="644525"/>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gf5235eb5ba_0_303"/>
              <p:cNvSpPr/>
              <p:nvPr/>
            </p:nvSpPr>
            <p:spPr>
              <a:xfrm>
                <a:off x="602456" y="637381"/>
                <a:ext cx="12690" cy="12690"/>
              </a:xfrm>
              <a:custGeom>
                <a:rect b="b" l="l" r="r" t="t"/>
                <a:pathLst>
                  <a:path extrusionOk="0" h="21600" w="21600">
                    <a:moveTo>
                      <a:pt x="0" y="0"/>
                    </a:moveTo>
                    <a:lnTo>
                      <a:pt x="0" y="21600"/>
                    </a:lnTo>
                    <a:lnTo>
                      <a:pt x="21600" y="21600"/>
                    </a:lnTo>
                    <a:lnTo>
                      <a:pt x="108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gf5235eb5ba_0_303"/>
              <p:cNvSpPr/>
              <p:nvPr/>
            </p:nvSpPr>
            <p:spPr>
              <a:xfrm>
                <a:off x="601662" y="631031"/>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gf5235eb5ba_0_303"/>
              <p:cNvSpPr/>
              <p:nvPr/>
            </p:nvSpPr>
            <p:spPr>
              <a:xfrm>
                <a:off x="596106" y="643731"/>
                <a:ext cx="12690" cy="12690"/>
              </a:xfrm>
              <a:custGeom>
                <a:rect b="b" l="l" r="r" t="t"/>
                <a:pathLst>
                  <a:path extrusionOk="0" h="21600" w="21600">
                    <a:moveTo>
                      <a:pt x="0" y="0"/>
                    </a:moveTo>
                    <a:lnTo>
                      <a:pt x="108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1" name="Google Shape;931;gf5235eb5ba_0_303"/>
              <p:cNvSpPr/>
              <p:nvPr/>
            </p:nvSpPr>
            <p:spPr>
              <a:xfrm>
                <a:off x="596106" y="636587"/>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2" name="Google Shape;932;gf5235eb5ba_0_303"/>
              <p:cNvSpPr/>
              <p:nvPr/>
            </p:nvSpPr>
            <p:spPr>
              <a:xfrm>
                <a:off x="596106" y="629443"/>
                <a:ext cx="12690" cy="12690"/>
              </a:xfrm>
              <a:custGeom>
                <a:rect b="b" l="l" r="r" t="t"/>
                <a:pathLst>
                  <a:path extrusionOk="0" h="21600" w="21600">
                    <a:moveTo>
                      <a:pt x="21600" y="21600"/>
                    </a:moveTo>
                    <a:lnTo>
                      <a:pt x="10800" y="0"/>
                    </a:lnTo>
                    <a:lnTo>
                      <a:pt x="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3" name="Google Shape;933;gf5235eb5ba_0_303"/>
              <p:cNvSpPr/>
              <p:nvPr/>
            </p:nvSpPr>
            <p:spPr>
              <a:xfrm>
                <a:off x="590549" y="642937"/>
                <a:ext cx="12690" cy="12690"/>
              </a:xfrm>
              <a:custGeom>
                <a:rect b="b" l="l" r="r" t="t"/>
                <a:pathLst>
                  <a:path extrusionOk="0" h="21600" w="21600">
                    <a:moveTo>
                      <a:pt x="0" y="0"/>
                    </a:moveTo>
                    <a:lnTo>
                      <a:pt x="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gf5235eb5ba_0_303"/>
              <p:cNvSpPr/>
              <p:nvPr/>
            </p:nvSpPr>
            <p:spPr>
              <a:xfrm>
                <a:off x="589756" y="635000"/>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5" name="Google Shape;935;gf5235eb5ba_0_303"/>
              <p:cNvSpPr/>
              <p:nvPr/>
            </p:nvSpPr>
            <p:spPr>
              <a:xfrm>
                <a:off x="589756" y="6278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6" name="Google Shape;936;gf5235eb5ba_0_303"/>
              <p:cNvSpPr/>
              <p:nvPr/>
            </p:nvSpPr>
            <p:spPr>
              <a:xfrm>
                <a:off x="584993" y="642937"/>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7" name="Google Shape;937;gf5235eb5ba_0_303"/>
              <p:cNvSpPr/>
              <p:nvPr/>
            </p:nvSpPr>
            <p:spPr>
              <a:xfrm>
                <a:off x="584993" y="630237"/>
                <a:ext cx="12690" cy="17442"/>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8" name="Google Shape;938;gf5235eb5ba_0_303"/>
              <p:cNvSpPr/>
              <p:nvPr/>
            </p:nvSpPr>
            <p:spPr>
              <a:xfrm>
                <a:off x="584199" y="623093"/>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9" name="Google Shape;939;gf5235eb5ba_0_303"/>
              <p:cNvSpPr/>
              <p:nvPr/>
            </p:nvSpPr>
            <p:spPr>
              <a:xfrm>
                <a:off x="556418" y="645318"/>
                <a:ext cx="12690" cy="12690"/>
              </a:xfrm>
              <a:custGeom>
                <a:rect b="b" l="l" r="r" t="t"/>
                <a:pathLst>
                  <a:path extrusionOk="0" h="21600" w="21600">
                    <a:moveTo>
                      <a:pt x="0" y="0"/>
                    </a:moveTo>
                    <a:lnTo>
                      <a:pt x="0" y="21600"/>
                    </a:lnTo>
                    <a:lnTo>
                      <a:pt x="108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0" name="Google Shape;940;gf5235eb5ba_0_303"/>
              <p:cNvSpPr/>
              <p:nvPr/>
            </p:nvSpPr>
            <p:spPr>
              <a:xfrm>
                <a:off x="556418" y="640556"/>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1" name="Google Shape;941;gf5235eb5ba_0_303"/>
              <p:cNvSpPr/>
              <p:nvPr/>
            </p:nvSpPr>
            <p:spPr>
              <a:xfrm>
                <a:off x="556418" y="635000"/>
                <a:ext cx="12690" cy="12690"/>
              </a:xfrm>
              <a:custGeom>
                <a:rect b="b" l="l" r="r" t="t"/>
                <a:pathLst>
                  <a:path extrusionOk="0" h="21600" w="21600">
                    <a:moveTo>
                      <a:pt x="21600" y="21600"/>
                    </a:moveTo>
                    <a:lnTo>
                      <a:pt x="21600" y="10800"/>
                    </a:lnTo>
                    <a:lnTo>
                      <a:pt x="10800" y="0"/>
                    </a:lnTo>
                    <a:lnTo>
                      <a:pt x="1080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gf5235eb5ba_0_303"/>
              <p:cNvSpPr/>
              <p:nvPr/>
            </p:nvSpPr>
            <p:spPr>
              <a:xfrm>
                <a:off x="561181" y="645318"/>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gf5235eb5ba_0_303"/>
              <p:cNvSpPr/>
              <p:nvPr/>
            </p:nvSpPr>
            <p:spPr>
              <a:xfrm>
                <a:off x="561181" y="638968"/>
                <a:ext cx="12690" cy="12690"/>
              </a:xfrm>
              <a:custGeom>
                <a:rect b="b" l="l" r="r" t="t"/>
                <a:pathLst>
                  <a:path extrusionOk="0" h="21600" w="21600">
                    <a:moveTo>
                      <a:pt x="21600" y="0"/>
                    </a:moveTo>
                    <a:lnTo>
                      <a:pt x="10800" y="0"/>
                    </a:lnTo>
                    <a:lnTo>
                      <a:pt x="0" y="21600"/>
                    </a:lnTo>
                    <a:lnTo>
                      <a:pt x="21600" y="21600"/>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gf5235eb5ba_0_303"/>
              <p:cNvSpPr/>
              <p:nvPr/>
            </p:nvSpPr>
            <p:spPr>
              <a:xfrm>
                <a:off x="561974" y="632618"/>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gf5235eb5ba_0_303"/>
              <p:cNvSpPr/>
              <p:nvPr/>
            </p:nvSpPr>
            <p:spPr>
              <a:xfrm>
                <a:off x="566737" y="644525"/>
                <a:ext cx="12690" cy="12690"/>
              </a:xfrm>
              <a:custGeom>
                <a:rect b="b" l="l" r="r" t="t"/>
                <a:pathLst>
                  <a:path extrusionOk="0" h="21600" w="21600">
                    <a:moveTo>
                      <a:pt x="0" y="0"/>
                    </a:moveTo>
                    <a:lnTo>
                      <a:pt x="144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6" name="Google Shape;946;gf5235eb5ba_0_303"/>
              <p:cNvSpPr/>
              <p:nvPr/>
            </p:nvSpPr>
            <p:spPr>
              <a:xfrm>
                <a:off x="567531" y="637381"/>
                <a:ext cx="12690" cy="12690"/>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7" name="Google Shape;947;gf5235eb5ba_0_303"/>
              <p:cNvSpPr/>
              <p:nvPr/>
            </p:nvSpPr>
            <p:spPr>
              <a:xfrm>
                <a:off x="567531" y="630237"/>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8" name="Google Shape;948;gf5235eb5ba_0_303"/>
              <p:cNvSpPr/>
              <p:nvPr/>
            </p:nvSpPr>
            <p:spPr>
              <a:xfrm>
                <a:off x="573087" y="643731"/>
                <a:ext cx="12690" cy="12690"/>
              </a:xfrm>
              <a:custGeom>
                <a:rect b="b" l="l" r="r" t="t"/>
                <a:pathLst>
                  <a:path extrusionOk="0" h="21600" w="21600">
                    <a:moveTo>
                      <a:pt x="0" y="0"/>
                    </a:moveTo>
                    <a:lnTo>
                      <a:pt x="7200" y="21600"/>
                    </a:lnTo>
                    <a:lnTo>
                      <a:pt x="216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9" name="Google Shape;949;gf5235eb5ba_0_303"/>
              <p:cNvSpPr/>
              <p:nvPr/>
            </p:nvSpPr>
            <p:spPr>
              <a:xfrm>
                <a:off x="573087" y="635000"/>
                <a:ext cx="12690" cy="14310"/>
              </a:xfrm>
              <a:custGeom>
                <a:rect b="b" l="l" r="r" t="t"/>
                <a:pathLst>
                  <a:path extrusionOk="0" h="21600" w="21600">
                    <a:moveTo>
                      <a:pt x="14400" y="0"/>
                    </a:moveTo>
                    <a:lnTo>
                      <a:pt x="0" y="0"/>
                    </a:lnTo>
                    <a:lnTo>
                      <a:pt x="0" y="21600"/>
                    </a:lnTo>
                    <a:lnTo>
                      <a:pt x="21600" y="21600"/>
                    </a:lnTo>
                    <a:lnTo>
                      <a:pt x="21600" y="0"/>
                    </a:lnTo>
                    <a:lnTo>
                      <a:pt x="144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0" name="Google Shape;950;gf5235eb5ba_0_303"/>
              <p:cNvSpPr/>
              <p:nvPr/>
            </p:nvSpPr>
            <p:spPr>
              <a:xfrm>
                <a:off x="573087" y="627856"/>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1" name="Google Shape;951;gf5235eb5ba_0_303"/>
              <p:cNvSpPr/>
              <p:nvPr/>
            </p:nvSpPr>
            <p:spPr>
              <a:xfrm>
                <a:off x="579437" y="642937"/>
                <a:ext cx="12690" cy="12690"/>
              </a:xfrm>
              <a:custGeom>
                <a:rect b="b" l="l" r="r" t="t"/>
                <a:pathLst>
                  <a:path extrusionOk="0" h="21600" w="21600">
                    <a:moveTo>
                      <a:pt x="0" y="0"/>
                    </a:moveTo>
                    <a:lnTo>
                      <a:pt x="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2" name="Google Shape;952;gf5235eb5ba_0_303"/>
              <p:cNvSpPr/>
              <p:nvPr/>
            </p:nvSpPr>
            <p:spPr>
              <a:xfrm>
                <a:off x="578643" y="630237"/>
                <a:ext cx="12690" cy="17442"/>
              </a:xfrm>
              <a:custGeom>
                <a:rect b="b" l="l" r="r" t="t"/>
                <a:pathLst>
                  <a:path extrusionOk="0" h="21600" w="21600">
                    <a:moveTo>
                      <a:pt x="10800" y="0"/>
                    </a:moveTo>
                    <a:lnTo>
                      <a:pt x="0" y="0"/>
                    </a:lnTo>
                    <a:lnTo>
                      <a:pt x="0" y="21600"/>
                    </a:lnTo>
                    <a:lnTo>
                      <a:pt x="21600" y="216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3" name="Google Shape;953;gf5235eb5ba_0_303"/>
              <p:cNvSpPr/>
              <p:nvPr/>
            </p:nvSpPr>
            <p:spPr>
              <a:xfrm>
                <a:off x="578643" y="623093"/>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gf5235eb5ba_0_303"/>
              <p:cNvSpPr/>
              <p:nvPr/>
            </p:nvSpPr>
            <p:spPr>
              <a:xfrm>
                <a:off x="606424" y="600868"/>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5" name="Google Shape;955;gf5235eb5ba_0_303"/>
              <p:cNvSpPr/>
              <p:nvPr/>
            </p:nvSpPr>
            <p:spPr>
              <a:xfrm>
                <a:off x="606424" y="606425"/>
                <a:ext cx="12690" cy="12690"/>
              </a:xfrm>
              <a:custGeom>
                <a:rect b="b" l="l" r="r" t="t"/>
                <a:pathLst>
                  <a:path extrusionOk="0" h="21600" w="21600">
                    <a:moveTo>
                      <a:pt x="14400" y="21600"/>
                    </a:moveTo>
                    <a:lnTo>
                      <a:pt x="21600" y="21600"/>
                    </a:lnTo>
                    <a:lnTo>
                      <a:pt x="21600" y="0"/>
                    </a:lnTo>
                    <a:lnTo>
                      <a:pt x="0" y="0"/>
                    </a:lnTo>
                    <a:lnTo>
                      <a:pt x="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6" name="Google Shape;956;gf5235eb5ba_0_303"/>
              <p:cNvSpPr/>
              <p:nvPr/>
            </p:nvSpPr>
            <p:spPr>
              <a:xfrm>
                <a:off x="606424" y="612775"/>
                <a:ext cx="12690" cy="12690"/>
              </a:xfrm>
              <a:custGeom>
                <a:rect b="b" l="l" r="r" t="t"/>
                <a:pathLst>
                  <a:path extrusionOk="0" h="21600" w="21600">
                    <a:moveTo>
                      <a:pt x="0" y="0"/>
                    </a:moveTo>
                    <a:lnTo>
                      <a:pt x="14400" y="21600"/>
                    </a:lnTo>
                    <a:lnTo>
                      <a:pt x="144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gf5235eb5ba_0_303"/>
              <p:cNvSpPr/>
              <p:nvPr/>
            </p:nvSpPr>
            <p:spPr>
              <a:xfrm>
                <a:off x="600868" y="601662"/>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8" name="Google Shape;958;gf5235eb5ba_0_303"/>
              <p:cNvSpPr/>
              <p:nvPr/>
            </p:nvSpPr>
            <p:spPr>
              <a:xfrm>
                <a:off x="600868" y="608806"/>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gf5235eb5ba_0_303"/>
              <p:cNvSpPr/>
              <p:nvPr/>
            </p:nvSpPr>
            <p:spPr>
              <a:xfrm>
                <a:off x="600868" y="6151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0" name="Google Shape;960;gf5235eb5ba_0_303"/>
              <p:cNvSpPr/>
              <p:nvPr/>
            </p:nvSpPr>
            <p:spPr>
              <a:xfrm>
                <a:off x="596106" y="602456"/>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gf5235eb5ba_0_303"/>
              <p:cNvSpPr/>
              <p:nvPr/>
            </p:nvSpPr>
            <p:spPr>
              <a:xfrm>
                <a:off x="596106" y="609600"/>
                <a:ext cx="12690" cy="12690"/>
              </a:xfrm>
              <a:custGeom>
                <a:rect b="b" l="l" r="r" t="t"/>
                <a:pathLst>
                  <a:path extrusionOk="0" h="21600" w="21600">
                    <a:moveTo>
                      <a:pt x="0" y="21600"/>
                    </a:moveTo>
                    <a:lnTo>
                      <a:pt x="10800" y="21600"/>
                    </a:lnTo>
                    <a:lnTo>
                      <a:pt x="21600" y="0"/>
                    </a:lnTo>
                    <a:lnTo>
                      <a:pt x="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2" name="Google Shape;962;gf5235eb5ba_0_303"/>
              <p:cNvSpPr/>
              <p:nvPr/>
            </p:nvSpPr>
            <p:spPr>
              <a:xfrm>
                <a:off x="595312" y="616743"/>
                <a:ext cx="12690" cy="12690"/>
              </a:xfrm>
              <a:custGeom>
                <a:rect b="b" l="l" r="r" t="t"/>
                <a:pathLst>
                  <a:path extrusionOk="0" h="21600" w="21600">
                    <a:moveTo>
                      <a:pt x="0" y="0"/>
                    </a:moveTo>
                    <a:lnTo>
                      <a:pt x="720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3" name="Google Shape;963;gf5235eb5ba_0_303"/>
              <p:cNvSpPr/>
              <p:nvPr/>
            </p:nvSpPr>
            <p:spPr>
              <a:xfrm>
                <a:off x="589756" y="603250"/>
                <a:ext cx="12690" cy="12690"/>
              </a:xfrm>
              <a:custGeom>
                <a:rect b="b" l="l" r="r" t="t"/>
                <a:pathLst>
                  <a:path extrusionOk="0" h="21600" w="21600">
                    <a:moveTo>
                      <a:pt x="21600" y="21600"/>
                    </a:moveTo>
                    <a:lnTo>
                      <a:pt x="216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4" name="Google Shape;964;gf5235eb5ba_0_303"/>
              <p:cNvSpPr/>
              <p:nvPr/>
            </p:nvSpPr>
            <p:spPr>
              <a:xfrm>
                <a:off x="589756" y="611187"/>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5" name="Google Shape;965;gf5235eb5ba_0_303"/>
              <p:cNvSpPr/>
              <p:nvPr/>
            </p:nvSpPr>
            <p:spPr>
              <a:xfrm>
                <a:off x="589756" y="619125"/>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6" name="Google Shape;966;gf5235eb5ba_0_303"/>
              <p:cNvSpPr/>
              <p:nvPr/>
            </p:nvSpPr>
            <p:spPr>
              <a:xfrm>
                <a:off x="584199" y="603250"/>
                <a:ext cx="12690" cy="12690"/>
              </a:xfrm>
              <a:custGeom>
                <a:rect b="b" l="l" r="r" t="t"/>
                <a:pathLst>
                  <a:path extrusionOk="0" h="21600" w="21600">
                    <a:moveTo>
                      <a:pt x="21600" y="21600"/>
                    </a:moveTo>
                    <a:lnTo>
                      <a:pt x="72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7" name="Google Shape;967;gf5235eb5ba_0_303"/>
              <p:cNvSpPr/>
              <p:nvPr/>
            </p:nvSpPr>
            <p:spPr>
              <a:xfrm>
                <a:off x="584199" y="611187"/>
                <a:ext cx="12690" cy="17442"/>
              </a:xfrm>
              <a:custGeom>
                <a:rect b="b" l="l" r="r" t="t"/>
                <a:pathLst>
                  <a:path extrusionOk="0" h="21600" w="21600">
                    <a:moveTo>
                      <a:pt x="7200" y="21600"/>
                    </a:moveTo>
                    <a:lnTo>
                      <a:pt x="21600" y="21600"/>
                    </a:lnTo>
                    <a:lnTo>
                      <a:pt x="21600" y="0"/>
                    </a:lnTo>
                    <a:lnTo>
                      <a:pt x="0" y="0"/>
                    </a:lnTo>
                    <a:lnTo>
                      <a:pt x="0" y="21600"/>
                    </a:lnTo>
                    <a:lnTo>
                      <a:pt x="72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8" name="Google Shape;968;gf5235eb5ba_0_303"/>
              <p:cNvSpPr/>
              <p:nvPr/>
            </p:nvSpPr>
            <p:spPr>
              <a:xfrm>
                <a:off x="584199" y="623093"/>
                <a:ext cx="12690" cy="12690"/>
              </a:xfrm>
              <a:custGeom>
                <a:rect b="b" l="l" r="r" t="t"/>
                <a:pathLst>
                  <a:path extrusionOk="0" h="21600" w="21600">
                    <a:moveTo>
                      <a:pt x="0" y="0"/>
                    </a:moveTo>
                    <a:lnTo>
                      <a:pt x="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9" name="Google Shape;969;gf5235eb5ba_0_303"/>
              <p:cNvSpPr/>
              <p:nvPr/>
            </p:nvSpPr>
            <p:spPr>
              <a:xfrm>
                <a:off x="554831" y="602456"/>
                <a:ext cx="12690" cy="12690"/>
              </a:xfrm>
              <a:custGeom>
                <a:rect b="b" l="l" r="r" t="t"/>
                <a:pathLst>
                  <a:path extrusionOk="0" h="21600" w="21600">
                    <a:moveTo>
                      <a:pt x="21600" y="21600"/>
                    </a:moveTo>
                    <a:lnTo>
                      <a:pt x="21600" y="0"/>
                    </a:lnTo>
                    <a:lnTo>
                      <a:pt x="108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gf5235eb5ba_0_303"/>
              <p:cNvSpPr/>
              <p:nvPr/>
            </p:nvSpPr>
            <p:spPr>
              <a:xfrm>
                <a:off x="554831" y="608012"/>
                <a:ext cx="12690" cy="12690"/>
              </a:xfrm>
              <a:custGeom>
                <a:rect b="b" l="l" r="r" t="t"/>
                <a:pathLst>
                  <a:path extrusionOk="0" h="21600" w="21600">
                    <a:moveTo>
                      <a:pt x="21600" y="21600"/>
                    </a:moveTo>
                    <a:lnTo>
                      <a:pt x="21600" y="0"/>
                    </a:lnTo>
                    <a:lnTo>
                      <a:pt x="0" y="0"/>
                    </a:lnTo>
                    <a:lnTo>
                      <a:pt x="108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gf5235eb5ba_0_303"/>
              <p:cNvSpPr/>
              <p:nvPr/>
            </p:nvSpPr>
            <p:spPr>
              <a:xfrm>
                <a:off x="555624" y="613568"/>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2" name="Google Shape;972;gf5235eb5ba_0_303"/>
              <p:cNvSpPr/>
              <p:nvPr/>
            </p:nvSpPr>
            <p:spPr>
              <a:xfrm>
                <a:off x="561181" y="603250"/>
                <a:ext cx="12690" cy="12690"/>
              </a:xfrm>
              <a:custGeom>
                <a:rect b="b" l="l" r="r" t="t"/>
                <a:pathLst>
                  <a:path extrusionOk="0" h="21600" w="21600">
                    <a:moveTo>
                      <a:pt x="21600" y="21600"/>
                    </a:moveTo>
                    <a:lnTo>
                      <a:pt x="10800" y="10800"/>
                    </a:lnTo>
                    <a:lnTo>
                      <a:pt x="10800" y="0"/>
                    </a:lnTo>
                    <a:lnTo>
                      <a:pt x="0" y="1080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3" name="Google Shape;973;gf5235eb5ba_0_303"/>
              <p:cNvSpPr/>
              <p:nvPr/>
            </p:nvSpPr>
            <p:spPr>
              <a:xfrm>
                <a:off x="561181" y="609600"/>
                <a:ext cx="12690" cy="1269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4" name="Google Shape;974;gf5235eb5ba_0_303"/>
              <p:cNvSpPr/>
              <p:nvPr/>
            </p:nvSpPr>
            <p:spPr>
              <a:xfrm>
                <a:off x="561181" y="615950"/>
                <a:ext cx="12690" cy="12690"/>
              </a:xfrm>
              <a:custGeom>
                <a:rect b="b" l="l" r="r" t="t"/>
                <a:pathLst>
                  <a:path extrusionOk="0" h="21600" w="21600">
                    <a:moveTo>
                      <a:pt x="0" y="0"/>
                    </a:moveTo>
                    <a:lnTo>
                      <a:pt x="1080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5" name="Google Shape;975;gf5235eb5ba_0_303"/>
              <p:cNvSpPr/>
              <p:nvPr/>
            </p:nvSpPr>
            <p:spPr>
              <a:xfrm>
                <a:off x="565943" y="604043"/>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gf5235eb5ba_0_303"/>
              <p:cNvSpPr/>
              <p:nvPr/>
            </p:nvSpPr>
            <p:spPr>
              <a:xfrm>
                <a:off x="566737" y="611187"/>
                <a:ext cx="12690" cy="12690"/>
              </a:xfrm>
              <a:custGeom>
                <a:rect b="b" l="l" r="r" t="t"/>
                <a:pathLst>
                  <a:path extrusionOk="0" h="21600" w="21600">
                    <a:moveTo>
                      <a:pt x="14400" y="21600"/>
                    </a:moveTo>
                    <a:lnTo>
                      <a:pt x="21600" y="21600"/>
                    </a:lnTo>
                    <a:lnTo>
                      <a:pt x="14400" y="0"/>
                    </a:lnTo>
                    <a:lnTo>
                      <a:pt x="0" y="0"/>
                    </a:lnTo>
                    <a:lnTo>
                      <a:pt x="720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7" name="Google Shape;977;gf5235eb5ba_0_303"/>
              <p:cNvSpPr/>
              <p:nvPr/>
            </p:nvSpPr>
            <p:spPr>
              <a:xfrm>
                <a:off x="567531" y="618331"/>
                <a:ext cx="12690" cy="12690"/>
              </a:xfrm>
              <a:custGeom>
                <a:rect b="b" l="l" r="r" t="t"/>
                <a:pathLst>
                  <a:path extrusionOk="0" h="21600" w="21600">
                    <a:moveTo>
                      <a:pt x="0" y="0"/>
                    </a:moveTo>
                    <a:lnTo>
                      <a:pt x="10800" y="21600"/>
                    </a:lnTo>
                    <a:lnTo>
                      <a:pt x="10800" y="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8" name="Google Shape;978;gf5235eb5ba_0_303"/>
              <p:cNvSpPr/>
              <p:nvPr/>
            </p:nvSpPr>
            <p:spPr>
              <a:xfrm>
                <a:off x="572293" y="604043"/>
                <a:ext cx="12600" cy="12600"/>
              </a:xfrm>
              <a:prstGeom prst="rect">
                <a:avLst/>
              </a:pr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9" name="Google Shape;979;gf5235eb5ba_0_303"/>
              <p:cNvSpPr/>
              <p:nvPr/>
            </p:nvSpPr>
            <p:spPr>
              <a:xfrm>
                <a:off x="572293" y="611187"/>
                <a:ext cx="12690" cy="14310"/>
              </a:xfrm>
              <a:custGeom>
                <a:rect b="b" l="l" r="r" t="t"/>
                <a:pathLst>
                  <a:path extrusionOk="0" h="21600" w="21600">
                    <a:moveTo>
                      <a:pt x="10800" y="21600"/>
                    </a:moveTo>
                    <a:lnTo>
                      <a:pt x="21600" y="21600"/>
                    </a:lnTo>
                    <a:lnTo>
                      <a:pt x="21600" y="0"/>
                    </a:lnTo>
                    <a:lnTo>
                      <a:pt x="0" y="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0" name="Google Shape;980;gf5235eb5ba_0_303"/>
              <p:cNvSpPr/>
              <p:nvPr/>
            </p:nvSpPr>
            <p:spPr>
              <a:xfrm>
                <a:off x="573087" y="619918"/>
                <a:ext cx="12690" cy="12690"/>
              </a:xfrm>
              <a:custGeom>
                <a:rect b="b" l="l" r="r" t="t"/>
                <a:pathLst>
                  <a:path extrusionOk="0" h="21600" w="21600">
                    <a:moveTo>
                      <a:pt x="0" y="0"/>
                    </a:moveTo>
                    <a:lnTo>
                      <a:pt x="0" y="21600"/>
                    </a:lnTo>
                    <a:lnTo>
                      <a:pt x="144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1" name="Google Shape;981;gf5235eb5ba_0_303"/>
              <p:cNvSpPr/>
              <p:nvPr/>
            </p:nvSpPr>
            <p:spPr>
              <a:xfrm>
                <a:off x="577849" y="604043"/>
                <a:ext cx="12690" cy="12690"/>
              </a:xfrm>
              <a:custGeom>
                <a:rect b="b" l="l" r="r" t="t"/>
                <a:pathLst>
                  <a:path extrusionOk="0" h="21600" w="21600">
                    <a:moveTo>
                      <a:pt x="21600" y="21600"/>
                    </a:moveTo>
                    <a:lnTo>
                      <a:pt x="21600" y="0"/>
                    </a:lnTo>
                    <a:lnTo>
                      <a:pt x="7200" y="0"/>
                    </a:lnTo>
                    <a:lnTo>
                      <a:pt x="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2" name="Google Shape;982;gf5235eb5ba_0_303"/>
              <p:cNvSpPr/>
              <p:nvPr/>
            </p:nvSpPr>
            <p:spPr>
              <a:xfrm>
                <a:off x="577849" y="611187"/>
                <a:ext cx="12690" cy="17442"/>
              </a:xfrm>
              <a:custGeom>
                <a:rect b="b" l="l" r="r" t="t"/>
                <a:pathLst>
                  <a:path extrusionOk="0" h="21600" w="21600">
                    <a:moveTo>
                      <a:pt x="14400" y="21600"/>
                    </a:moveTo>
                    <a:lnTo>
                      <a:pt x="21600" y="21600"/>
                    </a:lnTo>
                    <a:lnTo>
                      <a:pt x="21600" y="0"/>
                    </a:lnTo>
                    <a:lnTo>
                      <a:pt x="0" y="0"/>
                    </a:lnTo>
                    <a:lnTo>
                      <a:pt x="0" y="216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3" name="Google Shape;983;gf5235eb5ba_0_303"/>
              <p:cNvSpPr/>
              <p:nvPr/>
            </p:nvSpPr>
            <p:spPr>
              <a:xfrm>
                <a:off x="577849" y="623887"/>
                <a:ext cx="12690" cy="12690"/>
              </a:xfrm>
              <a:custGeom>
                <a:rect b="b" l="l" r="r" t="t"/>
                <a:pathLst>
                  <a:path extrusionOk="0" h="21600" w="21600">
                    <a:moveTo>
                      <a:pt x="0" y="0"/>
                    </a:moveTo>
                    <a:lnTo>
                      <a:pt x="144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4" name="Google Shape;984;gf5235eb5ba_0_303"/>
              <p:cNvSpPr/>
              <p:nvPr/>
            </p:nvSpPr>
            <p:spPr>
              <a:xfrm>
                <a:off x="583406" y="626268"/>
                <a:ext cx="12690" cy="12690"/>
              </a:xfrm>
              <a:custGeom>
                <a:rect b="b" l="l" r="r" t="t"/>
                <a:pathLst>
                  <a:path extrusionOk="0" h="21600" w="21600">
                    <a:moveTo>
                      <a:pt x="10800" y="0"/>
                    </a:moveTo>
                    <a:lnTo>
                      <a:pt x="5400" y="0"/>
                    </a:lnTo>
                    <a:lnTo>
                      <a:pt x="5400" y="7200"/>
                    </a:lnTo>
                    <a:lnTo>
                      <a:pt x="0" y="21600"/>
                    </a:lnTo>
                    <a:lnTo>
                      <a:pt x="16200" y="21600"/>
                    </a:lnTo>
                    <a:lnTo>
                      <a:pt x="21600" y="14400"/>
                    </a:lnTo>
                    <a:lnTo>
                      <a:pt x="21600" y="0"/>
                    </a:lnTo>
                    <a:lnTo>
                      <a:pt x="108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gf5235eb5ba_0_303"/>
              <p:cNvSpPr/>
              <p:nvPr/>
            </p:nvSpPr>
            <p:spPr>
              <a:xfrm>
                <a:off x="584199" y="620712"/>
                <a:ext cx="12690" cy="12690"/>
              </a:xfrm>
              <a:custGeom>
                <a:rect b="b" l="l" r="r" t="t"/>
                <a:pathLst>
                  <a:path extrusionOk="0" h="21600" w="21600">
                    <a:moveTo>
                      <a:pt x="0" y="10800"/>
                    </a:moveTo>
                    <a:lnTo>
                      <a:pt x="0" y="16200"/>
                    </a:lnTo>
                    <a:lnTo>
                      <a:pt x="7200" y="16200"/>
                    </a:lnTo>
                    <a:lnTo>
                      <a:pt x="7200" y="21600"/>
                    </a:lnTo>
                    <a:lnTo>
                      <a:pt x="21600" y="21600"/>
                    </a:lnTo>
                    <a:lnTo>
                      <a:pt x="21600" y="16200"/>
                    </a:lnTo>
                    <a:lnTo>
                      <a:pt x="14400" y="5400"/>
                    </a:lnTo>
                    <a:lnTo>
                      <a:pt x="7200" y="0"/>
                    </a:lnTo>
                    <a:lnTo>
                      <a:pt x="0" y="0"/>
                    </a:lnTo>
                    <a:lnTo>
                      <a:pt x="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6" name="Google Shape;986;gf5235eb5ba_0_303"/>
              <p:cNvSpPr/>
              <p:nvPr/>
            </p:nvSpPr>
            <p:spPr>
              <a:xfrm>
                <a:off x="578643" y="619918"/>
                <a:ext cx="12690" cy="12690"/>
              </a:xfrm>
              <a:custGeom>
                <a:rect b="b" l="l" r="r" t="t"/>
                <a:pathLst>
                  <a:path extrusionOk="0" h="21600" w="21600">
                    <a:moveTo>
                      <a:pt x="16200" y="21600"/>
                    </a:moveTo>
                    <a:lnTo>
                      <a:pt x="16200" y="14400"/>
                    </a:lnTo>
                    <a:lnTo>
                      <a:pt x="21600" y="14400"/>
                    </a:lnTo>
                    <a:lnTo>
                      <a:pt x="21600" y="0"/>
                    </a:lnTo>
                    <a:lnTo>
                      <a:pt x="10800" y="0"/>
                    </a:lnTo>
                    <a:lnTo>
                      <a:pt x="5400" y="7200"/>
                    </a:lnTo>
                    <a:lnTo>
                      <a:pt x="0" y="21600"/>
                    </a:lnTo>
                    <a:lnTo>
                      <a:pt x="162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7" name="Google Shape;987;gf5235eb5ba_0_303"/>
              <p:cNvSpPr/>
              <p:nvPr/>
            </p:nvSpPr>
            <p:spPr>
              <a:xfrm>
                <a:off x="579437" y="625475"/>
                <a:ext cx="12690" cy="12690"/>
              </a:xfrm>
              <a:custGeom>
                <a:rect b="b" l="l" r="r" t="t"/>
                <a:pathLst>
                  <a:path extrusionOk="0" h="21600" w="21600">
                    <a:moveTo>
                      <a:pt x="21600" y="10800"/>
                    </a:moveTo>
                    <a:lnTo>
                      <a:pt x="21600" y="5400"/>
                    </a:lnTo>
                    <a:lnTo>
                      <a:pt x="14400" y="5400"/>
                    </a:lnTo>
                    <a:lnTo>
                      <a:pt x="14400" y="0"/>
                    </a:lnTo>
                    <a:lnTo>
                      <a:pt x="0" y="0"/>
                    </a:lnTo>
                    <a:lnTo>
                      <a:pt x="0" y="16200"/>
                    </a:lnTo>
                    <a:lnTo>
                      <a:pt x="7200" y="21600"/>
                    </a:lnTo>
                    <a:lnTo>
                      <a:pt x="14400" y="21600"/>
                    </a:lnTo>
                    <a:lnTo>
                      <a:pt x="2160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gf5235eb5ba_0_303"/>
              <p:cNvSpPr/>
              <p:nvPr/>
            </p:nvSpPr>
            <p:spPr>
              <a:xfrm>
                <a:off x="354806" y="423862"/>
                <a:ext cx="136512" cy="54000"/>
              </a:xfrm>
              <a:custGeom>
                <a:rect b="b" l="l" r="r" t="t"/>
                <a:pathLst>
                  <a:path extrusionOk="0" h="21600" w="21600">
                    <a:moveTo>
                      <a:pt x="21600" y="21600"/>
                    </a:moveTo>
                    <a:lnTo>
                      <a:pt x="19591" y="21600"/>
                    </a:lnTo>
                    <a:lnTo>
                      <a:pt x="18335" y="20965"/>
                    </a:lnTo>
                    <a:lnTo>
                      <a:pt x="17079" y="20965"/>
                    </a:lnTo>
                    <a:lnTo>
                      <a:pt x="15572" y="20329"/>
                    </a:lnTo>
                    <a:lnTo>
                      <a:pt x="14065" y="20329"/>
                    </a:lnTo>
                    <a:lnTo>
                      <a:pt x="12809" y="19059"/>
                    </a:lnTo>
                    <a:lnTo>
                      <a:pt x="11051" y="19059"/>
                    </a:lnTo>
                    <a:lnTo>
                      <a:pt x="9544" y="18423"/>
                    </a:lnTo>
                    <a:lnTo>
                      <a:pt x="6530" y="17153"/>
                    </a:lnTo>
                    <a:lnTo>
                      <a:pt x="5023" y="16518"/>
                    </a:lnTo>
                    <a:lnTo>
                      <a:pt x="3767" y="15882"/>
                    </a:lnTo>
                    <a:lnTo>
                      <a:pt x="2260" y="15247"/>
                    </a:lnTo>
                    <a:lnTo>
                      <a:pt x="1005" y="14612"/>
                    </a:lnTo>
                    <a:lnTo>
                      <a:pt x="0" y="13976"/>
                    </a:lnTo>
                    <a:lnTo>
                      <a:pt x="0" y="13341"/>
                    </a:lnTo>
                    <a:lnTo>
                      <a:pt x="502" y="11435"/>
                    </a:lnTo>
                    <a:lnTo>
                      <a:pt x="1005" y="8259"/>
                    </a:lnTo>
                    <a:lnTo>
                      <a:pt x="1758" y="6353"/>
                    </a:lnTo>
                    <a:lnTo>
                      <a:pt x="2512" y="3812"/>
                    </a:lnTo>
                    <a:lnTo>
                      <a:pt x="3265" y="1906"/>
                    </a:lnTo>
                    <a:lnTo>
                      <a:pt x="4270" y="635"/>
                    </a:lnTo>
                    <a:lnTo>
                      <a:pt x="5525" y="0"/>
                    </a:lnTo>
                    <a:lnTo>
                      <a:pt x="7032" y="0"/>
                    </a:lnTo>
                    <a:lnTo>
                      <a:pt x="7786" y="635"/>
                    </a:lnTo>
                    <a:lnTo>
                      <a:pt x="8539" y="635"/>
                    </a:lnTo>
                    <a:lnTo>
                      <a:pt x="9544" y="1270"/>
                    </a:lnTo>
                    <a:lnTo>
                      <a:pt x="11302" y="1270"/>
                    </a:lnTo>
                    <a:lnTo>
                      <a:pt x="12307" y="1906"/>
                    </a:lnTo>
                    <a:lnTo>
                      <a:pt x="13312" y="2541"/>
                    </a:lnTo>
                    <a:lnTo>
                      <a:pt x="16577" y="2541"/>
                    </a:lnTo>
                    <a:lnTo>
                      <a:pt x="17330" y="3176"/>
                    </a:lnTo>
                    <a:lnTo>
                      <a:pt x="21098" y="3176"/>
                    </a:lnTo>
                    <a:lnTo>
                      <a:pt x="21600" y="21600"/>
                    </a:lnTo>
                    <a:close/>
                  </a:path>
                </a:pathLst>
              </a:custGeom>
              <a:solidFill>
                <a:srgbClr val="FF7F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gf5235eb5ba_0_303"/>
              <p:cNvSpPr/>
              <p:nvPr/>
            </p:nvSpPr>
            <p:spPr>
              <a:xfrm>
                <a:off x="351631" y="457200"/>
                <a:ext cx="139698" cy="23814"/>
              </a:xfrm>
              <a:custGeom>
                <a:rect b="b" l="l" r="r" t="t"/>
                <a:pathLst>
                  <a:path extrusionOk="0" h="21600" w="21600">
                    <a:moveTo>
                      <a:pt x="245" y="1440"/>
                    </a:moveTo>
                    <a:lnTo>
                      <a:pt x="491" y="2880"/>
                    </a:lnTo>
                    <a:lnTo>
                      <a:pt x="1473" y="4320"/>
                    </a:lnTo>
                    <a:lnTo>
                      <a:pt x="2700" y="5760"/>
                    </a:lnTo>
                    <a:lnTo>
                      <a:pt x="4173" y="7200"/>
                    </a:lnTo>
                    <a:lnTo>
                      <a:pt x="5400" y="8640"/>
                    </a:lnTo>
                    <a:lnTo>
                      <a:pt x="6873" y="10080"/>
                    </a:lnTo>
                    <a:lnTo>
                      <a:pt x="11291" y="14400"/>
                    </a:lnTo>
                    <a:lnTo>
                      <a:pt x="13009" y="15840"/>
                    </a:lnTo>
                    <a:lnTo>
                      <a:pt x="14236" y="17280"/>
                    </a:lnTo>
                    <a:lnTo>
                      <a:pt x="15709" y="17280"/>
                    </a:lnTo>
                    <a:lnTo>
                      <a:pt x="17182" y="18720"/>
                    </a:lnTo>
                    <a:lnTo>
                      <a:pt x="18409" y="20160"/>
                    </a:lnTo>
                    <a:lnTo>
                      <a:pt x="19636" y="20160"/>
                    </a:lnTo>
                    <a:lnTo>
                      <a:pt x="20618" y="21600"/>
                    </a:lnTo>
                    <a:lnTo>
                      <a:pt x="21600" y="20160"/>
                    </a:lnTo>
                    <a:lnTo>
                      <a:pt x="21600" y="17280"/>
                    </a:lnTo>
                    <a:lnTo>
                      <a:pt x="19636" y="17280"/>
                    </a:lnTo>
                    <a:lnTo>
                      <a:pt x="18409" y="15840"/>
                    </a:lnTo>
                    <a:lnTo>
                      <a:pt x="17182" y="15840"/>
                    </a:lnTo>
                    <a:lnTo>
                      <a:pt x="14236" y="12960"/>
                    </a:lnTo>
                    <a:lnTo>
                      <a:pt x="13009" y="11520"/>
                    </a:lnTo>
                    <a:lnTo>
                      <a:pt x="11291" y="11520"/>
                    </a:lnTo>
                    <a:lnTo>
                      <a:pt x="6873" y="7200"/>
                    </a:lnTo>
                    <a:lnTo>
                      <a:pt x="5400" y="5760"/>
                    </a:lnTo>
                    <a:lnTo>
                      <a:pt x="4173" y="4320"/>
                    </a:lnTo>
                    <a:lnTo>
                      <a:pt x="2700" y="2880"/>
                    </a:lnTo>
                    <a:lnTo>
                      <a:pt x="1473" y="1440"/>
                    </a:lnTo>
                    <a:lnTo>
                      <a:pt x="491" y="0"/>
                    </a:lnTo>
                    <a:lnTo>
                      <a:pt x="491" y="1440"/>
                    </a:lnTo>
                    <a:lnTo>
                      <a:pt x="245" y="1440"/>
                    </a:lnTo>
                    <a:lnTo>
                      <a:pt x="0" y="2880"/>
                    </a:lnTo>
                    <a:lnTo>
                      <a:pt x="491" y="2880"/>
                    </a:lnTo>
                    <a:lnTo>
                      <a:pt x="245" y="14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0" name="Google Shape;990;gf5235eb5ba_0_303"/>
              <p:cNvSpPr/>
              <p:nvPr/>
            </p:nvSpPr>
            <p:spPr>
              <a:xfrm>
                <a:off x="348456" y="451643"/>
                <a:ext cx="12690" cy="12690"/>
              </a:xfrm>
              <a:custGeom>
                <a:rect b="b" l="l" r="r" t="t"/>
                <a:pathLst>
                  <a:path extrusionOk="0" h="21600" w="21600">
                    <a:moveTo>
                      <a:pt x="0" y="0"/>
                    </a:moveTo>
                    <a:lnTo>
                      <a:pt x="0" y="21600"/>
                    </a:lnTo>
                    <a:lnTo>
                      <a:pt x="21600" y="2160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gf5235eb5ba_0_303"/>
              <p:cNvSpPr/>
              <p:nvPr/>
            </p:nvSpPr>
            <p:spPr>
              <a:xfrm>
                <a:off x="353218" y="422275"/>
                <a:ext cx="46062" cy="36504"/>
              </a:xfrm>
              <a:custGeom>
                <a:rect b="b" l="l" r="r" t="t"/>
                <a:pathLst>
                  <a:path extrusionOk="0" h="21600" w="21600">
                    <a:moveTo>
                      <a:pt x="21600" y="0"/>
                    </a:moveTo>
                    <a:lnTo>
                      <a:pt x="17131" y="0"/>
                    </a:lnTo>
                    <a:lnTo>
                      <a:pt x="13407" y="939"/>
                    </a:lnTo>
                    <a:lnTo>
                      <a:pt x="10428" y="2817"/>
                    </a:lnTo>
                    <a:lnTo>
                      <a:pt x="7448" y="5635"/>
                    </a:lnTo>
                    <a:lnTo>
                      <a:pt x="5214" y="9391"/>
                    </a:lnTo>
                    <a:lnTo>
                      <a:pt x="2979" y="13148"/>
                    </a:lnTo>
                    <a:lnTo>
                      <a:pt x="1489" y="16904"/>
                    </a:lnTo>
                    <a:lnTo>
                      <a:pt x="0" y="20661"/>
                    </a:lnTo>
                    <a:lnTo>
                      <a:pt x="1489" y="21600"/>
                    </a:lnTo>
                    <a:lnTo>
                      <a:pt x="4469" y="14087"/>
                    </a:lnTo>
                    <a:lnTo>
                      <a:pt x="6703" y="10330"/>
                    </a:lnTo>
                    <a:lnTo>
                      <a:pt x="8938" y="7513"/>
                    </a:lnTo>
                    <a:lnTo>
                      <a:pt x="11172" y="4695"/>
                    </a:lnTo>
                    <a:lnTo>
                      <a:pt x="14152" y="2817"/>
                    </a:lnTo>
                    <a:lnTo>
                      <a:pt x="17131" y="1878"/>
                    </a:lnTo>
                    <a:lnTo>
                      <a:pt x="21600" y="1878"/>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gf5235eb5ba_0_303"/>
              <p:cNvSpPr/>
              <p:nvPr/>
            </p:nvSpPr>
            <p:spPr>
              <a:xfrm>
                <a:off x="399256" y="422275"/>
                <a:ext cx="90504" cy="12690"/>
              </a:xfrm>
              <a:custGeom>
                <a:rect b="b" l="l" r="r" t="t"/>
                <a:pathLst>
                  <a:path extrusionOk="0" h="21600" w="21600">
                    <a:moveTo>
                      <a:pt x="21600" y="16200"/>
                    </a:moveTo>
                    <a:lnTo>
                      <a:pt x="21221" y="13500"/>
                    </a:lnTo>
                    <a:lnTo>
                      <a:pt x="18190" y="13500"/>
                    </a:lnTo>
                    <a:lnTo>
                      <a:pt x="17053" y="10800"/>
                    </a:lnTo>
                    <a:lnTo>
                      <a:pt x="12884" y="10800"/>
                    </a:lnTo>
                    <a:lnTo>
                      <a:pt x="11368" y="8100"/>
                    </a:lnTo>
                    <a:lnTo>
                      <a:pt x="7958" y="8100"/>
                    </a:lnTo>
                    <a:lnTo>
                      <a:pt x="6442" y="5400"/>
                    </a:lnTo>
                    <a:lnTo>
                      <a:pt x="3789" y="5400"/>
                    </a:lnTo>
                    <a:lnTo>
                      <a:pt x="2274" y="2700"/>
                    </a:lnTo>
                    <a:lnTo>
                      <a:pt x="1137" y="0"/>
                    </a:lnTo>
                    <a:lnTo>
                      <a:pt x="0" y="0"/>
                    </a:lnTo>
                    <a:lnTo>
                      <a:pt x="0" y="5400"/>
                    </a:lnTo>
                    <a:lnTo>
                      <a:pt x="1137" y="8100"/>
                    </a:lnTo>
                    <a:lnTo>
                      <a:pt x="2274" y="8100"/>
                    </a:lnTo>
                    <a:lnTo>
                      <a:pt x="3789" y="10800"/>
                    </a:lnTo>
                    <a:lnTo>
                      <a:pt x="4926" y="10800"/>
                    </a:lnTo>
                    <a:lnTo>
                      <a:pt x="6442" y="13500"/>
                    </a:lnTo>
                    <a:lnTo>
                      <a:pt x="7958" y="13500"/>
                    </a:lnTo>
                    <a:lnTo>
                      <a:pt x="9474" y="16200"/>
                    </a:lnTo>
                    <a:lnTo>
                      <a:pt x="12884" y="16200"/>
                    </a:lnTo>
                    <a:lnTo>
                      <a:pt x="14400" y="18900"/>
                    </a:lnTo>
                    <a:lnTo>
                      <a:pt x="17053" y="18900"/>
                    </a:lnTo>
                    <a:lnTo>
                      <a:pt x="18190" y="21600"/>
                    </a:lnTo>
                    <a:lnTo>
                      <a:pt x="20463" y="21600"/>
                    </a:lnTo>
                    <a:lnTo>
                      <a:pt x="21221" y="18900"/>
                    </a:lnTo>
                    <a:lnTo>
                      <a:pt x="20842" y="16200"/>
                    </a:lnTo>
                    <a:lnTo>
                      <a:pt x="21600" y="16200"/>
                    </a:lnTo>
                    <a:lnTo>
                      <a:pt x="21600" y="13500"/>
                    </a:lnTo>
                    <a:lnTo>
                      <a:pt x="21221" y="13500"/>
                    </a:lnTo>
                    <a:lnTo>
                      <a:pt x="21600" y="16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3" name="Google Shape;993;gf5235eb5ba_0_303"/>
              <p:cNvSpPr/>
              <p:nvPr/>
            </p:nvSpPr>
            <p:spPr>
              <a:xfrm>
                <a:off x="483393" y="431800"/>
                <a:ext cx="12690" cy="49194"/>
              </a:xfrm>
              <a:custGeom>
                <a:rect b="b" l="l" r="r" t="t"/>
                <a:pathLst>
                  <a:path extrusionOk="0" h="21600" w="21600">
                    <a:moveTo>
                      <a:pt x="16200" y="20903"/>
                    </a:moveTo>
                    <a:lnTo>
                      <a:pt x="21600" y="20206"/>
                    </a:lnTo>
                    <a:lnTo>
                      <a:pt x="10800" y="0"/>
                    </a:lnTo>
                    <a:lnTo>
                      <a:pt x="0" y="0"/>
                    </a:lnTo>
                    <a:lnTo>
                      <a:pt x="10800" y="20206"/>
                    </a:lnTo>
                    <a:lnTo>
                      <a:pt x="16200" y="19510"/>
                    </a:lnTo>
                    <a:lnTo>
                      <a:pt x="16200" y="21600"/>
                    </a:lnTo>
                    <a:lnTo>
                      <a:pt x="21600" y="21600"/>
                    </a:lnTo>
                    <a:lnTo>
                      <a:pt x="21600" y="20206"/>
                    </a:lnTo>
                    <a:lnTo>
                      <a:pt x="16200" y="2090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gf5235eb5ba_0_303"/>
              <p:cNvSpPr/>
              <p:nvPr/>
            </p:nvSpPr>
            <p:spPr>
              <a:xfrm>
                <a:off x="1146968" y="415925"/>
                <a:ext cx="30186" cy="47628"/>
              </a:xfrm>
              <a:custGeom>
                <a:rect b="b" l="l" r="r" t="t"/>
                <a:pathLst>
                  <a:path extrusionOk="0" h="21600" w="21600">
                    <a:moveTo>
                      <a:pt x="0" y="3600"/>
                    </a:moveTo>
                    <a:lnTo>
                      <a:pt x="2274" y="3600"/>
                    </a:lnTo>
                    <a:lnTo>
                      <a:pt x="4547" y="2880"/>
                    </a:lnTo>
                    <a:lnTo>
                      <a:pt x="9095" y="2880"/>
                    </a:lnTo>
                    <a:lnTo>
                      <a:pt x="11368" y="2160"/>
                    </a:lnTo>
                    <a:lnTo>
                      <a:pt x="13642" y="1440"/>
                    </a:lnTo>
                    <a:lnTo>
                      <a:pt x="15916" y="0"/>
                    </a:lnTo>
                    <a:lnTo>
                      <a:pt x="17052" y="0"/>
                    </a:lnTo>
                    <a:lnTo>
                      <a:pt x="20463" y="15120"/>
                    </a:lnTo>
                    <a:lnTo>
                      <a:pt x="21600" y="18720"/>
                    </a:lnTo>
                    <a:lnTo>
                      <a:pt x="20463" y="19440"/>
                    </a:lnTo>
                    <a:lnTo>
                      <a:pt x="18189" y="20160"/>
                    </a:lnTo>
                    <a:lnTo>
                      <a:pt x="15916" y="20880"/>
                    </a:lnTo>
                    <a:lnTo>
                      <a:pt x="10232" y="20880"/>
                    </a:lnTo>
                    <a:lnTo>
                      <a:pt x="6821" y="21600"/>
                    </a:lnTo>
                    <a:lnTo>
                      <a:pt x="2274" y="21600"/>
                    </a:lnTo>
                    <a:lnTo>
                      <a:pt x="0" y="3600"/>
                    </a:lnTo>
                    <a:close/>
                  </a:path>
                </a:pathLst>
              </a:custGeom>
              <a:solidFill>
                <a:srgbClr val="FF7F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gf5235eb5ba_0_303"/>
              <p:cNvSpPr/>
              <p:nvPr/>
            </p:nvSpPr>
            <p:spPr>
              <a:xfrm>
                <a:off x="1146968" y="413543"/>
                <a:ext cx="23814" cy="12690"/>
              </a:xfrm>
              <a:custGeom>
                <a:rect b="b" l="l" r="r" t="t"/>
                <a:pathLst>
                  <a:path extrusionOk="0" h="21600" w="21600">
                    <a:moveTo>
                      <a:pt x="20160" y="0"/>
                    </a:moveTo>
                    <a:lnTo>
                      <a:pt x="18720" y="3086"/>
                    </a:lnTo>
                    <a:lnTo>
                      <a:pt x="12960" y="9257"/>
                    </a:lnTo>
                    <a:lnTo>
                      <a:pt x="11520" y="12343"/>
                    </a:lnTo>
                    <a:lnTo>
                      <a:pt x="5760" y="12343"/>
                    </a:lnTo>
                    <a:lnTo>
                      <a:pt x="2880" y="15429"/>
                    </a:lnTo>
                    <a:lnTo>
                      <a:pt x="0" y="15429"/>
                    </a:lnTo>
                    <a:lnTo>
                      <a:pt x="0" y="21600"/>
                    </a:lnTo>
                    <a:lnTo>
                      <a:pt x="5760" y="21600"/>
                    </a:lnTo>
                    <a:lnTo>
                      <a:pt x="8640" y="18514"/>
                    </a:lnTo>
                    <a:lnTo>
                      <a:pt x="11520" y="18514"/>
                    </a:lnTo>
                    <a:lnTo>
                      <a:pt x="17280" y="12343"/>
                    </a:lnTo>
                    <a:lnTo>
                      <a:pt x="18720" y="9257"/>
                    </a:lnTo>
                    <a:lnTo>
                      <a:pt x="21600" y="6171"/>
                    </a:lnTo>
                    <a:lnTo>
                      <a:pt x="2016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gf5235eb5ba_0_303"/>
              <p:cNvSpPr/>
              <p:nvPr/>
            </p:nvSpPr>
            <p:spPr>
              <a:xfrm>
                <a:off x="1164431" y="408781"/>
                <a:ext cx="12690" cy="12690"/>
              </a:xfrm>
              <a:custGeom>
                <a:rect b="b" l="l" r="r" t="t"/>
                <a:pathLst>
                  <a:path extrusionOk="0" h="21600" w="21600">
                    <a:moveTo>
                      <a:pt x="21600" y="14400"/>
                    </a:moveTo>
                    <a:lnTo>
                      <a:pt x="10800" y="7200"/>
                    </a:lnTo>
                    <a:lnTo>
                      <a:pt x="0" y="7200"/>
                    </a:lnTo>
                    <a:lnTo>
                      <a:pt x="10800" y="21600"/>
                    </a:lnTo>
                    <a:lnTo>
                      <a:pt x="0" y="14400"/>
                    </a:lnTo>
                    <a:lnTo>
                      <a:pt x="21600" y="14400"/>
                    </a:lnTo>
                    <a:lnTo>
                      <a:pt x="21600" y="0"/>
                    </a:lnTo>
                    <a:lnTo>
                      <a:pt x="10800" y="7200"/>
                    </a:lnTo>
                    <a:lnTo>
                      <a:pt x="21600" y="14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gf5235eb5ba_0_303"/>
              <p:cNvSpPr/>
              <p:nvPr/>
            </p:nvSpPr>
            <p:spPr>
              <a:xfrm>
                <a:off x="1167606" y="415925"/>
                <a:ext cx="12690" cy="42876"/>
              </a:xfrm>
              <a:custGeom>
                <a:rect b="b" l="l" r="r" t="t"/>
                <a:pathLst>
                  <a:path extrusionOk="0" h="21600" w="21600">
                    <a:moveTo>
                      <a:pt x="18000" y="21600"/>
                    </a:moveTo>
                    <a:lnTo>
                      <a:pt x="21600" y="20800"/>
                    </a:lnTo>
                    <a:lnTo>
                      <a:pt x="18000" y="16800"/>
                    </a:lnTo>
                    <a:lnTo>
                      <a:pt x="7200" y="0"/>
                    </a:lnTo>
                    <a:lnTo>
                      <a:pt x="0" y="0"/>
                    </a:lnTo>
                    <a:lnTo>
                      <a:pt x="7200" y="5600"/>
                    </a:lnTo>
                    <a:lnTo>
                      <a:pt x="7200" y="11200"/>
                    </a:lnTo>
                    <a:lnTo>
                      <a:pt x="10800" y="16800"/>
                    </a:lnTo>
                    <a:lnTo>
                      <a:pt x="14400" y="20800"/>
                    </a:lnTo>
                    <a:lnTo>
                      <a:pt x="18000" y="21600"/>
                    </a:lnTo>
                    <a:lnTo>
                      <a:pt x="21600" y="21600"/>
                    </a:lnTo>
                    <a:lnTo>
                      <a:pt x="21600" y="20800"/>
                    </a:lnTo>
                    <a:lnTo>
                      <a:pt x="180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gf5235eb5ba_0_303"/>
              <p:cNvSpPr/>
              <p:nvPr/>
            </p:nvSpPr>
            <p:spPr>
              <a:xfrm>
                <a:off x="1169193" y="452437"/>
                <a:ext cx="12690" cy="12690"/>
              </a:xfrm>
              <a:custGeom>
                <a:rect b="b" l="l" r="r" t="t"/>
                <a:pathLst>
                  <a:path extrusionOk="0" h="21600" w="21600">
                    <a:moveTo>
                      <a:pt x="21600" y="21600"/>
                    </a:moveTo>
                    <a:lnTo>
                      <a:pt x="21600" y="10800"/>
                    </a:lnTo>
                    <a:lnTo>
                      <a:pt x="10800" y="0"/>
                    </a:lnTo>
                    <a:lnTo>
                      <a:pt x="0" y="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9" name="Google Shape;999;gf5235eb5ba_0_303"/>
              <p:cNvSpPr/>
              <p:nvPr/>
            </p:nvSpPr>
            <p:spPr>
              <a:xfrm>
                <a:off x="1148556" y="454818"/>
                <a:ext cx="28566" cy="12690"/>
              </a:xfrm>
              <a:custGeom>
                <a:rect b="b" l="l" r="r" t="t"/>
                <a:pathLst>
                  <a:path extrusionOk="0" h="21600" w="21600">
                    <a:moveTo>
                      <a:pt x="0" y="17280"/>
                    </a:moveTo>
                    <a:lnTo>
                      <a:pt x="1200" y="21600"/>
                    </a:lnTo>
                    <a:lnTo>
                      <a:pt x="13200" y="21600"/>
                    </a:lnTo>
                    <a:lnTo>
                      <a:pt x="15600" y="17280"/>
                    </a:lnTo>
                    <a:lnTo>
                      <a:pt x="19200" y="12960"/>
                    </a:lnTo>
                    <a:lnTo>
                      <a:pt x="21600" y="8640"/>
                    </a:lnTo>
                    <a:lnTo>
                      <a:pt x="19200" y="0"/>
                    </a:lnTo>
                    <a:lnTo>
                      <a:pt x="18000" y="4320"/>
                    </a:lnTo>
                    <a:lnTo>
                      <a:pt x="15600" y="4320"/>
                    </a:lnTo>
                    <a:lnTo>
                      <a:pt x="13200" y="8640"/>
                    </a:lnTo>
                    <a:lnTo>
                      <a:pt x="9600" y="8640"/>
                    </a:lnTo>
                    <a:lnTo>
                      <a:pt x="6000" y="12960"/>
                    </a:lnTo>
                    <a:lnTo>
                      <a:pt x="3600" y="8640"/>
                    </a:lnTo>
                    <a:lnTo>
                      <a:pt x="2400" y="8640"/>
                    </a:lnTo>
                    <a:lnTo>
                      <a:pt x="1200" y="12960"/>
                    </a:lnTo>
                    <a:lnTo>
                      <a:pt x="2400" y="17280"/>
                    </a:lnTo>
                    <a:lnTo>
                      <a:pt x="0" y="17280"/>
                    </a:lnTo>
                    <a:lnTo>
                      <a:pt x="0" y="21600"/>
                    </a:lnTo>
                    <a:lnTo>
                      <a:pt x="1200" y="21600"/>
                    </a:lnTo>
                    <a:lnTo>
                      <a:pt x="0" y="1728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0" name="Google Shape;1000;gf5235eb5ba_0_303"/>
              <p:cNvSpPr/>
              <p:nvPr/>
            </p:nvSpPr>
            <p:spPr>
              <a:xfrm>
                <a:off x="1142206" y="420687"/>
                <a:ext cx="12690" cy="42876"/>
              </a:xfrm>
              <a:custGeom>
                <a:rect b="b" l="l" r="r" t="t"/>
                <a:pathLst>
                  <a:path extrusionOk="0" h="21600" w="21600">
                    <a:moveTo>
                      <a:pt x="5400" y="800"/>
                    </a:moveTo>
                    <a:lnTo>
                      <a:pt x="0" y="1600"/>
                    </a:lnTo>
                    <a:lnTo>
                      <a:pt x="10800" y="21600"/>
                    </a:lnTo>
                    <a:lnTo>
                      <a:pt x="21600" y="21600"/>
                    </a:lnTo>
                    <a:lnTo>
                      <a:pt x="10800" y="1600"/>
                    </a:lnTo>
                    <a:lnTo>
                      <a:pt x="5400" y="2400"/>
                    </a:lnTo>
                    <a:lnTo>
                      <a:pt x="5400" y="0"/>
                    </a:lnTo>
                    <a:lnTo>
                      <a:pt x="0" y="0"/>
                    </a:lnTo>
                    <a:lnTo>
                      <a:pt x="0" y="1600"/>
                    </a:lnTo>
                    <a:lnTo>
                      <a:pt x="5400" y="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1" name="Google Shape;1001;gf5235eb5ba_0_303"/>
              <p:cNvSpPr/>
              <p:nvPr/>
            </p:nvSpPr>
            <p:spPr>
              <a:xfrm>
                <a:off x="80168" y="434975"/>
                <a:ext cx="22248" cy="122256"/>
              </a:xfrm>
              <a:custGeom>
                <a:rect b="b" l="l" r="r" t="t"/>
                <a:pathLst>
                  <a:path extrusionOk="0" h="21600" w="21600">
                    <a:moveTo>
                      <a:pt x="1543" y="0"/>
                    </a:moveTo>
                    <a:lnTo>
                      <a:pt x="1543" y="1122"/>
                    </a:lnTo>
                    <a:lnTo>
                      <a:pt x="3086" y="3086"/>
                    </a:lnTo>
                    <a:lnTo>
                      <a:pt x="4629" y="5891"/>
                    </a:lnTo>
                    <a:lnTo>
                      <a:pt x="6171" y="9257"/>
                    </a:lnTo>
                    <a:lnTo>
                      <a:pt x="7714" y="12904"/>
                    </a:lnTo>
                    <a:lnTo>
                      <a:pt x="10800" y="16270"/>
                    </a:lnTo>
                    <a:lnTo>
                      <a:pt x="15429" y="19356"/>
                    </a:lnTo>
                    <a:lnTo>
                      <a:pt x="18514" y="21600"/>
                    </a:lnTo>
                    <a:lnTo>
                      <a:pt x="21600" y="21319"/>
                    </a:lnTo>
                    <a:lnTo>
                      <a:pt x="16971" y="19075"/>
                    </a:lnTo>
                    <a:lnTo>
                      <a:pt x="13886" y="16270"/>
                    </a:lnTo>
                    <a:lnTo>
                      <a:pt x="10800" y="12904"/>
                    </a:lnTo>
                    <a:lnTo>
                      <a:pt x="9257" y="9257"/>
                    </a:lnTo>
                    <a:lnTo>
                      <a:pt x="6171" y="5891"/>
                    </a:lnTo>
                    <a:lnTo>
                      <a:pt x="4629" y="3086"/>
                    </a:lnTo>
                    <a:lnTo>
                      <a:pt x="4629" y="561"/>
                    </a:lnTo>
                    <a:lnTo>
                      <a:pt x="1543" y="0"/>
                    </a:lnTo>
                    <a:lnTo>
                      <a:pt x="0" y="280"/>
                    </a:lnTo>
                    <a:lnTo>
                      <a:pt x="1543" y="280"/>
                    </a:lnTo>
                    <a:lnTo>
                      <a:pt x="1543"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gf5235eb5ba_0_303"/>
              <p:cNvSpPr/>
              <p:nvPr/>
            </p:nvSpPr>
            <p:spPr>
              <a:xfrm>
                <a:off x="78581" y="427831"/>
                <a:ext cx="12690" cy="12690"/>
              </a:xfrm>
              <a:custGeom>
                <a:rect b="b" l="l" r="r" t="t"/>
                <a:pathLst>
                  <a:path extrusionOk="0" h="21600" w="21600">
                    <a:moveTo>
                      <a:pt x="10800" y="8640"/>
                    </a:moveTo>
                    <a:lnTo>
                      <a:pt x="5400" y="0"/>
                    </a:lnTo>
                    <a:lnTo>
                      <a:pt x="0" y="12960"/>
                    </a:lnTo>
                    <a:lnTo>
                      <a:pt x="10800" y="21600"/>
                    </a:lnTo>
                    <a:lnTo>
                      <a:pt x="16200" y="8640"/>
                    </a:lnTo>
                    <a:lnTo>
                      <a:pt x="10800" y="0"/>
                    </a:lnTo>
                    <a:lnTo>
                      <a:pt x="16200" y="8640"/>
                    </a:lnTo>
                    <a:lnTo>
                      <a:pt x="21600" y="4320"/>
                    </a:lnTo>
                    <a:lnTo>
                      <a:pt x="10800" y="0"/>
                    </a:lnTo>
                    <a:lnTo>
                      <a:pt x="10800" y="86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3" name="Google Shape;1003;gf5235eb5ba_0_303"/>
              <p:cNvSpPr/>
              <p:nvPr/>
            </p:nvSpPr>
            <p:spPr>
              <a:xfrm>
                <a:off x="75406" y="423862"/>
                <a:ext cx="12690" cy="12690"/>
              </a:xfrm>
              <a:custGeom>
                <a:rect b="b" l="l" r="r" t="t"/>
                <a:pathLst>
                  <a:path extrusionOk="0" h="21600" w="21600">
                    <a:moveTo>
                      <a:pt x="0" y="5400"/>
                    </a:moveTo>
                    <a:lnTo>
                      <a:pt x="5400" y="10800"/>
                    </a:lnTo>
                    <a:lnTo>
                      <a:pt x="21600" y="21600"/>
                    </a:lnTo>
                    <a:lnTo>
                      <a:pt x="21600" y="10800"/>
                    </a:lnTo>
                    <a:lnTo>
                      <a:pt x="10800" y="0"/>
                    </a:lnTo>
                    <a:lnTo>
                      <a:pt x="10800" y="5400"/>
                    </a:lnTo>
                    <a:lnTo>
                      <a:pt x="0" y="5400"/>
                    </a:lnTo>
                    <a:lnTo>
                      <a:pt x="0" y="10800"/>
                    </a:lnTo>
                    <a:lnTo>
                      <a:pt x="5400" y="10800"/>
                    </a:lnTo>
                    <a:lnTo>
                      <a:pt x="0" y="5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4" name="Google Shape;1004;gf5235eb5ba_0_303"/>
              <p:cNvSpPr/>
              <p:nvPr/>
            </p:nvSpPr>
            <p:spPr>
              <a:xfrm>
                <a:off x="74612" y="403225"/>
                <a:ext cx="12690" cy="25380"/>
              </a:xfrm>
              <a:custGeom>
                <a:rect b="b" l="l" r="r" t="t"/>
                <a:pathLst>
                  <a:path extrusionOk="0" h="21600" w="21600">
                    <a:moveTo>
                      <a:pt x="7200" y="0"/>
                    </a:moveTo>
                    <a:lnTo>
                      <a:pt x="7200" y="1350"/>
                    </a:lnTo>
                    <a:lnTo>
                      <a:pt x="0" y="21600"/>
                    </a:lnTo>
                    <a:lnTo>
                      <a:pt x="14400" y="21600"/>
                    </a:lnTo>
                    <a:lnTo>
                      <a:pt x="21600" y="1350"/>
                    </a:lnTo>
                    <a:lnTo>
                      <a:pt x="21600" y="2700"/>
                    </a:lnTo>
                    <a:lnTo>
                      <a:pt x="7200" y="0"/>
                    </a:lnTo>
                    <a:lnTo>
                      <a:pt x="7200" y="1350"/>
                    </a:lnTo>
                    <a:lnTo>
                      <a:pt x="0" y="1350"/>
                    </a:lnTo>
                    <a:lnTo>
                      <a:pt x="72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5" name="Google Shape;1005;gf5235eb5ba_0_303"/>
              <p:cNvSpPr/>
              <p:nvPr/>
            </p:nvSpPr>
            <p:spPr>
              <a:xfrm>
                <a:off x="76993" y="394493"/>
                <a:ext cx="12690" cy="12690"/>
              </a:xfrm>
              <a:custGeom>
                <a:rect b="b" l="l" r="r" t="t"/>
                <a:pathLst>
                  <a:path extrusionOk="0" h="21600" w="21600">
                    <a:moveTo>
                      <a:pt x="16200" y="3086"/>
                    </a:moveTo>
                    <a:lnTo>
                      <a:pt x="16200" y="0"/>
                    </a:lnTo>
                    <a:lnTo>
                      <a:pt x="0" y="15429"/>
                    </a:lnTo>
                    <a:lnTo>
                      <a:pt x="10800" y="21600"/>
                    </a:lnTo>
                    <a:lnTo>
                      <a:pt x="21600" y="6171"/>
                    </a:lnTo>
                    <a:lnTo>
                      <a:pt x="21600" y="3086"/>
                    </a:lnTo>
                    <a:lnTo>
                      <a:pt x="21600" y="6171"/>
                    </a:lnTo>
                    <a:lnTo>
                      <a:pt x="21600" y="3086"/>
                    </a:lnTo>
                    <a:lnTo>
                      <a:pt x="16200" y="308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6" name="Google Shape;1006;gf5235eb5ba_0_303"/>
              <p:cNvSpPr/>
              <p:nvPr/>
            </p:nvSpPr>
            <p:spPr>
              <a:xfrm>
                <a:off x="84931" y="236537"/>
                <a:ext cx="36504" cy="160326"/>
              </a:xfrm>
              <a:custGeom>
                <a:rect b="b" l="l" r="r" t="t"/>
                <a:pathLst>
                  <a:path extrusionOk="0" h="21600" w="21600">
                    <a:moveTo>
                      <a:pt x="19722" y="0"/>
                    </a:moveTo>
                    <a:lnTo>
                      <a:pt x="20661" y="0"/>
                    </a:lnTo>
                    <a:lnTo>
                      <a:pt x="18782" y="214"/>
                    </a:lnTo>
                    <a:lnTo>
                      <a:pt x="16904" y="1069"/>
                    </a:lnTo>
                    <a:lnTo>
                      <a:pt x="14087" y="2566"/>
                    </a:lnTo>
                    <a:lnTo>
                      <a:pt x="10330" y="4705"/>
                    </a:lnTo>
                    <a:lnTo>
                      <a:pt x="7513" y="7485"/>
                    </a:lnTo>
                    <a:lnTo>
                      <a:pt x="3756" y="11335"/>
                    </a:lnTo>
                    <a:lnTo>
                      <a:pt x="939" y="15826"/>
                    </a:lnTo>
                    <a:lnTo>
                      <a:pt x="0" y="21600"/>
                    </a:lnTo>
                    <a:lnTo>
                      <a:pt x="939" y="21600"/>
                    </a:lnTo>
                    <a:lnTo>
                      <a:pt x="2817" y="15826"/>
                    </a:lnTo>
                    <a:lnTo>
                      <a:pt x="5635" y="11335"/>
                    </a:lnTo>
                    <a:lnTo>
                      <a:pt x="8452" y="7699"/>
                    </a:lnTo>
                    <a:lnTo>
                      <a:pt x="12209" y="4705"/>
                    </a:lnTo>
                    <a:lnTo>
                      <a:pt x="15965" y="2780"/>
                    </a:lnTo>
                    <a:lnTo>
                      <a:pt x="18782" y="1283"/>
                    </a:lnTo>
                    <a:lnTo>
                      <a:pt x="20661" y="642"/>
                    </a:lnTo>
                    <a:lnTo>
                      <a:pt x="21600" y="428"/>
                    </a:lnTo>
                    <a:lnTo>
                      <a:pt x="21600" y="214"/>
                    </a:lnTo>
                    <a:lnTo>
                      <a:pt x="21600" y="428"/>
                    </a:lnTo>
                    <a:lnTo>
                      <a:pt x="21600" y="214"/>
                    </a:lnTo>
                    <a:lnTo>
                      <a:pt x="19722"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7" name="Google Shape;1007;gf5235eb5ba_0_303"/>
              <p:cNvSpPr/>
              <p:nvPr/>
            </p:nvSpPr>
            <p:spPr>
              <a:xfrm>
                <a:off x="117474" y="226218"/>
                <a:ext cx="12690" cy="12690"/>
              </a:xfrm>
              <a:custGeom>
                <a:rect b="b" l="l" r="r" t="t"/>
                <a:pathLst>
                  <a:path extrusionOk="0" h="21600" w="21600">
                    <a:moveTo>
                      <a:pt x="21600" y="0"/>
                    </a:moveTo>
                    <a:lnTo>
                      <a:pt x="12343" y="6171"/>
                    </a:lnTo>
                    <a:lnTo>
                      <a:pt x="3086" y="15429"/>
                    </a:lnTo>
                    <a:lnTo>
                      <a:pt x="0" y="18514"/>
                    </a:lnTo>
                    <a:lnTo>
                      <a:pt x="6171" y="21600"/>
                    </a:lnTo>
                    <a:lnTo>
                      <a:pt x="9257" y="18514"/>
                    </a:lnTo>
                    <a:lnTo>
                      <a:pt x="15429" y="12343"/>
                    </a:lnTo>
                    <a:lnTo>
                      <a:pt x="21600" y="9257"/>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8" name="Google Shape;1008;gf5235eb5ba_0_303"/>
              <p:cNvSpPr/>
              <p:nvPr/>
            </p:nvSpPr>
            <p:spPr>
              <a:xfrm>
                <a:off x="229393" y="247650"/>
                <a:ext cx="38124" cy="182574"/>
              </a:xfrm>
              <a:custGeom>
                <a:rect b="b" l="l" r="r" t="t"/>
                <a:pathLst>
                  <a:path extrusionOk="0" h="21600" w="21600">
                    <a:moveTo>
                      <a:pt x="1800" y="21412"/>
                    </a:moveTo>
                    <a:lnTo>
                      <a:pt x="2700" y="21412"/>
                    </a:lnTo>
                    <a:lnTo>
                      <a:pt x="2700" y="17468"/>
                    </a:lnTo>
                    <a:lnTo>
                      <a:pt x="5400" y="13523"/>
                    </a:lnTo>
                    <a:lnTo>
                      <a:pt x="8100" y="9955"/>
                    </a:lnTo>
                    <a:lnTo>
                      <a:pt x="11700" y="6762"/>
                    </a:lnTo>
                    <a:lnTo>
                      <a:pt x="15300" y="3944"/>
                    </a:lnTo>
                    <a:lnTo>
                      <a:pt x="18000" y="1878"/>
                    </a:lnTo>
                    <a:lnTo>
                      <a:pt x="20700" y="563"/>
                    </a:lnTo>
                    <a:lnTo>
                      <a:pt x="21600" y="188"/>
                    </a:lnTo>
                    <a:lnTo>
                      <a:pt x="19800" y="0"/>
                    </a:lnTo>
                    <a:lnTo>
                      <a:pt x="18900" y="563"/>
                    </a:lnTo>
                    <a:lnTo>
                      <a:pt x="16200" y="1878"/>
                    </a:lnTo>
                    <a:lnTo>
                      <a:pt x="13500" y="3944"/>
                    </a:lnTo>
                    <a:lnTo>
                      <a:pt x="9900" y="6574"/>
                    </a:lnTo>
                    <a:lnTo>
                      <a:pt x="6300" y="9955"/>
                    </a:lnTo>
                    <a:lnTo>
                      <a:pt x="3600" y="13523"/>
                    </a:lnTo>
                    <a:lnTo>
                      <a:pt x="900" y="17468"/>
                    </a:lnTo>
                    <a:lnTo>
                      <a:pt x="0" y="21412"/>
                    </a:lnTo>
                    <a:lnTo>
                      <a:pt x="0" y="21600"/>
                    </a:lnTo>
                    <a:lnTo>
                      <a:pt x="1800" y="21412"/>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9" name="Google Shape;1009;gf5235eb5ba_0_303"/>
              <p:cNvSpPr/>
              <p:nvPr/>
            </p:nvSpPr>
            <p:spPr>
              <a:xfrm>
                <a:off x="226218" y="428625"/>
                <a:ext cx="12690" cy="12690"/>
              </a:xfrm>
              <a:custGeom>
                <a:rect b="b" l="l" r="r" t="t"/>
                <a:pathLst>
                  <a:path extrusionOk="0" h="21600" w="21600">
                    <a:moveTo>
                      <a:pt x="21600" y="21600"/>
                    </a:moveTo>
                    <a:lnTo>
                      <a:pt x="21600" y="18900"/>
                    </a:lnTo>
                    <a:lnTo>
                      <a:pt x="10800" y="0"/>
                    </a:lnTo>
                    <a:lnTo>
                      <a:pt x="0" y="2700"/>
                    </a:lnTo>
                    <a:lnTo>
                      <a:pt x="10800" y="18900"/>
                    </a:lnTo>
                    <a:lnTo>
                      <a:pt x="10800" y="16200"/>
                    </a:lnTo>
                    <a:lnTo>
                      <a:pt x="21600" y="21600"/>
                    </a:lnTo>
                    <a:lnTo>
                      <a:pt x="21600" y="189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0" name="Google Shape;1010;gf5235eb5ba_0_303"/>
              <p:cNvSpPr/>
              <p:nvPr/>
            </p:nvSpPr>
            <p:spPr>
              <a:xfrm>
                <a:off x="223837" y="437356"/>
                <a:ext cx="12690" cy="12690"/>
              </a:xfrm>
              <a:custGeom>
                <a:rect b="b" l="l" r="r" t="t"/>
                <a:pathLst>
                  <a:path extrusionOk="0" h="21600" w="21600">
                    <a:moveTo>
                      <a:pt x="6171" y="18514"/>
                    </a:moveTo>
                    <a:lnTo>
                      <a:pt x="3086" y="21600"/>
                    </a:lnTo>
                    <a:lnTo>
                      <a:pt x="21600" y="6171"/>
                    </a:lnTo>
                    <a:lnTo>
                      <a:pt x="15429" y="0"/>
                    </a:lnTo>
                    <a:lnTo>
                      <a:pt x="0" y="12343"/>
                    </a:lnTo>
                    <a:lnTo>
                      <a:pt x="0" y="18514"/>
                    </a:lnTo>
                    <a:lnTo>
                      <a:pt x="0" y="15429"/>
                    </a:lnTo>
                    <a:lnTo>
                      <a:pt x="0" y="18514"/>
                    </a:lnTo>
                    <a:lnTo>
                      <a:pt x="6171" y="1851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1" name="Google Shape;1011;gf5235eb5ba_0_303"/>
              <p:cNvSpPr/>
              <p:nvPr/>
            </p:nvSpPr>
            <p:spPr>
              <a:xfrm>
                <a:off x="218281" y="447675"/>
                <a:ext cx="12690" cy="28566"/>
              </a:xfrm>
              <a:custGeom>
                <a:rect b="b" l="l" r="r" t="t"/>
                <a:pathLst>
                  <a:path extrusionOk="0" h="21600" w="21600">
                    <a:moveTo>
                      <a:pt x="10800" y="19200"/>
                    </a:moveTo>
                    <a:lnTo>
                      <a:pt x="10800" y="20400"/>
                    </a:lnTo>
                    <a:lnTo>
                      <a:pt x="21600" y="0"/>
                    </a:lnTo>
                    <a:lnTo>
                      <a:pt x="10800" y="0"/>
                    </a:lnTo>
                    <a:lnTo>
                      <a:pt x="5400" y="20400"/>
                    </a:lnTo>
                    <a:lnTo>
                      <a:pt x="5400" y="21600"/>
                    </a:lnTo>
                    <a:lnTo>
                      <a:pt x="5400" y="20400"/>
                    </a:lnTo>
                    <a:lnTo>
                      <a:pt x="0" y="21600"/>
                    </a:lnTo>
                    <a:lnTo>
                      <a:pt x="5400" y="21600"/>
                    </a:lnTo>
                    <a:lnTo>
                      <a:pt x="10800" y="19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2" name="Google Shape;1012;gf5235eb5ba_0_303"/>
              <p:cNvSpPr/>
              <p:nvPr/>
            </p:nvSpPr>
            <p:spPr>
              <a:xfrm>
                <a:off x="221456" y="470693"/>
                <a:ext cx="12690" cy="12690"/>
              </a:xfrm>
              <a:custGeom>
                <a:rect b="b" l="l" r="r" t="t"/>
                <a:pathLst>
                  <a:path extrusionOk="0" h="21600" w="21600">
                    <a:moveTo>
                      <a:pt x="18000" y="17280"/>
                    </a:moveTo>
                    <a:lnTo>
                      <a:pt x="18000" y="8640"/>
                    </a:lnTo>
                    <a:lnTo>
                      <a:pt x="3600" y="0"/>
                    </a:lnTo>
                    <a:lnTo>
                      <a:pt x="0" y="8640"/>
                    </a:lnTo>
                    <a:lnTo>
                      <a:pt x="14400" y="21600"/>
                    </a:lnTo>
                    <a:lnTo>
                      <a:pt x="14400" y="12960"/>
                    </a:lnTo>
                    <a:lnTo>
                      <a:pt x="18000" y="17280"/>
                    </a:lnTo>
                    <a:lnTo>
                      <a:pt x="21600" y="12960"/>
                    </a:lnTo>
                    <a:lnTo>
                      <a:pt x="18000" y="8640"/>
                    </a:lnTo>
                    <a:lnTo>
                      <a:pt x="18000" y="1728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3" name="Google Shape;1013;gf5235eb5ba_0_303"/>
              <p:cNvSpPr/>
              <p:nvPr/>
            </p:nvSpPr>
            <p:spPr>
              <a:xfrm>
                <a:off x="221456" y="475456"/>
                <a:ext cx="12690" cy="12690"/>
              </a:xfrm>
              <a:custGeom>
                <a:rect b="b" l="l" r="r" t="t"/>
                <a:pathLst>
                  <a:path extrusionOk="0" h="21600" w="21600">
                    <a:moveTo>
                      <a:pt x="10800" y="17280"/>
                    </a:moveTo>
                    <a:lnTo>
                      <a:pt x="10800" y="21600"/>
                    </a:lnTo>
                    <a:lnTo>
                      <a:pt x="21600" y="4320"/>
                    </a:lnTo>
                    <a:lnTo>
                      <a:pt x="16200" y="0"/>
                    </a:lnTo>
                    <a:lnTo>
                      <a:pt x="0" y="12960"/>
                    </a:lnTo>
                    <a:lnTo>
                      <a:pt x="0" y="17280"/>
                    </a:lnTo>
                    <a:lnTo>
                      <a:pt x="0" y="12960"/>
                    </a:lnTo>
                    <a:lnTo>
                      <a:pt x="0" y="17280"/>
                    </a:lnTo>
                    <a:lnTo>
                      <a:pt x="10800" y="1728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4" name="Google Shape;1014;gf5235eb5ba_0_303"/>
              <p:cNvSpPr/>
              <p:nvPr/>
            </p:nvSpPr>
            <p:spPr>
              <a:xfrm>
                <a:off x="219074" y="484187"/>
                <a:ext cx="12690" cy="66690"/>
              </a:xfrm>
              <a:custGeom>
                <a:rect b="b" l="l" r="r" t="t"/>
                <a:pathLst>
                  <a:path extrusionOk="0" h="21600" w="21600">
                    <a:moveTo>
                      <a:pt x="21600" y="21600"/>
                    </a:moveTo>
                    <a:lnTo>
                      <a:pt x="21600" y="0"/>
                    </a:lnTo>
                    <a:lnTo>
                      <a:pt x="7200" y="0"/>
                    </a:lnTo>
                    <a:lnTo>
                      <a:pt x="7200" y="3086"/>
                    </a:lnTo>
                    <a:lnTo>
                      <a:pt x="0" y="9257"/>
                    </a:lnTo>
                    <a:lnTo>
                      <a:pt x="0" y="16457"/>
                    </a:lnTo>
                    <a:lnTo>
                      <a:pt x="72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5" name="Google Shape;1015;gf5235eb5ba_0_303"/>
              <p:cNvSpPr/>
              <p:nvPr/>
            </p:nvSpPr>
            <p:spPr>
              <a:xfrm>
                <a:off x="3968" y="368300"/>
                <a:ext cx="19062" cy="38124"/>
              </a:xfrm>
              <a:custGeom>
                <a:rect b="b" l="l" r="r" t="t"/>
                <a:pathLst>
                  <a:path extrusionOk="0" h="21600" w="21600">
                    <a:moveTo>
                      <a:pt x="14400" y="21600"/>
                    </a:moveTo>
                    <a:lnTo>
                      <a:pt x="10800" y="19800"/>
                    </a:lnTo>
                    <a:lnTo>
                      <a:pt x="10800" y="9900"/>
                    </a:lnTo>
                    <a:lnTo>
                      <a:pt x="12600" y="9000"/>
                    </a:lnTo>
                    <a:lnTo>
                      <a:pt x="14400" y="9000"/>
                    </a:lnTo>
                    <a:lnTo>
                      <a:pt x="16200" y="8100"/>
                    </a:lnTo>
                    <a:lnTo>
                      <a:pt x="19800" y="7200"/>
                    </a:lnTo>
                    <a:lnTo>
                      <a:pt x="21600" y="6300"/>
                    </a:lnTo>
                    <a:lnTo>
                      <a:pt x="21600" y="4500"/>
                    </a:lnTo>
                    <a:lnTo>
                      <a:pt x="19800" y="2700"/>
                    </a:lnTo>
                    <a:lnTo>
                      <a:pt x="7200" y="0"/>
                    </a:lnTo>
                    <a:lnTo>
                      <a:pt x="0" y="5400"/>
                    </a:lnTo>
                    <a:lnTo>
                      <a:pt x="0" y="12600"/>
                    </a:lnTo>
                    <a:lnTo>
                      <a:pt x="1800" y="18000"/>
                    </a:lnTo>
                    <a:lnTo>
                      <a:pt x="5400" y="19800"/>
                    </a:lnTo>
                    <a:lnTo>
                      <a:pt x="14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6" name="Google Shape;1016;gf5235eb5ba_0_303"/>
              <p:cNvSpPr/>
              <p:nvPr/>
            </p:nvSpPr>
            <p:spPr>
              <a:xfrm>
                <a:off x="54768" y="390525"/>
                <a:ext cx="201636" cy="90504"/>
              </a:xfrm>
              <a:custGeom>
                <a:rect b="b" l="l" r="r" t="t"/>
                <a:pathLst>
                  <a:path extrusionOk="0" h="21600" w="21600">
                    <a:moveTo>
                      <a:pt x="20069" y="21600"/>
                    </a:moveTo>
                    <a:lnTo>
                      <a:pt x="20749" y="18190"/>
                    </a:lnTo>
                    <a:lnTo>
                      <a:pt x="21260" y="15537"/>
                    </a:lnTo>
                    <a:lnTo>
                      <a:pt x="21430" y="14021"/>
                    </a:lnTo>
                    <a:lnTo>
                      <a:pt x="21600" y="13263"/>
                    </a:lnTo>
                    <a:lnTo>
                      <a:pt x="510" y="0"/>
                    </a:lnTo>
                    <a:lnTo>
                      <a:pt x="170" y="0"/>
                    </a:lnTo>
                    <a:lnTo>
                      <a:pt x="0" y="758"/>
                    </a:lnTo>
                    <a:lnTo>
                      <a:pt x="170" y="1895"/>
                    </a:lnTo>
                    <a:lnTo>
                      <a:pt x="340" y="3789"/>
                    </a:lnTo>
                    <a:lnTo>
                      <a:pt x="510" y="5305"/>
                    </a:lnTo>
                    <a:lnTo>
                      <a:pt x="510" y="7958"/>
                    </a:lnTo>
                    <a:lnTo>
                      <a:pt x="850" y="8716"/>
                    </a:lnTo>
                    <a:lnTo>
                      <a:pt x="20069"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7" name="Google Shape;1017;gf5235eb5ba_0_303"/>
              <p:cNvSpPr/>
              <p:nvPr/>
            </p:nvSpPr>
            <p:spPr>
              <a:xfrm>
                <a:off x="330993" y="452437"/>
                <a:ext cx="160326" cy="28566"/>
              </a:xfrm>
              <a:custGeom>
                <a:rect b="b" l="l" r="r" t="t"/>
                <a:pathLst>
                  <a:path extrusionOk="0" h="21600" w="21600">
                    <a:moveTo>
                      <a:pt x="21600" y="18000"/>
                    </a:moveTo>
                    <a:lnTo>
                      <a:pt x="20531" y="16800"/>
                    </a:lnTo>
                    <a:lnTo>
                      <a:pt x="19247" y="16800"/>
                    </a:lnTo>
                    <a:lnTo>
                      <a:pt x="17750" y="15600"/>
                    </a:lnTo>
                    <a:lnTo>
                      <a:pt x="16039" y="14400"/>
                    </a:lnTo>
                    <a:lnTo>
                      <a:pt x="14543" y="13200"/>
                    </a:lnTo>
                    <a:lnTo>
                      <a:pt x="12832" y="12000"/>
                    </a:lnTo>
                    <a:lnTo>
                      <a:pt x="11121" y="10800"/>
                    </a:lnTo>
                    <a:lnTo>
                      <a:pt x="9196" y="9600"/>
                    </a:lnTo>
                    <a:lnTo>
                      <a:pt x="7699" y="7200"/>
                    </a:lnTo>
                    <a:lnTo>
                      <a:pt x="5988" y="6000"/>
                    </a:lnTo>
                    <a:lnTo>
                      <a:pt x="4491" y="4800"/>
                    </a:lnTo>
                    <a:lnTo>
                      <a:pt x="3208" y="3600"/>
                    </a:lnTo>
                    <a:lnTo>
                      <a:pt x="2139" y="1200"/>
                    </a:lnTo>
                    <a:lnTo>
                      <a:pt x="1283" y="1200"/>
                    </a:lnTo>
                    <a:lnTo>
                      <a:pt x="642" y="0"/>
                    </a:lnTo>
                    <a:lnTo>
                      <a:pt x="214" y="0"/>
                    </a:lnTo>
                    <a:lnTo>
                      <a:pt x="0" y="3600"/>
                    </a:lnTo>
                    <a:lnTo>
                      <a:pt x="642" y="3600"/>
                    </a:lnTo>
                    <a:lnTo>
                      <a:pt x="1283" y="4800"/>
                    </a:lnTo>
                    <a:lnTo>
                      <a:pt x="2139" y="4800"/>
                    </a:lnTo>
                    <a:lnTo>
                      <a:pt x="3208" y="7200"/>
                    </a:lnTo>
                    <a:lnTo>
                      <a:pt x="4491" y="8400"/>
                    </a:lnTo>
                    <a:lnTo>
                      <a:pt x="5988" y="9600"/>
                    </a:lnTo>
                    <a:lnTo>
                      <a:pt x="7699" y="10800"/>
                    </a:lnTo>
                    <a:lnTo>
                      <a:pt x="9196" y="13200"/>
                    </a:lnTo>
                    <a:lnTo>
                      <a:pt x="11121" y="14400"/>
                    </a:lnTo>
                    <a:lnTo>
                      <a:pt x="12832" y="15600"/>
                    </a:lnTo>
                    <a:lnTo>
                      <a:pt x="14543" y="16800"/>
                    </a:lnTo>
                    <a:lnTo>
                      <a:pt x="16039" y="18000"/>
                    </a:lnTo>
                    <a:lnTo>
                      <a:pt x="17750" y="19200"/>
                    </a:lnTo>
                    <a:lnTo>
                      <a:pt x="19247" y="20400"/>
                    </a:lnTo>
                    <a:lnTo>
                      <a:pt x="20531" y="20400"/>
                    </a:lnTo>
                    <a:lnTo>
                      <a:pt x="21600" y="21600"/>
                    </a:lnTo>
                    <a:lnTo>
                      <a:pt x="21600" y="180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8" name="Google Shape;1018;gf5235eb5ba_0_303"/>
              <p:cNvSpPr/>
              <p:nvPr/>
            </p:nvSpPr>
            <p:spPr>
              <a:xfrm>
                <a:off x="491331" y="460375"/>
                <a:ext cx="658800" cy="20628"/>
              </a:xfrm>
              <a:custGeom>
                <a:rect b="b" l="l" r="r" t="t"/>
                <a:pathLst>
                  <a:path extrusionOk="0" h="21600" w="21600">
                    <a:moveTo>
                      <a:pt x="21600" y="0"/>
                    </a:moveTo>
                    <a:lnTo>
                      <a:pt x="21392" y="0"/>
                    </a:lnTo>
                    <a:lnTo>
                      <a:pt x="21079" y="1661"/>
                    </a:lnTo>
                    <a:lnTo>
                      <a:pt x="19102" y="1661"/>
                    </a:lnTo>
                    <a:lnTo>
                      <a:pt x="18373" y="3323"/>
                    </a:lnTo>
                    <a:lnTo>
                      <a:pt x="17644" y="3323"/>
                    </a:lnTo>
                    <a:lnTo>
                      <a:pt x="16863" y="4985"/>
                    </a:lnTo>
                    <a:lnTo>
                      <a:pt x="15094" y="4985"/>
                    </a:lnTo>
                    <a:lnTo>
                      <a:pt x="14157" y="6646"/>
                    </a:lnTo>
                    <a:lnTo>
                      <a:pt x="12283" y="6646"/>
                    </a:lnTo>
                    <a:lnTo>
                      <a:pt x="11294" y="8308"/>
                    </a:lnTo>
                    <a:lnTo>
                      <a:pt x="10306" y="9969"/>
                    </a:lnTo>
                    <a:lnTo>
                      <a:pt x="8328" y="9969"/>
                    </a:lnTo>
                    <a:lnTo>
                      <a:pt x="7391" y="11631"/>
                    </a:lnTo>
                    <a:lnTo>
                      <a:pt x="5569" y="11631"/>
                    </a:lnTo>
                    <a:lnTo>
                      <a:pt x="4736" y="13292"/>
                    </a:lnTo>
                    <a:lnTo>
                      <a:pt x="3903" y="13292"/>
                    </a:lnTo>
                    <a:lnTo>
                      <a:pt x="3175" y="14954"/>
                    </a:lnTo>
                    <a:lnTo>
                      <a:pt x="833" y="14954"/>
                    </a:lnTo>
                    <a:lnTo>
                      <a:pt x="468" y="16615"/>
                    </a:lnTo>
                    <a:lnTo>
                      <a:pt x="0" y="16615"/>
                    </a:lnTo>
                    <a:lnTo>
                      <a:pt x="0" y="21600"/>
                    </a:lnTo>
                    <a:lnTo>
                      <a:pt x="468" y="21600"/>
                    </a:lnTo>
                    <a:lnTo>
                      <a:pt x="833" y="19938"/>
                    </a:lnTo>
                    <a:lnTo>
                      <a:pt x="3175" y="19938"/>
                    </a:lnTo>
                    <a:lnTo>
                      <a:pt x="3903" y="18277"/>
                    </a:lnTo>
                    <a:lnTo>
                      <a:pt x="4736" y="18277"/>
                    </a:lnTo>
                    <a:lnTo>
                      <a:pt x="5569" y="16615"/>
                    </a:lnTo>
                    <a:lnTo>
                      <a:pt x="7391" y="16615"/>
                    </a:lnTo>
                    <a:lnTo>
                      <a:pt x="8328" y="14954"/>
                    </a:lnTo>
                    <a:lnTo>
                      <a:pt x="10306" y="14954"/>
                    </a:lnTo>
                    <a:lnTo>
                      <a:pt x="11294" y="13292"/>
                    </a:lnTo>
                    <a:lnTo>
                      <a:pt x="12283" y="11631"/>
                    </a:lnTo>
                    <a:lnTo>
                      <a:pt x="14157" y="11631"/>
                    </a:lnTo>
                    <a:lnTo>
                      <a:pt x="15094" y="9969"/>
                    </a:lnTo>
                    <a:lnTo>
                      <a:pt x="16863" y="9969"/>
                    </a:lnTo>
                    <a:lnTo>
                      <a:pt x="17644" y="8308"/>
                    </a:lnTo>
                    <a:lnTo>
                      <a:pt x="18373" y="8308"/>
                    </a:lnTo>
                    <a:lnTo>
                      <a:pt x="19102" y="6646"/>
                    </a:lnTo>
                    <a:lnTo>
                      <a:pt x="21079" y="6646"/>
                    </a:lnTo>
                    <a:lnTo>
                      <a:pt x="21392" y="4985"/>
                    </a:lnTo>
                    <a:lnTo>
                      <a:pt x="21600" y="4985"/>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9" name="Google Shape;1019;gf5235eb5ba_0_303"/>
              <p:cNvSpPr/>
              <p:nvPr/>
            </p:nvSpPr>
            <p:spPr>
              <a:xfrm>
                <a:off x="1150143" y="454818"/>
                <a:ext cx="27000" cy="12690"/>
              </a:xfrm>
              <a:custGeom>
                <a:rect b="b" l="l" r="r" t="t"/>
                <a:pathLst>
                  <a:path extrusionOk="0" h="21600" w="21600">
                    <a:moveTo>
                      <a:pt x="19059" y="0"/>
                    </a:moveTo>
                    <a:lnTo>
                      <a:pt x="17788" y="4320"/>
                    </a:lnTo>
                    <a:lnTo>
                      <a:pt x="15247" y="4320"/>
                    </a:lnTo>
                    <a:lnTo>
                      <a:pt x="12706" y="8640"/>
                    </a:lnTo>
                    <a:lnTo>
                      <a:pt x="0" y="8640"/>
                    </a:lnTo>
                    <a:lnTo>
                      <a:pt x="0" y="21600"/>
                    </a:lnTo>
                    <a:lnTo>
                      <a:pt x="12706" y="21600"/>
                    </a:lnTo>
                    <a:lnTo>
                      <a:pt x="15247" y="17280"/>
                    </a:lnTo>
                    <a:lnTo>
                      <a:pt x="19059" y="17280"/>
                    </a:lnTo>
                    <a:lnTo>
                      <a:pt x="21600" y="8640"/>
                    </a:lnTo>
                    <a:lnTo>
                      <a:pt x="19059"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0" name="Google Shape;1020;gf5235eb5ba_0_303"/>
              <p:cNvSpPr/>
              <p:nvPr/>
            </p:nvSpPr>
            <p:spPr>
              <a:xfrm>
                <a:off x="334168" y="473075"/>
                <a:ext cx="849312" cy="54000"/>
              </a:xfrm>
              <a:custGeom>
                <a:rect b="b" l="l" r="r" t="t"/>
                <a:pathLst>
                  <a:path extrusionOk="0" h="21600" w="21600">
                    <a:moveTo>
                      <a:pt x="21519" y="12706"/>
                    </a:moveTo>
                    <a:lnTo>
                      <a:pt x="21560" y="12706"/>
                    </a:lnTo>
                    <a:lnTo>
                      <a:pt x="21560" y="12070"/>
                    </a:lnTo>
                    <a:lnTo>
                      <a:pt x="21600" y="11435"/>
                    </a:lnTo>
                    <a:lnTo>
                      <a:pt x="21600" y="7623"/>
                    </a:lnTo>
                    <a:lnTo>
                      <a:pt x="21560" y="4447"/>
                    </a:lnTo>
                    <a:lnTo>
                      <a:pt x="21519" y="1270"/>
                    </a:lnTo>
                    <a:lnTo>
                      <a:pt x="21438" y="0"/>
                    </a:lnTo>
                    <a:lnTo>
                      <a:pt x="21398" y="635"/>
                    </a:lnTo>
                    <a:lnTo>
                      <a:pt x="21317" y="1270"/>
                    </a:lnTo>
                    <a:lnTo>
                      <a:pt x="21237" y="1270"/>
                    </a:lnTo>
                    <a:lnTo>
                      <a:pt x="21156" y="1906"/>
                    </a:lnTo>
                    <a:lnTo>
                      <a:pt x="20994" y="2541"/>
                    </a:lnTo>
                    <a:lnTo>
                      <a:pt x="20873" y="2541"/>
                    </a:lnTo>
                    <a:lnTo>
                      <a:pt x="20752" y="3176"/>
                    </a:lnTo>
                    <a:lnTo>
                      <a:pt x="19056" y="3176"/>
                    </a:lnTo>
                    <a:lnTo>
                      <a:pt x="18572" y="3812"/>
                    </a:lnTo>
                    <a:lnTo>
                      <a:pt x="17401" y="3812"/>
                    </a:lnTo>
                    <a:lnTo>
                      <a:pt x="16755" y="4447"/>
                    </a:lnTo>
                    <a:lnTo>
                      <a:pt x="15382" y="4447"/>
                    </a:lnTo>
                    <a:lnTo>
                      <a:pt x="14615" y="5082"/>
                    </a:lnTo>
                    <a:lnTo>
                      <a:pt x="13121" y="5082"/>
                    </a:lnTo>
                    <a:lnTo>
                      <a:pt x="12354" y="5718"/>
                    </a:lnTo>
                    <a:lnTo>
                      <a:pt x="11587" y="5718"/>
                    </a:lnTo>
                    <a:lnTo>
                      <a:pt x="10820" y="6353"/>
                    </a:lnTo>
                    <a:lnTo>
                      <a:pt x="9367" y="6353"/>
                    </a:lnTo>
                    <a:lnTo>
                      <a:pt x="8640" y="6988"/>
                    </a:lnTo>
                    <a:lnTo>
                      <a:pt x="7308" y="6988"/>
                    </a:lnTo>
                    <a:lnTo>
                      <a:pt x="6702" y="7623"/>
                    </a:lnTo>
                    <a:lnTo>
                      <a:pt x="4804" y="7623"/>
                    </a:lnTo>
                    <a:lnTo>
                      <a:pt x="4481" y="8259"/>
                    </a:lnTo>
                    <a:lnTo>
                      <a:pt x="3916" y="8259"/>
                    </a:lnTo>
                    <a:lnTo>
                      <a:pt x="3835" y="7623"/>
                    </a:lnTo>
                    <a:lnTo>
                      <a:pt x="3513" y="7623"/>
                    </a:lnTo>
                    <a:lnTo>
                      <a:pt x="3311" y="6988"/>
                    </a:lnTo>
                    <a:lnTo>
                      <a:pt x="3109" y="6988"/>
                    </a:lnTo>
                    <a:lnTo>
                      <a:pt x="2867" y="6353"/>
                    </a:lnTo>
                    <a:lnTo>
                      <a:pt x="2624" y="6353"/>
                    </a:lnTo>
                    <a:lnTo>
                      <a:pt x="2342" y="5718"/>
                    </a:lnTo>
                    <a:lnTo>
                      <a:pt x="2059" y="5082"/>
                    </a:lnTo>
                    <a:lnTo>
                      <a:pt x="1776" y="4447"/>
                    </a:lnTo>
                    <a:lnTo>
                      <a:pt x="1453" y="3812"/>
                    </a:lnTo>
                    <a:lnTo>
                      <a:pt x="1130" y="3176"/>
                    </a:lnTo>
                    <a:lnTo>
                      <a:pt x="807" y="2541"/>
                    </a:lnTo>
                    <a:lnTo>
                      <a:pt x="444" y="1270"/>
                    </a:lnTo>
                    <a:lnTo>
                      <a:pt x="121" y="635"/>
                    </a:lnTo>
                    <a:lnTo>
                      <a:pt x="81" y="635"/>
                    </a:lnTo>
                    <a:lnTo>
                      <a:pt x="40" y="1270"/>
                    </a:lnTo>
                    <a:lnTo>
                      <a:pt x="0" y="1270"/>
                    </a:lnTo>
                    <a:lnTo>
                      <a:pt x="0" y="5082"/>
                    </a:lnTo>
                    <a:lnTo>
                      <a:pt x="40" y="9529"/>
                    </a:lnTo>
                    <a:lnTo>
                      <a:pt x="40" y="14612"/>
                    </a:lnTo>
                    <a:lnTo>
                      <a:pt x="121" y="15882"/>
                    </a:lnTo>
                    <a:lnTo>
                      <a:pt x="444" y="15882"/>
                    </a:lnTo>
                    <a:lnTo>
                      <a:pt x="686" y="16518"/>
                    </a:lnTo>
                    <a:lnTo>
                      <a:pt x="928" y="17153"/>
                    </a:lnTo>
                    <a:lnTo>
                      <a:pt x="1211" y="17788"/>
                    </a:lnTo>
                    <a:lnTo>
                      <a:pt x="1534" y="17788"/>
                    </a:lnTo>
                    <a:lnTo>
                      <a:pt x="1857" y="18423"/>
                    </a:lnTo>
                    <a:lnTo>
                      <a:pt x="2220" y="19059"/>
                    </a:lnTo>
                    <a:lnTo>
                      <a:pt x="2543" y="19694"/>
                    </a:lnTo>
                    <a:lnTo>
                      <a:pt x="2867" y="20329"/>
                    </a:lnTo>
                    <a:lnTo>
                      <a:pt x="3189" y="20965"/>
                    </a:lnTo>
                    <a:lnTo>
                      <a:pt x="3472" y="20965"/>
                    </a:lnTo>
                    <a:lnTo>
                      <a:pt x="3714" y="21600"/>
                    </a:lnTo>
                    <a:lnTo>
                      <a:pt x="4966" y="21600"/>
                    </a:lnTo>
                    <a:lnTo>
                      <a:pt x="5370" y="20965"/>
                    </a:lnTo>
                    <a:lnTo>
                      <a:pt x="6904" y="20965"/>
                    </a:lnTo>
                    <a:lnTo>
                      <a:pt x="7509" y="20329"/>
                    </a:lnTo>
                    <a:lnTo>
                      <a:pt x="8842" y="20329"/>
                    </a:lnTo>
                    <a:lnTo>
                      <a:pt x="9568" y="19694"/>
                    </a:lnTo>
                    <a:lnTo>
                      <a:pt x="10295" y="19694"/>
                    </a:lnTo>
                    <a:lnTo>
                      <a:pt x="11062" y="19059"/>
                    </a:lnTo>
                    <a:lnTo>
                      <a:pt x="11829" y="19059"/>
                    </a:lnTo>
                    <a:lnTo>
                      <a:pt x="12556" y="18423"/>
                    </a:lnTo>
                    <a:lnTo>
                      <a:pt x="13323" y="18423"/>
                    </a:lnTo>
                    <a:lnTo>
                      <a:pt x="14090" y="17788"/>
                    </a:lnTo>
                    <a:lnTo>
                      <a:pt x="15544" y="17788"/>
                    </a:lnTo>
                    <a:lnTo>
                      <a:pt x="16271" y="17153"/>
                    </a:lnTo>
                    <a:lnTo>
                      <a:pt x="16917" y="17153"/>
                    </a:lnTo>
                    <a:lnTo>
                      <a:pt x="17563" y="16518"/>
                    </a:lnTo>
                    <a:lnTo>
                      <a:pt x="18168" y="16518"/>
                    </a:lnTo>
                    <a:lnTo>
                      <a:pt x="18733" y="15882"/>
                    </a:lnTo>
                    <a:lnTo>
                      <a:pt x="20025" y="15882"/>
                    </a:lnTo>
                    <a:lnTo>
                      <a:pt x="20348" y="15247"/>
                    </a:lnTo>
                    <a:lnTo>
                      <a:pt x="20954" y="15247"/>
                    </a:lnTo>
                    <a:lnTo>
                      <a:pt x="21035" y="14612"/>
                    </a:lnTo>
                    <a:lnTo>
                      <a:pt x="21156" y="14612"/>
                    </a:lnTo>
                    <a:lnTo>
                      <a:pt x="21277" y="13976"/>
                    </a:lnTo>
                    <a:lnTo>
                      <a:pt x="21358" y="13976"/>
                    </a:lnTo>
                    <a:lnTo>
                      <a:pt x="21479" y="13341"/>
                    </a:lnTo>
                    <a:lnTo>
                      <a:pt x="21519" y="1270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1" name="Google Shape;1021;gf5235eb5ba_0_303"/>
              <p:cNvSpPr/>
              <p:nvPr/>
            </p:nvSpPr>
            <p:spPr>
              <a:xfrm>
                <a:off x="1150143" y="474662"/>
                <a:ext cx="31752" cy="34938"/>
              </a:xfrm>
              <a:custGeom>
                <a:rect b="b" l="l" r="r" t="t"/>
                <a:pathLst>
                  <a:path extrusionOk="0" h="21600" w="21600">
                    <a:moveTo>
                      <a:pt x="2160" y="21600"/>
                    </a:moveTo>
                    <a:lnTo>
                      <a:pt x="3240" y="21600"/>
                    </a:lnTo>
                    <a:lnTo>
                      <a:pt x="6480" y="20618"/>
                    </a:lnTo>
                    <a:lnTo>
                      <a:pt x="10800" y="20618"/>
                    </a:lnTo>
                    <a:lnTo>
                      <a:pt x="14040" y="19636"/>
                    </a:lnTo>
                    <a:lnTo>
                      <a:pt x="16200" y="19636"/>
                    </a:lnTo>
                    <a:lnTo>
                      <a:pt x="18360" y="18654"/>
                    </a:lnTo>
                    <a:lnTo>
                      <a:pt x="20520" y="17673"/>
                    </a:lnTo>
                    <a:lnTo>
                      <a:pt x="21600" y="17673"/>
                    </a:lnTo>
                    <a:lnTo>
                      <a:pt x="21600" y="5891"/>
                    </a:lnTo>
                    <a:lnTo>
                      <a:pt x="18360" y="0"/>
                    </a:lnTo>
                    <a:lnTo>
                      <a:pt x="17280" y="982"/>
                    </a:lnTo>
                    <a:lnTo>
                      <a:pt x="15120" y="982"/>
                    </a:lnTo>
                    <a:lnTo>
                      <a:pt x="12960" y="1964"/>
                    </a:lnTo>
                    <a:lnTo>
                      <a:pt x="10800" y="2945"/>
                    </a:lnTo>
                    <a:lnTo>
                      <a:pt x="7560" y="3927"/>
                    </a:lnTo>
                    <a:lnTo>
                      <a:pt x="0" y="3927"/>
                    </a:lnTo>
                    <a:lnTo>
                      <a:pt x="0" y="4909"/>
                    </a:lnTo>
                    <a:lnTo>
                      <a:pt x="1080" y="5891"/>
                    </a:lnTo>
                    <a:lnTo>
                      <a:pt x="3240" y="5891"/>
                    </a:lnTo>
                    <a:lnTo>
                      <a:pt x="5400" y="6873"/>
                    </a:lnTo>
                    <a:lnTo>
                      <a:pt x="10800" y="6873"/>
                    </a:lnTo>
                    <a:lnTo>
                      <a:pt x="10800" y="8836"/>
                    </a:lnTo>
                    <a:lnTo>
                      <a:pt x="9720" y="10800"/>
                    </a:lnTo>
                    <a:lnTo>
                      <a:pt x="9720" y="18654"/>
                    </a:lnTo>
                    <a:lnTo>
                      <a:pt x="7560" y="19636"/>
                    </a:lnTo>
                    <a:lnTo>
                      <a:pt x="5400" y="19636"/>
                    </a:lnTo>
                    <a:lnTo>
                      <a:pt x="2160" y="20618"/>
                    </a:lnTo>
                    <a:lnTo>
                      <a:pt x="216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2" name="Google Shape;1022;gf5235eb5ba_0_303"/>
              <p:cNvSpPr/>
              <p:nvPr/>
            </p:nvSpPr>
            <p:spPr>
              <a:xfrm>
                <a:off x="335756" y="476250"/>
                <a:ext cx="154008" cy="47628"/>
              </a:xfrm>
              <a:custGeom>
                <a:rect b="b" l="l" r="r" t="t"/>
                <a:pathLst>
                  <a:path extrusionOk="0" h="21600" w="21600">
                    <a:moveTo>
                      <a:pt x="223" y="0"/>
                    </a:moveTo>
                    <a:lnTo>
                      <a:pt x="0" y="0"/>
                    </a:lnTo>
                    <a:lnTo>
                      <a:pt x="0" y="720"/>
                    </a:lnTo>
                    <a:lnTo>
                      <a:pt x="223" y="1440"/>
                    </a:lnTo>
                    <a:lnTo>
                      <a:pt x="891" y="1440"/>
                    </a:lnTo>
                    <a:lnTo>
                      <a:pt x="2004" y="2160"/>
                    </a:lnTo>
                    <a:lnTo>
                      <a:pt x="3563" y="2880"/>
                    </a:lnTo>
                    <a:lnTo>
                      <a:pt x="5344" y="4320"/>
                    </a:lnTo>
                    <a:lnTo>
                      <a:pt x="7126" y="5040"/>
                    </a:lnTo>
                    <a:lnTo>
                      <a:pt x="8907" y="6480"/>
                    </a:lnTo>
                    <a:lnTo>
                      <a:pt x="10021" y="7200"/>
                    </a:lnTo>
                    <a:lnTo>
                      <a:pt x="10911" y="7200"/>
                    </a:lnTo>
                    <a:lnTo>
                      <a:pt x="11802" y="7920"/>
                    </a:lnTo>
                    <a:lnTo>
                      <a:pt x="12915" y="7920"/>
                    </a:lnTo>
                    <a:lnTo>
                      <a:pt x="14029" y="9360"/>
                    </a:lnTo>
                    <a:lnTo>
                      <a:pt x="15142" y="9360"/>
                    </a:lnTo>
                    <a:lnTo>
                      <a:pt x="16256" y="10080"/>
                    </a:lnTo>
                    <a:lnTo>
                      <a:pt x="16924" y="11520"/>
                    </a:lnTo>
                    <a:lnTo>
                      <a:pt x="17146" y="11520"/>
                    </a:lnTo>
                    <a:lnTo>
                      <a:pt x="17369" y="12960"/>
                    </a:lnTo>
                    <a:lnTo>
                      <a:pt x="17369" y="15840"/>
                    </a:lnTo>
                    <a:lnTo>
                      <a:pt x="17592" y="17280"/>
                    </a:lnTo>
                    <a:lnTo>
                      <a:pt x="18037" y="18720"/>
                    </a:lnTo>
                    <a:lnTo>
                      <a:pt x="18705" y="20160"/>
                    </a:lnTo>
                    <a:lnTo>
                      <a:pt x="19819" y="21600"/>
                    </a:lnTo>
                    <a:lnTo>
                      <a:pt x="21600" y="21600"/>
                    </a:lnTo>
                    <a:lnTo>
                      <a:pt x="21600" y="20160"/>
                    </a:lnTo>
                    <a:lnTo>
                      <a:pt x="21155" y="20160"/>
                    </a:lnTo>
                    <a:lnTo>
                      <a:pt x="21155" y="19440"/>
                    </a:lnTo>
                    <a:lnTo>
                      <a:pt x="20264" y="18000"/>
                    </a:lnTo>
                    <a:lnTo>
                      <a:pt x="19596" y="16560"/>
                    </a:lnTo>
                    <a:lnTo>
                      <a:pt x="19596" y="14400"/>
                    </a:lnTo>
                    <a:lnTo>
                      <a:pt x="19373" y="14400"/>
                    </a:lnTo>
                    <a:lnTo>
                      <a:pt x="18705" y="12240"/>
                    </a:lnTo>
                    <a:lnTo>
                      <a:pt x="17814" y="10800"/>
                    </a:lnTo>
                    <a:lnTo>
                      <a:pt x="17146" y="10080"/>
                    </a:lnTo>
                    <a:lnTo>
                      <a:pt x="16478" y="9360"/>
                    </a:lnTo>
                    <a:lnTo>
                      <a:pt x="16033" y="9360"/>
                    </a:lnTo>
                    <a:lnTo>
                      <a:pt x="15142" y="8640"/>
                    </a:lnTo>
                    <a:lnTo>
                      <a:pt x="14251" y="7920"/>
                    </a:lnTo>
                    <a:lnTo>
                      <a:pt x="13138" y="7200"/>
                    </a:lnTo>
                    <a:lnTo>
                      <a:pt x="11802" y="6480"/>
                    </a:lnTo>
                    <a:lnTo>
                      <a:pt x="10689" y="5760"/>
                    </a:lnTo>
                    <a:lnTo>
                      <a:pt x="9130" y="5040"/>
                    </a:lnTo>
                    <a:lnTo>
                      <a:pt x="7794" y="4320"/>
                    </a:lnTo>
                    <a:lnTo>
                      <a:pt x="6458" y="3600"/>
                    </a:lnTo>
                    <a:lnTo>
                      <a:pt x="5122" y="2160"/>
                    </a:lnTo>
                    <a:lnTo>
                      <a:pt x="4008" y="1440"/>
                    </a:lnTo>
                    <a:lnTo>
                      <a:pt x="2672" y="1440"/>
                    </a:lnTo>
                    <a:lnTo>
                      <a:pt x="1781" y="720"/>
                    </a:lnTo>
                    <a:lnTo>
                      <a:pt x="1113" y="0"/>
                    </a:lnTo>
                    <a:lnTo>
                      <a:pt x="223"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3" name="Google Shape;1023;gf5235eb5ba_0_303"/>
              <p:cNvSpPr/>
              <p:nvPr/>
            </p:nvSpPr>
            <p:spPr>
              <a:xfrm>
                <a:off x="56356" y="390525"/>
                <a:ext cx="198450" cy="63504"/>
              </a:xfrm>
              <a:custGeom>
                <a:rect b="b" l="l" r="r" t="t"/>
                <a:pathLst>
                  <a:path extrusionOk="0" h="21600" w="21600">
                    <a:moveTo>
                      <a:pt x="21600" y="19440"/>
                    </a:moveTo>
                    <a:lnTo>
                      <a:pt x="21254" y="21600"/>
                    </a:lnTo>
                    <a:lnTo>
                      <a:pt x="173" y="2700"/>
                    </a:lnTo>
                    <a:lnTo>
                      <a:pt x="0" y="2160"/>
                    </a:lnTo>
                    <a:lnTo>
                      <a:pt x="0" y="540"/>
                    </a:lnTo>
                    <a:lnTo>
                      <a:pt x="173" y="0"/>
                    </a:lnTo>
                    <a:lnTo>
                      <a:pt x="518" y="0"/>
                    </a:lnTo>
                    <a:lnTo>
                      <a:pt x="1210" y="1080"/>
                    </a:lnTo>
                    <a:lnTo>
                      <a:pt x="2419" y="1620"/>
                    </a:lnTo>
                    <a:lnTo>
                      <a:pt x="3802" y="3240"/>
                    </a:lnTo>
                    <a:lnTo>
                      <a:pt x="5357" y="4860"/>
                    </a:lnTo>
                    <a:lnTo>
                      <a:pt x="11059" y="9720"/>
                    </a:lnTo>
                    <a:lnTo>
                      <a:pt x="13133" y="11340"/>
                    </a:lnTo>
                    <a:lnTo>
                      <a:pt x="15034" y="13500"/>
                    </a:lnTo>
                    <a:lnTo>
                      <a:pt x="16762" y="15120"/>
                    </a:lnTo>
                    <a:lnTo>
                      <a:pt x="18317" y="16200"/>
                    </a:lnTo>
                    <a:lnTo>
                      <a:pt x="19699" y="17280"/>
                    </a:lnTo>
                    <a:lnTo>
                      <a:pt x="20736" y="18360"/>
                    </a:lnTo>
                    <a:lnTo>
                      <a:pt x="21427" y="18900"/>
                    </a:lnTo>
                    <a:lnTo>
                      <a:pt x="21600" y="1944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4" name="Google Shape;1024;gf5235eb5ba_0_303"/>
              <p:cNvSpPr/>
              <p:nvPr/>
            </p:nvSpPr>
            <p:spPr>
              <a:xfrm>
                <a:off x="56356" y="390525"/>
                <a:ext cx="198450" cy="63504"/>
              </a:xfrm>
              <a:custGeom>
                <a:rect b="b" l="l" r="r" t="t"/>
                <a:pathLst>
                  <a:path extrusionOk="0" h="21600" w="21600">
                    <a:moveTo>
                      <a:pt x="21600" y="19440"/>
                    </a:moveTo>
                    <a:lnTo>
                      <a:pt x="21254" y="21600"/>
                    </a:lnTo>
                    <a:lnTo>
                      <a:pt x="173" y="2700"/>
                    </a:lnTo>
                    <a:lnTo>
                      <a:pt x="0" y="2160"/>
                    </a:lnTo>
                    <a:lnTo>
                      <a:pt x="0" y="540"/>
                    </a:lnTo>
                    <a:lnTo>
                      <a:pt x="173" y="0"/>
                    </a:lnTo>
                    <a:lnTo>
                      <a:pt x="518" y="0"/>
                    </a:lnTo>
                    <a:lnTo>
                      <a:pt x="1210" y="1080"/>
                    </a:lnTo>
                    <a:lnTo>
                      <a:pt x="2419" y="1620"/>
                    </a:lnTo>
                    <a:lnTo>
                      <a:pt x="3802" y="3240"/>
                    </a:lnTo>
                    <a:lnTo>
                      <a:pt x="5357" y="4860"/>
                    </a:lnTo>
                    <a:lnTo>
                      <a:pt x="11059" y="9720"/>
                    </a:lnTo>
                    <a:lnTo>
                      <a:pt x="13133" y="11340"/>
                    </a:lnTo>
                    <a:lnTo>
                      <a:pt x="15034" y="13500"/>
                    </a:lnTo>
                    <a:lnTo>
                      <a:pt x="16762" y="15120"/>
                    </a:lnTo>
                    <a:lnTo>
                      <a:pt x="18317" y="16200"/>
                    </a:lnTo>
                    <a:lnTo>
                      <a:pt x="19699" y="17280"/>
                    </a:lnTo>
                    <a:lnTo>
                      <a:pt x="20736" y="18360"/>
                    </a:lnTo>
                    <a:lnTo>
                      <a:pt x="21427" y="18900"/>
                    </a:lnTo>
                    <a:lnTo>
                      <a:pt x="21600" y="19440"/>
                    </a:lnTo>
                  </a:path>
                </a:pathLst>
              </a:custGeom>
              <a:no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5" name="Google Shape;1025;gf5235eb5ba_0_303"/>
              <p:cNvSpPr/>
              <p:nvPr/>
            </p:nvSpPr>
            <p:spPr>
              <a:xfrm>
                <a:off x="5556" y="368300"/>
                <a:ext cx="15876" cy="14310"/>
              </a:xfrm>
              <a:custGeom>
                <a:rect b="b" l="l" r="r" t="t"/>
                <a:pathLst>
                  <a:path extrusionOk="0" h="21600" w="21600">
                    <a:moveTo>
                      <a:pt x="8640" y="0"/>
                    </a:moveTo>
                    <a:lnTo>
                      <a:pt x="0" y="14400"/>
                    </a:lnTo>
                    <a:lnTo>
                      <a:pt x="2160" y="16800"/>
                    </a:lnTo>
                    <a:lnTo>
                      <a:pt x="6480" y="16800"/>
                    </a:lnTo>
                    <a:lnTo>
                      <a:pt x="12960" y="19200"/>
                    </a:lnTo>
                    <a:lnTo>
                      <a:pt x="15120" y="21600"/>
                    </a:lnTo>
                    <a:lnTo>
                      <a:pt x="17280" y="21600"/>
                    </a:lnTo>
                    <a:lnTo>
                      <a:pt x="19440" y="19200"/>
                    </a:lnTo>
                    <a:lnTo>
                      <a:pt x="21600" y="16800"/>
                    </a:lnTo>
                    <a:lnTo>
                      <a:pt x="21600" y="9600"/>
                    </a:lnTo>
                    <a:lnTo>
                      <a:pt x="864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6" name="Google Shape;1026;gf5235eb5ba_0_303"/>
              <p:cNvSpPr/>
              <p:nvPr/>
            </p:nvSpPr>
            <p:spPr>
              <a:xfrm>
                <a:off x="5556" y="368300"/>
                <a:ext cx="15876" cy="14310"/>
              </a:xfrm>
              <a:custGeom>
                <a:rect b="b" l="l" r="r" t="t"/>
                <a:pathLst>
                  <a:path extrusionOk="0" h="21600" w="21600">
                    <a:moveTo>
                      <a:pt x="8640" y="0"/>
                    </a:moveTo>
                    <a:lnTo>
                      <a:pt x="0" y="14400"/>
                    </a:lnTo>
                    <a:lnTo>
                      <a:pt x="2160" y="16800"/>
                    </a:lnTo>
                    <a:lnTo>
                      <a:pt x="6480" y="16800"/>
                    </a:lnTo>
                    <a:lnTo>
                      <a:pt x="12960" y="19200"/>
                    </a:lnTo>
                    <a:lnTo>
                      <a:pt x="15120" y="21600"/>
                    </a:lnTo>
                    <a:lnTo>
                      <a:pt x="17280" y="21600"/>
                    </a:lnTo>
                    <a:lnTo>
                      <a:pt x="19440" y="19200"/>
                    </a:lnTo>
                    <a:lnTo>
                      <a:pt x="21600" y="16800"/>
                    </a:lnTo>
                    <a:lnTo>
                      <a:pt x="21600" y="9600"/>
                    </a:lnTo>
                    <a:lnTo>
                      <a:pt x="8640" y="0"/>
                    </a:lnTo>
                  </a:path>
                </a:pathLst>
              </a:custGeom>
              <a:no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7" name="Google Shape;1027;gf5235eb5ba_0_303"/>
              <p:cNvSpPr/>
              <p:nvPr/>
            </p:nvSpPr>
            <p:spPr>
              <a:xfrm>
                <a:off x="99218" y="284956"/>
                <a:ext cx="22248" cy="12690"/>
              </a:xfrm>
              <a:custGeom>
                <a:rect b="b" l="l" r="r" t="t"/>
                <a:pathLst>
                  <a:path extrusionOk="0" h="21600" w="21600">
                    <a:moveTo>
                      <a:pt x="21600" y="15429"/>
                    </a:moveTo>
                    <a:lnTo>
                      <a:pt x="18514" y="12343"/>
                    </a:lnTo>
                    <a:lnTo>
                      <a:pt x="16971" y="12343"/>
                    </a:lnTo>
                    <a:lnTo>
                      <a:pt x="10800" y="6171"/>
                    </a:lnTo>
                    <a:lnTo>
                      <a:pt x="6171" y="6171"/>
                    </a:lnTo>
                    <a:lnTo>
                      <a:pt x="4629" y="3086"/>
                    </a:lnTo>
                    <a:lnTo>
                      <a:pt x="1543" y="0"/>
                    </a:lnTo>
                    <a:lnTo>
                      <a:pt x="0" y="9257"/>
                    </a:lnTo>
                    <a:lnTo>
                      <a:pt x="3086" y="9257"/>
                    </a:lnTo>
                    <a:lnTo>
                      <a:pt x="9257" y="15429"/>
                    </a:lnTo>
                    <a:lnTo>
                      <a:pt x="12343" y="15429"/>
                    </a:lnTo>
                    <a:lnTo>
                      <a:pt x="16971" y="18514"/>
                    </a:lnTo>
                    <a:lnTo>
                      <a:pt x="18514" y="18514"/>
                    </a:lnTo>
                    <a:lnTo>
                      <a:pt x="21600" y="21600"/>
                    </a:lnTo>
                    <a:lnTo>
                      <a:pt x="21600" y="15429"/>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8" name="Google Shape;1028;gf5235eb5ba_0_303"/>
              <p:cNvSpPr/>
              <p:nvPr/>
            </p:nvSpPr>
            <p:spPr>
              <a:xfrm>
                <a:off x="116681" y="292893"/>
                <a:ext cx="12690" cy="12690"/>
              </a:xfrm>
              <a:custGeom>
                <a:rect b="b" l="l" r="r" t="t"/>
                <a:pathLst>
                  <a:path extrusionOk="0" h="21600" w="21600">
                    <a:moveTo>
                      <a:pt x="21600" y="21600"/>
                    </a:moveTo>
                    <a:lnTo>
                      <a:pt x="21600" y="3086"/>
                    </a:lnTo>
                    <a:lnTo>
                      <a:pt x="0" y="0"/>
                    </a:lnTo>
                    <a:lnTo>
                      <a:pt x="0" y="6171"/>
                    </a:lnTo>
                    <a:lnTo>
                      <a:pt x="10800" y="9257"/>
                    </a:lnTo>
                    <a:lnTo>
                      <a:pt x="10800" y="15429"/>
                    </a:lnTo>
                    <a:lnTo>
                      <a:pt x="0" y="18514"/>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9" name="Google Shape;1029;gf5235eb5ba_0_303"/>
              <p:cNvSpPr/>
              <p:nvPr/>
            </p:nvSpPr>
            <p:spPr>
              <a:xfrm>
                <a:off x="114299" y="303212"/>
                <a:ext cx="12690" cy="27000"/>
              </a:xfrm>
              <a:custGeom>
                <a:rect b="b" l="l" r="r" t="t"/>
                <a:pathLst>
                  <a:path extrusionOk="0" h="21600" w="21600">
                    <a:moveTo>
                      <a:pt x="4320" y="21600"/>
                    </a:moveTo>
                    <a:lnTo>
                      <a:pt x="8640" y="16518"/>
                    </a:lnTo>
                    <a:lnTo>
                      <a:pt x="17280" y="10165"/>
                    </a:lnTo>
                    <a:lnTo>
                      <a:pt x="17280" y="3812"/>
                    </a:lnTo>
                    <a:lnTo>
                      <a:pt x="21600" y="1270"/>
                    </a:lnTo>
                    <a:lnTo>
                      <a:pt x="12960" y="0"/>
                    </a:lnTo>
                    <a:lnTo>
                      <a:pt x="12960" y="3812"/>
                    </a:lnTo>
                    <a:lnTo>
                      <a:pt x="8640" y="10165"/>
                    </a:lnTo>
                    <a:lnTo>
                      <a:pt x="0" y="15247"/>
                    </a:lnTo>
                    <a:lnTo>
                      <a:pt x="0" y="19059"/>
                    </a:lnTo>
                    <a:lnTo>
                      <a:pt x="432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gf5235eb5ba_0_303"/>
              <p:cNvSpPr/>
              <p:nvPr/>
            </p:nvSpPr>
            <p:spPr>
              <a:xfrm>
                <a:off x="102393" y="323056"/>
                <a:ext cx="15876" cy="12690"/>
              </a:xfrm>
              <a:custGeom>
                <a:rect b="b" l="l" r="r" t="t"/>
                <a:pathLst>
                  <a:path extrusionOk="0" h="21600" w="21600">
                    <a:moveTo>
                      <a:pt x="0" y="21600"/>
                    </a:moveTo>
                    <a:lnTo>
                      <a:pt x="17280" y="21600"/>
                    </a:lnTo>
                    <a:lnTo>
                      <a:pt x="21600" y="14400"/>
                    </a:lnTo>
                    <a:lnTo>
                      <a:pt x="19440" y="0"/>
                    </a:lnTo>
                    <a:lnTo>
                      <a:pt x="17280" y="7200"/>
                    </a:lnTo>
                    <a:lnTo>
                      <a:pt x="8640" y="7200"/>
                    </a:lnTo>
                    <a:lnTo>
                      <a:pt x="216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1" name="Google Shape;1031;gf5235eb5ba_0_303"/>
              <p:cNvSpPr/>
              <p:nvPr/>
            </p:nvSpPr>
            <p:spPr>
              <a:xfrm>
                <a:off x="91281" y="321468"/>
                <a:ext cx="12690" cy="12690"/>
              </a:xfrm>
              <a:custGeom>
                <a:rect b="b" l="l" r="r" t="t"/>
                <a:pathLst>
                  <a:path extrusionOk="0" h="21600" w="21600">
                    <a:moveTo>
                      <a:pt x="0" y="8640"/>
                    </a:moveTo>
                    <a:lnTo>
                      <a:pt x="2700" y="8640"/>
                    </a:lnTo>
                    <a:lnTo>
                      <a:pt x="2700" y="12960"/>
                    </a:lnTo>
                    <a:lnTo>
                      <a:pt x="18900" y="21600"/>
                    </a:lnTo>
                    <a:lnTo>
                      <a:pt x="21600" y="8640"/>
                    </a:lnTo>
                    <a:lnTo>
                      <a:pt x="10800" y="4320"/>
                    </a:lnTo>
                    <a:lnTo>
                      <a:pt x="5400" y="4320"/>
                    </a:lnTo>
                    <a:lnTo>
                      <a:pt x="2700" y="0"/>
                    </a:lnTo>
                    <a:lnTo>
                      <a:pt x="0" y="86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gf5235eb5ba_0_303"/>
              <p:cNvSpPr/>
              <p:nvPr/>
            </p:nvSpPr>
            <p:spPr>
              <a:xfrm>
                <a:off x="96043" y="304800"/>
                <a:ext cx="23814" cy="12690"/>
              </a:xfrm>
              <a:custGeom>
                <a:rect b="b" l="l" r="r" t="t"/>
                <a:pathLst>
                  <a:path extrusionOk="0" h="21600" w="21600">
                    <a:moveTo>
                      <a:pt x="21600" y="16200"/>
                    </a:moveTo>
                    <a:lnTo>
                      <a:pt x="20160" y="16200"/>
                    </a:lnTo>
                    <a:lnTo>
                      <a:pt x="20160" y="21600"/>
                    </a:lnTo>
                    <a:lnTo>
                      <a:pt x="17280" y="21600"/>
                    </a:lnTo>
                    <a:lnTo>
                      <a:pt x="15840" y="16200"/>
                    </a:lnTo>
                    <a:lnTo>
                      <a:pt x="12960" y="16200"/>
                    </a:lnTo>
                    <a:lnTo>
                      <a:pt x="10080" y="10800"/>
                    </a:lnTo>
                    <a:lnTo>
                      <a:pt x="7200" y="10800"/>
                    </a:lnTo>
                    <a:lnTo>
                      <a:pt x="4320" y="5400"/>
                    </a:lnTo>
                    <a:lnTo>
                      <a:pt x="1440" y="5400"/>
                    </a:lnTo>
                    <a:lnTo>
                      <a:pt x="0" y="0"/>
                    </a:lnTo>
                    <a:lnTo>
                      <a:pt x="2880" y="0"/>
                    </a:lnTo>
                    <a:lnTo>
                      <a:pt x="4320" y="5400"/>
                    </a:lnTo>
                    <a:lnTo>
                      <a:pt x="7200" y="5400"/>
                    </a:lnTo>
                    <a:lnTo>
                      <a:pt x="11520" y="10800"/>
                    </a:lnTo>
                    <a:lnTo>
                      <a:pt x="12960" y="10800"/>
                    </a:lnTo>
                    <a:lnTo>
                      <a:pt x="15840" y="16200"/>
                    </a:lnTo>
                    <a:lnTo>
                      <a:pt x="21600" y="162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gf5235eb5ba_0_303"/>
              <p:cNvSpPr/>
              <p:nvPr/>
            </p:nvSpPr>
            <p:spPr>
              <a:xfrm>
                <a:off x="107156" y="311943"/>
                <a:ext cx="12690" cy="12690"/>
              </a:xfrm>
              <a:custGeom>
                <a:rect b="b" l="l" r="r" t="t"/>
                <a:pathLst>
                  <a:path extrusionOk="0" h="21600" w="21600">
                    <a:moveTo>
                      <a:pt x="21600" y="21600"/>
                    </a:moveTo>
                    <a:lnTo>
                      <a:pt x="21600" y="14400"/>
                    </a:lnTo>
                    <a:lnTo>
                      <a:pt x="16200" y="7200"/>
                    </a:lnTo>
                    <a:lnTo>
                      <a:pt x="16200" y="0"/>
                    </a:lnTo>
                    <a:lnTo>
                      <a:pt x="5400" y="0"/>
                    </a:lnTo>
                    <a:lnTo>
                      <a:pt x="5400" y="7200"/>
                    </a:lnTo>
                    <a:lnTo>
                      <a:pt x="0" y="7200"/>
                    </a:lnTo>
                    <a:lnTo>
                      <a:pt x="16200" y="7200"/>
                    </a:lnTo>
                    <a:lnTo>
                      <a:pt x="1620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4" name="Google Shape;1034;gf5235eb5ba_0_303"/>
              <p:cNvSpPr/>
              <p:nvPr/>
            </p:nvSpPr>
            <p:spPr>
              <a:xfrm>
                <a:off x="259556" y="407987"/>
                <a:ext cx="49194" cy="34938"/>
              </a:xfrm>
              <a:custGeom>
                <a:rect b="b" l="l" r="r" t="t"/>
                <a:pathLst>
                  <a:path extrusionOk="0" h="21600" w="21600">
                    <a:moveTo>
                      <a:pt x="0" y="21600"/>
                    </a:moveTo>
                    <a:lnTo>
                      <a:pt x="1393" y="18654"/>
                    </a:lnTo>
                    <a:lnTo>
                      <a:pt x="3484" y="13745"/>
                    </a:lnTo>
                    <a:lnTo>
                      <a:pt x="6271" y="9818"/>
                    </a:lnTo>
                    <a:lnTo>
                      <a:pt x="9755" y="6873"/>
                    </a:lnTo>
                    <a:lnTo>
                      <a:pt x="12542" y="3927"/>
                    </a:lnTo>
                    <a:lnTo>
                      <a:pt x="16026" y="1964"/>
                    </a:lnTo>
                    <a:lnTo>
                      <a:pt x="18813" y="1964"/>
                    </a:lnTo>
                    <a:lnTo>
                      <a:pt x="20903" y="2945"/>
                    </a:lnTo>
                    <a:lnTo>
                      <a:pt x="21600" y="2945"/>
                    </a:lnTo>
                    <a:lnTo>
                      <a:pt x="20903" y="1964"/>
                    </a:lnTo>
                    <a:lnTo>
                      <a:pt x="20206" y="982"/>
                    </a:lnTo>
                    <a:lnTo>
                      <a:pt x="19510" y="982"/>
                    </a:lnTo>
                    <a:lnTo>
                      <a:pt x="18813" y="0"/>
                    </a:lnTo>
                    <a:lnTo>
                      <a:pt x="14632" y="0"/>
                    </a:lnTo>
                    <a:lnTo>
                      <a:pt x="14632" y="1964"/>
                    </a:lnTo>
                    <a:lnTo>
                      <a:pt x="12542" y="1964"/>
                    </a:lnTo>
                    <a:lnTo>
                      <a:pt x="11845" y="2945"/>
                    </a:lnTo>
                    <a:lnTo>
                      <a:pt x="10452" y="2945"/>
                    </a:lnTo>
                    <a:lnTo>
                      <a:pt x="9755" y="4909"/>
                    </a:lnTo>
                    <a:lnTo>
                      <a:pt x="9058" y="4909"/>
                    </a:lnTo>
                    <a:lnTo>
                      <a:pt x="8361" y="5891"/>
                    </a:lnTo>
                    <a:lnTo>
                      <a:pt x="7664" y="5891"/>
                    </a:lnTo>
                    <a:lnTo>
                      <a:pt x="6968" y="7854"/>
                    </a:lnTo>
                    <a:lnTo>
                      <a:pt x="6271" y="7854"/>
                    </a:lnTo>
                    <a:lnTo>
                      <a:pt x="6271" y="8836"/>
                    </a:lnTo>
                    <a:lnTo>
                      <a:pt x="4877" y="8836"/>
                    </a:lnTo>
                    <a:lnTo>
                      <a:pt x="4877" y="10800"/>
                    </a:lnTo>
                    <a:lnTo>
                      <a:pt x="3484" y="10800"/>
                    </a:lnTo>
                    <a:lnTo>
                      <a:pt x="3484" y="11782"/>
                    </a:lnTo>
                    <a:lnTo>
                      <a:pt x="2787" y="12764"/>
                    </a:lnTo>
                    <a:lnTo>
                      <a:pt x="2090" y="13745"/>
                    </a:lnTo>
                    <a:lnTo>
                      <a:pt x="1393" y="14727"/>
                    </a:lnTo>
                    <a:lnTo>
                      <a:pt x="1393" y="15709"/>
                    </a:lnTo>
                    <a:lnTo>
                      <a:pt x="697" y="15709"/>
                    </a:lnTo>
                    <a:lnTo>
                      <a:pt x="697" y="17673"/>
                    </a:lnTo>
                    <a:lnTo>
                      <a:pt x="0" y="18654"/>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5" name="Google Shape;1035;gf5235eb5ba_0_303"/>
              <p:cNvSpPr/>
              <p:nvPr/>
            </p:nvSpPr>
            <p:spPr>
              <a:xfrm>
                <a:off x="251618" y="461962"/>
                <a:ext cx="111132" cy="279396"/>
              </a:xfrm>
              <a:custGeom>
                <a:rect b="b" l="l" r="r" t="t"/>
                <a:pathLst>
                  <a:path extrusionOk="0" h="21600" w="21600">
                    <a:moveTo>
                      <a:pt x="16971" y="982"/>
                    </a:moveTo>
                    <a:lnTo>
                      <a:pt x="16663" y="982"/>
                    </a:lnTo>
                    <a:lnTo>
                      <a:pt x="16354" y="1104"/>
                    </a:lnTo>
                    <a:lnTo>
                      <a:pt x="16046" y="1104"/>
                    </a:lnTo>
                    <a:lnTo>
                      <a:pt x="16046" y="1841"/>
                    </a:lnTo>
                    <a:lnTo>
                      <a:pt x="16354" y="2700"/>
                    </a:lnTo>
                    <a:lnTo>
                      <a:pt x="16354" y="3682"/>
                    </a:lnTo>
                    <a:lnTo>
                      <a:pt x="16971" y="3927"/>
                    </a:lnTo>
                    <a:lnTo>
                      <a:pt x="17280" y="4173"/>
                    </a:lnTo>
                    <a:lnTo>
                      <a:pt x="17280" y="4786"/>
                    </a:lnTo>
                    <a:lnTo>
                      <a:pt x="17897" y="6259"/>
                    </a:lnTo>
                    <a:lnTo>
                      <a:pt x="18206" y="6873"/>
                    </a:lnTo>
                    <a:lnTo>
                      <a:pt x="18514" y="8100"/>
                    </a:lnTo>
                    <a:lnTo>
                      <a:pt x="19131" y="9695"/>
                    </a:lnTo>
                    <a:lnTo>
                      <a:pt x="19749" y="11414"/>
                    </a:lnTo>
                    <a:lnTo>
                      <a:pt x="20366" y="13254"/>
                    </a:lnTo>
                    <a:lnTo>
                      <a:pt x="20983" y="14850"/>
                    </a:lnTo>
                    <a:lnTo>
                      <a:pt x="21291" y="16077"/>
                    </a:lnTo>
                    <a:lnTo>
                      <a:pt x="21600" y="16691"/>
                    </a:lnTo>
                    <a:lnTo>
                      <a:pt x="20674" y="17795"/>
                    </a:lnTo>
                    <a:lnTo>
                      <a:pt x="19749" y="18777"/>
                    </a:lnTo>
                    <a:lnTo>
                      <a:pt x="18514" y="19636"/>
                    </a:lnTo>
                    <a:lnTo>
                      <a:pt x="17280" y="20373"/>
                    </a:lnTo>
                    <a:lnTo>
                      <a:pt x="16046" y="20986"/>
                    </a:lnTo>
                    <a:lnTo>
                      <a:pt x="14503" y="21354"/>
                    </a:lnTo>
                    <a:lnTo>
                      <a:pt x="12651" y="21600"/>
                    </a:lnTo>
                    <a:lnTo>
                      <a:pt x="10800" y="21477"/>
                    </a:lnTo>
                    <a:lnTo>
                      <a:pt x="8331" y="20986"/>
                    </a:lnTo>
                    <a:lnTo>
                      <a:pt x="6171" y="20004"/>
                    </a:lnTo>
                    <a:lnTo>
                      <a:pt x="4011" y="18777"/>
                    </a:lnTo>
                    <a:lnTo>
                      <a:pt x="2469" y="17182"/>
                    </a:lnTo>
                    <a:lnTo>
                      <a:pt x="1234" y="15341"/>
                    </a:lnTo>
                    <a:lnTo>
                      <a:pt x="309" y="13377"/>
                    </a:lnTo>
                    <a:lnTo>
                      <a:pt x="0" y="11168"/>
                    </a:lnTo>
                    <a:lnTo>
                      <a:pt x="0" y="8836"/>
                    </a:lnTo>
                    <a:lnTo>
                      <a:pt x="617" y="6382"/>
                    </a:lnTo>
                    <a:lnTo>
                      <a:pt x="2160" y="4295"/>
                    </a:lnTo>
                    <a:lnTo>
                      <a:pt x="3703" y="2700"/>
                    </a:lnTo>
                    <a:lnTo>
                      <a:pt x="5863" y="1473"/>
                    </a:lnTo>
                    <a:lnTo>
                      <a:pt x="7714" y="736"/>
                    </a:lnTo>
                    <a:lnTo>
                      <a:pt x="9874" y="245"/>
                    </a:lnTo>
                    <a:lnTo>
                      <a:pt x="11417" y="0"/>
                    </a:lnTo>
                    <a:lnTo>
                      <a:pt x="12960" y="0"/>
                    </a:lnTo>
                    <a:lnTo>
                      <a:pt x="13577" y="123"/>
                    </a:lnTo>
                    <a:lnTo>
                      <a:pt x="14194" y="245"/>
                    </a:lnTo>
                    <a:lnTo>
                      <a:pt x="14811" y="368"/>
                    </a:lnTo>
                    <a:lnTo>
                      <a:pt x="15429" y="491"/>
                    </a:lnTo>
                    <a:lnTo>
                      <a:pt x="16046" y="614"/>
                    </a:lnTo>
                    <a:lnTo>
                      <a:pt x="16663" y="736"/>
                    </a:lnTo>
                    <a:lnTo>
                      <a:pt x="16971" y="982"/>
                    </a:lnTo>
                    <a:close/>
                  </a:path>
                </a:pathLst>
              </a:custGeom>
              <a:solidFill>
                <a:srgbClr val="C1AAA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6" name="Google Shape;1036;gf5235eb5ba_0_303"/>
              <p:cNvSpPr/>
              <p:nvPr/>
            </p:nvSpPr>
            <p:spPr>
              <a:xfrm>
                <a:off x="329406" y="469900"/>
                <a:ext cx="12690" cy="12690"/>
              </a:xfrm>
              <a:custGeom>
                <a:rect b="b" l="l" r="r" t="t"/>
                <a:pathLst>
                  <a:path extrusionOk="0" h="21600" w="21600">
                    <a:moveTo>
                      <a:pt x="10800" y="21600"/>
                    </a:moveTo>
                    <a:lnTo>
                      <a:pt x="10800" y="16200"/>
                    </a:lnTo>
                    <a:lnTo>
                      <a:pt x="16200" y="10800"/>
                    </a:lnTo>
                    <a:lnTo>
                      <a:pt x="21600" y="10800"/>
                    </a:lnTo>
                    <a:lnTo>
                      <a:pt x="21600" y="0"/>
                    </a:lnTo>
                    <a:lnTo>
                      <a:pt x="16200" y="0"/>
                    </a:lnTo>
                    <a:lnTo>
                      <a:pt x="10800" y="5400"/>
                    </a:lnTo>
                    <a:lnTo>
                      <a:pt x="0" y="10800"/>
                    </a:lnTo>
                    <a:lnTo>
                      <a:pt x="0" y="21600"/>
                    </a:lnTo>
                    <a:lnTo>
                      <a:pt x="108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7" name="Google Shape;1037;gf5235eb5ba_0_303"/>
              <p:cNvSpPr/>
              <p:nvPr/>
            </p:nvSpPr>
            <p:spPr>
              <a:xfrm>
                <a:off x="328612" y="479425"/>
                <a:ext cx="12690" cy="31752"/>
              </a:xfrm>
              <a:custGeom>
                <a:rect b="b" l="l" r="r" t="t"/>
                <a:pathLst>
                  <a:path extrusionOk="0" h="21600" w="21600">
                    <a:moveTo>
                      <a:pt x="21600" y="19440"/>
                    </a:moveTo>
                    <a:lnTo>
                      <a:pt x="21600" y="20520"/>
                    </a:lnTo>
                    <a:lnTo>
                      <a:pt x="21600" y="11880"/>
                    </a:lnTo>
                    <a:lnTo>
                      <a:pt x="14400" y="4320"/>
                    </a:lnTo>
                    <a:lnTo>
                      <a:pt x="14400" y="0"/>
                    </a:lnTo>
                    <a:lnTo>
                      <a:pt x="0" y="0"/>
                    </a:lnTo>
                    <a:lnTo>
                      <a:pt x="0" y="4320"/>
                    </a:lnTo>
                    <a:lnTo>
                      <a:pt x="7200" y="11880"/>
                    </a:lnTo>
                    <a:lnTo>
                      <a:pt x="7200" y="18360"/>
                    </a:lnTo>
                    <a:lnTo>
                      <a:pt x="14400" y="20520"/>
                    </a:lnTo>
                    <a:lnTo>
                      <a:pt x="14400" y="21600"/>
                    </a:lnTo>
                    <a:lnTo>
                      <a:pt x="14400" y="20520"/>
                    </a:lnTo>
                    <a:lnTo>
                      <a:pt x="14400" y="21600"/>
                    </a:lnTo>
                    <a:lnTo>
                      <a:pt x="21600" y="1944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8" name="Google Shape;1038;gf5235eb5ba_0_303"/>
              <p:cNvSpPr/>
              <p:nvPr/>
            </p:nvSpPr>
            <p:spPr>
              <a:xfrm>
                <a:off x="331787" y="504031"/>
                <a:ext cx="12690" cy="12690"/>
              </a:xfrm>
              <a:custGeom>
                <a:rect b="b" l="l" r="r" t="t"/>
                <a:pathLst>
                  <a:path extrusionOk="0" h="21600" w="21600">
                    <a:moveTo>
                      <a:pt x="21600" y="21600"/>
                    </a:moveTo>
                    <a:lnTo>
                      <a:pt x="21600" y="14400"/>
                    </a:lnTo>
                    <a:lnTo>
                      <a:pt x="7200" y="0"/>
                    </a:lnTo>
                    <a:lnTo>
                      <a:pt x="0" y="14400"/>
                    </a:lnTo>
                    <a:lnTo>
                      <a:pt x="7200" y="21600"/>
                    </a:lnTo>
                    <a:lnTo>
                      <a:pt x="21600" y="21600"/>
                    </a:lnTo>
                    <a:lnTo>
                      <a:pt x="21600" y="144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9" name="Google Shape;1039;gf5235eb5ba_0_303"/>
              <p:cNvSpPr/>
              <p:nvPr/>
            </p:nvSpPr>
            <p:spPr>
              <a:xfrm>
                <a:off x="334962" y="512762"/>
                <a:ext cx="12690" cy="30186"/>
              </a:xfrm>
              <a:custGeom>
                <a:rect b="b" l="l" r="r" t="t"/>
                <a:pathLst>
                  <a:path extrusionOk="0" h="21600" w="21600">
                    <a:moveTo>
                      <a:pt x="21600" y="21600"/>
                    </a:moveTo>
                    <a:lnTo>
                      <a:pt x="12960" y="7958"/>
                    </a:lnTo>
                    <a:lnTo>
                      <a:pt x="12960" y="2274"/>
                    </a:lnTo>
                    <a:lnTo>
                      <a:pt x="8640" y="0"/>
                    </a:lnTo>
                    <a:lnTo>
                      <a:pt x="0" y="0"/>
                    </a:lnTo>
                    <a:lnTo>
                      <a:pt x="4320" y="2274"/>
                    </a:lnTo>
                    <a:lnTo>
                      <a:pt x="4320" y="7958"/>
                    </a:lnTo>
                    <a:lnTo>
                      <a:pt x="12960"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0" name="Google Shape;1040;gf5235eb5ba_0_303"/>
              <p:cNvSpPr/>
              <p:nvPr/>
            </p:nvSpPr>
            <p:spPr>
              <a:xfrm>
                <a:off x="342106" y="542925"/>
                <a:ext cx="22248" cy="134946"/>
              </a:xfrm>
              <a:custGeom>
                <a:rect b="b" l="l" r="r" t="t"/>
                <a:pathLst>
                  <a:path extrusionOk="0" h="21600" w="21600">
                    <a:moveTo>
                      <a:pt x="21600" y="21600"/>
                    </a:moveTo>
                    <a:lnTo>
                      <a:pt x="20057" y="20329"/>
                    </a:lnTo>
                    <a:lnTo>
                      <a:pt x="18514" y="17788"/>
                    </a:lnTo>
                    <a:lnTo>
                      <a:pt x="15429" y="14485"/>
                    </a:lnTo>
                    <a:lnTo>
                      <a:pt x="12343" y="10673"/>
                    </a:lnTo>
                    <a:lnTo>
                      <a:pt x="9257" y="7115"/>
                    </a:lnTo>
                    <a:lnTo>
                      <a:pt x="6171" y="3812"/>
                    </a:lnTo>
                    <a:lnTo>
                      <a:pt x="4629" y="1270"/>
                    </a:lnTo>
                    <a:lnTo>
                      <a:pt x="3086" y="0"/>
                    </a:lnTo>
                    <a:lnTo>
                      <a:pt x="0" y="0"/>
                    </a:lnTo>
                    <a:lnTo>
                      <a:pt x="1543" y="1270"/>
                    </a:lnTo>
                    <a:lnTo>
                      <a:pt x="3086" y="3812"/>
                    </a:lnTo>
                    <a:lnTo>
                      <a:pt x="6171" y="7115"/>
                    </a:lnTo>
                    <a:lnTo>
                      <a:pt x="9257" y="10673"/>
                    </a:lnTo>
                    <a:lnTo>
                      <a:pt x="12343" y="14485"/>
                    </a:lnTo>
                    <a:lnTo>
                      <a:pt x="15429" y="17788"/>
                    </a:lnTo>
                    <a:lnTo>
                      <a:pt x="18514" y="20329"/>
                    </a:lnTo>
                    <a:lnTo>
                      <a:pt x="18514" y="216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1" name="Google Shape;1041;gf5235eb5ba_0_303"/>
              <p:cNvSpPr/>
              <p:nvPr/>
            </p:nvSpPr>
            <p:spPr>
              <a:xfrm>
                <a:off x="307181" y="677862"/>
                <a:ext cx="57132" cy="65070"/>
              </a:xfrm>
              <a:custGeom>
                <a:rect b="b" l="l" r="r" t="t"/>
                <a:pathLst>
                  <a:path extrusionOk="0" h="21600" w="21600">
                    <a:moveTo>
                      <a:pt x="0" y="21073"/>
                    </a:moveTo>
                    <a:lnTo>
                      <a:pt x="3600" y="21600"/>
                    </a:lnTo>
                    <a:lnTo>
                      <a:pt x="7200" y="20546"/>
                    </a:lnTo>
                    <a:lnTo>
                      <a:pt x="10200" y="18966"/>
                    </a:lnTo>
                    <a:lnTo>
                      <a:pt x="13200" y="16332"/>
                    </a:lnTo>
                    <a:lnTo>
                      <a:pt x="15600" y="12644"/>
                    </a:lnTo>
                    <a:lnTo>
                      <a:pt x="18000" y="8956"/>
                    </a:lnTo>
                    <a:lnTo>
                      <a:pt x="19800" y="4741"/>
                    </a:lnTo>
                    <a:lnTo>
                      <a:pt x="21600" y="0"/>
                    </a:lnTo>
                    <a:lnTo>
                      <a:pt x="20400" y="0"/>
                    </a:lnTo>
                    <a:lnTo>
                      <a:pt x="18600" y="4215"/>
                    </a:lnTo>
                    <a:lnTo>
                      <a:pt x="16800" y="8429"/>
                    </a:lnTo>
                    <a:lnTo>
                      <a:pt x="14400" y="12117"/>
                    </a:lnTo>
                    <a:lnTo>
                      <a:pt x="12600" y="15278"/>
                    </a:lnTo>
                    <a:lnTo>
                      <a:pt x="6600" y="19493"/>
                    </a:lnTo>
                    <a:lnTo>
                      <a:pt x="3600" y="20019"/>
                    </a:lnTo>
                    <a:lnTo>
                      <a:pt x="0" y="20019"/>
                    </a:lnTo>
                    <a:lnTo>
                      <a:pt x="0" y="2107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2" name="Google Shape;1042;gf5235eb5ba_0_303"/>
              <p:cNvSpPr/>
              <p:nvPr/>
            </p:nvSpPr>
            <p:spPr>
              <a:xfrm>
                <a:off x="250031" y="576262"/>
                <a:ext cx="57132" cy="165078"/>
              </a:xfrm>
              <a:custGeom>
                <a:rect b="b" l="l" r="r" t="t"/>
                <a:pathLst>
                  <a:path extrusionOk="0" h="21600" w="21600">
                    <a:moveTo>
                      <a:pt x="0" y="0"/>
                    </a:moveTo>
                    <a:lnTo>
                      <a:pt x="0" y="3946"/>
                    </a:lnTo>
                    <a:lnTo>
                      <a:pt x="600" y="7685"/>
                    </a:lnTo>
                    <a:lnTo>
                      <a:pt x="2400" y="11215"/>
                    </a:lnTo>
                    <a:lnTo>
                      <a:pt x="4800" y="14331"/>
                    </a:lnTo>
                    <a:lnTo>
                      <a:pt x="7800" y="17031"/>
                    </a:lnTo>
                    <a:lnTo>
                      <a:pt x="12000" y="19108"/>
                    </a:lnTo>
                    <a:lnTo>
                      <a:pt x="16200" y="20769"/>
                    </a:lnTo>
                    <a:lnTo>
                      <a:pt x="21600" y="21600"/>
                    </a:lnTo>
                    <a:lnTo>
                      <a:pt x="21600" y="21185"/>
                    </a:lnTo>
                    <a:lnTo>
                      <a:pt x="17400" y="20354"/>
                    </a:lnTo>
                    <a:lnTo>
                      <a:pt x="12600" y="18900"/>
                    </a:lnTo>
                    <a:lnTo>
                      <a:pt x="9000" y="16823"/>
                    </a:lnTo>
                    <a:lnTo>
                      <a:pt x="6000" y="14123"/>
                    </a:lnTo>
                    <a:lnTo>
                      <a:pt x="3600" y="11008"/>
                    </a:lnTo>
                    <a:lnTo>
                      <a:pt x="1800" y="7685"/>
                    </a:lnTo>
                    <a:lnTo>
                      <a:pt x="1200" y="3946"/>
                    </a:lnTo>
                    <a:lnTo>
                      <a:pt x="12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3" name="Google Shape;1043;gf5235eb5ba_0_303"/>
              <p:cNvSpPr/>
              <p:nvPr/>
            </p:nvSpPr>
            <p:spPr>
              <a:xfrm>
                <a:off x="250031" y="458787"/>
                <a:ext cx="66690" cy="117450"/>
              </a:xfrm>
              <a:custGeom>
                <a:rect b="b" l="l" r="r" t="t"/>
                <a:pathLst>
                  <a:path extrusionOk="0" h="21600" w="21600">
                    <a:moveTo>
                      <a:pt x="21600" y="0"/>
                    </a:moveTo>
                    <a:lnTo>
                      <a:pt x="19543" y="292"/>
                    </a:lnTo>
                    <a:lnTo>
                      <a:pt x="16457" y="876"/>
                    </a:lnTo>
                    <a:lnTo>
                      <a:pt x="13371" y="2043"/>
                    </a:lnTo>
                    <a:lnTo>
                      <a:pt x="9771" y="4086"/>
                    </a:lnTo>
                    <a:lnTo>
                      <a:pt x="6171" y="7005"/>
                    </a:lnTo>
                    <a:lnTo>
                      <a:pt x="3600" y="10800"/>
                    </a:lnTo>
                    <a:lnTo>
                      <a:pt x="1543" y="15762"/>
                    </a:lnTo>
                    <a:lnTo>
                      <a:pt x="0" y="21600"/>
                    </a:lnTo>
                    <a:lnTo>
                      <a:pt x="1029" y="21600"/>
                    </a:lnTo>
                    <a:lnTo>
                      <a:pt x="2057" y="15762"/>
                    </a:lnTo>
                    <a:lnTo>
                      <a:pt x="4629" y="10800"/>
                    </a:lnTo>
                    <a:lnTo>
                      <a:pt x="7200" y="7297"/>
                    </a:lnTo>
                    <a:lnTo>
                      <a:pt x="10286" y="4378"/>
                    </a:lnTo>
                    <a:lnTo>
                      <a:pt x="13886" y="2627"/>
                    </a:lnTo>
                    <a:lnTo>
                      <a:pt x="16971" y="1459"/>
                    </a:lnTo>
                    <a:lnTo>
                      <a:pt x="19543" y="876"/>
                    </a:lnTo>
                    <a:lnTo>
                      <a:pt x="21600" y="876"/>
                    </a:lnTo>
                    <a:lnTo>
                      <a:pt x="2160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gf5235eb5ba_0_303"/>
              <p:cNvSpPr/>
              <p:nvPr/>
            </p:nvSpPr>
            <p:spPr>
              <a:xfrm>
                <a:off x="316706" y="458787"/>
                <a:ext cx="25380" cy="17442"/>
              </a:xfrm>
              <a:custGeom>
                <a:rect b="b" l="l" r="r" t="t"/>
                <a:pathLst>
                  <a:path extrusionOk="0" h="21600" w="21600">
                    <a:moveTo>
                      <a:pt x="18900" y="21600"/>
                    </a:moveTo>
                    <a:lnTo>
                      <a:pt x="20250" y="19636"/>
                    </a:lnTo>
                    <a:lnTo>
                      <a:pt x="17550" y="15709"/>
                    </a:lnTo>
                    <a:lnTo>
                      <a:pt x="16200" y="11782"/>
                    </a:lnTo>
                    <a:lnTo>
                      <a:pt x="10800" y="7854"/>
                    </a:lnTo>
                    <a:lnTo>
                      <a:pt x="6750" y="3927"/>
                    </a:lnTo>
                    <a:lnTo>
                      <a:pt x="5400" y="3927"/>
                    </a:lnTo>
                    <a:lnTo>
                      <a:pt x="0" y="0"/>
                    </a:lnTo>
                    <a:lnTo>
                      <a:pt x="0" y="5891"/>
                    </a:lnTo>
                    <a:lnTo>
                      <a:pt x="1350" y="5891"/>
                    </a:lnTo>
                    <a:lnTo>
                      <a:pt x="14850" y="15709"/>
                    </a:lnTo>
                    <a:lnTo>
                      <a:pt x="17550" y="19636"/>
                    </a:lnTo>
                    <a:lnTo>
                      <a:pt x="18900" y="17673"/>
                    </a:lnTo>
                    <a:lnTo>
                      <a:pt x="18900" y="21600"/>
                    </a:lnTo>
                    <a:lnTo>
                      <a:pt x="21600" y="21600"/>
                    </a:lnTo>
                    <a:lnTo>
                      <a:pt x="20250" y="19636"/>
                    </a:lnTo>
                    <a:lnTo>
                      <a:pt x="189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5" name="Google Shape;1045;gf5235eb5ba_0_303"/>
              <p:cNvSpPr/>
              <p:nvPr/>
            </p:nvSpPr>
            <p:spPr>
              <a:xfrm>
                <a:off x="332581" y="714375"/>
                <a:ext cx="12690" cy="12690"/>
              </a:xfrm>
              <a:custGeom>
                <a:rect b="b" l="l" r="r" t="t"/>
                <a:pathLst>
                  <a:path extrusionOk="0" h="21600" w="21600">
                    <a:moveTo>
                      <a:pt x="21600" y="21600"/>
                    </a:moveTo>
                    <a:lnTo>
                      <a:pt x="21600" y="0"/>
                    </a:lnTo>
                    <a:lnTo>
                      <a:pt x="0" y="0"/>
                    </a:lnTo>
                    <a:lnTo>
                      <a:pt x="216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6" name="Google Shape;1046;gf5235eb5ba_0_303"/>
              <p:cNvSpPr/>
              <p:nvPr/>
            </p:nvSpPr>
            <p:spPr>
              <a:xfrm>
                <a:off x="308768" y="719137"/>
                <a:ext cx="31752" cy="19062"/>
              </a:xfrm>
              <a:custGeom>
                <a:rect b="b" l="l" r="r" t="t"/>
                <a:pathLst>
                  <a:path extrusionOk="0" h="21600" w="21600">
                    <a:moveTo>
                      <a:pt x="0" y="19800"/>
                    </a:moveTo>
                    <a:lnTo>
                      <a:pt x="3240" y="21600"/>
                    </a:lnTo>
                    <a:lnTo>
                      <a:pt x="6480" y="21600"/>
                    </a:lnTo>
                    <a:lnTo>
                      <a:pt x="8640" y="19800"/>
                    </a:lnTo>
                    <a:lnTo>
                      <a:pt x="11880" y="18000"/>
                    </a:lnTo>
                    <a:lnTo>
                      <a:pt x="14040" y="16200"/>
                    </a:lnTo>
                    <a:lnTo>
                      <a:pt x="17280" y="12600"/>
                    </a:lnTo>
                    <a:lnTo>
                      <a:pt x="18360" y="7200"/>
                    </a:lnTo>
                    <a:lnTo>
                      <a:pt x="21600" y="3600"/>
                    </a:lnTo>
                    <a:lnTo>
                      <a:pt x="19440" y="0"/>
                    </a:lnTo>
                    <a:lnTo>
                      <a:pt x="17280" y="5400"/>
                    </a:lnTo>
                    <a:lnTo>
                      <a:pt x="15120" y="7200"/>
                    </a:lnTo>
                    <a:lnTo>
                      <a:pt x="14040" y="10800"/>
                    </a:lnTo>
                    <a:lnTo>
                      <a:pt x="10800" y="12600"/>
                    </a:lnTo>
                    <a:lnTo>
                      <a:pt x="8640" y="16200"/>
                    </a:lnTo>
                    <a:lnTo>
                      <a:pt x="0" y="16200"/>
                    </a:lnTo>
                    <a:lnTo>
                      <a:pt x="0" y="198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7" name="Google Shape;1047;gf5235eb5ba_0_303"/>
              <p:cNvSpPr/>
              <p:nvPr/>
            </p:nvSpPr>
            <p:spPr>
              <a:xfrm>
                <a:off x="254793" y="601662"/>
                <a:ext cx="54000" cy="134946"/>
              </a:xfrm>
              <a:custGeom>
                <a:rect b="b" l="l" r="r" t="t"/>
                <a:pathLst>
                  <a:path extrusionOk="0" h="21600" w="21600">
                    <a:moveTo>
                      <a:pt x="0" y="0"/>
                    </a:moveTo>
                    <a:lnTo>
                      <a:pt x="0" y="4320"/>
                    </a:lnTo>
                    <a:lnTo>
                      <a:pt x="1270" y="8132"/>
                    </a:lnTo>
                    <a:lnTo>
                      <a:pt x="3176" y="11689"/>
                    </a:lnTo>
                    <a:lnTo>
                      <a:pt x="6353" y="14739"/>
                    </a:lnTo>
                    <a:lnTo>
                      <a:pt x="9529" y="17280"/>
                    </a:lnTo>
                    <a:lnTo>
                      <a:pt x="13341" y="19313"/>
                    </a:lnTo>
                    <a:lnTo>
                      <a:pt x="17788" y="20838"/>
                    </a:lnTo>
                    <a:lnTo>
                      <a:pt x="21600" y="21600"/>
                    </a:lnTo>
                    <a:lnTo>
                      <a:pt x="21600" y="21092"/>
                    </a:lnTo>
                    <a:lnTo>
                      <a:pt x="17788" y="20329"/>
                    </a:lnTo>
                    <a:lnTo>
                      <a:pt x="13976" y="19059"/>
                    </a:lnTo>
                    <a:lnTo>
                      <a:pt x="10800" y="17026"/>
                    </a:lnTo>
                    <a:lnTo>
                      <a:pt x="7623" y="14485"/>
                    </a:lnTo>
                    <a:lnTo>
                      <a:pt x="4447" y="11435"/>
                    </a:lnTo>
                    <a:lnTo>
                      <a:pt x="2541" y="8132"/>
                    </a:lnTo>
                    <a:lnTo>
                      <a:pt x="1270" y="4320"/>
                    </a:lnTo>
                    <a:lnTo>
                      <a:pt x="635" y="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8" name="Google Shape;1048;gf5235eb5ba_0_303"/>
              <p:cNvSpPr/>
              <p:nvPr/>
            </p:nvSpPr>
            <p:spPr>
              <a:xfrm>
                <a:off x="249237" y="594518"/>
                <a:ext cx="12690" cy="12690"/>
              </a:xfrm>
              <a:custGeom>
                <a:rect b="b" l="l" r="r" t="t"/>
                <a:pathLst>
                  <a:path extrusionOk="0" h="21600" w="21600">
                    <a:moveTo>
                      <a:pt x="21600" y="21600"/>
                    </a:moveTo>
                    <a:lnTo>
                      <a:pt x="14400" y="0"/>
                    </a:lnTo>
                    <a:lnTo>
                      <a:pt x="7200" y="0"/>
                    </a:lnTo>
                    <a:lnTo>
                      <a:pt x="0" y="21600"/>
                    </a:lnTo>
                    <a:lnTo>
                      <a:pt x="216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9" name="Google Shape;1049;gf5235eb5ba_0_303"/>
              <p:cNvSpPr/>
              <p:nvPr/>
            </p:nvSpPr>
            <p:spPr>
              <a:xfrm>
                <a:off x="256381" y="524668"/>
                <a:ext cx="12690" cy="12690"/>
              </a:xfrm>
              <a:custGeom>
                <a:rect b="b" l="l" r="r" t="t"/>
                <a:pathLst>
                  <a:path extrusionOk="0" h="21600" w="21600">
                    <a:moveTo>
                      <a:pt x="0" y="0"/>
                    </a:moveTo>
                    <a:lnTo>
                      <a:pt x="0" y="21600"/>
                    </a:lnTo>
                    <a:lnTo>
                      <a:pt x="10800" y="216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0" name="Google Shape;1050;gf5235eb5ba_0_303"/>
              <p:cNvSpPr/>
              <p:nvPr/>
            </p:nvSpPr>
            <p:spPr>
              <a:xfrm>
                <a:off x="261143" y="463550"/>
                <a:ext cx="55566" cy="66690"/>
              </a:xfrm>
              <a:custGeom>
                <a:rect b="b" l="l" r="r" t="t"/>
                <a:pathLst>
                  <a:path extrusionOk="0" h="21600" w="21600">
                    <a:moveTo>
                      <a:pt x="21600" y="514"/>
                    </a:moveTo>
                    <a:lnTo>
                      <a:pt x="21600" y="0"/>
                    </a:lnTo>
                    <a:lnTo>
                      <a:pt x="20983" y="514"/>
                    </a:lnTo>
                    <a:lnTo>
                      <a:pt x="19131" y="514"/>
                    </a:lnTo>
                    <a:lnTo>
                      <a:pt x="16663" y="1029"/>
                    </a:lnTo>
                    <a:lnTo>
                      <a:pt x="13577" y="2571"/>
                    </a:lnTo>
                    <a:lnTo>
                      <a:pt x="9874" y="5143"/>
                    </a:lnTo>
                    <a:lnTo>
                      <a:pt x="6171" y="8743"/>
                    </a:lnTo>
                    <a:lnTo>
                      <a:pt x="3086" y="14400"/>
                    </a:lnTo>
                    <a:lnTo>
                      <a:pt x="0" y="21600"/>
                    </a:lnTo>
                    <a:lnTo>
                      <a:pt x="1234" y="21600"/>
                    </a:lnTo>
                    <a:lnTo>
                      <a:pt x="4320" y="14914"/>
                    </a:lnTo>
                    <a:lnTo>
                      <a:pt x="7406" y="9771"/>
                    </a:lnTo>
                    <a:lnTo>
                      <a:pt x="10491" y="6171"/>
                    </a:lnTo>
                    <a:lnTo>
                      <a:pt x="14194" y="3600"/>
                    </a:lnTo>
                    <a:lnTo>
                      <a:pt x="16663" y="2571"/>
                    </a:lnTo>
                    <a:lnTo>
                      <a:pt x="19131" y="1543"/>
                    </a:lnTo>
                    <a:lnTo>
                      <a:pt x="21600" y="1543"/>
                    </a:lnTo>
                    <a:lnTo>
                      <a:pt x="21600" y="514"/>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1" name="Google Shape;1051;gf5235eb5ba_0_303"/>
              <p:cNvSpPr/>
              <p:nvPr/>
            </p:nvSpPr>
            <p:spPr>
              <a:xfrm>
                <a:off x="316706" y="463550"/>
                <a:ext cx="14310" cy="12690"/>
              </a:xfrm>
              <a:custGeom>
                <a:rect b="b" l="l" r="r" t="t"/>
                <a:pathLst>
                  <a:path extrusionOk="0" h="21600" w="21600">
                    <a:moveTo>
                      <a:pt x="21600" y="10800"/>
                    </a:moveTo>
                    <a:lnTo>
                      <a:pt x="14400" y="7200"/>
                    </a:lnTo>
                    <a:lnTo>
                      <a:pt x="9600" y="3600"/>
                    </a:lnTo>
                    <a:lnTo>
                      <a:pt x="2400" y="0"/>
                    </a:lnTo>
                    <a:lnTo>
                      <a:pt x="0" y="0"/>
                    </a:lnTo>
                    <a:lnTo>
                      <a:pt x="0" y="7200"/>
                    </a:lnTo>
                    <a:lnTo>
                      <a:pt x="2400" y="7200"/>
                    </a:lnTo>
                    <a:lnTo>
                      <a:pt x="7200" y="10800"/>
                    </a:lnTo>
                    <a:lnTo>
                      <a:pt x="14400" y="14400"/>
                    </a:lnTo>
                    <a:lnTo>
                      <a:pt x="19200" y="21600"/>
                    </a:lnTo>
                    <a:lnTo>
                      <a:pt x="21600" y="108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2" name="Google Shape;1052;gf5235eb5ba_0_303"/>
              <p:cNvSpPr/>
              <p:nvPr/>
            </p:nvSpPr>
            <p:spPr>
              <a:xfrm>
                <a:off x="323849" y="465931"/>
                <a:ext cx="12690" cy="12690"/>
              </a:xfrm>
              <a:custGeom>
                <a:rect b="b" l="l" r="r" t="t"/>
                <a:pathLst>
                  <a:path extrusionOk="0" h="21600" w="21600">
                    <a:moveTo>
                      <a:pt x="0" y="21600"/>
                    </a:moveTo>
                    <a:lnTo>
                      <a:pt x="21600" y="21600"/>
                    </a:lnTo>
                    <a:lnTo>
                      <a:pt x="21600" y="0"/>
                    </a:lnTo>
                    <a:lnTo>
                      <a:pt x="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3" name="Google Shape;1053;gf5235eb5ba_0_303"/>
              <p:cNvSpPr/>
              <p:nvPr/>
            </p:nvSpPr>
            <p:spPr>
              <a:xfrm>
                <a:off x="261143" y="490537"/>
                <a:ext cx="31752" cy="92070"/>
              </a:xfrm>
              <a:custGeom>
                <a:rect b="b" l="l" r="r" t="t"/>
                <a:pathLst>
                  <a:path extrusionOk="0" h="21600" w="21600">
                    <a:moveTo>
                      <a:pt x="21600" y="4096"/>
                    </a:moveTo>
                    <a:lnTo>
                      <a:pt x="21600" y="1117"/>
                    </a:lnTo>
                    <a:lnTo>
                      <a:pt x="20520" y="372"/>
                    </a:lnTo>
                    <a:lnTo>
                      <a:pt x="18360" y="0"/>
                    </a:lnTo>
                    <a:lnTo>
                      <a:pt x="17280" y="372"/>
                    </a:lnTo>
                    <a:lnTo>
                      <a:pt x="16200" y="745"/>
                    </a:lnTo>
                    <a:lnTo>
                      <a:pt x="15120" y="1490"/>
                    </a:lnTo>
                    <a:lnTo>
                      <a:pt x="14040" y="1862"/>
                    </a:lnTo>
                    <a:lnTo>
                      <a:pt x="12960" y="3352"/>
                    </a:lnTo>
                    <a:lnTo>
                      <a:pt x="10800" y="5214"/>
                    </a:lnTo>
                    <a:lnTo>
                      <a:pt x="7560" y="7821"/>
                    </a:lnTo>
                    <a:lnTo>
                      <a:pt x="5400" y="10428"/>
                    </a:lnTo>
                    <a:lnTo>
                      <a:pt x="3240" y="13779"/>
                    </a:lnTo>
                    <a:lnTo>
                      <a:pt x="1080" y="17503"/>
                    </a:lnTo>
                    <a:lnTo>
                      <a:pt x="0" y="21600"/>
                    </a:lnTo>
                    <a:lnTo>
                      <a:pt x="1080" y="20855"/>
                    </a:lnTo>
                    <a:lnTo>
                      <a:pt x="2160" y="19738"/>
                    </a:lnTo>
                    <a:lnTo>
                      <a:pt x="4320" y="18621"/>
                    </a:lnTo>
                    <a:lnTo>
                      <a:pt x="6480" y="18248"/>
                    </a:lnTo>
                    <a:lnTo>
                      <a:pt x="6480" y="17503"/>
                    </a:lnTo>
                    <a:lnTo>
                      <a:pt x="7560" y="16014"/>
                    </a:lnTo>
                    <a:lnTo>
                      <a:pt x="8640" y="13407"/>
                    </a:lnTo>
                    <a:lnTo>
                      <a:pt x="10800" y="10800"/>
                    </a:lnTo>
                    <a:lnTo>
                      <a:pt x="12960" y="8193"/>
                    </a:lnTo>
                    <a:lnTo>
                      <a:pt x="16200" y="5586"/>
                    </a:lnTo>
                    <a:lnTo>
                      <a:pt x="18360" y="3724"/>
                    </a:lnTo>
                    <a:lnTo>
                      <a:pt x="21600" y="2979"/>
                    </a:lnTo>
                    <a:lnTo>
                      <a:pt x="21600" y="4096"/>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4" name="Google Shape;1054;gf5235eb5ba_0_303"/>
              <p:cNvSpPr/>
              <p:nvPr/>
            </p:nvSpPr>
            <p:spPr>
              <a:xfrm>
                <a:off x="270668" y="503237"/>
                <a:ext cx="22248" cy="65070"/>
              </a:xfrm>
              <a:custGeom>
                <a:rect b="b" l="l" r="r" t="t"/>
                <a:pathLst>
                  <a:path extrusionOk="0" h="21600" w="21600">
                    <a:moveTo>
                      <a:pt x="18514" y="11590"/>
                    </a:moveTo>
                    <a:lnTo>
                      <a:pt x="20057" y="9483"/>
                    </a:lnTo>
                    <a:lnTo>
                      <a:pt x="20057" y="5795"/>
                    </a:lnTo>
                    <a:lnTo>
                      <a:pt x="21600" y="1580"/>
                    </a:lnTo>
                    <a:lnTo>
                      <a:pt x="21600" y="0"/>
                    </a:lnTo>
                    <a:lnTo>
                      <a:pt x="16971" y="1054"/>
                    </a:lnTo>
                    <a:lnTo>
                      <a:pt x="13886" y="3688"/>
                    </a:lnTo>
                    <a:lnTo>
                      <a:pt x="9257" y="7376"/>
                    </a:lnTo>
                    <a:lnTo>
                      <a:pt x="3086" y="14751"/>
                    </a:lnTo>
                    <a:lnTo>
                      <a:pt x="1543" y="18439"/>
                    </a:lnTo>
                    <a:lnTo>
                      <a:pt x="0" y="20546"/>
                    </a:lnTo>
                    <a:lnTo>
                      <a:pt x="0" y="21600"/>
                    </a:lnTo>
                    <a:lnTo>
                      <a:pt x="16971" y="15805"/>
                    </a:lnTo>
                    <a:lnTo>
                      <a:pt x="18514" y="1159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5" name="Google Shape;1055;gf5235eb5ba_0_303"/>
              <p:cNvSpPr/>
              <p:nvPr/>
            </p:nvSpPr>
            <p:spPr>
              <a:xfrm>
                <a:off x="259556" y="490537"/>
                <a:ext cx="31752" cy="96822"/>
              </a:xfrm>
              <a:custGeom>
                <a:rect b="b" l="l" r="r" t="t"/>
                <a:pathLst>
                  <a:path extrusionOk="0" h="21600" w="21600">
                    <a:moveTo>
                      <a:pt x="1080" y="20538"/>
                    </a:moveTo>
                    <a:lnTo>
                      <a:pt x="2160" y="16643"/>
                    </a:lnTo>
                    <a:lnTo>
                      <a:pt x="4320" y="13101"/>
                    </a:lnTo>
                    <a:lnTo>
                      <a:pt x="6480" y="9915"/>
                    </a:lnTo>
                    <a:lnTo>
                      <a:pt x="8640" y="7436"/>
                    </a:lnTo>
                    <a:lnTo>
                      <a:pt x="11880" y="4957"/>
                    </a:lnTo>
                    <a:lnTo>
                      <a:pt x="14040" y="3187"/>
                    </a:lnTo>
                    <a:lnTo>
                      <a:pt x="15120" y="1770"/>
                    </a:lnTo>
                    <a:lnTo>
                      <a:pt x="16200" y="1416"/>
                    </a:lnTo>
                    <a:lnTo>
                      <a:pt x="17280" y="708"/>
                    </a:lnTo>
                    <a:lnTo>
                      <a:pt x="19440" y="0"/>
                    </a:lnTo>
                    <a:lnTo>
                      <a:pt x="21600" y="354"/>
                    </a:lnTo>
                    <a:lnTo>
                      <a:pt x="20520" y="0"/>
                    </a:lnTo>
                    <a:lnTo>
                      <a:pt x="16200" y="708"/>
                    </a:lnTo>
                    <a:lnTo>
                      <a:pt x="14040" y="1416"/>
                    </a:lnTo>
                    <a:lnTo>
                      <a:pt x="12960" y="2479"/>
                    </a:lnTo>
                    <a:lnTo>
                      <a:pt x="9720" y="4249"/>
                    </a:lnTo>
                    <a:lnTo>
                      <a:pt x="7560" y="6374"/>
                    </a:lnTo>
                    <a:lnTo>
                      <a:pt x="4320" y="9206"/>
                    </a:lnTo>
                    <a:lnTo>
                      <a:pt x="2160" y="12747"/>
                    </a:lnTo>
                    <a:lnTo>
                      <a:pt x="0" y="16643"/>
                    </a:lnTo>
                    <a:lnTo>
                      <a:pt x="0" y="21600"/>
                    </a:lnTo>
                    <a:lnTo>
                      <a:pt x="2160" y="21600"/>
                    </a:lnTo>
                    <a:lnTo>
                      <a:pt x="2160" y="20892"/>
                    </a:lnTo>
                    <a:lnTo>
                      <a:pt x="3240" y="20184"/>
                    </a:lnTo>
                    <a:lnTo>
                      <a:pt x="4320" y="19475"/>
                    </a:lnTo>
                    <a:lnTo>
                      <a:pt x="5400" y="18767"/>
                    </a:lnTo>
                    <a:lnTo>
                      <a:pt x="6480" y="18413"/>
                    </a:lnTo>
                    <a:lnTo>
                      <a:pt x="6480" y="18059"/>
                    </a:lnTo>
                    <a:lnTo>
                      <a:pt x="4320" y="18059"/>
                    </a:lnTo>
                    <a:lnTo>
                      <a:pt x="3240" y="18413"/>
                    </a:lnTo>
                    <a:lnTo>
                      <a:pt x="2160" y="19121"/>
                    </a:lnTo>
                    <a:lnTo>
                      <a:pt x="2160" y="20184"/>
                    </a:lnTo>
                    <a:lnTo>
                      <a:pt x="1080" y="20538"/>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6" name="Google Shape;1056;gf5235eb5ba_0_303"/>
              <p:cNvSpPr/>
              <p:nvPr/>
            </p:nvSpPr>
            <p:spPr>
              <a:xfrm>
                <a:off x="262731" y="606425"/>
                <a:ext cx="27000" cy="95256"/>
              </a:xfrm>
              <a:custGeom>
                <a:rect b="b" l="l" r="r" t="t"/>
                <a:pathLst>
                  <a:path extrusionOk="0" h="21600" w="21600">
                    <a:moveTo>
                      <a:pt x="21600" y="5400"/>
                    </a:moveTo>
                    <a:lnTo>
                      <a:pt x="16518" y="3960"/>
                    </a:lnTo>
                    <a:lnTo>
                      <a:pt x="13976" y="2880"/>
                    </a:lnTo>
                    <a:lnTo>
                      <a:pt x="11435" y="1800"/>
                    </a:lnTo>
                    <a:lnTo>
                      <a:pt x="7623" y="1080"/>
                    </a:lnTo>
                    <a:lnTo>
                      <a:pt x="5082" y="360"/>
                    </a:lnTo>
                    <a:lnTo>
                      <a:pt x="3812" y="0"/>
                    </a:lnTo>
                    <a:lnTo>
                      <a:pt x="1270" y="360"/>
                    </a:lnTo>
                    <a:lnTo>
                      <a:pt x="0" y="720"/>
                    </a:lnTo>
                    <a:lnTo>
                      <a:pt x="0" y="2880"/>
                    </a:lnTo>
                    <a:lnTo>
                      <a:pt x="1270" y="4320"/>
                    </a:lnTo>
                    <a:lnTo>
                      <a:pt x="1270" y="6480"/>
                    </a:lnTo>
                    <a:lnTo>
                      <a:pt x="3812" y="9000"/>
                    </a:lnTo>
                    <a:lnTo>
                      <a:pt x="5082" y="11880"/>
                    </a:lnTo>
                    <a:lnTo>
                      <a:pt x="8894" y="15120"/>
                    </a:lnTo>
                    <a:lnTo>
                      <a:pt x="12706" y="18360"/>
                    </a:lnTo>
                    <a:lnTo>
                      <a:pt x="17788" y="21600"/>
                    </a:lnTo>
                    <a:lnTo>
                      <a:pt x="17788" y="20880"/>
                    </a:lnTo>
                    <a:lnTo>
                      <a:pt x="16518" y="19800"/>
                    </a:lnTo>
                    <a:lnTo>
                      <a:pt x="16518" y="18360"/>
                    </a:lnTo>
                    <a:lnTo>
                      <a:pt x="17788" y="17640"/>
                    </a:lnTo>
                    <a:lnTo>
                      <a:pt x="17788" y="17280"/>
                    </a:lnTo>
                    <a:lnTo>
                      <a:pt x="15247" y="15480"/>
                    </a:lnTo>
                    <a:lnTo>
                      <a:pt x="13976" y="13320"/>
                    </a:lnTo>
                    <a:lnTo>
                      <a:pt x="11435" y="10440"/>
                    </a:lnTo>
                    <a:lnTo>
                      <a:pt x="8894" y="7920"/>
                    </a:lnTo>
                    <a:lnTo>
                      <a:pt x="7623" y="5400"/>
                    </a:lnTo>
                    <a:lnTo>
                      <a:pt x="7623" y="3240"/>
                    </a:lnTo>
                    <a:lnTo>
                      <a:pt x="8894" y="2160"/>
                    </a:lnTo>
                    <a:lnTo>
                      <a:pt x="13976" y="3600"/>
                    </a:lnTo>
                    <a:lnTo>
                      <a:pt x="17788" y="4680"/>
                    </a:lnTo>
                    <a:lnTo>
                      <a:pt x="19059" y="5040"/>
                    </a:lnTo>
                    <a:lnTo>
                      <a:pt x="21600" y="54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7" name="Google Shape;1057;gf5235eb5ba_0_303"/>
              <p:cNvSpPr/>
              <p:nvPr/>
            </p:nvSpPr>
            <p:spPr>
              <a:xfrm>
                <a:off x="272256" y="615950"/>
                <a:ext cx="19062" cy="68256"/>
              </a:xfrm>
              <a:custGeom>
                <a:rect b="b" l="l" r="r" t="t"/>
                <a:pathLst>
                  <a:path extrusionOk="0" h="21600" w="21600">
                    <a:moveTo>
                      <a:pt x="16200" y="4018"/>
                    </a:moveTo>
                    <a:lnTo>
                      <a:pt x="14400" y="3516"/>
                    </a:lnTo>
                    <a:lnTo>
                      <a:pt x="3600" y="502"/>
                    </a:lnTo>
                    <a:lnTo>
                      <a:pt x="1800" y="0"/>
                    </a:lnTo>
                    <a:lnTo>
                      <a:pt x="0" y="1507"/>
                    </a:lnTo>
                    <a:lnTo>
                      <a:pt x="0" y="4521"/>
                    </a:lnTo>
                    <a:lnTo>
                      <a:pt x="1800" y="8037"/>
                    </a:lnTo>
                    <a:lnTo>
                      <a:pt x="5400" y="11553"/>
                    </a:lnTo>
                    <a:lnTo>
                      <a:pt x="9000" y="15572"/>
                    </a:lnTo>
                    <a:lnTo>
                      <a:pt x="10800" y="18586"/>
                    </a:lnTo>
                    <a:lnTo>
                      <a:pt x="14400" y="21098"/>
                    </a:lnTo>
                    <a:lnTo>
                      <a:pt x="14400" y="21600"/>
                    </a:lnTo>
                    <a:lnTo>
                      <a:pt x="21600" y="10046"/>
                    </a:lnTo>
                    <a:lnTo>
                      <a:pt x="16200" y="4018"/>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gf5235eb5ba_0_303"/>
              <p:cNvSpPr/>
              <p:nvPr/>
            </p:nvSpPr>
            <p:spPr>
              <a:xfrm>
                <a:off x="261143" y="606425"/>
                <a:ext cx="27000" cy="100008"/>
              </a:xfrm>
              <a:custGeom>
                <a:rect b="b" l="l" r="r" t="t"/>
                <a:pathLst>
                  <a:path extrusionOk="0" h="21600" w="21600">
                    <a:moveTo>
                      <a:pt x="19059" y="20571"/>
                    </a:moveTo>
                    <a:lnTo>
                      <a:pt x="13976" y="17486"/>
                    </a:lnTo>
                    <a:lnTo>
                      <a:pt x="10165" y="14400"/>
                    </a:lnTo>
                    <a:lnTo>
                      <a:pt x="6353" y="11314"/>
                    </a:lnTo>
                    <a:lnTo>
                      <a:pt x="5082" y="8571"/>
                    </a:lnTo>
                    <a:lnTo>
                      <a:pt x="2541" y="6171"/>
                    </a:lnTo>
                    <a:lnTo>
                      <a:pt x="2541" y="4114"/>
                    </a:lnTo>
                    <a:lnTo>
                      <a:pt x="1270" y="2743"/>
                    </a:lnTo>
                    <a:lnTo>
                      <a:pt x="1270" y="686"/>
                    </a:lnTo>
                    <a:lnTo>
                      <a:pt x="2541" y="343"/>
                    </a:lnTo>
                    <a:lnTo>
                      <a:pt x="5082" y="0"/>
                    </a:lnTo>
                    <a:lnTo>
                      <a:pt x="2541" y="0"/>
                    </a:lnTo>
                    <a:lnTo>
                      <a:pt x="1270" y="686"/>
                    </a:lnTo>
                    <a:lnTo>
                      <a:pt x="0" y="1714"/>
                    </a:lnTo>
                    <a:lnTo>
                      <a:pt x="0" y="5828"/>
                    </a:lnTo>
                    <a:lnTo>
                      <a:pt x="1270" y="8229"/>
                    </a:lnTo>
                    <a:lnTo>
                      <a:pt x="3812" y="10971"/>
                    </a:lnTo>
                    <a:lnTo>
                      <a:pt x="6353" y="14400"/>
                    </a:lnTo>
                    <a:lnTo>
                      <a:pt x="11435" y="17486"/>
                    </a:lnTo>
                    <a:lnTo>
                      <a:pt x="19059" y="21257"/>
                    </a:lnTo>
                    <a:lnTo>
                      <a:pt x="20329" y="21600"/>
                    </a:lnTo>
                    <a:lnTo>
                      <a:pt x="21600" y="21600"/>
                    </a:lnTo>
                    <a:lnTo>
                      <a:pt x="21600" y="20914"/>
                    </a:lnTo>
                    <a:lnTo>
                      <a:pt x="20329" y="19886"/>
                    </a:lnTo>
                    <a:lnTo>
                      <a:pt x="20329" y="17486"/>
                    </a:lnTo>
                    <a:lnTo>
                      <a:pt x="17788" y="18171"/>
                    </a:lnTo>
                    <a:lnTo>
                      <a:pt x="17788" y="19200"/>
                    </a:lnTo>
                    <a:lnTo>
                      <a:pt x="19059" y="19886"/>
                    </a:lnTo>
                    <a:lnTo>
                      <a:pt x="19059" y="20571"/>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9" name="Google Shape;1059;gf5235eb5ba_0_303"/>
              <p:cNvSpPr/>
              <p:nvPr/>
            </p:nvSpPr>
            <p:spPr>
              <a:xfrm>
                <a:off x="299243" y="471487"/>
                <a:ext cx="34938" cy="14310"/>
              </a:xfrm>
              <a:custGeom>
                <a:rect b="b" l="l" r="r" t="t"/>
                <a:pathLst>
                  <a:path extrusionOk="0" h="21600" w="21600">
                    <a:moveTo>
                      <a:pt x="21600" y="21600"/>
                    </a:moveTo>
                    <a:lnTo>
                      <a:pt x="19636" y="16800"/>
                    </a:lnTo>
                    <a:lnTo>
                      <a:pt x="17673" y="12000"/>
                    </a:lnTo>
                    <a:lnTo>
                      <a:pt x="14727" y="7200"/>
                    </a:lnTo>
                    <a:lnTo>
                      <a:pt x="12764" y="2400"/>
                    </a:lnTo>
                    <a:lnTo>
                      <a:pt x="9818" y="0"/>
                    </a:lnTo>
                    <a:lnTo>
                      <a:pt x="6873" y="0"/>
                    </a:lnTo>
                    <a:lnTo>
                      <a:pt x="3927" y="4800"/>
                    </a:lnTo>
                    <a:lnTo>
                      <a:pt x="0" y="9600"/>
                    </a:lnTo>
                    <a:lnTo>
                      <a:pt x="982" y="9600"/>
                    </a:lnTo>
                    <a:lnTo>
                      <a:pt x="3927" y="7200"/>
                    </a:lnTo>
                    <a:lnTo>
                      <a:pt x="5891" y="7200"/>
                    </a:lnTo>
                    <a:lnTo>
                      <a:pt x="6873" y="9600"/>
                    </a:lnTo>
                    <a:lnTo>
                      <a:pt x="7854" y="9600"/>
                    </a:lnTo>
                    <a:lnTo>
                      <a:pt x="7854" y="7200"/>
                    </a:lnTo>
                    <a:lnTo>
                      <a:pt x="12764" y="7200"/>
                    </a:lnTo>
                    <a:lnTo>
                      <a:pt x="14727" y="9600"/>
                    </a:lnTo>
                    <a:lnTo>
                      <a:pt x="17673" y="14400"/>
                    </a:lnTo>
                    <a:lnTo>
                      <a:pt x="216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0" name="Google Shape;1060;gf5235eb5ba_0_303"/>
              <p:cNvSpPr/>
              <p:nvPr/>
            </p:nvSpPr>
            <p:spPr>
              <a:xfrm>
                <a:off x="308768" y="476250"/>
                <a:ext cx="31752" cy="57132"/>
              </a:xfrm>
              <a:custGeom>
                <a:rect b="b" l="l" r="r" t="t"/>
                <a:pathLst>
                  <a:path extrusionOk="0" h="21600" w="21600">
                    <a:moveTo>
                      <a:pt x="6480" y="0"/>
                    </a:moveTo>
                    <a:lnTo>
                      <a:pt x="3240" y="0"/>
                    </a:lnTo>
                    <a:lnTo>
                      <a:pt x="1080" y="600"/>
                    </a:lnTo>
                    <a:lnTo>
                      <a:pt x="1080" y="1200"/>
                    </a:lnTo>
                    <a:lnTo>
                      <a:pt x="0" y="1800"/>
                    </a:lnTo>
                    <a:lnTo>
                      <a:pt x="1080" y="2400"/>
                    </a:lnTo>
                    <a:lnTo>
                      <a:pt x="1080" y="3000"/>
                    </a:lnTo>
                    <a:lnTo>
                      <a:pt x="2160" y="3600"/>
                    </a:lnTo>
                    <a:lnTo>
                      <a:pt x="2160" y="5400"/>
                    </a:lnTo>
                    <a:lnTo>
                      <a:pt x="6480" y="10200"/>
                    </a:lnTo>
                    <a:lnTo>
                      <a:pt x="7560" y="12600"/>
                    </a:lnTo>
                    <a:lnTo>
                      <a:pt x="8640" y="14400"/>
                    </a:lnTo>
                    <a:lnTo>
                      <a:pt x="8640" y="16800"/>
                    </a:lnTo>
                    <a:lnTo>
                      <a:pt x="6480" y="18000"/>
                    </a:lnTo>
                    <a:lnTo>
                      <a:pt x="5400" y="19800"/>
                    </a:lnTo>
                    <a:lnTo>
                      <a:pt x="4320" y="21000"/>
                    </a:lnTo>
                    <a:lnTo>
                      <a:pt x="5400" y="21600"/>
                    </a:lnTo>
                    <a:lnTo>
                      <a:pt x="6480" y="21000"/>
                    </a:lnTo>
                    <a:lnTo>
                      <a:pt x="10800" y="19800"/>
                    </a:lnTo>
                    <a:lnTo>
                      <a:pt x="14040" y="18600"/>
                    </a:lnTo>
                    <a:lnTo>
                      <a:pt x="16200" y="18000"/>
                    </a:lnTo>
                    <a:lnTo>
                      <a:pt x="18360" y="16800"/>
                    </a:lnTo>
                    <a:lnTo>
                      <a:pt x="20520" y="16800"/>
                    </a:lnTo>
                    <a:lnTo>
                      <a:pt x="20520" y="16200"/>
                    </a:lnTo>
                    <a:lnTo>
                      <a:pt x="21600" y="15600"/>
                    </a:lnTo>
                    <a:lnTo>
                      <a:pt x="20520" y="15600"/>
                    </a:lnTo>
                    <a:lnTo>
                      <a:pt x="18360" y="16200"/>
                    </a:lnTo>
                    <a:lnTo>
                      <a:pt x="16200" y="16800"/>
                    </a:lnTo>
                    <a:lnTo>
                      <a:pt x="14040" y="18000"/>
                    </a:lnTo>
                    <a:lnTo>
                      <a:pt x="10800" y="18600"/>
                    </a:lnTo>
                    <a:lnTo>
                      <a:pt x="9720" y="18600"/>
                    </a:lnTo>
                    <a:lnTo>
                      <a:pt x="7560" y="19200"/>
                    </a:lnTo>
                    <a:lnTo>
                      <a:pt x="7560" y="18600"/>
                    </a:lnTo>
                    <a:lnTo>
                      <a:pt x="9720" y="18000"/>
                    </a:lnTo>
                    <a:lnTo>
                      <a:pt x="12960" y="16200"/>
                    </a:lnTo>
                    <a:lnTo>
                      <a:pt x="15120" y="15000"/>
                    </a:lnTo>
                    <a:lnTo>
                      <a:pt x="16200" y="14400"/>
                    </a:lnTo>
                    <a:lnTo>
                      <a:pt x="15120" y="13800"/>
                    </a:lnTo>
                    <a:lnTo>
                      <a:pt x="14040" y="12000"/>
                    </a:lnTo>
                    <a:lnTo>
                      <a:pt x="11880" y="10200"/>
                    </a:lnTo>
                    <a:lnTo>
                      <a:pt x="9720" y="7800"/>
                    </a:lnTo>
                    <a:lnTo>
                      <a:pt x="8640" y="5400"/>
                    </a:lnTo>
                    <a:lnTo>
                      <a:pt x="6480" y="3000"/>
                    </a:lnTo>
                    <a:lnTo>
                      <a:pt x="6480" y="1200"/>
                    </a:lnTo>
                    <a:lnTo>
                      <a:pt x="7560" y="1200"/>
                    </a:lnTo>
                    <a:lnTo>
                      <a:pt x="7560" y="600"/>
                    </a:lnTo>
                    <a:lnTo>
                      <a:pt x="648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1" name="Google Shape;1061;gf5235eb5ba_0_303"/>
              <p:cNvSpPr/>
              <p:nvPr/>
            </p:nvSpPr>
            <p:spPr>
              <a:xfrm>
                <a:off x="318293" y="479425"/>
                <a:ext cx="22248" cy="47628"/>
              </a:xfrm>
              <a:custGeom>
                <a:rect b="b" l="l" r="r" t="t"/>
                <a:pathLst>
                  <a:path extrusionOk="0" h="21600" w="21600">
                    <a:moveTo>
                      <a:pt x="0" y="0"/>
                    </a:moveTo>
                    <a:lnTo>
                      <a:pt x="0" y="2880"/>
                    </a:lnTo>
                    <a:lnTo>
                      <a:pt x="3086" y="5040"/>
                    </a:lnTo>
                    <a:lnTo>
                      <a:pt x="4629" y="7920"/>
                    </a:lnTo>
                    <a:lnTo>
                      <a:pt x="7714" y="10800"/>
                    </a:lnTo>
                    <a:lnTo>
                      <a:pt x="10800" y="12960"/>
                    </a:lnTo>
                    <a:lnTo>
                      <a:pt x="12343" y="15120"/>
                    </a:lnTo>
                    <a:lnTo>
                      <a:pt x="13886" y="15840"/>
                    </a:lnTo>
                    <a:lnTo>
                      <a:pt x="12343" y="16560"/>
                    </a:lnTo>
                    <a:lnTo>
                      <a:pt x="9257" y="18000"/>
                    </a:lnTo>
                    <a:lnTo>
                      <a:pt x="4629" y="20160"/>
                    </a:lnTo>
                    <a:lnTo>
                      <a:pt x="1543" y="20880"/>
                    </a:lnTo>
                    <a:lnTo>
                      <a:pt x="1543" y="21600"/>
                    </a:lnTo>
                    <a:lnTo>
                      <a:pt x="4629" y="20880"/>
                    </a:lnTo>
                    <a:lnTo>
                      <a:pt x="6171" y="20880"/>
                    </a:lnTo>
                    <a:lnTo>
                      <a:pt x="10800" y="20160"/>
                    </a:lnTo>
                    <a:lnTo>
                      <a:pt x="13886" y="18720"/>
                    </a:lnTo>
                    <a:lnTo>
                      <a:pt x="20057" y="17280"/>
                    </a:lnTo>
                    <a:lnTo>
                      <a:pt x="21600" y="17280"/>
                    </a:lnTo>
                    <a:lnTo>
                      <a:pt x="20057" y="15840"/>
                    </a:lnTo>
                    <a:lnTo>
                      <a:pt x="20057" y="15120"/>
                    </a:lnTo>
                    <a:lnTo>
                      <a:pt x="16971" y="15120"/>
                    </a:lnTo>
                    <a:lnTo>
                      <a:pt x="13886" y="12960"/>
                    </a:lnTo>
                    <a:lnTo>
                      <a:pt x="10800" y="8640"/>
                    </a:lnTo>
                    <a:lnTo>
                      <a:pt x="6171" y="4320"/>
                    </a:lnTo>
                    <a:lnTo>
                      <a:pt x="4629" y="2160"/>
                    </a:lnTo>
                    <a:lnTo>
                      <a:pt x="4629" y="1440"/>
                    </a:lnTo>
                    <a:lnTo>
                      <a:pt x="3086" y="720"/>
                    </a:lnTo>
                    <a:lnTo>
                      <a:pt x="1543"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2" name="Google Shape;1062;gf5235eb5ba_0_303"/>
              <p:cNvSpPr/>
              <p:nvPr/>
            </p:nvSpPr>
            <p:spPr>
              <a:xfrm>
                <a:off x="318293" y="476250"/>
                <a:ext cx="20628" cy="38124"/>
              </a:xfrm>
              <a:custGeom>
                <a:rect b="b" l="l" r="r" t="t"/>
                <a:pathLst>
                  <a:path extrusionOk="0" h="21600" w="21600">
                    <a:moveTo>
                      <a:pt x="16615" y="5400"/>
                    </a:moveTo>
                    <a:lnTo>
                      <a:pt x="13292" y="4500"/>
                    </a:lnTo>
                    <a:lnTo>
                      <a:pt x="11631" y="2700"/>
                    </a:lnTo>
                    <a:lnTo>
                      <a:pt x="9969" y="2700"/>
                    </a:lnTo>
                    <a:lnTo>
                      <a:pt x="6646" y="1800"/>
                    </a:lnTo>
                    <a:lnTo>
                      <a:pt x="3323" y="0"/>
                    </a:lnTo>
                    <a:lnTo>
                      <a:pt x="0" y="0"/>
                    </a:lnTo>
                    <a:lnTo>
                      <a:pt x="1661" y="900"/>
                    </a:lnTo>
                    <a:lnTo>
                      <a:pt x="0" y="1800"/>
                    </a:lnTo>
                    <a:lnTo>
                      <a:pt x="1661" y="1800"/>
                    </a:lnTo>
                    <a:lnTo>
                      <a:pt x="4985" y="3600"/>
                    </a:lnTo>
                    <a:lnTo>
                      <a:pt x="4985" y="4500"/>
                    </a:lnTo>
                    <a:lnTo>
                      <a:pt x="6646" y="7200"/>
                    </a:lnTo>
                    <a:lnTo>
                      <a:pt x="11631" y="12600"/>
                    </a:lnTo>
                    <a:lnTo>
                      <a:pt x="14954" y="18000"/>
                    </a:lnTo>
                    <a:lnTo>
                      <a:pt x="18277" y="20700"/>
                    </a:lnTo>
                    <a:lnTo>
                      <a:pt x="21600" y="20700"/>
                    </a:lnTo>
                    <a:lnTo>
                      <a:pt x="21600" y="21600"/>
                    </a:lnTo>
                    <a:lnTo>
                      <a:pt x="21600" y="20700"/>
                    </a:lnTo>
                    <a:lnTo>
                      <a:pt x="18277" y="18900"/>
                    </a:lnTo>
                    <a:lnTo>
                      <a:pt x="16615" y="54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3" name="Google Shape;1063;gf5235eb5ba_0_303"/>
              <p:cNvSpPr/>
              <p:nvPr/>
            </p:nvSpPr>
            <p:spPr>
              <a:xfrm>
                <a:off x="299243" y="692150"/>
                <a:ext cx="47628" cy="33318"/>
              </a:xfrm>
              <a:custGeom>
                <a:rect b="b" l="l" r="r" t="t"/>
                <a:pathLst>
                  <a:path extrusionOk="0" h="21600" w="21600">
                    <a:moveTo>
                      <a:pt x="2160" y="2057"/>
                    </a:moveTo>
                    <a:lnTo>
                      <a:pt x="720" y="7200"/>
                    </a:lnTo>
                    <a:lnTo>
                      <a:pt x="0" y="12343"/>
                    </a:lnTo>
                    <a:lnTo>
                      <a:pt x="720" y="18514"/>
                    </a:lnTo>
                    <a:lnTo>
                      <a:pt x="3600" y="21600"/>
                    </a:lnTo>
                    <a:lnTo>
                      <a:pt x="10800" y="21600"/>
                    </a:lnTo>
                    <a:lnTo>
                      <a:pt x="12960" y="20571"/>
                    </a:lnTo>
                    <a:lnTo>
                      <a:pt x="15120" y="18514"/>
                    </a:lnTo>
                    <a:lnTo>
                      <a:pt x="17280" y="16457"/>
                    </a:lnTo>
                    <a:lnTo>
                      <a:pt x="19440" y="13371"/>
                    </a:lnTo>
                    <a:lnTo>
                      <a:pt x="21600" y="9257"/>
                    </a:lnTo>
                    <a:lnTo>
                      <a:pt x="21600" y="10286"/>
                    </a:lnTo>
                    <a:lnTo>
                      <a:pt x="18720" y="14400"/>
                    </a:lnTo>
                    <a:lnTo>
                      <a:pt x="16560" y="17486"/>
                    </a:lnTo>
                    <a:lnTo>
                      <a:pt x="13680" y="18514"/>
                    </a:lnTo>
                    <a:lnTo>
                      <a:pt x="10800" y="20571"/>
                    </a:lnTo>
                    <a:lnTo>
                      <a:pt x="7920" y="20571"/>
                    </a:lnTo>
                    <a:lnTo>
                      <a:pt x="3600" y="18514"/>
                    </a:lnTo>
                    <a:lnTo>
                      <a:pt x="2880" y="17486"/>
                    </a:lnTo>
                    <a:lnTo>
                      <a:pt x="2160" y="14400"/>
                    </a:lnTo>
                    <a:lnTo>
                      <a:pt x="2160" y="10286"/>
                    </a:lnTo>
                    <a:lnTo>
                      <a:pt x="2880" y="5143"/>
                    </a:lnTo>
                    <a:lnTo>
                      <a:pt x="3600" y="1029"/>
                    </a:lnTo>
                    <a:lnTo>
                      <a:pt x="2880" y="0"/>
                    </a:lnTo>
                    <a:lnTo>
                      <a:pt x="2880" y="1029"/>
                    </a:lnTo>
                    <a:lnTo>
                      <a:pt x="2160" y="2057"/>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4" name="Google Shape;1064;gf5235eb5ba_0_303"/>
              <p:cNvSpPr/>
              <p:nvPr/>
            </p:nvSpPr>
            <p:spPr>
              <a:xfrm>
                <a:off x="304006" y="650875"/>
                <a:ext cx="49194" cy="73008"/>
              </a:xfrm>
              <a:custGeom>
                <a:rect b="b" l="l" r="r" t="t"/>
                <a:pathLst>
                  <a:path extrusionOk="0" h="21600" w="21600">
                    <a:moveTo>
                      <a:pt x="18813" y="16435"/>
                    </a:moveTo>
                    <a:lnTo>
                      <a:pt x="18813" y="16904"/>
                    </a:lnTo>
                    <a:lnTo>
                      <a:pt x="16026" y="18782"/>
                    </a:lnTo>
                    <a:lnTo>
                      <a:pt x="13935" y="20191"/>
                    </a:lnTo>
                    <a:lnTo>
                      <a:pt x="11148" y="20661"/>
                    </a:lnTo>
                    <a:lnTo>
                      <a:pt x="8361" y="21600"/>
                    </a:lnTo>
                    <a:lnTo>
                      <a:pt x="5574" y="21600"/>
                    </a:lnTo>
                    <a:lnTo>
                      <a:pt x="1393" y="20661"/>
                    </a:lnTo>
                    <a:lnTo>
                      <a:pt x="697" y="20191"/>
                    </a:lnTo>
                    <a:lnTo>
                      <a:pt x="0" y="18782"/>
                    </a:lnTo>
                    <a:lnTo>
                      <a:pt x="0" y="16904"/>
                    </a:lnTo>
                    <a:lnTo>
                      <a:pt x="697" y="14556"/>
                    </a:lnTo>
                    <a:lnTo>
                      <a:pt x="697" y="12678"/>
                    </a:lnTo>
                    <a:lnTo>
                      <a:pt x="1393" y="12209"/>
                    </a:lnTo>
                    <a:lnTo>
                      <a:pt x="2090" y="10800"/>
                    </a:lnTo>
                    <a:lnTo>
                      <a:pt x="2787" y="9391"/>
                    </a:lnTo>
                    <a:lnTo>
                      <a:pt x="4181" y="7513"/>
                    </a:lnTo>
                    <a:lnTo>
                      <a:pt x="4877" y="5165"/>
                    </a:lnTo>
                    <a:lnTo>
                      <a:pt x="6271" y="3287"/>
                    </a:lnTo>
                    <a:lnTo>
                      <a:pt x="7664" y="1878"/>
                    </a:lnTo>
                    <a:lnTo>
                      <a:pt x="8361" y="1409"/>
                    </a:lnTo>
                    <a:lnTo>
                      <a:pt x="9058" y="469"/>
                    </a:lnTo>
                    <a:lnTo>
                      <a:pt x="9755" y="0"/>
                    </a:lnTo>
                    <a:lnTo>
                      <a:pt x="9755" y="2348"/>
                    </a:lnTo>
                    <a:lnTo>
                      <a:pt x="21600" y="11269"/>
                    </a:lnTo>
                    <a:lnTo>
                      <a:pt x="21600" y="12678"/>
                    </a:lnTo>
                    <a:lnTo>
                      <a:pt x="18813" y="16435"/>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5" name="Google Shape;1065;gf5235eb5ba_0_303"/>
              <p:cNvSpPr/>
              <p:nvPr/>
            </p:nvSpPr>
            <p:spPr>
              <a:xfrm>
                <a:off x="313531" y="661987"/>
                <a:ext cx="39690" cy="57132"/>
              </a:xfrm>
              <a:custGeom>
                <a:rect b="b" l="l" r="r" t="t"/>
                <a:pathLst>
                  <a:path extrusionOk="0" h="21600" w="21600">
                    <a:moveTo>
                      <a:pt x="21600" y="10200"/>
                    </a:moveTo>
                    <a:lnTo>
                      <a:pt x="8640" y="0"/>
                    </a:lnTo>
                    <a:lnTo>
                      <a:pt x="7776" y="1800"/>
                    </a:lnTo>
                    <a:lnTo>
                      <a:pt x="5184" y="6000"/>
                    </a:lnTo>
                    <a:lnTo>
                      <a:pt x="2592" y="10800"/>
                    </a:lnTo>
                    <a:lnTo>
                      <a:pt x="864" y="13800"/>
                    </a:lnTo>
                    <a:lnTo>
                      <a:pt x="864" y="15600"/>
                    </a:lnTo>
                    <a:lnTo>
                      <a:pt x="0" y="16800"/>
                    </a:lnTo>
                    <a:lnTo>
                      <a:pt x="0" y="19800"/>
                    </a:lnTo>
                    <a:lnTo>
                      <a:pt x="864" y="21000"/>
                    </a:lnTo>
                    <a:lnTo>
                      <a:pt x="2592" y="21600"/>
                    </a:lnTo>
                    <a:lnTo>
                      <a:pt x="7776" y="21600"/>
                    </a:lnTo>
                    <a:lnTo>
                      <a:pt x="9504" y="21000"/>
                    </a:lnTo>
                    <a:lnTo>
                      <a:pt x="10368" y="20400"/>
                    </a:lnTo>
                    <a:lnTo>
                      <a:pt x="12096" y="19800"/>
                    </a:lnTo>
                    <a:lnTo>
                      <a:pt x="14688" y="19200"/>
                    </a:lnTo>
                    <a:lnTo>
                      <a:pt x="16416" y="18000"/>
                    </a:lnTo>
                    <a:lnTo>
                      <a:pt x="18144" y="16200"/>
                    </a:lnTo>
                    <a:lnTo>
                      <a:pt x="21600" y="102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6" name="Google Shape;1066;gf5235eb5ba_0_303"/>
              <p:cNvSpPr/>
              <p:nvPr/>
            </p:nvSpPr>
            <p:spPr>
              <a:xfrm>
                <a:off x="32543" y="430212"/>
                <a:ext cx="27000" cy="222264"/>
              </a:xfrm>
              <a:custGeom>
                <a:rect b="b" l="l" r="r" t="t"/>
                <a:pathLst>
                  <a:path extrusionOk="0" h="21600" w="21600">
                    <a:moveTo>
                      <a:pt x="10165" y="21600"/>
                    </a:moveTo>
                    <a:lnTo>
                      <a:pt x="15247" y="20674"/>
                    </a:lnTo>
                    <a:lnTo>
                      <a:pt x="17788" y="18514"/>
                    </a:lnTo>
                    <a:lnTo>
                      <a:pt x="20329" y="14966"/>
                    </a:lnTo>
                    <a:lnTo>
                      <a:pt x="21600" y="10800"/>
                    </a:lnTo>
                    <a:lnTo>
                      <a:pt x="21600" y="6634"/>
                    </a:lnTo>
                    <a:lnTo>
                      <a:pt x="19059" y="3240"/>
                    </a:lnTo>
                    <a:lnTo>
                      <a:pt x="15247" y="926"/>
                    </a:lnTo>
                    <a:lnTo>
                      <a:pt x="11435" y="0"/>
                    </a:lnTo>
                    <a:lnTo>
                      <a:pt x="6353" y="926"/>
                    </a:lnTo>
                    <a:lnTo>
                      <a:pt x="3812" y="3086"/>
                    </a:lnTo>
                    <a:lnTo>
                      <a:pt x="1270" y="6634"/>
                    </a:lnTo>
                    <a:lnTo>
                      <a:pt x="0" y="10800"/>
                    </a:lnTo>
                    <a:lnTo>
                      <a:pt x="1270" y="14966"/>
                    </a:lnTo>
                    <a:lnTo>
                      <a:pt x="2541" y="18360"/>
                    </a:lnTo>
                    <a:lnTo>
                      <a:pt x="6353" y="20674"/>
                    </a:lnTo>
                    <a:lnTo>
                      <a:pt x="10165" y="21600"/>
                    </a:lnTo>
                    <a:close/>
                  </a:path>
                </a:pathLst>
              </a:custGeom>
              <a:solidFill>
                <a:srgbClr val="C1AAA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7" name="Google Shape;1067;gf5235eb5ba_0_303"/>
              <p:cNvSpPr/>
              <p:nvPr/>
            </p:nvSpPr>
            <p:spPr>
              <a:xfrm>
                <a:off x="45243" y="541337"/>
                <a:ext cx="15876" cy="114318"/>
              </a:xfrm>
              <a:custGeom>
                <a:rect b="b" l="l" r="r" t="t"/>
                <a:pathLst>
                  <a:path extrusionOk="0" h="21600" w="21600">
                    <a:moveTo>
                      <a:pt x="17280" y="0"/>
                    </a:moveTo>
                    <a:lnTo>
                      <a:pt x="15120" y="8100"/>
                    </a:lnTo>
                    <a:lnTo>
                      <a:pt x="10800" y="15000"/>
                    </a:lnTo>
                    <a:lnTo>
                      <a:pt x="6480" y="19200"/>
                    </a:lnTo>
                    <a:lnTo>
                      <a:pt x="0" y="20700"/>
                    </a:lnTo>
                    <a:lnTo>
                      <a:pt x="0" y="21600"/>
                    </a:lnTo>
                    <a:lnTo>
                      <a:pt x="10800" y="19500"/>
                    </a:lnTo>
                    <a:lnTo>
                      <a:pt x="15120" y="15000"/>
                    </a:lnTo>
                    <a:lnTo>
                      <a:pt x="19440" y="8100"/>
                    </a:lnTo>
                    <a:lnTo>
                      <a:pt x="21600" y="0"/>
                    </a:lnTo>
                    <a:lnTo>
                      <a:pt x="1728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8" name="Google Shape;1068;gf5235eb5ba_0_303"/>
              <p:cNvSpPr/>
              <p:nvPr/>
            </p:nvSpPr>
            <p:spPr>
              <a:xfrm>
                <a:off x="46831" y="428625"/>
                <a:ext cx="14310" cy="112698"/>
              </a:xfrm>
              <a:custGeom>
                <a:rect b="b" l="l" r="r" t="t"/>
                <a:pathLst>
                  <a:path extrusionOk="0" h="21600" w="21600">
                    <a:moveTo>
                      <a:pt x="0" y="913"/>
                    </a:moveTo>
                    <a:lnTo>
                      <a:pt x="4800" y="2129"/>
                    </a:lnTo>
                    <a:lnTo>
                      <a:pt x="12000" y="6693"/>
                    </a:lnTo>
                    <a:lnTo>
                      <a:pt x="16800" y="13386"/>
                    </a:lnTo>
                    <a:lnTo>
                      <a:pt x="16800" y="21600"/>
                    </a:lnTo>
                    <a:lnTo>
                      <a:pt x="21600" y="21600"/>
                    </a:lnTo>
                    <a:lnTo>
                      <a:pt x="19200" y="13386"/>
                    </a:lnTo>
                    <a:lnTo>
                      <a:pt x="16800" y="6693"/>
                    </a:lnTo>
                    <a:lnTo>
                      <a:pt x="9600" y="2129"/>
                    </a:lnTo>
                    <a:lnTo>
                      <a:pt x="0" y="0"/>
                    </a:lnTo>
                    <a:lnTo>
                      <a:pt x="0" y="913"/>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9" name="Google Shape;1069;gf5235eb5ba_0_303"/>
              <p:cNvSpPr/>
              <p:nvPr/>
            </p:nvSpPr>
            <p:spPr>
              <a:xfrm>
                <a:off x="30956" y="428625"/>
                <a:ext cx="15876" cy="112698"/>
              </a:xfrm>
              <a:custGeom>
                <a:rect b="b" l="l" r="r" t="t"/>
                <a:pathLst>
                  <a:path extrusionOk="0" h="21600" w="21600">
                    <a:moveTo>
                      <a:pt x="4320" y="21600"/>
                    </a:moveTo>
                    <a:lnTo>
                      <a:pt x="6480" y="13386"/>
                    </a:lnTo>
                    <a:lnTo>
                      <a:pt x="10800" y="6389"/>
                    </a:lnTo>
                    <a:lnTo>
                      <a:pt x="15120" y="2129"/>
                    </a:lnTo>
                    <a:lnTo>
                      <a:pt x="21600" y="913"/>
                    </a:lnTo>
                    <a:lnTo>
                      <a:pt x="21600" y="0"/>
                    </a:lnTo>
                    <a:lnTo>
                      <a:pt x="12960" y="1825"/>
                    </a:lnTo>
                    <a:lnTo>
                      <a:pt x="6480" y="6389"/>
                    </a:lnTo>
                    <a:lnTo>
                      <a:pt x="2160" y="13386"/>
                    </a:lnTo>
                    <a:lnTo>
                      <a:pt x="0" y="21600"/>
                    </a:lnTo>
                    <a:lnTo>
                      <a:pt x="432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0" name="Google Shape;1070;gf5235eb5ba_0_303"/>
              <p:cNvSpPr/>
              <p:nvPr/>
            </p:nvSpPr>
            <p:spPr>
              <a:xfrm>
                <a:off x="30956" y="541337"/>
                <a:ext cx="14310" cy="114318"/>
              </a:xfrm>
              <a:custGeom>
                <a:rect b="b" l="l" r="r" t="t"/>
                <a:pathLst>
                  <a:path extrusionOk="0" h="21600" w="21600">
                    <a:moveTo>
                      <a:pt x="21600" y="20700"/>
                    </a:moveTo>
                    <a:lnTo>
                      <a:pt x="16800" y="19200"/>
                    </a:lnTo>
                    <a:lnTo>
                      <a:pt x="9600" y="14700"/>
                    </a:lnTo>
                    <a:lnTo>
                      <a:pt x="4800" y="8100"/>
                    </a:lnTo>
                    <a:lnTo>
                      <a:pt x="4800" y="0"/>
                    </a:lnTo>
                    <a:lnTo>
                      <a:pt x="0" y="0"/>
                    </a:lnTo>
                    <a:lnTo>
                      <a:pt x="2400" y="8100"/>
                    </a:lnTo>
                    <a:lnTo>
                      <a:pt x="4800" y="14700"/>
                    </a:lnTo>
                    <a:lnTo>
                      <a:pt x="12000" y="19500"/>
                    </a:lnTo>
                    <a:lnTo>
                      <a:pt x="21600" y="21300"/>
                    </a:lnTo>
                    <a:lnTo>
                      <a:pt x="21600" y="21600"/>
                    </a:lnTo>
                    <a:lnTo>
                      <a:pt x="21600" y="207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1" name="Google Shape;1071;gf5235eb5ba_0_303"/>
              <p:cNvSpPr/>
              <p:nvPr/>
            </p:nvSpPr>
            <p:spPr>
              <a:xfrm>
                <a:off x="27781" y="542131"/>
                <a:ext cx="12600" cy="12600"/>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2" name="Google Shape;1072;gf5235eb5ba_0_303"/>
              <p:cNvSpPr/>
              <p:nvPr/>
            </p:nvSpPr>
            <p:spPr>
              <a:xfrm>
                <a:off x="32543" y="549275"/>
                <a:ext cx="12690" cy="88884"/>
              </a:xfrm>
              <a:custGeom>
                <a:rect b="b" l="l" r="r" t="t"/>
                <a:pathLst>
                  <a:path extrusionOk="0" h="21600" w="21600">
                    <a:moveTo>
                      <a:pt x="21600" y="20443"/>
                    </a:moveTo>
                    <a:lnTo>
                      <a:pt x="16200" y="19286"/>
                    </a:lnTo>
                    <a:lnTo>
                      <a:pt x="10800" y="15043"/>
                    </a:lnTo>
                    <a:lnTo>
                      <a:pt x="8100" y="8486"/>
                    </a:lnTo>
                    <a:lnTo>
                      <a:pt x="5400" y="0"/>
                    </a:lnTo>
                    <a:lnTo>
                      <a:pt x="0" y="0"/>
                    </a:lnTo>
                    <a:lnTo>
                      <a:pt x="2700" y="8486"/>
                    </a:lnTo>
                    <a:lnTo>
                      <a:pt x="5400" y="15043"/>
                    </a:lnTo>
                    <a:lnTo>
                      <a:pt x="13500" y="19671"/>
                    </a:lnTo>
                    <a:lnTo>
                      <a:pt x="21600" y="21600"/>
                    </a:lnTo>
                    <a:lnTo>
                      <a:pt x="21600" y="20443"/>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3" name="Google Shape;1073;gf5235eb5ba_0_303"/>
              <p:cNvSpPr/>
              <p:nvPr/>
            </p:nvSpPr>
            <p:spPr>
              <a:xfrm>
                <a:off x="45243" y="576262"/>
                <a:ext cx="12690" cy="61938"/>
              </a:xfrm>
              <a:custGeom>
                <a:rect b="b" l="l" r="r" t="t"/>
                <a:pathLst>
                  <a:path extrusionOk="0" h="21600" w="21600">
                    <a:moveTo>
                      <a:pt x="16200" y="0"/>
                    </a:moveTo>
                    <a:lnTo>
                      <a:pt x="13500" y="8308"/>
                    </a:lnTo>
                    <a:lnTo>
                      <a:pt x="10800" y="14954"/>
                    </a:lnTo>
                    <a:lnTo>
                      <a:pt x="2700" y="19385"/>
                    </a:lnTo>
                    <a:lnTo>
                      <a:pt x="0" y="19938"/>
                    </a:lnTo>
                    <a:lnTo>
                      <a:pt x="0" y="21600"/>
                    </a:lnTo>
                    <a:lnTo>
                      <a:pt x="8100" y="19938"/>
                    </a:lnTo>
                    <a:lnTo>
                      <a:pt x="13500" y="14954"/>
                    </a:lnTo>
                    <a:lnTo>
                      <a:pt x="18900" y="8308"/>
                    </a:lnTo>
                    <a:lnTo>
                      <a:pt x="21600" y="0"/>
                    </a:lnTo>
                    <a:lnTo>
                      <a:pt x="162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4" name="Google Shape;1074;gf5235eb5ba_0_303"/>
              <p:cNvSpPr/>
              <p:nvPr/>
            </p:nvSpPr>
            <p:spPr>
              <a:xfrm>
                <a:off x="50006" y="569118"/>
                <a:ext cx="12690" cy="12690"/>
              </a:xfrm>
              <a:custGeom>
                <a:rect b="b" l="l" r="r" t="t"/>
                <a:pathLst>
                  <a:path extrusionOk="0" h="21600" w="21600">
                    <a:moveTo>
                      <a:pt x="21600" y="21600"/>
                    </a:moveTo>
                    <a:lnTo>
                      <a:pt x="21600" y="0"/>
                    </a:lnTo>
                    <a:lnTo>
                      <a:pt x="10800" y="0"/>
                    </a:lnTo>
                    <a:lnTo>
                      <a:pt x="0" y="21600"/>
                    </a:lnTo>
                    <a:lnTo>
                      <a:pt x="216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5" name="Google Shape;1075;gf5235eb5ba_0_303"/>
              <p:cNvSpPr/>
              <p:nvPr/>
            </p:nvSpPr>
            <p:spPr>
              <a:xfrm>
                <a:off x="51593" y="515937"/>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6" name="Google Shape;1076;gf5235eb5ba_0_303"/>
              <p:cNvSpPr/>
              <p:nvPr/>
            </p:nvSpPr>
            <p:spPr>
              <a:xfrm>
                <a:off x="46831" y="444500"/>
                <a:ext cx="12690" cy="76194"/>
              </a:xfrm>
              <a:custGeom>
                <a:rect b="b" l="l" r="r" t="t"/>
                <a:pathLst>
                  <a:path extrusionOk="0" h="21600" w="21600">
                    <a:moveTo>
                      <a:pt x="0" y="1350"/>
                    </a:moveTo>
                    <a:lnTo>
                      <a:pt x="2700" y="2250"/>
                    </a:lnTo>
                    <a:lnTo>
                      <a:pt x="10800" y="6300"/>
                    </a:lnTo>
                    <a:lnTo>
                      <a:pt x="13500" y="13500"/>
                    </a:lnTo>
                    <a:lnTo>
                      <a:pt x="16200" y="21600"/>
                    </a:lnTo>
                    <a:lnTo>
                      <a:pt x="21600" y="21600"/>
                    </a:lnTo>
                    <a:lnTo>
                      <a:pt x="18900" y="13500"/>
                    </a:lnTo>
                    <a:lnTo>
                      <a:pt x="13500" y="6300"/>
                    </a:lnTo>
                    <a:lnTo>
                      <a:pt x="8100" y="1800"/>
                    </a:lnTo>
                    <a:lnTo>
                      <a:pt x="0" y="0"/>
                    </a:lnTo>
                    <a:lnTo>
                      <a:pt x="0" y="135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7" name="Google Shape;1077;gf5235eb5ba_0_303"/>
              <p:cNvSpPr/>
              <p:nvPr/>
            </p:nvSpPr>
            <p:spPr>
              <a:xfrm>
                <a:off x="34131" y="444500"/>
                <a:ext cx="12690" cy="54000"/>
              </a:xfrm>
              <a:custGeom>
                <a:rect b="b" l="l" r="r" t="t"/>
                <a:pathLst>
                  <a:path extrusionOk="0" h="21600" w="21600">
                    <a:moveTo>
                      <a:pt x="5400" y="21600"/>
                    </a:moveTo>
                    <a:lnTo>
                      <a:pt x="8100" y="13341"/>
                    </a:lnTo>
                    <a:lnTo>
                      <a:pt x="13500" y="6353"/>
                    </a:lnTo>
                    <a:lnTo>
                      <a:pt x="18900" y="2541"/>
                    </a:lnTo>
                    <a:lnTo>
                      <a:pt x="21600" y="1906"/>
                    </a:lnTo>
                    <a:lnTo>
                      <a:pt x="21600" y="0"/>
                    </a:lnTo>
                    <a:lnTo>
                      <a:pt x="13500" y="1906"/>
                    </a:lnTo>
                    <a:lnTo>
                      <a:pt x="8100" y="6353"/>
                    </a:lnTo>
                    <a:lnTo>
                      <a:pt x="2700" y="13341"/>
                    </a:lnTo>
                    <a:lnTo>
                      <a:pt x="0" y="21600"/>
                    </a:lnTo>
                    <a:lnTo>
                      <a:pt x="5400" y="2160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8" name="Google Shape;1078;gf5235eb5ba_0_303"/>
              <p:cNvSpPr/>
              <p:nvPr/>
            </p:nvSpPr>
            <p:spPr>
              <a:xfrm>
                <a:off x="29368" y="493712"/>
                <a:ext cx="12690" cy="12690"/>
              </a:xfrm>
              <a:custGeom>
                <a:rect b="b" l="l" r="r" t="t"/>
                <a:pathLst>
                  <a:path extrusionOk="0" h="21600" w="21600">
                    <a:moveTo>
                      <a:pt x="0" y="0"/>
                    </a:moveTo>
                    <a:lnTo>
                      <a:pt x="0" y="10800"/>
                    </a:lnTo>
                    <a:lnTo>
                      <a:pt x="10800" y="21600"/>
                    </a:lnTo>
                    <a:lnTo>
                      <a:pt x="21600" y="10800"/>
                    </a:lnTo>
                    <a:lnTo>
                      <a:pt x="21600" y="0"/>
                    </a:lnTo>
                    <a:lnTo>
                      <a:pt x="0" y="0"/>
                    </a:lnTo>
                    <a:close/>
                  </a:path>
                </a:pathLst>
              </a:custGeom>
              <a:solidFill>
                <a:srgbClr val="00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9" name="Google Shape;1079;gf5235eb5ba_0_303"/>
              <p:cNvSpPr/>
              <p:nvPr/>
            </p:nvSpPr>
            <p:spPr>
              <a:xfrm>
                <a:off x="48418" y="201612"/>
                <a:ext cx="344466" cy="247644"/>
              </a:xfrm>
              <a:custGeom>
                <a:rect b="b" l="l" r="r" t="t"/>
                <a:pathLst>
                  <a:path extrusionOk="0" h="21600" w="21600">
                    <a:moveTo>
                      <a:pt x="21600" y="19246"/>
                    </a:moveTo>
                    <a:lnTo>
                      <a:pt x="21500" y="19108"/>
                    </a:lnTo>
                    <a:lnTo>
                      <a:pt x="21301" y="18969"/>
                    </a:lnTo>
                    <a:lnTo>
                      <a:pt x="20107" y="18969"/>
                    </a:lnTo>
                    <a:lnTo>
                      <a:pt x="19908" y="19108"/>
                    </a:lnTo>
                    <a:lnTo>
                      <a:pt x="19808" y="19246"/>
                    </a:lnTo>
                    <a:lnTo>
                      <a:pt x="19609" y="19385"/>
                    </a:lnTo>
                    <a:lnTo>
                      <a:pt x="19510" y="19523"/>
                    </a:lnTo>
                    <a:lnTo>
                      <a:pt x="19410" y="19523"/>
                    </a:lnTo>
                    <a:lnTo>
                      <a:pt x="19211" y="19385"/>
                    </a:lnTo>
                    <a:lnTo>
                      <a:pt x="19012" y="19385"/>
                    </a:lnTo>
                    <a:lnTo>
                      <a:pt x="18813" y="19246"/>
                    </a:lnTo>
                    <a:lnTo>
                      <a:pt x="18713" y="19108"/>
                    </a:lnTo>
                    <a:lnTo>
                      <a:pt x="18514" y="18831"/>
                    </a:lnTo>
                    <a:lnTo>
                      <a:pt x="18415" y="18554"/>
                    </a:lnTo>
                    <a:lnTo>
                      <a:pt x="18315" y="18415"/>
                    </a:lnTo>
                    <a:lnTo>
                      <a:pt x="18116" y="18277"/>
                    </a:lnTo>
                    <a:lnTo>
                      <a:pt x="17917" y="18277"/>
                    </a:lnTo>
                    <a:lnTo>
                      <a:pt x="17817" y="18415"/>
                    </a:lnTo>
                    <a:lnTo>
                      <a:pt x="17618" y="18415"/>
                    </a:lnTo>
                    <a:lnTo>
                      <a:pt x="17519" y="18554"/>
                    </a:lnTo>
                    <a:lnTo>
                      <a:pt x="17419" y="18692"/>
                    </a:lnTo>
                    <a:lnTo>
                      <a:pt x="17419" y="18554"/>
                    </a:lnTo>
                    <a:lnTo>
                      <a:pt x="17320" y="18000"/>
                    </a:lnTo>
                    <a:lnTo>
                      <a:pt x="17121" y="17308"/>
                    </a:lnTo>
                    <a:lnTo>
                      <a:pt x="16922" y="16477"/>
                    </a:lnTo>
                    <a:lnTo>
                      <a:pt x="16523" y="15646"/>
                    </a:lnTo>
                    <a:lnTo>
                      <a:pt x="16225" y="15092"/>
                    </a:lnTo>
                    <a:lnTo>
                      <a:pt x="15727" y="14538"/>
                    </a:lnTo>
                    <a:lnTo>
                      <a:pt x="15329" y="14400"/>
                    </a:lnTo>
                    <a:lnTo>
                      <a:pt x="15130" y="14400"/>
                    </a:lnTo>
                    <a:lnTo>
                      <a:pt x="14931" y="14261"/>
                    </a:lnTo>
                    <a:lnTo>
                      <a:pt x="14931" y="12323"/>
                    </a:lnTo>
                    <a:lnTo>
                      <a:pt x="14831" y="11631"/>
                    </a:lnTo>
                    <a:lnTo>
                      <a:pt x="14632" y="11354"/>
                    </a:lnTo>
                    <a:lnTo>
                      <a:pt x="14533" y="11354"/>
                    </a:lnTo>
                    <a:lnTo>
                      <a:pt x="14533" y="10938"/>
                    </a:lnTo>
                    <a:lnTo>
                      <a:pt x="14632" y="10661"/>
                    </a:lnTo>
                    <a:lnTo>
                      <a:pt x="14632" y="10385"/>
                    </a:lnTo>
                    <a:lnTo>
                      <a:pt x="14533" y="10108"/>
                    </a:lnTo>
                    <a:lnTo>
                      <a:pt x="14533" y="9831"/>
                    </a:lnTo>
                    <a:lnTo>
                      <a:pt x="14433" y="9692"/>
                    </a:lnTo>
                    <a:lnTo>
                      <a:pt x="14334" y="9969"/>
                    </a:lnTo>
                    <a:lnTo>
                      <a:pt x="14234" y="10385"/>
                    </a:lnTo>
                    <a:lnTo>
                      <a:pt x="14135" y="10523"/>
                    </a:lnTo>
                    <a:lnTo>
                      <a:pt x="14035" y="10385"/>
                    </a:lnTo>
                    <a:lnTo>
                      <a:pt x="13836" y="9969"/>
                    </a:lnTo>
                    <a:lnTo>
                      <a:pt x="13736" y="9554"/>
                    </a:lnTo>
                    <a:lnTo>
                      <a:pt x="13637" y="9138"/>
                    </a:lnTo>
                    <a:lnTo>
                      <a:pt x="13736" y="8585"/>
                    </a:lnTo>
                    <a:lnTo>
                      <a:pt x="13836" y="8446"/>
                    </a:lnTo>
                    <a:lnTo>
                      <a:pt x="13338" y="8446"/>
                    </a:lnTo>
                    <a:lnTo>
                      <a:pt x="13239" y="8585"/>
                    </a:lnTo>
                    <a:lnTo>
                      <a:pt x="13139" y="8446"/>
                    </a:lnTo>
                    <a:lnTo>
                      <a:pt x="13040" y="8446"/>
                    </a:lnTo>
                    <a:lnTo>
                      <a:pt x="12940" y="8169"/>
                    </a:lnTo>
                    <a:lnTo>
                      <a:pt x="12840" y="8031"/>
                    </a:lnTo>
                    <a:lnTo>
                      <a:pt x="12741" y="8031"/>
                    </a:lnTo>
                    <a:lnTo>
                      <a:pt x="12542" y="7892"/>
                    </a:lnTo>
                    <a:lnTo>
                      <a:pt x="12144" y="8169"/>
                    </a:lnTo>
                    <a:lnTo>
                      <a:pt x="12044" y="8308"/>
                    </a:lnTo>
                    <a:lnTo>
                      <a:pt x="11845" y="8446"/>
                    </a:lnTo>
                    <a:lnTo>
                      <a:pt x="11646" y="8446"/>
                    </a:lnTo>
                    <a:lnTo>
                      <a:pt x="11546" y="8585"/>
                    </a:lnTo>
                    <a:lnTo>
                      <a:pt x="11447" y="8446"/>
                    </a:lnTo>
                    <a:lnTo>
                      <a:pt x="11148" y="8446"/>
                    </a:lnTo>
                    <a:lnTo>
                      <a:pt x="11148" y="8585"/>
                    </a:lnTo>
                    <a:lnTo>
                      <a:pt x="11049" y="8585"/>
                    </a:lnTo>
                    <a:lnTo>
                      <a:pt x="10949" y="8723"/>
                    </a:lnTo>
                    <a:lnTo>
                      <a:pt x="10750" y="8861"/>
                    </a:lnTo>
                    <a:lnTo>
                      <a:pt x="10651" y="9000"/>
                    </a:lnTo>
                    <a:lnTo>
                      <a:pt x="10352" y="9000"/>
                    </a:lnTo>
                    <a:lnTo>
                      <a:pt x="10153" y="8861"/>
                    </a:lnTo>
                    <a:lnTo>
                      <a:pt x="8759" y="8861"/>
                    </a:lnTo>
                    <a:lnTo>
                      <a:pt x="8560" y="8723"/>
                    </a:lnTo>
                    <a:lnTo>
                      <a:pt x="7963" y="8446"/>
                    </a:lnTo>
                    <a:lnTo>
                      <a:pt x="7664" y="8308"/>
                    </a:lnTo>
                    <a:lnTo>
                      <a:pt x="7067" y="8031"/>
                    </a:lnTo>
                    <a:lnTo>
                      <a:pt x="6868" y="7892"/>
                    </a:lnTo>
                    <a:lnTo>
                      <a:pt x="6669" y="7754"/>
                    </a:lnTo>
                    <a:lnTo>
                      <a:pt x="6470" y="7754"/>
                    </a:lnTo>
                    <a:lnTo>
                      <a:pt x="5674" y="7200"/>
                    </a:lnTo>
                    <a:lnTo>
                      <a:pt x="5176" y="6923"/>
                    </a:lnTo>
                    <a:lnTo>
                      <a:pt x="4778" y="6508"/>
                    </a:lnTo>
                    <a:lnTo>
                      <a:pt x="4380" y="6092"/>
                    </a:lnTo>
                    <a:lnTo>
                      <a:pt x="4181" y="5677"/>
                    </a:lnTo>
                    <a:lnTo>
                      <a:pt x="3981" y="4569"/>
                    </a:lnTo>
                    <a:lnTo>
                      <a:pt x="3882" y="4708"/>
                    </a:lnTo>
                    <a:lnTo>
                      <a:pt x="3782" y="5261"/>
                    </a:lnTo>
                    <a:lnTo>
                      <a:pt x="3683" y="5400"/>
                    </a:lnTo>
                    <a:lnTo>
                      <a:pt x="3583" y="5261"/>
                    </a:lnTo>
                    <a:lnTo>
                      <a:pt x="3384" y="4708"/>
                    </a:lnTo>
                    <a:lnTo>
                      <a:pt x="3086" y="4154"/>
                    </a:lnTo>
                    <a:lnTo>
                      <a:pt x="2886" y="3877"/>
                    </a:lnTo>
                    <a:lnTo>
                      <a:pt x="2488" y="3877"/>
                    </a:lnTo>
                    <a:lnTo>
                      <a:pt x="2190" y="3738"/>
                    </a:lnTo>
                    <a:lnTo>
                      <a:pt x="1891" y="3461"/>
                    </a:lnTo>
                    <a:lnTo>
                      <a:pt x="1592" y="3323"/>
                    </a:lnTo>
                    <a:lnTo>
                      <a:pt x="1493" y="3046"/>
                    </a:lnTo>
                    <a:lnTo>
                      <a:pt x="1294" y="2631"/>
                    </a:lnTo>
                    <a:lnTo>
                      <a:pt x="1294" y="2215"/>
                    </a:lnTo>
                    <a:lnTo>
                      <a:pt x="1194" y="1800"/>
                    </a:lnTo>
                    <a:lnTo>
                      <a:pt x="995" y="1938"/>
                    </a:lnTo>
                    <a:lnTo>
                      <a:pt x="697" y="2077"/>
                    </a:lnTo>
                    <a:lnTo>
                      <a:pt x="597" y="2077"/>
                    </a:lnTo>
                    <a:lnTo>
                      <a:pt x="697" y="1800"/>
                    </a:lnTo>
                    <a:lnTo>
                      <a:pt x="896" y="1661"/>
                    </a:lnTo>
                    <a:lnTo>
                      <a:pt x="1095" y="1385"/>
                    </a:lnTo>
                    <a:lnTo>
                      <a:pt x="1194" y="1385"/>
                    </a:lnTo>
                    <a:lnTo>
                      <a:pt x="1194" y="1108"/>
                    </a:lnTo>
                    <a:lnTo>
                      <a:pt x="1294" y="831"/>
                    </a:lnTo>
                    <a:lnTo>
                      <a:pt x="1493" y="554"/>
                    </a:lnTo>
                    <a:lnTo>
                      <a:pt x="1792" y="554"/>
                    </a:lnTo>
                    <a:lnTo>
                      <a:pt x="1891" y="692"/>
                    </a:lnTo>
                    <a:lnTo>
                      <a:pt x="1891" y="554"/>
                    </a:lnTo>
                    <a:lnTo>
                      <a:pt x="1792" y="277"/>
                    </a:lnTo>
                    <a:lnTo>
                      <a:pt x="1393" y="0"/>
                    </a:lnTo>
                    <a:lnTo>
                      <a:pt x="896" y="0"/>
                    </a:lnTo>
                    <a:lnTo>
                      <a:pt x="697" y="138"/>
                    </a:lnTo>
                    <a:lnTo>
                      <a:pt x="498" y="415"/>
                    </a:lnTo>
                    <a:lnTo>
                      <a:pt x="298" y="692"/>
                    </a:lnTo>
                    <a:lnTo>
                      <a:pt x="199" y="969"/>
                    </a:lnTo>
                    <a:lnTo>
                      <a:pt x="99" y="1246"/>
                    </a:lnTo>
                    <a:lnTo>
                      <a:pt x="99" y="1661"/>
                    </a:lnTo>
                    <a:lnTo>
                      <a:pt x="199" y="1661"/>
                    </a:lnTo>
                    <a:lnTo>
                      <a:pt x="298" y="1800"/>
                    </a:lnTo>
                    <a:lnTo>
                      <a:pt x="199" y="2077"/>
                    </a:lnTo>
                    <a:lnTo>
                      <a:pt x="0" y="2354"/>
                    </a:lnTo>
                    <a:lnTo>
                      <a:pt x="0" y="2492"/>
                    </a:lnTo>
                    <a:lnTo>
                      <a:pt x="697" y="2492"/>
                    </a:lnTo>
                    <a:lnTo>
                      <a:pt x="796" y="2908"/>
                    </a:lnTo>
                    <a:lnTo>
                      <a:pt x="697" y="3046"/>
                    </a:lnTo>
                    <a:lnTo>
                      <a:pt x="697" y="4015"/>
                    </a:lnTo>
                    <a:lnTo>
                      <a:pt x="796" y="4292"/>
                    </a:lnTo>
                    <a:lnTo>
                      <a:pt x="1095" y="4431"/>
                    </a:lnTo>
                    <a:lnTo>
                      <a:pt x="1393" y="4708"/>
                    </a:lnTo>
                    <a:lnTo>
                      <a:pt x="1891" y="4708"/>
                    </a:lnTo>
                    <a:lnTo>
                      <a:pt x="2389" y="4846"/>
                    </a:lnTo>
                    <a:lnTo>
                      <a:pt x="2787" y="4985"/>
                    </a:lnTo>
                    <a:lnTo>
                      <a:pt x="3086" y="5123"/>
                    </a:lnTo>
                    <a:lnTo>
                      <a:pt x="3285" y="5261"/>
                    </a:lnTo>
                    <a:lnTo>
                      <a:pt x="3484" y="5538"/>
                    </a:lnTo>
                    <a:lnTo>
                      <a:pt x="3484" y="5677"/>
                    </a:lnTo>
                    <a:lnTo>
                      <a:pt x="3583" y="5815"/>
                    </a:lnTo>
                    <a:lnTo>
                      <a:pt x="3782" y="5677"/>
                    </a:lnTo>
                    <a:lnTo>
                      <a:pt x="3882" y="5538"/>
                    </a:lnTo>
                    <a:lnTo>
                      <a:pt x="3882" y="5677"/>
                    </a:lnTo>
                    <a:lnTo>
                      <a:pt x="4081" y="5954"/>
                    </a:lnTo>
                    <a:lnTo>
                      <a:pt x="4280" y="6369"/>
                    </a:lnTo>
                    <a:lnTo>
                      <a:pt x="4678" y="6785"/>
                    </a:lnTo>
                    <a:lnTo>
                      <a:pt x="5176" y="7338"/>
                    </a:lnTo>
                    <a:lnTo>
                      <a:pt x="5873" y="7892"/>
                    </a:lnTo>
                    <a:lnTo>
                      <a:pt x="6669" y="8446"/>
                    </a:lnTo>
                    <a:lnTo>
                      <a:pt x="7664" y="8861"/>
                    </a:lnTo>
                    <a:lnTo>
                      <a:pt x="7863" y="9000"/>
                    </a:lnTo>
                    <a:lnTo>
                      <a:pt x="8162" y="9277"/>
                    </a:lnTo>
                    <a:lnTo>
                      <a:pt x="8660" y="9554"/>
                    </a:lnTo>
                    <a:lnTo>
                      <a:pt x="9158" y="9831"/>
                    </a:lnTo>
                    <a:lnTo>
                      <a:pt x="9755" y="9969"/>
                    </a:lnTo>
                    <a:lnTo>
                      <a:pt x="10252" y="10108"/>
                    </a:lnTo>
                    <a:lnTo>
                      <a:pt x="10850" y="9969"/>
                    </a:lnTo>
                    <a:lnTo>
                      <a:pt x="11347" y="9692"/>
                    </a:lnTo>
                    <a:lnTo>
                      <a:pt x="11746" y="9277"/>
                    </a:lnTo>
                    <a:lnTo>
                      <a:pt x="12044" y="9138"/>
                    </a:lnTo>
                    <a:lnTo>
                      <a:pt x="12144" y="9277"/>
                    </a:lnTo>
                    <a:lnTo>
                      <a:pt x="12343" y="9415"/>
                    </a:lnTo>
                    <a:lnTo>
                      <a:pt x="12343" y="10108"/>
                    </a:lnTo>
                    <a:lnTo>
                      <a:pt x="12542" y="9969"/>
                    </a:lnTo>
                    <a:lnTo>
                      <a:pt x="12741" y="9692"/>
                    </a:lnTo>
                    <a:lnTo>
                      <a:pt x="12840" y="9831"/>
                    </a:lnTo>
                    <a:lnTo>
                      <a:pt x="13239" y="10108"/>
                    </a:lnTo>
                    <a:lnTo>
                      <a:pt x="13438" y="10385"/>
                    </a:lnTo>
                    <a:lnTo>
                      <a:pt x="13836" y="10661"/>
                    </a:lnTo>
                    <a:lnTo>
                      <a:pt x="14135" y="10661"/>
                    </a:lnTo>
                    <a:lnTo>
                      <a:pt x="14234" y="10523"/>
                    </a:lnTo>
                    <a:lnTo>
                      <a:pt x="14433" y="10661"/>
                    </a:lnTo>
                    <a:lnTo>
                      <a:pt x="14433" y="11354"/>
                    </a:lnTo>
                    <a:lnTo>
                      <a:pt x="14533" y="11631"/>
                    </a:lnTo>
                    <a:lnTo>
                      <a:pt x="14732" y="11631"/>
                    </a:lnTo>
                    <a:lnTo>
                      <a:pt x="14831" y="12185"/>
                    </a:lnTo>
                    <a:lnTo>
                      <a:pt x="14831" y="13154"/>
                    </a:lnTo>
                    <a:lnTo>
                      <a:pt x="14732" y="14123"/>
                    </a:lnTo>
                    <a:lnTo>
                      <a:pt x="14732" y="14677"/>
                    </a:lnTo>
                    <a:lnTo>
                      <a:pt x="14632" y="14815"/>
                    </a:lnTo>
                    <a:lnTo>
                      <a:pt x="14732" y="14954"/>
                    </a:lnTo>
                    <a:lnTo>
                      <a:pt x="15329" y="14954"/>
                    </a:lnTo>
                    <a:lnTo>
                      <a:pt x="15727" y="15092"/>
                    </a:lnTo>
                    <a:lnTo>
                      <a:pt x="16026" y="15369"/>
                    </a:lnTo>
                    <a:lnTo>
                      <a:pt x="16225" y="15785"/>
                    </a:lnTo>
                    <a:lnTo>
                      <a:pt x="16523" y="16338"/>
                    </a:lnTo>
                    <a:lnTo>
                      <a:pt x="16822" y="17031"/>
                    </a:lnTo>
                    <a:lnTo>
                      <a:pt x="17021" y="17861"/>
                    </a:lnTo>
                    <a:lnTo>
                      <a:pt x="17220" y="18831"/>
                    </a:lnTo>
                    <a:lnTo>
                      <a:pt x="17320" y="19108"/>
                    </a:lnTo>
                    <a:lnTo>
                      <a:pt x="17419" y="19523"/>
                    </a:lnTo>
                    <a:lnTo>
                      <a:pt x="17618" y="19938"/>
                    </a:lnTo>
                    <a:lnTo>
                      <a:pt x="17718" y="20354"/>
                    </a:lnTo>
                    <a:lnTo>
                      <a:pt x="17917" y="20769"/>
                    </a:lnTo>
                    <a:lnTo>
                      <a:pt x="18017" y="20908"/>
                    </a:lnTo>
                    <a:lnTo>
                      <a:pt x="18116" y="20769"/>
                    </a:lnTo>
                    <a:lnTo>
                      <a:pt x="18216" y="20215"/>
                    </a:lnTo>
                    <a:lnTo>
                      <a:pt x="18315" y="19246"/>
                    </a:lnTo>
                    <a:lnTo>
                      <a:pt x="18514" y="19246"/>
                    </a:lnTo>
                    <a:lnTo>
                      <a:pt x="18713" y="19938"/>
                    </a:lnTo>
                    <a:lnTo>
                      <a:pt x="18813" y="20354"/>
                    </a:lnTo>
                    <a:lnTo>
                      <a:pt x="18813" y="20769"/>
                    </a:lnTo>
                    <a:lnTo>
                      <a:pt x="18912" y="21046"/>
                    </a:lnTo>
                    <a:lnTo>
                      <a:pt x="19012" y="21323"/>
                    </a:lnTo>
                    <a:lnTo>
                      <a:pt x="19112" y="21461"/>
                    </a:lnTo>
                    <a:lnTo>
                      <a:pt x="19211" y="21600"/>
                    </a:lnTo>
                    <a:lnTo>
                      <a:pt x="19510" y="21461"/>
                    </a:lnTo>
                    <a:lnTo>
                      <a:pt x="19709" y="21046"/>
                    </a:lnTo>
                    <a:lnTo>
                      <a:pt x="20007" y="20492"/>
                    </a:lnTo>
                    <a:lnTo>
                      <a:pt x="20206" y="20215"/>
                    </a:lnTo>
                    <a:lnTo>
                      <a:pt x="20406" y="19938"/>
                    </a:lnTo>
                    <a:lnTo>
                      <a:pt x="20704" y="19661"/>
                    </a:lnTo>
                    <a:lnTo>
                      <a:pt x="21102" y="19385"/>
                    </a:lnTo>
                    <a:lnTo>
                      <a:pt x="21301" y="19385"/>
                    </a:lnTo>
                    <a:lnTo>
                      <a:pt x="21600" y="19246"/>
                    </a:lnTo>
                    <a:close/>
                  </a:path>
                </a:pathLst>
              </a:custGeom>
              <a:solidFill>
                <a:srgbClr val="7F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0" name="Google Shape;1080;gf5235eb5ba_0_303"/>
              <p:cNvSpPr/>
              <p:nvPr/>
            </p:nvSpPr>
            <p:spPr>
              <a:xfrm>
                <a:off x="342106" y="515937"/>
                <a:ext cx="839808" cy="63504"/>
              </a:xfrm>
              <a:custGeom>
                <a:rect b="b" l="l" r="r" t="t"/>
                <a:pathLst>
                  <a:path extrusionOk="0" h="21600" w="21600">
                    <a:moveTo>
                      <a:pt x="41" y="0"/>
                    </a:moveTo>
                    <a:lnTo>
                      <a:pt x="163" y="0"/>
                    </a:lnTo>
                    <a:lnTo>
                      <a:pt x="327" y="540"/>
                    </a:lnTo>
                    <a:lnTo>
                      <a:pt x="490" y="540"/>
                    </a:lnTo>
                    <a:lnTo>
                      <a:pt x="980" y="1620"/>
                    </a:lnTo>
                    <a:lnTo>
                      <a:pt x="1266" y="1620"/>
                    </a:lnTo>
                    <a:lnTo>
                      <a:pt x="1552" y="2160"/>
                    </a:lnTo>
                    <a:lnTo>
                      <a:pt x="1837" y="2700"/>
                    </a:lnTo>
                    <a:lnTo>
                      <a:pt x="2409" y="3780"/>
                    </a:lnTo>
                    <a:lnTo>
                      <a:pt x="2654" y="4320"/>
                    </a:lnTo>
                    <a:lnTo>
                      <a:pt x="2899" y="4320"/>
                    </a:lnTo>
                    <a:lnTo>
                      <a:pt x="3103" y="4860"/>
                    </a:lnTo>
                    <a:lnTo>
                      <a:pt x="3266" y="4860"/>
                    </a:lnTo>
                    <a:lnTo>
                      <a:pt x="3389" y="5400"/>
                    </a:lnTo>
                    <a:lnTo>
                      <a:pt x="3471" y="5400"/>
                    </a:lnTo>
                    <a:lnTo>
                      <a:pt x="3552" y="5940"/>
                    </a:lnTo>
                    <a:lnTo>
                      <a:pt x="3634" y="7560"/>
                    </a:lnTo>
                    <a:lnTo>
                      <a:pt x="3675" y="8640"/>
                    </a:lnTo>
                    <a:lnTo>
                      <a:pt x="3716" y="9720"/>
                    </a:lnTo>
                    <a:lnTo>
                      <a:pt x="3756" y="11340"/>
                    </a:lnTo>
                    <a:lnTo>
                      <a:pt x="3838" y="12420"/>
                    </a:lnTo>
                    <a:lnTo>
                      <a:pt x="3920" y="13500"/>
                    </a:lnTo>
                    <a:lnTo>
                      <a:pt x="4001" y="14040"/>
                    </a:lnTo>
                    <a:lnTo>
                      <a:pt x="4124" y="14040"/>
                    </a:lnTo>
                    <a:lnTo>
                      <a:pt x="4246" y="15120"/>
                    </a:lnTo>
                    <a:lnTo>
                      <a:pt x="4369" y="15660"/>
                    </a:lnTo>
                    <a:lnTo>
                      <a:pt x="4695" y="16740"/>
                    </a:lnTo>
                    <a:lnTo>
                      <a:pt x="5063" y="16740"/>
                    </a:lnTo>
                    <a:lnTo>
                      <a:pt x="5186" y="15660"/>
                    </a:lnTo>
                    <a:lnTo>
                      <a:pt x="5431" y="15660"/>
                    </a:lnTo>
                    <a:lnTo>
                      <a:pt x="5512" y="16200"/>
                    </a:lnTo>
                    <a:lnTo>
                      <a:pt x="5676" y="17280"/>
                    </a:lnTo>
                    <a:lnTo>
                      <a:pt x="5716" y="17280"/>
                    </a:lnTo>
                    <a:lnTo>
                      <a:pt x="5798" y="17820"/>
                    </a:lnTo>
                    <a:lnTo>
                      <a:pt x="5961" y="18360"/>
                    </a:lnTo>
                    <a:lnTo>
                      <a:pt x="6288" y="18360"/>
                    </a:lnTo>
                    <a:lnTo>
                      <a:pt x="6451" y="18900"/>
                    </a:lnTo>
                    <a:lnTo>
                      <a:pt x="6655" y="18900"/>
                    </a:lnTo>
                    <a:lnTo>
                      <a:pt x="6778" y="18360"/>
                    </a:lnTo>
                    <a:lnTo>
                      <a:pt x="7064" y="18360"/>
                    </a:lnTo>
                    <a:lnTo>
                      <a:pt x="7268" y="17820"/>
                    </a:lnTo>
                    <a:lnTo>
                      <a:pt x="7513" y="17820"/>
                    </a:lnTo>
                    <a:lnTo>
                      <a:pt x="7799" y="17280"/>
                    </a:lnTo>
                    <a:lnTo>
                      <a:pt x="8493" y="17280"/>
                    </a:lnTo>
                    <a:lnTo>
                      <a:pt x="8575" y="17820"/>
                    </a:lnTo>
                    <a:lnTo>
                      <a:pt x="8901" y="17820"/>
                    </a:lnTo>
                    <a:lnTo>
                      <a:pt x="9065" y="18360"/>
                    </a:lnTo>
                    <a:lnTo>
                      <a:pt x="10984" y="18360"/>
                    </a:lnTo>
                    <a:lnTo>
                      <a:pt x="11147" y="17820"/>
                    </a:lnTo>
                    <a:lnTo>
                      <a:pt x="11351" y="17820"/>
                    </a:lnTo>
                    <a:lnTo>
                      <a:pt x="11474" y="17280"/>
                    </a:lnTo>
                    <a:lnTo>
                      <a:pt x="11555" y="17280"/>
                    </a:lnTo>
                    <a:lnTo>
                      <a:pt x="11637" y="16740"/>
                    </a:lnTo>
                    <a:lnTo>
                      <a:pt x="11759" y="16740"/>
                    </a:lnTo>
                    <a:lnTo>
                      <a:pt x="11923" y="16200"/>
                    </a:lnTo>
                    <a:lnTo>
                      <a:pt x="12168" y="16200"/>
                    </a:lnTo>
                    <a:lnTo>
                      <a:pt x="12413" y="15660"/>
                    </a:lnTo>
                    <a:lnTo>
                      <a:pt x="16455" y="15660"/>
                    </a:lnTo>
                    <a:lnTo>
                      <a:pt x="16823" y="15120"/>
                    </a:lnTo>
                    <a:lnTo>
                      <a:pt x="18701" y="15120"/>
                    </a:lnTo>
                    <a:lnTo>
                      <a:pt x="18905" y="14580"/>
                    </a:lnTo>
                    <a:lnTo>
                      <a:pt x="19272" y="14580"/>
                    </a:lnTo>
                    <a:lnTo>
                      <a:pt x="19354" y="14040"/>
                    </a:lnTo>
                    <a:lnTo>
                      <a:pt x="19477" y="14040"/>
                    </a:lnTo>
                    <a:lnTo>
                      <a:pt x="19558" y="13500"/>
                    </a:lnTo>
                    <a:lnTo>
                      <a:pt x="19640" y="14580"/>
                    </a:lnTo>
                    <a:lnTo>
                      <a:pt x="19722" y="14580"/>
                    </a:lnTo>
                    <a:lnTo>
                      <a:pt x="19803" y="14040"/>
                    </a:lnTo>
                    <a:lnTo>
                      <a:pt x="19885" y="13500"/>
                    </a:lnTo>
                    <a:lnTo>
                      <a:pt x="19926" y="12960"/>
                    </a:lnTo>
                    <a:lnTo>
                      <a:pt x="20008" y="12420"/>
                    </a:lnTo>
                    <a:lnTo>
                      <a:pt x="20171" y="12420"/>
                    </a:lnTo>
                    <a:lnTo>
                      <a:pt x="20253" y="12960"/>
                    </a:lnTo>
                    <a:lnTo>
                      <a:pt x="20497" y="12960"/>
                    </a:lnTo>
                    <a:lnTo>
                      <a:pt x="20538" y="12420"/>
                    </a:lnTo>
                    <a:lnTo>
                      <a:pt x="20538" y="11880"/>
                    </a:lnTo>
                    <a:lnTo>
                      <a:pt x="20579" y="11340"/>
                    </a:lnTo>
                    <a:lnTo>
                      <a:pt x="20661" y="11340"/>
                    </a:lnTo>
                    <a:lnTo>
                      <a:pt x="20702" y="10800"/>
                    </a:lnTo>
                    <a:lnTo>
                      <a:pt x="20906" y="10800"/>
                    </a:lnTo>
                    <a:lnTo>
                      <a:pt x="20947" y="11340"/>
                    </a:lnTo>
                    <a:lnTo>
                      <a:pt x="21151" y="13500"/>
                    </a:lnTo>
                    <a:lnTo>
                      <a:pt x="21273" y="14040"/>
                    </a:lnTo>
                    <a:lnTo>
                      <a:pt x="21396" y="12960"/>
                    </a:lnTo>
                    <a:lnTo>
                      <a:pt x="21477" y="10800"/>
                    </a:lnTo>
                    <a:lnTo>
                      <a:pt x="21518" y="8100"/>
                    </a:lnTo>
                    <a:lnTo>
                      <a:pt x="21559" y="4860"/>
                    </a:lnTo>
                    <a:lnTo>
                      <a:pt x="21559" y="2160"/>
                    </a:lnTo>
                    <a:lnTo>
                      <a:pt x="21600" y="0"/>
                    </a:lnTo>
                    <a:lnTo>
                      <a:pt x="21600" y="17820"/>
                    </a:lnTo>
                    <a:lnTo>
                      <a:pt x="21559" y="17280"/>
                    </a:lnTo>
                    <a:lnTo>
                      <a:pt x="21518" y="15660"/>
                    </a:lnTo>
                    <a:lnTo>
                      <a:pt x="21355" y="15120"/>
                    </a:lnTo>
                    <a:lnTo>
                      <a:pt x="19803" y="15120"/>
                    </a:lnTo>
                    <a:lnTo>
                      <a:pt x="19313" y="15660"/>
                    </a:lnTo>
                    <a:lnTo>
                      <a:pt x="18742" y="15660"/>
                    </a:lnTo>
                    <a:lnTo>
                      <a:pt x="18129" y="16200"/>
                    </a:lnTo>
                    <a:lnTo>
                      <a:pt x="17476" y="16200"/>
                    </a:lnTo>
                    <a:lnTo>
                      <a:pt x="16823" y="16740"/>
                    </a:lnTo>
                    <a:lnTo>
                      <a:pt x="16088" y="16740"/>
                    </a:lnTo>
                    <a:lnTo>
                      <a:pt x="15353" y="17280"/>
                    </a:lnTo>
                    <a:lnTo>
                      <a:pt x="14577" y="17280"/>
                    </a:lnTo>
                    <a:lnTo>
                      <a:pt x="13842" y="17820"/>
                    </a:lnTo>
                    <a:lnTo>
                      <a:pt x="13066" y="17820"/>
                    </a:lnTo>
                    <a:lnTo>
                      <a:pt x="12290" y="18360"/>
                    </a:lnTo>
                    <a:lnTo>
                      <a:pt x="11514" y="18360"/>
                    </a:lnTo>
                    <a:lnTo>
                      <a:pt x="10739" y="18900"/>
                    </a:lnTo>
                    <a:lnTo>
                      <a:pt x="10004" y="18900"/>
                    </a:lnTo>
                    <a:lnTo>
                      <a:pt x="9269" y="19440"/>
                    </a:lnTo>
                    <a:lnTo>
                      <a:pt x="8575" y="19980"/>
                    </a:lnTo>
                    <a:lnTo>
                      <a:pt x="7309" y="19980"/>
                    </a:lnTo>
                    <a:lnTo>
                      <a:pt x="6737" y="20520"/>
                    </a:lnTo>
                    <a:lnTo>
                      <a:pt x="6206" y="20520"/>
                    </a:lnTo>
                    <a:lnTo>
                      <a:pt x="5757" y="21060"/>
                    </a:lnTo>
                    <a:lnTo>
                      <a:pt x="4818" y="21060"/>
                    </a:lnTo>
                    <a:lnTo>
                      <a:pt x="4655" y="21600"/>
                    </a:lnTo>
                    <a:lnTo>
                      <a:pt x="4450" y="21600"/>
                    </a:lnTo>
                    <a:lnTo>
                      <a:pt x="4287" y="21060"/>
                    </a:lnTo>
                    <a:lnTo>
                      <a:pt x="4165" y="20520"/>
                    </a:lnTo>
                    <a:lnTo>
                      <a:pt x="4042" y="19440"/>
                    </a:lnTo>
                    <a:lnTo>
                      <a:pt x="3961" y="18360"/>
                    </a:lnTo>
                    <a:lnTo>
                      <a:pt x="3879" y="16740"/>
                    </a:lnTo>
                    <a:lnTo>
                      <a:pt x="3716" y="13500"/>
                    </a:lnTo>
                    <a:lnTo>
                      <a:pt x="3675" y="11880"/>
                    </a:lnTo>
                    <a:lnTo>
                      <a:pt x="3634" y="10800"/>
                    </a:lnTo>
                    <a:lnTo>
                      <a:pt x="3593" y="9720"/>
                    </a:lnTo>
                    <a:lnTo>
                      <a:pt x="3389" y="7020"/>
                    </a:lnTo>
                    <a:lnTo>
                      <a:pt x="3348" y="6480"/>
                    </a:lnTo>
                    <a:lnTo>
                      <a:pt x="3021" y="6480"/>
                    </a:lnTo>
                    <a:lnTo>
                      <a:pt x="2776" y="5940"/>
                    </a:lnTo>
                    <a:lnTo>
                      <a:pt x="2572" y="5940"/>
                    </a:lnTo>
                    <a:lnTo>
                      <a:pt x="2001" y="4860"/>
                    </a:lnTo>
                    <a:lnTo>
                      <a:pt x="1756" y="4320"/>
                    </a:lnTo>
                    <a:lnTo>
                      <a:pt x="1470" y="4320"/>
                    </a:lnTo>
                    <a:lnTo>
                      <a:pt x="1143" y="3780"/>
                    </a:lnTo>
                    <a:lnTo>
                      <a:pt x="898" y="3240"/>
                    </a:lnTo>
                    <a:lnTo>
                      <a:pt x="653" y="3240"/>
                    </a:lnTo>
                    <a:lnTo>
                      <a:pt x="449" y="2700"/>
                    </a:lnTo>
                    <a:lnTo>
                      <a:pt x="286" y="2700"/>
                    </a:lnTo>
                    <a:lnTo>
                      <a:pt x="163" y="2160"/>
                    </a:lnTo>
                    <a:lnTo>
                      <a:pt x="122" y="2160"/>
                    </a:lnTo>
                    <a:lnTo>
                      <a:pt x="41" y="1620"/>
                    </a:lnTo>
                    <a:lnTo>
                      <a:pt x="0" y="540"/>
                    </a:lnTo>
                    <a:lnTo>
                      <a:pt x="0" y="0"/>
                    </a:lnTo>
                    <a:lnTo>
                      <a:pt x="41" y="0"/>
                    </a:lnTo>
                    <a:close/>
                  </a:path>
                </a:pathLst>
              </a:custGeom>
              <a:solidFill>
                <a:srgbClr val="7F0000"/>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1" name="Google Shape;1081;gf5235eb5ba_0_303"/>
              <p:cNvSpPr/>
              <p:nvPr/>
            </p:nvSpPr>
            <p:spPr>
              <a:xfrm>
                <a:off x="399256" y="650081"/>
                <a:ext cx="12690" cy="12690"/>
              </a:xfrm>
              <a:custGeom>
                <a:rect b="b" l="l" r="r" t="t"/>
                <a:pathLst>
                  <a:path extrusionOk="0" h="21600" w="21600">
                    <a:moveTo>
                      <a:pt x="21600" y="0"/>
                    </a:moveTo>
                    <a:lnTo>
                      <a:pt x="0" y="0"/>
                    </a:lnTo>
                    <a:lnTo>
                      <a:pt x="0" y="2160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gf5235eb5ba_0_303"/>
              <p:cNvSpPr/>
              <p:nvPr/>
            </p:nvSpPr>
            <p:spPr>
              <a:xfrm>
                <a:off x="404018" y="655637"/>
                <a:ext cx="14310" cy="12690"/>
              </a:xfrm>
              <a:custGeom>
                <a:rect b="b" l="l" r="r" t="t"/>
                <a:pathLst>
                  <a:path extrusionOk="0" h="21600" w="21600">
                    <a:moveTo>
                      <a:pt x="21600" y="16200"/>
                    </a:moveTo>
                    <a:lnTo>
                      <a:pt x="12000" y="10800"/>
                    </a:lnTo>
                    <a:lnTo>
                      <a:pt x="7200" y="8100"/>
                    </a:lnTo>
                    <a:lnTo>
                      <a:pt x="4800" y="0"/>
                    </a:lnTo>
                    <a:lnTo>
                      <a:pt x="0" y="2700"/>
                    </a:lnTo>
                    <a:lnTo>
                      <a:pt x="4800" y="10800"/>
                    </a:lnTo>
                    <a:lnTo>
                      <a:pt x="9600" y="16200"/>
                    </a:lnTo>
                    <a:lnTo>
                      <a:pt x="14400" y="18900"/>
                    </a:lnTo>
                    <a:lnTo>
                      <a:pt x="21600" y="21600"/>
                    </a:lnTo>
                    <a:lnTo>
                      <a:pt x="21600" y="162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3" name="Google Shape;1083;gf5235eb5ba_0_303"/>
              <p:cNvSpPr/>
              <p:nvPr/>
            </p:nvSpPr>
            <p:spPr>
              <a:xfrm>
                <a:off x="418306" y="662781"/>
                <a:ext cx="133326" cy="12690"/>
              </a:xfrm>
              <a:custGeom>
                <a:rect b="b" l="l" r="r" t="t"/>
                <a:pathLst>
                  <a:path extrusionOk="0" h="21600" w="21600">
                    <a:moveTo>
                      <a:pt x="21600" y="8640"/>
                    </a:moveTo>
                    <a:lnTo>
                      <a:pt x="21600" y="12960"/>
                    </a:lnTo>
                    <a:lnTo>
                      <a:pt x="19800" y="8640"/>
                    </a:lnTo>
                    <a:lnTo>
                      <a:pt x="10543" y="8640"/>
                    </a:lnTo>
                    <a:lnTo>
                      <a:pt x="9000" y="4320"/>
                    </a:lnTo>
                    <a:lnTo>
                      <a:pt x="4371" y="4320"/>
                    </a:lnTo>
                    <a:lnTo>
                      <a:pt x="3343" y="0"/>
                    </a:lnTo>
                    <a:lnTo>
                      <a:pt x="0" y="0"/>
                    </a:lnTo>
                    <a:lnTo>
                      <a:pt x="0" y="8640"/>
                    </a:lnTo>
                    <a:lnTo>
                      <a:pt x="771" y="12960"/>
                    </a:lnTo>
                    <a:lnTo>
                      <a:pt x="4371" y="12960"/>
                    </a:lnTo>
                    <a:lnTo>
                      <a:pt x="5914" y="17280"/>
                    </a:lnTo>
                    <a:lnTo>
                      <a:pt x="7200" y="21600"/>
                    </a:lnTo>
                    <a:lnTo>
                      <a:pt x="21600" y="21600"/>
                    </a:lnTo>
                    <a:lnTo>
                      <a:pt x="21600" y="864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gf5235eb5ba_0_303"/>
              <p:cNvSpPr/>
              <p:nvPr/>
            </p:nvSpPr>
            <p:spPr>
              <a:xfrm>
                <a:off x="551656" y="662781"/>
                <a:ext cx="104760" cy="12690"/>
              </a:xfrm>
              <a:custGeom>
                <a:rect b="b" l="l" r="r" t="t"/>
                <a:pathLst>
                  <a:path extrusionOk="0" h="21600" w="21600">
                    <a:moveTo>
                      <a:pt x="21600" y="0"/>
                    </a:moveTo>
                    <a:lnTo>
                      <a:pt x="20618" y="0"/>
                    </a:lnTo>
                    <a:lnTo>
                      <a:pt x="19964" y="4320"/>
                    </a:lnTo>
                    <a:lnTo>
                      <a:pt x="19309" y="0"/>
                    </a:lnTo>
                    <a:lnTo>
                      <a:pt x="18327" y="4320"/>
                    </a:lnTo>
                    <a:lnTo>
                      <a:pt x="10800" y="4320"/>
                    </a:lnTo>
                    <a:lnTo>
                      <a:pt x="8836" y="8640"/>
                    </a:lnTo>
                    <a:lnTo>
                      <a:pt x="0" y="8640"/>
                    </a:lnTo>
                    <a:lnTo>
                      <a:pt x="0" y="21600"/>
                    </a:lnTo>
                    <a:lnTo>
                      <a:pt x="12436" y="21600"/>
                    </a:lnTo>
                    <a:lnTo>
                      <a:pt x="14073" y="17280"/>
                    </a:lnTo>
                    <a:lnTo>
                      <a:pt x="18327" y="17280"/>
                    </a:lnTo>
                    <a:lnTo>
                      <a:pt x="19309" y="12960"/>
                    </a:lnTo>
                    <a:lnTo>
                      <a:pt x="21600" y="12960"/>
                    </a:lnTo>
                    <a:lnTo>
                      <a:pt x="2160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gf5235eb5ba_0_303"/>
              <p:cNvSpPr/>
              <p:nvPr/>
            </p:nvSpPr>
            <p:spPr>
              <a:xfrm>
                <a:off x="650874" y="661193"/>
                <a:ext cx="12690" cy="12690"/>
              </a:xfrm>
              <a:custGeom>
                <a:rect b="b" l="l" r="r" t="t"/>
                <a:pathLst>
                  <a:path extrusionOk="0" h="21600" w="21600">
                    <a:moveTo>
                      <a:pt x="0" y="21600"/>
                    </a:moveTo>
                    <a:lnTo>
                      <a:pt x="21600" y="14400"/>
                    </a:lnTo>
                    <a:lnTo>
                      <a:pt x="21600" y="7200"/>
                    </a:lnTo>
                    <a:lnTo>
                      <a:pt x="0" y="0"/>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gf5235eb5ba_0_303"/>
              <p:cNvSpPr/>
              <p:nvPr/>
            </p:nvSpPr>
            <p:spPr>
              <a:xfrm>
                <a:off x="515937" y="579437"/>
                <a:ext cx="12690" cy="12690"/>
              </a:xfrm>
              <a:custGeom>
                <a:rect b="b" l="l" r="r" t="t"/>
                <a:pathLst>
                  <a:path extrusionOk="0" h="21600" w="21600">
                    <a:moveTo>
                      <a:pt x="0" y="21600"/>
                    </a:moveTo>
                    <a:lnTo>
                      <a:pt x="21600" y="10800"/>
                    </a:lnTo>
                    <a:lnTo>
                      <a:pt x="0" y="0"/>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gf5235eb5ba_0_303"/>
              <p:cNvSpPr/>
              <p:nvPr/>
            </p:nvSpPr>
            <p:spPr>
              <a:xfrm>
                <a:off x="464343" y="584200"/>
                <a:ext cx="57132" cy="14310"/>
              </a:xfrm>
              <a:custGeom>
                <a:rect b="b" l="l" r="r" t="t"/>
                <a:pathLst>
                  <a:path extrusionOk="0" h="21600" w="21600">
                    <a:moveTo>
                      <a:pt x="0" y="21600"/>
                    </a:moveTo>
                    <a:lnTo>
                      <a:pt x="3600" y="14400"/>
                    </a:lnTo>
                    <a:lnTo>
                      <a:pt x="7200" y="12000"/>
                    </a:lnTo>
                    <a:lnTo>
                      <a:pt x="10800" y="7200"/>
                    </a:lnTo>
                    <a:lnTo>
                      <a:pt x="20400" y="7200"/>
                    </a:lnTo>
                    <a:lnTo>
                      <a:pt x="21600" y="4800"/>
                    </a:lnTo>
                    <a:lnTo>
                      <a:pt x="21600" y="0"/>
                    </a:lnTo>
                    <a:lnTo>
                      <a:pt x="13800" y="0"/>
                    </a:lnTo>
                    <a:lnTo>
                      <a:pt x="10800" y="2400"/>
                    </a:lnTo>
                    <a:lnTo>
                      <a:pt x="7200" y="7200"/>
                    </a:lnTo>
                    <a:lnTo>
                      <a:pt x="3600" y="9600"/>
                    </a:lnTo>
                    <a:lnTo>
                      <a:pt x="0" y="16800"/>
                    </a:lnTo>
                    <a:lnTo>
                      <a:pt x="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gf5235eb5ba_0_303"/>
              <p:cNvSpPr/>
              <p:nvPr/>
            </p:nvSpPr>
            <p:spPr>
              <a:xfrm>
                <a:off x="402431" y="595312"/>
                <a:ext cx="61938" cy="50814"/>
              </a:xfrm>
              <a:custGeom>
                <a:rect b="b" l="l" r="r" t="t"/>
                <a:pathLst>
                  <a:path extrusionOk="0" h="21600" w="21600">
                    <a:moveTo>
                      <a:pt x="1108" y="21600"/>
                    </a:moveTo>
                    <a:lnTo>
                      <a:pt x="1661" y="20250"/>
                    </a:lnTo>
                    <a:lnTo>
                      <a:pt x="6092" y="14850"/>
                    </a:lnTo>
                    <a:lnTo>
                      <a:pt x="8861" y="12150"/>
                    </a:lnTo>
                    <a:lnTo>
                      <a:pt x="11631" y="9450"/>
                    </a:lnTo>
                    <a:lnTo>
                      <a:pt x="14954" y="6075"/>
                    </a:lnTo>
                    <a:lnTo>
                      <a:pt x="18277" y="3375"/>
                    </a:lnTo>
                    <a:lnTo>
                      <a:pt x="21600" y="1350"/>
                    </a:lnTo>
                    <a:lnTo>
                      <a:pt x="21600" y="0"/>
                    </a:lnTo>
                    <a:lnTo>
                      <a:pt x="18277" y="2025"/>
                    </a:lnTo>
                    <a:lnTo>
                      <a:pt x="14400" y="4725"/>
                    </a:lnTo>
                    <a:lnTo>
                      <a:pt x="11077" y="8100"/>
                    </a:lnTo>
                    <a:lnTo>
                      <a:pt x="7754" y="10800"/>
                    </a:lnTo>
                    <a:lnTo>
                      <a:pt x="5538" y="13500"/>
                    </a:lnTo>
                    <a:lnTo>
                      <a:pt x="2769" y="16200"/>
                    </a:lnTo>
                    <a:lnTo>
                      <a:pt x="1108" y="18225"/>
                    </a:lnTo>
                    <a:lnTo>
                      <a:pt x="0" y="19575"/>
                    </a:lnTo>
                    <a:lnTo>
                      <a:pt x="1108"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9" name="Google Shape;1089;gf5235eb5ba_0_303"/>
              <p:cNvSpPr/>
              <p:nvPr/>
            </p:nvSpPr>
            <p:spPr>
              <a:xfrm>
                <a:off x="396081" y="638968"/>
                <a:ext cx="12690" cy="12690"/>
              </a:xfrm>
              <a:custGeom>
                <a:rect b="b" l="l" r="r" t="t"/>
                <a:pathLst>
                  <a:path extrusionOk="0" h="21600" w="21600">
                    <a:moveTo>
                      <a:pt x="16200" y="21600"/>
                    </a:moveTo>
                    <a:lnTo>
                      <a:pt x="10800" y="21600"/>
                    </a:lnTo>
                    <a:lnTo>
                      <a:pt x="16200" y="17280"/>
                    </a:lnTo>
                    <a:lnTo>
                      <a:pt x="16200" y="12960"/>
                    </a:lnTo>
                    <a:lnTo>
                      <a:pt x="21600" y="12960"/>
                    </a:lnTo>
                    <a:lnTo>
                      <a:pt x="10800" y="0"/>
                    </a:lnTo>
                    <a:lnTo>
                      <a:pt x="5400" y="8640"/>
                    </a:lnTo>
                    <a:lnTo>
                      <a:pt x="5400" y="12960"/>
                    </a:lnTo>
                    <a:lnTo>
                      <a:pt x="0" y="21600"/>
                    </a:lnTo>
                    <a:lnTo>
                      <a:pt x="16200" y="2160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0" name="Google Shape;1090;gf5235eb5ba_0_303"/>
              <p:cNvSpPr/>
              <p:nvPr/>
            </p:nvSpPr>
            <p:spPr>
              <a:xfrm>
                <a:off x="395287" y="644525"/>
                <a:ext cx="12690" cy="12690"/>
              </a:xfrm>
              <a:custGeom>
                <a:rect b="b" l="l" r="r" t="t"/>
                <a:pathLst>
                  <a:path extrusionOk="0" h="21600" w="21600">
                    <a:moveTo>
                      <a:pt x="0" y="0"/>
                    </a:moveTo>
                    <a:lnTo>
                      <a:pt x="0" y="10800"/>
                    </a:lnTo>
                    <a:lnTo>
                      <a:pt x="7200" y="21600"/>
                    </a:lnTo>
                    <a:lnTo>
                      <a:pt x="21600" y="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1" name="Google Shape;1091;gf5235eb5ba_0_303"/>
            <p:cNvSpPr txBox="1"/>
            <p:nvPr/>
          </p:nvSpPr>
          <p:spPr>
            <a:xfrm>
              <a:off x="692149" y="935037"/>
              <a:ext cx="4953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100">
                  <a:solidFill>
                    <a:schemeClr val="dk1"/>
                  </a:solidFill>
                  <a:latin typeface="Times New Roman"/>
                  <a:ea typeface="Times New Roman"/>
                  <a:cs typeface="Times New Roman"/>
                  <a:sym typeface="Times New Roman"/>
                </a:rPr>
                <a:t>Actions:</a:t>
              </a:r>
              <a:endParaRPr/>
            </a:p>
          </p:txBody>
        </p:sp>
        <p:sp>
          <p:nvSpPr>
            <p:cNvPr id="1092" name="Google Shape;1092;gf5235eb5ba_0_303"/>
            <p:cNvSpPr txBox="1"/>
            <p:nvPr/>
          </p:nvSpPr>
          <p:spPr>
            <a:xfrm>
              <a:off x="692149" y="1089025"/>
              <a:ext cx="3015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Walk</a:t>
              </a:r>
              <a:endParaRPr/>
            </a:p>
          </p:txBody>
        </p:sp>
        <p:sp>
          <p:nvSpPr>
            <p:cNvPr id="1093" name="Google Shape;1093;gf5235eb5ba_0_303"/>
            <p:cNvSpPr txBox="1"/>
            <p:nvPr/>
          </p:nvSpPr>
          <p:spPr>
            <a:xfrm>
              <a:off x="692149" y="1241425"/>
              <a:ext cx="2556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Talk</a:t>
              </a:r>
              <a:endParaRPr/>
            </a:p>
          </p:txBody>
        </p:sp>
        <p:sp>
          <p:nvSpPr>
            <p:cNvPr id="1094" name="Google Shape;1094;gf5235eb5ba_0_303"/>
            <p:cNvSpPr txBox="1"/>
            <p:nvPr/>
          </p:nvSpPr>
          <p:spPr>
            <a:xfrm>
              <a:off x="692149" y="1392237"/>
              <a:ext cx="3096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Sleep</a:t>
              </a:r>
              <a:endParaRPr/>
            </a:p>
          </p:txBody>
        </p:sp>
        <p:sp>
          <p:nvSpPr>
            <p:cNvPr id="1095" name="Google Shape;1095;gf5235eb5ba_0_303"/>
            <p:cNvSpPr txBox="1"/>
            <p:nvPr/>
          </p:nvSpPr>
          <p:spPr>
            <a:xfrm>
              <a:off x="3503612" y="1063625"/>
              <a:ext cx="4953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100">
                  <a:solidFill>
                    <a:schemeClr val="dk1"/>
                  </a:solidFill>
                  <a:latin typeface="Times New Roman"/>
                  <a:ea typeface="Times New Roman"/>
                  <a:cs typeface="Times New Roman"/>
                  <a:sym typeface="Times New Roman"/>
                </a:rPr>
                <a:t>Actions:</a:t>
              </a:r>
              <a:endParaRPr/>
            </a:p>
          </p:txBody>
        </p:sp>
        <p:sp>
          <p:nvSpPr>
            <p:cNvPr id="1096" name="Google Shape;1096;gf5235eb5ba_0_303"/>
            <p:cNvSpPr txBox="1"/>
            <p:nvPr/>
          </p:nvSpPr>
          <p:spPr>
            <a:xfrm>
              <a:off x="3503612" y="1217612"/>
              <a:ext cx="2619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Start</a:t>
              </a:r>
              <a:endParaRPr/>
            </a:p>
          </p:txBody>
        </p:sp>
        <p:sp>
          <p:nvSpPr>
            <p:cNvPr id="1097" name="Google Shape;1097;gf5235eb5ba_0_303"/>
            <p:cNvSpPr txBox="1"/>
            <p:nvPr/>
          </p:nvSpPr>
          <p:spPr>
            <a:xfrm>
              <a:off x="3503612" y="1368425"/>
              <a:ext cx="2556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Stop</a:t>
              </a:r>
              <a:endParaRPr/>
            </a:p>
          </p:txBody>
        </p:sp>
        <p:sp>
          <p:nvSpPr>
            <p:cNvPr id="1098" name="Google Shape;1098;gf5235eb5ba_0_303"/>
            <p:cNvSpPr txBox="1"/>
            <p:nvPr/>
          </p:nvSpPr>
          <p:spPr>
            <a:xfrm>
              <a:off x="3503612" y="1519237"/>
              <a:ext cx="595200" cy="132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Accelerate</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gf5235eb5ba_0_113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Lớp</a:t>
            </a:r>
            <a:endParaRPr/>
          </a:p>
        </p:txBody>
      </p:sp>
      <p:sp>
        <p:nvSpPr>
          <p:cNvPr id="1104" name="Google Shape;1104;gf5235eb5ba_0_1139"/>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Lớp</a:t>
            </a:r>
            <a:r>
              <a:rPr lang="en-US"/>
              <a:t> là khái niệm dùng để mô tả một</a:t>
            </a:r>
            <a:r>
              <a:rPr b="1" lang="en-US"/>
              <a:t> loại đối tượng</a:t>
            </a:r>
            <a:r>
              <a:rPr lang="en-US"/>
              <a:t> có những thuộc tính, hành vi và những mối quan hệ thông thường tương tự nhau</a:t>
            </a:r>
            <a:endParaRPr/>
          </a:p>
          <a:p>
            <a:pPr indent="-228600" lvl="0" marL="228600" rtl="0" algn="just">
              <a:lnSpc>
                <a:spcPct val="90000"/>
              </a:lnSpc>
              <a:spcBef>
                <a:spcPts val="1000"/>
              </a:spcBef>
              <a:spcAft>
                <a:spcPts val="0"/>
              </a:spcAft>
              <a:buClr>
                <a:schemeClr val="dk1"/>
              </a:buClr>
              <a:buSzPts val="2800"/>
              <a:buChar char="•"/>
            </a:pPr>
            <a:r>
              <a:rPr lang="en-US"/>
              <a:t>Thuật ngữ lớp có thể hiểu là cách nói vắn tắt của cụm từ “lớp các đối tượng”.</a:t>
            </a:r>
            <a:endParaRPr/>
          </a:p>
          <a:p>
            <a:pPr indent="-228600" lvl="0" marL="228600" rtl="0" algn="just">
              <a:lnSpc>
                <a:spcPct val="90000"/>
              </a:lnSpc>
              <a:spcBef>
                <a:spcPts val="1000"/>
              </a:spcBef>
              <a:spcAft>
                <a:spcPts val="0"/>
              </a:spcAft>
              <a:buClr>
                <a:schemeClr val="dk1"/>
              </a:buClr>
              <a:buSzPts val="2800"/>
              <a:buChar char="•"/>
            </a:pPr>
            <a:r>
              <a:rPr lang="en-US"/>
              <a:t>Như vậy mỗi đối tượng được coi như là một thể hiện của lớp với những giá trị thuộc tính cũng như cách thức hoạt động đặc đặc trưng.</a:t>
            </a:r>
            <a:endParaRPr/>
          </a:p>
        </p:txBody>
      </p:sp>
      <p:pic>
        <p:nvPicPr>
          <p:cNvPr descr="Shape 1045" id="1105" name="Google Shape;1105;gf5235eb5ba_0_1139"/>
          <p:cNvPicPr preferRelativeResize="0"/>
          <p:nvPr/>
        </p:nvPicPr>
        <p:blipFill rotWithShape="1">
          <a:blip r:embed="rId3">
            <a:alphaModFix/>
          </a:blip>
          <a:srcRect b="0" l="0" r="0" t="0"/>
          <a:stretch/>
        </p:blipFill>
        <p:spPr>
          <a:xfrm>
            <a:off x="3254326" y="4589126"/>
            <a:ext cx="5932944" cy="19185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gf5235eb5ba_0_114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Sơ đồ mô tả lớp</a:t>
            </a:r>
            <a:endParaRPr/>
          </a:p>
        </p:txBody>
      </p:sp>
      <p:sp>
        <p:nvSpPr>
          <p:cNvPr id="1111" name="Google Shape;1111;gf5235eb5ba_0_114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chemeClr val="dk1"/>
              </a:buClr>
              <a:buSzPts val="2800"/>
              <a:buChar char="•"/>
            </a:pPr>
            <a:r>
              <a:rPr lang="en-US"/>
              <a:t>Sơ đồ lớp mô tả những đặc điểm khái quát nhất về lớp bao gồm: Tên lớp, danh sách các thuộc tính (tên và loại dữ liệu) và các phương thức</a:t>
            </a:r>
            <a:endParaRPr/>
          </a:p>
          <a:p>
            <a:pPr indent="-50800" lvl="0" marL="228600" rtl="0" algn="just">
              <a:lnSpc>
                <a:spcPct val="115000"/>
              </a:lnSpc>
              <a:spcBef>
                <a:spcPts val="1000"/>
              </a:spcBef>
              <a:spcAft>
                <a:spcPts val="0"/>
              </a:spcAft>
              <a:buClr>
                <a:schemeClr val="dk1"/>
              </a:buClr>
              <a:buSzPts val="2800"/>
              <a:buNone/>
            </a:pPr>
            <a:r>
              <a:t/>
            </a:r>
            <a:endParaRPr/>
          </a:p>
        </p:txBody>
      </p:sp>
      <p:pic>
        <p:nvPicPr>
          <p:cNvPr descr="Shape 1052" id="1112" name="Google Shape;1112;gf5235eb5ba_0_1145"/>
          <p:cNvPicPr preferRelativeResize="0"/>
          <p:nvPr/>
        </p:nvPicPr>
        <p:blipFill rotWithShape="1">
          <a:blip r:embed="rId3">
            <a:alphaModFix/>
          </a:blip>
          <a:srcRect b="0" l="0" r="0" t="0"/>
          <a:stretch/>
        </p:blipFill>
        <p:spPr>
          <a:xfrm>
            <a:off x="2303152" y="3077170"/>
            <a:ext cx="7282253" cy="29169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gf5235eb5ba_0_115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1119" name="Google Shape;1119;gf5235eb5ba_0_115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Phân tích các thuộc tính và phương thức của đối tượng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f04589f490_0_8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99" name="Google Shape;99;gf04589f490_0_8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Hỏi và trao đổi về các khó khăn gặp phải trong bài “</a:t>
            </a:r>
            <a:r>
              <a:rPr lang="en-US"/>
              <a:t>List &amp; Tuples &amp; Dictionary</a:t>
            </a:r>
            <a:r>
              <a:rPr lang="en-US"/>
              <a:t>”</a:t>
            </a:r>
            <a:endParaRPr/>
          </a:p>
          <a:p>
            <a:pPr indent="0" lvl="0" marL="0" rtl="0" algn="l">
              <a:lnSpc>
                <a:spcPct val="90000"/>
              </a:lnSpc>
              <a:spcBef>
                <a:spcPts val="1000"/>
              </a:spcBef>
              <a:spcAft>
                <a:spcPts val="0"/>
              </a:spcAft>
              <a:buClr>
                <a:srgbClr val="888888"/>
              </a:buClr>
              <a:buSzPts val="2400"/>
              <a:buNone/>
            </a:pPr>
            <a:r>
              <a:rPr lang="en-US"/>
              <a:t>Tóm tắt lại các phần đã học từ bài “</a:t>
            </a:r>
            <a:r>
              <a:rPr lang="en-US"/>
              <a:t>List &amp; Tuples &amp; Dictionary</a:t>
            </a:r>
            <a:r>
              <a:rPr lang="en-US"/>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gf5235eb5ba_0_115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126" name="Google Shape;1126;gf5235eb5ba_0_115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rgbClr val="888888"/>
              </a:buClr>
              <a:buSzPts val="2400"/>
              <a:buNone/>
            </a:pPr>
            <a:r>
              <a:rPr lang="en-US"/>
              <a:t>Tính bao gói</a:t>
            </a:r>
            <a:endParaRPr/>
          </a:p>
          <a:p>
            <a:pPr indent="0" lvl="0" marL="0" rtl="0" algn="l">
              <a:lnSpc>
                <a:spcPct val="90000"/>
              </a:lnSpc>
              <a:spcBef>
                <a:spcPts val="1000"/>
              </a:spcBef>
              <a:spcAft>
                <a:spcPts val="0"/>
              </a:spcAft>
              <a:buClr>
                <a:srgbClr val="888888"/>
              </a:buClr>
              <a:buSzPts val="2400"/>
              <a:buNone/>
            </a:pPr>
            <a:r>
              <a:rPr lang="en-US"/>
              <a:t>Tính kế thừa</a:t>
            </a:r>
            <a:endParaRPr/>
          </a:p>
          <a:p>
            <a:pPr indent="0" lvl="0" marL="0" rtl="0" algn="l">
              <a:lnSpc>
                <a:spcPct val="90000"/>
              </a:lnSpc>
              <a:spcBef>
                <a:spcPts val="1000"/>
              </a:spcBef>
              <a:spcAft>
                <a:spcPts val="0"/>
              </a:spcAft>
              <a:buClr>
                <a:srgbClr val="888888"/>
              </a:buClr>
              <a:buSzPts val="2400"/>
              <a:buNone/>
            </a:pPr>
            <a:r>
              <a:rPr lang="en-US"/>
              <a:t>Tính trừu tượng</a:t>
            </a:r>
            <a:endParaRPr/>
          </a:p>
          <a:p>
            <a:pPr indent="0" lvl="0" marL="0" rtl="0" algn="l">
              <a:lnSpc>
                <a:spcPct val="90000"/>
              </a:lnSpc>
              <a:spcBef>
                <a:spcPts val="1000"/>
              </a:spcBef>
              <a:spcAft>
                <a:spcPts val="0"/>
              </a:spcAft>
              <a:buClr>
                <a:srgbClr val="888888"/>
              </a:buClr>
              <a:buSzPts val="2400"/>
              <a:buNone/>
            </a:pPr>
            <a:r>
              <a:rPr lang="en-US"/>
              <a:t>Tính đa hình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gf5235eb5ba_0_116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Tính bao gói (encapsulation)</a:t>
            </a:r>
            <a:endParaRPr/>
          </a:p>
        </p:txBody>
      </p:sp>
      <p:sp>
        <p:nvSpPr>
          <p:cNvPr id="1132" name="Google Shape;1132;gf5235eb5ba_0_1163"/>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chemeClr val="dk1"/>
              </a:buClr>
              <a:buSzPts val="2800"/>
              <a:buChar char="•"/>
            </a:pPr>
            <a:r>
              <a:rPr lang="en-US"/>
              <a:t>Khả năng truy suất vào các thành phần của một đối tượng trong khi vẫn đảm bảo che giấu các đặc tính riêng tư bên trong đối tượng được gọi là tính bao gói.</a:t>
            </a:r>
            <a:endParaRPr/>
          </a:p>
          <a:p>
            <a:pPr indent="-50800" lvl="0" marL="228600" rtl="0" algn="just">
              <a:lnSpc>
                <a:spcPct val="115000"/>
              </a:lnSpc>
              <a:spcBef>
                <a:spcPts val="1000"/>
              </a:spcBef>
              <a:spcAft>
                <a:spcPts val="0"/>
              </a:spcAft>
              <a:buClr>
                <a:schemeClr val="dk1"/>
              </a:buClr>
              <a:buSzPts val="2800"/>
              <a:buNone/>
            </a:pPr>
            <a:r>
              <a:t/>
            </a:r>
            <a:endParaRPr/>
          </a:p>
        </p:txBody>
      </p:sp>
      <p:pic>
        <p:nvPicPr>
          <p:cNvPr descr="Shape 1059" id="1133" name="Google Shape;1133;gf5235eb5ba_0_1163"/>
          <p:cNvPicPr preferRelativeResize="0"/>
          <p:nvPr/>
        </p:nvPicPr>
        <p:blipFill rotWithShape="1">
          <a:blip r:embed="rId3">
            <a:alphaModFix/>
          </a:blip>
          <a:srcRect b="0" l="0" r="0" t="0"/>
          <a:stretch/>
        </p:blipFill>
        <p:spPr>
          <a:xfrm>
            <a:off x="4234375" y="3515176"/>
            <a:ext cx="4006537" cy="26617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gf5235eb5ba_0_116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Tính kế thừa</a:t>
            </a:r>
            <a:endParaRPr/>
          </a:p>
        </p:txBody>
      </p:sp>
      <p:sp>
        <p:nvSpPr>
          <p:cNvPr id="1139" name="Google Shape;1139;gf5235eb5ba_0_1169"/>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chemeClr val="dk1"/>
              </a:buClr>
              <a:buSzPts val="2800"/>
              <a:buChar char="•"/>
            </a:pPr>
            <a:r>
              <a:rPr lang="en-US"/>
              <a:t>Tính kế thừa cho phép các đối tượng có thể chia sẻ hay mở rộng các thuộc tính hoặc phương thức mà không phải tiến hành định nghĩa lại.</a:t>
            </a:r>
            <a:endParaRPr/>
          </a:p>
          <a:p>
            <a:pPr indent="-50800" lvl="0" marL="228600" rtl="0" algn="just">
              <a:lnSpc>
                <a:spcPct val="115000"/>
              </a:lnSpc>
              <a:spcBef>
                <a:spcPts val="1000"/>
              </a:spcBef>
              <a:spcAft>
                <a:spcPts val="0"/>
              </a:spcAft>
              <a:buClr>
                <a:schemeClr val="dk1"/>
              </a:buClr>
              <a:buSzPts val="2800"/>
              <a:buNone/>
            </a:pPr>
            <a:r>
              <a:t/>
            </a:r>
            <a:endParaRPr/>
          </a:p>
        </p:txBody>
      </p:sp>
      <p:pic>
        <p:nvPicPr>
          <p:cNvPr descr="Shape 1066" id="1140" name="Google Shape;1140;gf5235eb5ba_0_1169"/>
          <p:cNvPicPr preferRelativeResize="0"/>
          <p:nvPr/>
        </p:nvPicPr>
        <p:blipFill rotWithShape="1">
          <a:blip r:embed="rId3">
            <a:alphaModFix/>
          </a:blip>
          <a:srcRect b="0" l="0" r="0" t="0"/>
          <a:stretch/>
        </p:blipFill>
        <p:spPr>
          <a:xfrm>
            <a:off x="3840480" y="2620336"/>
            <a:ext cx="4182320" cy="37241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gf5235eb5ba_0_117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Tính trừu tượng</a:t>
            </a:r>
            <a:endParaRPr/>
          </a:p>
        </p:txBody>
      </p:sp>
      <p:sp>
        <p:nvSpPr>
          <p:cNvPr id="1146" name="Google Shape;1146;gf5235eb5ba_0_117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chemeClr val="dk1"/>
              </a:buClr>
              <a:buSzPts val="2800"/>
              <a:buChar char="•"/>
            </a:pPr>
            <a:r>
              <a:rPr lang="en-US"/>
              <a:t>Loại bỏ những thuộc tính và hành vi không quan trọng của đối tượng, chỉ giữ lại những thuộc tính và hành vi có liên quan đến vấn đề đang giải quyết</a:t>
            </a:r>
            <a:endParaRPr/>
          </a:p>
          <a:p>
            <a:pPr indent="-50800" lvl="0" marL="228600" rtl="0" algn="just">
              <a:lnSpc>
                <a:spcPct val="115000"/>
              </a:lnSpc>
              <a:spcBef>
                <a:spcPts val="1000"/>
              </a:spcBef>
              <a:spcAft>
                <a:spcPts val="0"/>
              </a:spcAft>
              <a:buClr>
                <a:schemeClr val="dk1"/>
              </a:buClr>
              <a:buSzPts val="2800"/>
              <a:buNone/>
            </a:pPr>
            <a:r>
              <a:t/>
            </a:r>
            <a:endParaRPr/>
          </a:p>
        </p:txBody>
      </p:sp>
      <p:pic>
        <p:nvPicPr>
          <p:cNvPr descr="Shape 1073" id="1147" name="Google Shape;1147;gf5235eb5ba_0_1175"/>
          <p:cNvPicPr preferRelativeResize="0"/>
          <p:nvPr/>
        </p:nvPicPr>
        <p:blipFill rotWithShape="1">
          <a:blip r:embed="rId3">
            <a:alphaModFix/>
          </a:blip>
          <a:srcRect b="0" l="0" r="0" t="0"/>
          <a:stretch/>
        </p:blipFill>
        <p:spPr>
          <a:xfrm>
            <a:off x="4498399" y="3058434"/>
            <a:ext cx="3195201" cy="31185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gf5235eb5ba_0_118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Tính đa hình</a:t>
            </a:r>
            <a:endParaRPr/>
          </a:p>
        </p:txBody>
      </p:sp>
      <p:sp>
        <p:nvSpPr>
          <p:cNvPr id="1153" name="Google Shape;1153;gf5235eb5ba_0_118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chemeClr val="dk1"/>
              </a:buClr>
              <a:buSzPts val="2800"/>
              <a:buChar char="•"/>
            </a:pPr>
            <a:r>
              <a:rPr lang="en-US"/>
              <a:t>Tính đa hình thể hiện khi với cùng một phương thức nhưng có thể có cách ứng xử khác nhau ở những lớp cùng giao diện</a:t>
            </a:r>
            <a:endParaRPr/>
          </a:p>
          <a:p>
            <a:pPr indent="-50800" lvl="0" marL="228600" rtl="0" algn="just">
              <a:lnSpc>
                <a:spcPct val="115000"/>
              </a:lnSpc>
              <a:spcBef>
                <a:spcPts val="1000"/>
              </a:spcBef>
              <a:spcAft>
                <a:spcPts val="0"/>
              </a:spcAft>
              <a:buClr>
                <a:schemeClr val="dk1"/>
              </a:buClr>
              <a:buSzPts val="2800"/>
              <a:buNone/>
            </a:pPr>
            <a:r>
              <a:t/>
            </a:r>
            <a:endParaRPr/>
          </a:p>
        </p:txBody>
      </p:sp>
      <p:pic>
        <p:nvPicPr>
          <p:cNvPr descr="Shape 1080" id="1154" name="Google Shape;1154;gf5235eb5ba_0_1181"/>
          <p:cNvPicPr preferRelativeResize="0"/>
          <p:nvPr/>
        </p:nvPicPr>
        <p:blipFill rotWithShape="1">
          <a:blip r:embed="rId3">
            <a:alphaModFix/>
          </a:blip>
          <a:srcRect b="0" l="0" r="0" t="0"/>
          <a:stretch/>
        </p:blipFill>
        <p:spPr>
          <a:xfrm>
            <a:off x="3982296" y="2591332"/>
            <a:ext cx="4227408" cy="38446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gf5235eb5ba_0_118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161" name="Google Shape;1161;gf5235eb5ba_0_118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Phân biệt </a:t>
            </a:r>
            <a:r>
              <a:rPr lang="en-US"/>
              <a:t>Lớp và Đối tượng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gf5235eb5ba_0_1397"/>
          <p:cNvSpPr/>
          <p:nvPr/>
        </p:nvSpPr>
        <p:spPr>
          <a:xfrm>
            <a:off x="838080" y="174351"/>
            <a:ext cx="10514100" cy="8130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Open Sans SemiBold"/>
                <a:ea typeface="Open Sans SemiBold"/>
                <a:cs typeface="Open Sans SemiBold"/>
                <a:sym typeface="Open Sans SemiBold"/>
              </a:rPr>
              <a:t>Lớp &amp; Đối tượng</a:t>
            </a:r>
            <a:endParaRPr b="0" i="0" sz="1800" u="none" cap="none" strike="noStrike">
              <a:solidFill>
                <a:srgbClr val="000000"/>
              </a:solidFill>
              <a:latin typeface="Arial"/>
              <a:ea typeface="Arial"/>
              <a:cs typeface="Arial"/>
              <a:sym typeface="Arial"/>
            </a:endParaRPr>
          </a:p>
        </p:txBody>
      </p:sp>
      <p:sp>
        <p:nvSpPr>
          <p:cNvPr id="1167" name="Google Shape;1167;gf5235eb5ba_0_1397"/>
          <p:cNvSpPr/>
          <p:nvPr/>
        </p:nvSpPr>
        <p:spPr>
          <a:xfrm>
            <a:off x="731159" y="2301434"/>
            <a:ext cx="5161800" cy="2567400"/>
          </a:xfrm>
          <a:prstGeom prst="rect">
            <a:avLst/>
          </a:prstGeom>
          <a:noFill/>
          <a:ln>
            <a:noFill/>
          </a:ln>
        </p:spPr>
        <p:txBody>
          <a:bodyPr anchorCtr="0" anchor="t" bIns="45000" lIns="90000" spcFirstLastPara="1" rIns="90000" wrap="square" tIns="45000">
            <a:noAutofit/>
          </a:bodyPr>
          <a:lstStyle/>
          <a:p>
            <a:pPr indent="-227159" lvl="0" marL="228600" marR="0" rtl="0" algn="just">
              <a:lnSpc>
                <a:spcPct val="90000"/>
              </a:lnSpc>
              <a:spcBef>
                <a:spcPts val="0"/>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Lớp là khuôn mẫu chứa những khai báo định dạng và nguyên tắc hoạt động</a:t>
            </a:r>
            <a:endParaRPr/>
          </a:p>
          <a:p>
            <a:pPr indent="-227159" lvl="0" marL="228600" marR="0" rtl="0" algn="just">
              <a:lnSpc>
                <a:spcPct val="90000"/>
              </a:lnSpc>
              <a:spcBef>
                <a:spcPts val="1200"/>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Đối tượng là sự thể hiện của một lớp và được coi như những sản phẩm thực sự được tạo ra từ khuôn mẫu đó (lớp).</a:t>
            </a:r>
            <a:endParaRPr b="0" i="0" sz="2400" u="none" cap="none" strike="noStrike">
              <a:solidFill>
                <a:srgbClr val="000000"/>
              </a:solidFill>
              <a:latin typeface="Arial"/>
              <a:ea typeface="Arial"/>
              <a:cs typeface="Arial"/>
              <a:sym typeface="Arial"/>
            </a:endParaRPr>
          </a:p>
        </p:txBody>
      </p:sp>
      <p:pic>
        <p:nvPicPr>
          <p:cNvPr id="1168" name="Google Shape;1168;gf5235eb5ba_0_1397"/>
          <p:cNvPicPr preferRelativeResize="0"/>
          <p:nvPr/>
        </p:nvPicPr>
        <p:blipFill rotWithShape="1">
          <a:blip r:embed="rId3">
            <a:alphaModFix/>
          </a:blip>
          <a:srcRect b="0" l="0" r="0" t="0"/>
          <a:stretch/>
        </p:blipFill>
        <p:spPr>
          <a:xfrm>
            <a:off x="6095160" y="1290711"/>
            <a:ext cx="5704460" cy="4588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gf5235eb5ba_0_1480"/>
          <p:cNvSpPr/>
          <p:nvPr/>
        </p:nvSpPr>
        <p:spPr>
          <a:xfrm>
            <a:off x="838080" y="234312"/>
            <a:ext cx="10514100" cy="8130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Open Sans SemiBold"/>
                <a:ea typeface="Open Sans SemiBold"/>
                <a:cs typeface="Open Sans SemiBold"/>
                <a:sym typeface="Open Sans SemiBold"/>
              </a:rPr>
              <a:t>Đối tượng</a:t>
            </a:r>
            <a:endParaRPr b="0" i="0" sz="1800" u="none" cap="none" strike="noStrike">
              <a:solidFill>
                <a:srgbClr val="000000"/>
              </a:solidFill>
              <a:latin typeface="Arial"/>
              <a:ea typeface="Arial"/>
              <a:cs typeface="Arial"/>
              <a:sym typeface="Arial"/>
            </a:endParaRPr>
          </a:p>
        </p:txBody>
      </p:sp>
      <p:sp>
        <p:nvSpPr>
          <p:cNvPr id="1174" name="Google Shape;1174;gf5235eb5ba_0_1480"/>
          <p:cNvSpPr/>
          <p:nvPr/>
        </p:nvSpPr>
        <p:spPr>
          <a:xfrm>
            <a:off x="857586" y="1200675"/>
            <a:ext cx="10866300" cy="4567500"/>
          </a:xfrm>
          <a:prstGeom prst="rect">
            <a:avLst/>
          </a:prstGeom>
          <a:noFill/>
          <a:ln>
            <a:noFill/>
          </a:ln>
        </p:spPr>
        <p:txBody>
          <a:bodyPr anchorCtr="0" anchor="t" bIns="45000" lIns="90000" spcFirstLastPara="1" rIns="90000" wrap="square" tIns="45000">
            <a:noAutofit/>
          </a:bodyPr>
          <a:lstStyle/>
          <a:p>
            <a:pPr indent="-227159"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Các </a:t>
            </a:r>
            <a:r>
              <a:rPr b="0" i="0" lang="en-US" sz="2400" u="none" cap="none" strike="noStrike">
                <a:solidFill>
                  <a:srgbClr val="000000"/>
                </a:solidFill>
                <a:latin typeface="Open Sans ExtraBold"/>
                <a:ea typeface="Open Sans ExtraBold"/>
                <a:cs typeface="Open Sans ExtraBold"/>
                <a:sym typeface="Open Sans ExtraBold"/>
              </a:rPr>
              <a:t>đối</a:t>
            </a:r>
            <a:r>
              <a:rPr b="0" i="0" lang="en-US" sz="2400" u="none" cap="none" strike="noStrike">
                <a:solidFill>
                  <a:srgbClr val="000000"/>
                </a:solidFill>
                <a:latin typeface="Open Sans"/>
                <a:ea typeface="Open Sans"/>
                <a:cs typeface="Open Sans"/>
                <a:sym typeface="Open Sans"/>
              </a:rPr>
              <a:t> tượng là điểm cốt lõi để hiểu về công nghệ hướng đối tượng. </a:t>
            </a:r>
            <a:endParaRPr b="0" i="0" sz="2400" u="none" cap="none" strike="noStrike">
              <a:solidFill>
                <a:srgbClr val="000000"/>
              </a:solidFill>
              <a:latin typeface="Arial"/>
              <a:ea typeface="Arial"/>
              <a:cs typeface="Arial"/>
              <a:sym typeface="Arial"/>
            </a:endParaRPr>
          </a:p>
          <a:p>
            <a:pPr indent="-227159" lvl="0" marL="228600" marR="0" rtl="0" algn="l">
              <a:lnSpc>
                <a:spcPct val="9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Đối tượng trong thế giới thực có chung hai đặc điểm: trạng thái và hành vi.</a:t>
            </a:r>
            <a:endParaRPr b="0" i="0" sz="2400" u="none" cap="none" strike="noStrike">
              <a:solidFill>
                <a:srgbClr val="000000"/>
              </a:solidFill>
              <a:latin typeface="Arial"/>
              <a:ea typeface="Arial"/>
              <a:cs typeface="Arial"/>
              <a:sym typeface="Arial"/>
            </a:endParaRPr>
          </a:p>
          <a:p>
            <a:pPr indent="-227159" lvl="0" marL="228600" marR="0" rtl="0" algn="l">
              <a:lnSpc>
                <a:spcPct val="9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OOP xây </a:t>
            </a:r>
            <a:r>
              <a:rPr b="0" i="0" lang="en-US" sz="2400" u="none" cap="none" strike="noStrike">
                <a:solidFill>
                  <a:srgbClr val="000000"/>
                </a:solidFill>
                <a:latin typeface="Open Sans ExtraBold"/>
                <a:ea typeface="Open Sans ExtraBold"/>
                <a:cs typeface="Open Sans ExtraBold"/>
                <a:sym typeface="Open Sans ExtraBold"/>
              </a:rPr>
              <a:t>dựng</a:t>
            </a:r>
            <a:r>
              <a:rPr b="0" i="0" lang="en-US" sz="2400" u="none" cap="none" strike="noStrike">
                <a:solidFill>
                  <a:srgbClr val="000000"/>
                </a:solidFill>
                <a:latin typeface="Open Sans"/>
                <a:ea typeface="Open Sans"/>
                <a:cs typeface="Open Sans"/>
                <a:sym typeface="Open Sans"/>
              </a:rPr>
              <a:t> những đối tượng trong phần mềm với hai đặc điểm: thuộc tính và phương thức. </a:t>
            </a:r>
            <a:endParaRPr/>
          </a:p>
          <a:p>
            <a:pPr indent="-227159" lvl="0" marL="228600" marR="0" rtl="0" algn="l">
              <a:lnSpc>
                <a:spcPct val="9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Các đối tượng được tạo ra từ lớp (class) được xây dựng trước đó.</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200"/>
              </a:spcBef>
              <a:spcAft>
                <a:spcPts val="0"/>
              </a:spcAft>
              <a:buNone/>
            </a:pPr>
            <a:r>
              <a:rPr b="0" i="0" lang="en-US" sz="2400" u="none" cap="none" strike="noStrike">
                <a:solidFill>
                  <a:srgbClr val="000000"/>
                </a:solidFill>
                <a:latin typeface="Open Sans"/>
                <a:ea typeface="Open Sans"/>
                <a:cs typeface="Open Sans"/>
                <a:sym typeface="Open Sans"/>
              </a:rPr>
              <a:t> </a:t>
            </a:r>
            <a:endParaRPr b="0" i="0" sz="2400" u="none" cap="none" strike="noStrike">
              <a:solidFill>
                <a:srgbClr val="000000"/>
              </a:solidFill>
              <a:latin typeface="Arial"/>
              <a:ea typeface="Arial"/>
              <a:cs typeface="Arial"/>
              <a:sym typeface="Arial"/>
            </a:endParaRPr>
          </a:p>
        </p:txBody>
      </p:sp>
      <p:pic>
        <p:nvPicPr>
          <p:cNvPr id="1175" name="Google Shape;1175;gf5235eb5ba_0_1480"/>
          <p:cNvPicPr preferRelativeResize="0"/>
          <p:nvPr/>
        </p:nvPicPr>
        <p:blipFill rotWithShape="1">
          <a:blip r:embed="rId3">
            <a:alphaModFix/>
          </a:blip>
          <a:srcRect b="0" l="0" r="0" t="0"/>
          <a:stretch/>
        </p:blipFill>
        <p:spPr>
          <a:xfrm>
            <a:off x="1542707" y="4075453"/>
            <a:ext cx="8526004" cy="234428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gf5235eb5ba_0_1563"/>
          <p:cNvSpPr/>
          <p:nvPr/>
        </p:nvSpPr>
        <p:spPr>
          <a:xfrm>
            <a:off x="838080" y="219680"/>
            <a:ext cx="10514100" cy="8130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Open Sans SemiBold"/>
                <a:ea typeface="Open Sans SemiBold"/>
                <a:cs typeface="Open Sans SemiBold"/>
                <a:sym typeface="Open Sans SemiBold"/>
              </a:rPr>
              <a:t>Thuộc tính</a:t>
            </a:r>
            <a:endParaRPr b="0" i="0" sz="1800" u="none" cap="none" strike="noStrike">
              <a:solidFill>
                <a:srgbClr val="000000"/>
              </a:solidFill>
              <a:latin typeface="Arial"/>
              <a:ea typeface="Arial"/>
              <a:cs typeface="Arial"/>
              <a:sym typeface="Arial"/>
            </a:endParaRPr>
          </a:p>
        </p:txBody>
      </p:sp>
      <p:sp>
        <p:nvSpPr>
          <p:cNvPr id="1181" name="Google Shape;1181;gf5235eb5ba_0_1563"/>
          <p:cNvSpPr/>
          <p:nvPr/>
        </p:nvSpPr>
        <p:spPr>
          <a:xfrm>
            <a:off x="838080" y="1304145"/>
            <a:ext cx="11049000" cy="4913700"/>
          </a:xfrm>
          <a:prstGeom prst="rect">
            <a:avLst/>
          </a:prstGeom>
          <a:noFill/>
          <a:ln>
            <a:noFill/>
          </a:ln>
        </p:spPr>
        <p:txBody>
          <a:bodyPr anchorCtr="0" anchor="t" bIns="45000" lIns="90000" spcFirstLastPara="1" rIns="90000" wrap="square" tIns="45000">
            <a:noAutofit/>
          </a:bodyPr>
          <a:lstStyle/>
          <a:p>
            <a:pPr indent="-227159" lvl="0" marL="228600" marR="0" rtl="0" algn="l">
              <a:spcBef>
                <a:spcPts val="0"/>
              </a:spcBef>
              <a:spcAft>
                <a:spcPts val="0"/>
              </a:spcAft>
              <a:buClr>
                <a:srgbClr val="000000"/>
              </a:buClr>
              <a:buSzPts val="2600"/>
              <a:buFont typeface="Arial"/>
              <a:buChar char="•"/>
            </a:pPr>
            <a:r>
              <a:rPr b="0" i="0" lang="en-US" sz="2600" u="none" cap="none" strike="noStrike">
                <a:solidFill>
                  <a:srgbClr val="000000"/>
                </a:solidFill>
                <a:latin typeface="Open Sans"/>
                <a:ea typeface="Open Sans"/>
                <a:cs typeface="Open Sans"/>
                <a:sym typeface="Open Sans"/>
              </a:rPr>
              <a:t>Đối tượng có các thuộc tính (property) dùng để xác định các đặc tính của nó.</a:t>
            </a:r>
            <a:endParaRPr b="0" i="0" sz="1800" u="none" cap="none" strike="noStrike">
              <a:solidFill>
                <a:srgbClr val="000000"/>
              </a:solidFill>
              <a:latin typeface="Arial"/>
              <a:ea typeface="Arial"/>
              <a:cs typeface="Arial"/>
              <a:sym typeface="Arial"/>
            </a:endParaRPr>
          </a:p>
          <a:p>
            <a:pPr indent="-227159" lvl="0" marL="228600" marR="0" rtl="0" algn="l">
              <a:spcBef>
                <a:spcPts val="1200"/>
              </a:spcBef>
              <a:spcAft>
                <a:spcPts val="0"/>
              </a:spcAft>
              <a:buClr>
                <a:srgbClr val="000000"/>
              </a:buClr>
              <a:buSzPts val="2600"/>
              <a:buFont typeface="Arial"/>
              <a:buChar char="•"/>
            </a:pPr>
            <a:r>
              <a:rPr b="0" i="0" lang="en-US" sz="2600" u="none" cap="none" strike="noStrike">
                <a:solidFill>
                  <a:srgbClr val="000000"/>
                </a:solidFill>
                <a:latin typeface="Open Sans"/>
                <a:ea typeface="Open Sans"/>
                <a:cs typeface="Open Sans"/>
                <a:sym typeface="Open Sans"/>
              </a:rPr>
              <a:t>VD: </a:t>
            </a:r>
            <a:r>
              <a:rPr b="0" i="1" lang="en-US" sz="2600" u="none" cap="none" strike="noStrike">
                <a:solidFill>
                  <a:srgbClr val="000000"/>
                </a:solidFill>
                <a:latin typeface="Open Sans"/>
                <a:ea typeface="Open Sans"/>
                <a:cs typeface="Open Sans"/>
                <a:sym typeface="Open Sans"/>
              </a:rPr>
              <a:t>xe hơi có thuộc tính dòng xe, mẫu xe, trọng lượng, màu sắc</a:t>
            </a:r>
            <a:endParaRPr b="0" i="0" sz="1800" u="none" cap="none" strike="noStrike">
              <a:solidFill>
                <a:srgbClr val="000000"/>
              </a:solidFill>
              <a:latin typeface="Arial"/>
              <a:ea typeface="Arial"/>
              <a:cs typeface="Arial"/>
              <a:sym typeface="Arial"/>
            </a:endParaRPr>
          </a:p>
          <a:p>
            <a:pPr indent="0" lvl="0" marL="0" marR="0" rtl="0" algn="l">
              <a:spcBef>
                <a:spcPts val="1200"/>
              </a:spcBef>
              <a:spcAft>
                <a:spcPts val="0"/>
              </a:spcAft>
              <a:buNone/>
            </a:pPr>
            <a:r>
              <a:rPr b="0" i="0" lang="en-US" sz="2600" u="none" cap="none" strike="noStrike">
                <a:solidFill>
                  <a:srgbClr val="000000"/>
                </a:solidFill>
                <a:latin typeface="Open Sans"/>
                <a:ea typeface="Open Sans"/>
                <a:cs typeface="Open Sans"/>
                <a:sym typeface="Open Sans"/>
              </a:rPr>
              <a:t> </a:t>
            </a:r>
            <a:endParaRPr b="0" i="0" sz="1800" u="none" cap="none" strike="noStrike">
              <a:solidFill>
                <a:srgbClr val="000000"/>
              </a:solidFill>
              <a:latin typeface="Arial"/>
              <a:ea typeface="Arial"/>
              <a:cs typeface="Arial"/>
              <a:sym typeface="Arial"/>
            </a:endParaRPr>
          </a:p>
        </p:txBody>
      </p:sp>
      <p:pic>
        <p:nvPicPr>
          <p:cNvPr id="1182" name="Google Shape;1182;gf5235eb5ba_0_1563"/>
          <p:cNvPicPr preferRelativeResize="0"/>
          <p:nvPr/>
        </p:nvPicPr>
        <p:blipFill rotWithShape="1">
          <a:blip r:embed="rId3">
            <a:alphaModFix/>
          </a:blip>
          <a:srcRect b="0" l="0" r="0" t="0"/>
          <a:stretch/>
        </p:blipFill>
        <p:spPr>
          <a:xfrm>
            <a:off x="1466509" y="3065987"/>
            <a:ext cx="8759159" cy="3003840"/>
          </a:xfrm>
          <a:prstGeom prst="rect">
            <a:avLst/>
          </a:prstGeom>
          <a:noFill/>
          <a:ln>
            <a:noFill/>
          </a:ln>
        </p:spPr>
      </p:pic>
      <p:sp>
        <p:nvSpPr>
          <p:cNvPr id="1183" name="Google Shape;1183;gf5235eb5ba_0_1563"/>
          <p:cNvSpPr/>
          <p:nvPr/>
        </p:nvSpPr>
        <p:spPr>
          <a:xfrm>
            <a:off x="5402520" y="3065972"/>
            <a:ext cx="1920240" cy="2468880"/>
          </a:xfrm>
          <a:prstGeom prst="flowChartProcess">
            <a:avLst/>
          </a:prstGeom>
          <a:noFill/>
          <a:ln cap="flat" cmpd="sng" w="36700">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gf5235eb5ba_0_1647"/>
          <p:cNvSpPr/>
          <p:nvPr/>
        </p:nvSpPr>
        <p:spPr>
          <a:xfrm>
            <a:off x="838080" y="158281"/>
            <a:ext cx="10514100" cy="8130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Open Sans SemiBold"/>
                <a:ea typeface="Open Sans SemiBold"/>
                <a:cs typeface="Open Sans SemiBold"/>
                <a:sym typeface="Open Sans SemiBold"/>
              </a:rPr>
              <a:t>Phương thức</a:t>
            </a:r>
            <a:endParaRPr b="0" i="0" sz="1800" u="none" cap="none" strike="noStrike">
              <a:solidFill>
                <a:srgbClr val="000000"/>
              </a:solidFill>
              <a:latin typeface="Arial"/>
              <a:ea typeface="Arial"/>
              <a:cs typeface="Arial"/>
              <a:sym typeface="Arial"/>
            </a:endParaRPr>
          </a:p>
        </p:txBody>
      </p:sp>
      <p:sp>
        <p:nvSpPr>
          <p:cNvPr id="1189" name="Google Shape;1189;gf5235eb5ba_0_1647"/>
          <p:cNvSpPr/>
          <p:nvPr/>
        </p:nvSpPr>
        <p:spPr>
          <a:xfrm>
            <a:off x="838080" y="1345276"/>
            <a:ext cx="11049000" cy="4377900"/>
          </a:xfrm>
          <a:prstGeom prst="rect">
            <a:avLst/>
          </a:prstGeom>
          <a:noFill/>
          <a:ln>
            <a:noFill/>
          </a:ln>
        </p:spPr>
        <p:txBody>
          <a:bodyPr anchorCtr="0" anchor="t" bIns="45000" lIns="90000" spcFirstLastPara="1" rIns="90000" wrap="square" tIns="45000">
            <a:noAutofit/>
          </a:bodyPr>
          <a:lstStyle/>
          <a:p>
            <a:pPr indent="-227159" lvl="0" marL="228600" marR="0" rtl="0" algn="l">
              <a:spcBef>
                <a:spcPts val="0"/>
              </a:spcBef>
              <a:spcAft>
                <a:spcPts val="0"/>
              </a:spcAft>
              <a:buClr>
                <a:srgbClr val="000000"/>
              </a:buClr>
              <a:buSzPts val="2600"/>
              <a:buFont typeface="Arial"/>
              <a:buChar char="•"/>
            </a:pPr>
            <a:r>
              <a:rPr b="0" i="0" lang="en-US" sz="2600" u="none" cap="none" strike="noStrike">
                <a:solidFill>
                  <a:srgbClr val="000000"/>
                </a:solidFill>
                <a:latin typeface="Open Sans"/>
                <a:ea typeface="Open Sans"/>
                <a:cs typeface="Open Sans"/>
                <a:sym typeface="Open Sans"/>
              </a:rPr>
              <a:t>Đối tượng còn có các phương thức (method) dùng để định nghĩa cách thức hoạt động của nó.</a:t>
            </a:r>
            <a:endParaRPr b="0" i="0" sz="1800" u="none" cap="none" strike="noStrike">
              <a:solidFill>
                <a:srgbClr val="000000"/>
              </a:solidFill>
              <a:latin typeface="Arial"/>
              <a:ea typeface="Arial"/>
              <a:cs typeface="Arial"/>
              <a:sym typeface="Arial"/>
            </a:endParaRPr>
          </a:p>
          <a:p>
            <a:pPr indent="-227159" lvl="0" marL="228600" marR="0" rtl="0" algn="l">
              <a:spcBef>
                <a:spcPts val="1200"/>
              </a:spcBef>
              <a:spcAft>
                <a:spcPts val="0"/>
              </a:spcAft>
              <a:buClr>
                <a:srgbClr val="000000"/>
              </a:buClr>
              <a:buSzPts val="2600"/>
              <a:buFont typeface="Arial"/>
              <a:buChar char="•"/>
            </a:pPr>
            <a:r>
              <a:rPr b="0" i="0" lang="en-US" sz="2600" u="none" cap="none" strike="noStrike">
                <a:solidFill>
                  <a:srgbClr val="000000"/>
                </a:solidFill>
                <a:latin typeface="Open Sans"/>
                <a:ea typeface="Open Sans"/>
                <a:cs typeface="Open Sans"/>
                <a:sym typeface="Open Sans"/>
              </a:rPr>
              <a:t>VD: </a:t>
            </a:r>
            <a:r>
              <a:rPr b="0" i="1" lang="en-US" sz="2600" u="none" cap="none" strike="noStrike">
                <a:solidFill>
                  <a:srgbClr val="000000"/>
                </a:solidFill>
                <a:latin typeface="Open Sans"/>
                <a:ea typeface="Open Sans"/>
                <a:cs typeface="Open Sans"/>
                <a:sym typeface="Open Sans"/>
              </a:rPr>
              <a:t>xe hơi có phương thức start(), drive(), break(), stop()</a:t>
            </a:r>
            <a:endParaRPr b="0" i="0" sz="1800" u="none" cap="none" strike="noStrike">
              <a:solidFill>
                <a:srgbClr val="000000"/>
              </a:solidFill>
              <a:latin typeface="Arial"/>
              <a:ea typeface="Arial"/>
              <a:cs typeface="Arial"/>
              <a:sym typeface="Arial"/>
            </a:endParaRPr>
          </a:p>
          <a:p>
            <a:pPr indent="0" lvl="0" marL="0" marR="0" rtl="0" algn="l">
              <a:spcBef>
                <a:spcPts val="1200"/>
              </a:spcBef>
              <a:spcAft>
                <a:spcPts val="0"/>
              </a:spcAft>
              <a:buNone/>
            </a:pPr>
            <a:r>
              <a:rPr b="0" i="0" lang="en-US" sz="2600" u="none" cap="none" strike="noStrike">
                <a:solidFill>
                  <a:srgbClr val="000000"/>
                </a:solidFill>
                <a:latin typeface="Open Sans"/>
                <a:ea typeface="Open Sans"/>
                <a:cs typeface="Open Sans"/>
                <a:sym typeface="Open Sans"/>
              </a:rPr>
              <a:t> </a:t>
            </a:r>
            <a:endParaRPr b="0" i="0" sz="1800" u="none" cap="none" strike="noStrike">
              <a:solidFill>
                <a:srgbClr val="000000"/>
              </a:solidFill>
              <a:latin typeface="Arial"/>
              <a:ea typeface="Arial"/>
              <a:cs typeface="Arial"/>
              <a:sym typeface="Arial"/>
            </a:endParaRPr>
          </a:p>
        </p:txBody>
      </p:sp>
      <p:pic>
        <p:nvPicPr>
          <p:cNvPr id="1190" name="Google Shape;1190;gf5235eb5ba_0_1647"/>
          <p:cNvPicPr preferRelativeResize="0"/>
          <p:nvPr/>
        </p:nvPicPr>
        <p:blipFill rotWithShape="1">
          <a:blip r:embed="rId3">
            <a:alphaModFix/>
          </a:blip>
          <a:srcRect b="0" l="0" r="0" t="0"/>
          <a:stretch/>
        </p:blipFill>
        <p:spPr>
          <a:xfrm>
            <a:off x="1756440" y="2872993"/>
            <a:ext cx="8759159" cy="2894892"/>
          </a:xfrm>
          <a:prstGeom prst="rect">
            <a:avLst/>
          </a:prstGeom>
          <a:noFill/>
          <a:ln>
            <a:noFill/>
          </a:ln>
        </p:spPr>
      </p:pic>
      <p:sp>
        <p:nvSpPr>
          <p:cNvPr id="1191" name="Google Shape;1191;gf5235eb5ba_0_1647"/>
          <p:cNvSpPr/>
          <p:nvPr/>
        </p:nvSpPr>
        <p:spPr>
          <a:xfrm>
            <a:off x="8169840" y="3209365"/>
            <a:ext cx="1920240" cy="2468880"/>
          </a:xfrm>
          <a:prstGeom prst="flowChartProcess">
            <a:avLst/>
          </a:prstGeom>
          <a:noFill/>
          <a:ln cap="flat" cmpd="sng" w="36700">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f5235eb5ba_0_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Mục tiêu</a:t>
            </a:r>
            <a:endParaRPr/>
          </a:p>
        </p:txBody>
      </p:sp>
      <p:sp>
        <p:nvSpPr>
          <p:cNvPr id="106" name="Google Shape;106;gf5235eb5ba_0_0"/>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Trình bày được mô hình lập trình hướng đối tượng</a:t>
            </a:r>
            <a:endParaRPr/>
          </a:p>
          <a:p>
            <a:pPr indent="-228600" lvl="0" marL="228600" rtl="0" algn="l">
              <a:lnSpc>
                <a:spcPct val="90000"/>
              </a:lnSpc>
              <a:spcBef>
                <a:spcPts val="1000"/>
              </a:spcBef>
              <a:spcAft>
                <a:spcPts val="0"/>
              </a:spcAft>
              <a:buClr>
                <a:schemeClr val="dk1"/>
              </a:buClr>
              <a:buSzPts val="2800"/>
              <a:buChar char="•"/>
            </a:pPr>
            <a:r>
              <a:rPr lang="en-US"/>
              <a:t>Trình bày được các khái niệm lớp, đối tượng, phương thức, thuộc tính, phương thức khởi tạo</a:t>
            </a:r>
            <a:endParaRPr/>
          </a:p>
          <a:p>
            <a:pPr indent="-228600" lvl="0" marL="228600" rtl="0" algn="l">
              <a:lnSpc>
                <a:spcPct val="90000"/>
              </a:lnSpc>
              <a:spcBef>
                <a:spcPts val="1000"/>
              </a:spcBef>
              <a:spcAft>
                <a:spcPts val="0"/>
              </a:spcAft>
              <a:buClr>
                <a:schemeClr val="dk1"/>
              </a:buClr>
              <a:buSzPts val="2800"/>
              <a:buChar char="•"/>
            </a:pPr>
            <a:r>
              <a:rPr lang="en-US"/>
              <a:t>Trình bày được cú pháp khai báo lớp</a:t>
            </a:r>
            <a:endParaRPr/>
          </a:p>
          <a:p>
            <a:pPr indent="-228600" lvl="0" marL="228600" rtl="0" algn="l">
              <a:lnSpc>
                <a:spcPct val="90000"/>
              </a:lnSpc>
              <a:spcBef>
                <a:spcPts val="1000"/>
              </a:spcBef>
              <a:spcAft>
                <a:spcPts val="0"/>
              </a:spcAft>
              <a:buClr>
                <a:schemeClr val="dk1"/>
              </a:buClr>
              <a:buSzPts val="2800"/>
              <a:buChar char="•"/>
            </a:pPr>
            <a:r>
              <a:rPr lang="en-US"/>
              <a:t>Trình bày được cú pháp khởi tạo đối tượng</a:t>
            </a:r>
            <a:endParaRPr/>
          </a:p>
          <a:p>
            <a:pPr indent="-228600" lvl="0" marL="228600" rtl="0" algn="l">
              <a:lnSpc>
                <a:spcPct val="90000"/>
              </a:lnSpc>
              <a:spcBef>
                <a:spcPts val="1000"/>
              </a:spcBef>
              <a:spcAft>
                <a:spcPts val="0"/>
              </a:spcAft>
              <a:buClr>
                <a:schemeClr val="dk1"/>
              </a:buClr>
              <a:buSzPts val="2800"/>
              <a:buChar char="•"/>
            </a:pPr>
            <a:r>
              <a:rPr lang="en-US"/>
              <a:t>Trình bày được cách truy xuất thuộc tính và phương thức của lớp</a:t>
            </a:r>
            <a:endParaRPr/>
          </a:p>
          <a:p>
            <a:pPr indent="-228600" lvl="0" marL="228600" rtl="0" algn="l">
              <a:lnSpc>
                <a:spcPct val="90000"/>
              </a:lnSpc>
              <a:spcBef>
                <a:spcPts val="1000"/>
              </a:spcBef>
              <a:spcAft>
                <a:spcPts val="0"/>
              </a:spcAft>
              <a:buClr>
                <a:schemeClr val="dk1"/>
              </a:buClr>
              <a:buSzPts val="2800"/>
              <a:buChar char="•"/>
            </a:pPr>
            <a:r>
              <a:rPr lang="en-US"/>
              <a:t>Tạo và sử dụng được các đối tượng đơn giản</a:t>
            </a:r>
            <a:endParaRPr/>
          </a:p>
          <a:p>
            <a:pPr indent="-228600" lvl="0" marL="228600" rtl="0" algn="l">
              <a:lnSpc>
                <a:spcPct val="90000"/>
              </a:lnSpc>
              <a:spcBef>
                <a:spcPts val="1000"/>
              </a:spcBef>
              <a:spcAft>
                <a:spcPts val="0"/>
              </a:spcAft>
              <a:buClr>
                <a:schemeClr val="dk1"/>
              </a:buClr>
              <a:buSzPts val="2800"/>
              <a:buChar char="•"/>
            </a:pPr>
            <a:r>
              <a:rPr lang="en-US"/>
              <a:t>Mô tả được lớp bằng biểu đồ</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gf5235eb5ba_0_1731"/>
          <p:cNvSpPr/>
          <p:nvPr/>
        </p:nvSpPr>
        <p:spPr>
          <a:xfrm>
            <a:off x="838080" y="166174"/>
            <a:ext cx="10514100" cy="8130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Open Sans SemiBold"/>
                <a:ea typeface="Open Sans SemiBold"/>
                <a:cs typeface="Open Sans SemiBold"/>
                <a:sym typeface="Open Sans SemiBold"/>
              </a:rPr>
              <a:t>Định nghĩa một lớp</a:t>
            </a:r>
            <a:endParaRPr b="0" i="0" sz="1800" u="none" cap="none" strike="noStrike">
              <a:solidFill>
                <a:srgbClr val="000000"/>
              </a:solidFill>
              <a:latin typeface="Arial"/>
              <a:ea typeface="Arial"/>
              <a:cs typeface="Arial"/>
              <a:sym typeface="Arial"/>
            </a:endParaRPr>
          </a:p>
        </p:txBody>
      </p:sp>
      <p:sp>
        <p:nvSpPr>
          <p:cNvPr id="1198" name="Google Shape;1198;gf5235eb5ba_0_1731"/>
          <p:cNvSpPr/>
          <p:nvPr/>
        </p:nvSpPr>
        <p:spPr>
          <a:xfrm>
            <a:off x="838080" y="1316393"/>
            <a:ext cx="10866300" cy="4962300"/>
          </a:xfrm>
          <a:prstGeom prst="rect">
            <a:avLst/>
          </a:prstGeom>
          <a:noFill/>
          <a:ln>
            <a:noFill/>
          </a:ln>
        </p:spPr>
        <p:txBody>
          <a:bodyPr anchorCtr="0" anchor="t" bIns="45000" lIns="90000" spcFirstLastPara="1" rIns="90000" wrap="square" tIns="45000">
            <a:noAutofit/>
          </a:bodyPr>
          <a:lstStyle/>
          <a:p>
            <a:pPr indent="-227159" lvl="0" marL="228600" marR="0" rtl="0" algn="just">
              <a:lnSpc>
                <a:spcPct val="90000"/>
              </a:lnSpc>
              <a:spcBef>
                <a:spcPts val="0"/>
              </a:spcBef>
              <a:spcAft>
                <a:spcPts val="0"/>
              </a:spcAft>
              <a:buClr>
                <a:srgbClr val="000000"/>
              </a:buClr>
              <a:buSzPts val="2600"/>
              <a:buFont typeface="Arial"/>
              <a:buChar char="•"/>
            </a:pPr>
            <a:r>
              <a:rPr b="0" i="0" lang="en-US" sz="2600" u="none" cap="none" strike="noStrike">
                <a:solidFill>
                  <a:srgbClr val="000000"/>
                </a:solidFill>
                <a:latin typeface="Open Sans"/>
                <a:ea typeface="Open Sans"/>
                <a:cs typeface="Open Sans"/>
                <a:sym typeface="Open Sans"/>
              </a:rPr>
              <a:t>Trong OOP, định nghĩa một lớp đồng nghĩa với việc tạo ra một kiểu dữ liệu mới.</a:t>
            </a:r>
            <a:endParaRPr b="0" i="0" sz="1800" u="none" cap="none" strike="noStrike">
              <a:solidFill>
                <a:srgbClr val="000000"/>
              </a:solidFill>
              <a:latin typeface="Arial"/>
              <a:ea typeface="Arial"/>
              <a:cs typeface="Arial"/>
              <a:sym typeface="Arial"/>
            </a:endParaRPr>
          </a:p>
          <a:p>
            <a:pPr indent="-227159" lvl="0" marL="228600" marR="0" rtl="0" algn="just">
              <a:lnSpc>
                <a:spcPct val="90000"/>
              </a:lnSpc>
              <a:spcBef>
                <a:spcPts val="0"/>
              </a:spcBef>
              <a:spcAft>
                <a:spcPts val="0"/>
              </a:spcAft>
              <a:buClr>
                <a:srgbClr val="000000"/>
              </a:buClr>
              <a:buSzPts val="2600"/>
              <a:buFont typeface="Arial"/>
              <a:buChar char="•"/>
            </a:pPr>
            <a:r>
              <a:rPr b="0" i="0" lang="en-US" sz="2600" u="none" cap="none" strike="noStrike">
                <a:solidFill>
                  <a:srgbClr val="000000"/>
                </a:solidFill>
                <a:latin typeface="Open Sans"/>
                <a:ea typeface="Open Sans"/>
                <a:cs typeface="Open Sans"/>
                <a:sym typeface="Open Sans"/>
              </a:rPr>
              <a:t>VD định nghĩa một lớp với các thuộc tính:</a:t>
            </a:r>
            <a:endParaRPr b="0" i="0" sz="1800" u="none" cap="none" strike="noStrike">
              <a:solidFill>
                <a:srgbClr val="000000"/>
              </a:solidFill>
              <a:latin typeface="Arial"/>
              <a:ea typeface="Arial"/>
              <a:cs typeface="Arial"/>
              <a:sym typeface="Arial"/>
            </a:endParaRPr>
          </a:p>
          <a:p>
            <a:pPr indent="0" lvl="0" marL="0" marR="0" rtl="0" algn="just">
              <a:lnSpc>
                <a:spcPct val="90000"/>
              </a:lnSpc>
              <a:spcBef>
                <a:spcPts val="0"/>
              </a:spcBef>
              <a:spcAft>
                <a:spcPts val="0"/>
              </a:spcAft>
              <a:buNone/>
            </a:pPr>
            <a:r>
              <a:rPr b="0" i="0" lang="en-US" sz="2400" u="none" cap="none" strike="noStrike">
                <a:solidFill>
                  <a:srgbClr val="000000"/>
                </a:solidFill>
                <a:latin typeface="Courier New"/>
                <a:ea typeface="Courier New"/>
                <a:cs typeface="Courier New"/>
                <a:sym typeface="Courier New"/>
              </a:rPr>
              <a:t>	</a:t>
            </a:r>
            <a:r>
              <a:rPr b="1" lang="en-US" sz="1800">
                <a:solidFill>
                  <a:srgbClr val="454545"/>
                </a:solidFill>
                <a:latin typeface="Courier New"/>
                <a:ea typeface="Courier New"/>
                <a:cs typeface="Courier New"/>
                <a:sym typeface="Courier New"/>
              </a:rPr>
              <a:t>class</a:t>
            </a:r>
            <a:r>
              <a:rPr lang="en-US" sz="1800">
                <a:solidFill>
                  <a:srgbClr val="454545"/>
                </a:solidFill>
                <a:latin typeface="Courier New"/>
                <a:ea typeface="Courier New"/>
                <a:cs typeface="Courier New"/>
                <a:sym typeface="Courier New"/>
              </a:rPr>
              <a:t> Car:</a:t>
            </a:r>
            <a:endParaRPr sz="1800">
              <a:solidFill>
                <a:srgbClr val="454545"/>
              </a:solidFill>
              <a:latin typeface="Courier New"/>
              <a:ea typeface="Courier New"/>
              <a:cs typeface="Courier New"/>
              <a:sym typeface="Courier New"/>
            </a:endParaRPr>
          </a:p>
          <a:p>
            <a:pPr indent="1511300" lvl="0" marL="0" rtl="0" algn="l">
              <a:lnSpc>
                <a:spcPct val="115000"/>
              </a:lnSpc>
              <a:spcBef>
                <a:spcPts val="0"/>
              </a:spcBef>
              <a:spcAft>
                <a:spcPts val="0"/>
              </a:spcAft>
              <a:buClr>
                <a:schemeClr val="dk1"/>
              </a:buClr>
              <a:buSzPts val="1100"/>
              <a:buFont typeface="Arial"/>
              <a:buNone/>
            </a:pPr>
            <a:r>
              <a:rPr lang="en-US" sz="1800">
                <a:solidFill>
                  <a:srgbClr val="454545"/>
                </a:solidFill>
                <a:latin typeface="Courier New"/>
                <a:ea typeface="Courier New"/>
                <a:cs typeface="Courier New"/>
                <a:sym typeface="Courier New"/>
              </a:rPr>
              <a:t>name = ""							//Thuộc tính</a:t>
            </a:r>
            <a:endParaRPr sz="1800">
              <a:solidFill>
                <a:srgbClr val="454545"/>
              </a:solidFill>
              <a:latin typeface="Courier New"/>
              <a:ea typeface="Courier New"/>
              <a:cs typeface="Courier New"/>
              <a:sym typeface="Courier New"/>
            </a:endParaRPr>
          </a:p>
          <a:p>
            <a:pPr indent="1511300" lvl="0" marL="0" rtl="0" algn="l">
              <a:lnSpc>
                <a:spcPct val="115000"/>
              </a:lnSpc>
              <a:spcBef>
                <a:spcPts val="0"/>
              </a:spcBef>
              <a:spcAft>
                <a:spcPts val="0"/>
              </a:spcAft>
              <a:buClr>
                <a:schemeClr val="dk1"/>
              </a:buClr>
              <a:buSzPts val="1100"/>
              <a:buFont typeface="Arial"/>
              <a:buNone/>
            </a:pPr>
            <a:r>
              <a:rPr lang="en-US" sz="1800">
                <a:solidFill>
                  <a:srgbClr val="454545"/>
                </a:solidFill>
                <a:latin typeface="Courier New"/>
                <a:ea typeface="Courier New"/>
                <a:cs typeface="Courier New"/>
                <a:sym typeface="Courier New"/>
              </a:rPr>
              <a:t>model = 0							//Thuộc tính</a:t>
            </a:r>
            <a:endParaRPr sz="1800">
              <a:solidFill>
                <a:srgbClr val="454545"/>
              </a:solidFill>
              <a:latin typeface="Courier New"/>
              <a:ea typeface="Courier New"/>
              <a:cs typeface="Courier New"/>
              <a:sym typeface="Courier New"/>
            </a:endParaRPr>
          </a:p>
          <a:p>
            <a:pPr indent="1511300" lvl="0" marL="0" rtl="0" algn="l">
              <a:lnSpc>
                <a:spcPct val="115000"/>
              </a:lnSpc>
              <a:spcBef>
                <a:spcPts val="0"/>
              </a:spcBef>
              <a:spcAft>
                <a:spcPts val="0"/>
              </a:spcAft>
              <a:buClr>
                <a:schemeClr val="dk1"/>
              </a:buClr>
              <a:buSzPts val="1100"/>
              <a:buFont typeface="Arial"/>
              <a:buNone/>
            </a:pPr>
            <a:r>
              <a:rPr b="1" lang="en-US" sz="1800">
                <a:solidFill>
                  <a:srgbClr val="454545"/>
                </a:solidFill>
                <a:latin typeface="Courier New"/>
                <a:ea typeface="Courier New"/>
                <a:cs typeface="Courier New"/>
                <a:sym typeface="Courier New"/>
              </a:rPr>
              <a:t>def</a:t>
            </a:r>
            <a:r>
              <a:rPr lang="en-US" sz="1800">
                <a:solidFill>
                  <a:srgbClr val="454545"/>
                </a:solidFill>
                <a:latin typeface="Courier New"/>
                <a:ea typeface="Courier New"/>
                <a:cs typeface="Courier New"/>
                <a:sym typeface="Courier New"/>
              </a:rPr>
              <a:t> _init_(</a:t>
            </a:r>
            <a:r>
              <a:rPr b="1" lang="en-US" sz="1800">
                <a:solidFill>
                  <a:srgbClr val="454545"/>
                </a:solidFill>
                <a:latin typeface="Courier New"/>
                <a:ea typeface="Courier New"/>
                <a:cs typeface="Courier New"/>
                <a:sym typeface="Courier New"/>
              </a:rPr>
              <a:t>self</a:t>
            </a:r>
            <a:r>
              <a:rPr lang="en-US" sz="1800">
                <a:solidFill>
                  <a:srgbClr val="454545"/>
                </a:solidFill>
                <a:latin typeface="Courier New"/>
                <a:ea typeface="Courier New"/>
                <a:cs typeface="Courier New"/>
                <a:sym typeface="Courier New"/>
              </a:rPr>
              <a:t>, name, model):	//Phương thức</a:t>
            </a:r>
            <a:endParaRPr sz="1800">
              <a:solidFill>
                <a:srgbClr val="454545"/>
              </a:solidFill>
              <a:latin typeface="Courier New"/>
              <a:ea typeface="Courier New"/>
              <a:cs typeface="Courier New"/>
              <a:sym typeface="Courier New"/>
            </a:endParaRPr>
          </a:p>
          <a:p>
            <a:pPr indent="1511300" lvl="0" marL="457200" rtl="0" algn="l">
              <a:lnSpc>
                <a:spcPct val="115000"/>
              </a:lnSpc>
              <a:spcBef>
                <a:spcPts val="0"/>
              </a:spcBef>
              <a:spcAft>
                <a:spcPts val="0"/>
              </a:spcAft>
              <a:buClr>
                <a:schemeClr val="dk1"/>
              </a:buClr>
              <a:buSzPts val="1100"/>
              <a:buFont typeface="Arial"/>
              <a:buNone/>
            </a:pPr>
            <a:r>
              <a:rPr b="1" lang="en-US" sz="1800">
                <a:solidFill>
                  <a:srgbClr val="454545"/>
                </a:solidFill>
                <a:latin typeface="Courier New"/>
                <a:ea typeface="Courier New"/>
                <a:cs typeface="Courier New"/>
                <a:sym typeface="Courier New"/>
              </a:rPr>
              <a:t>self</a:t>
            </a:r>
            <a:r>
              <a:rPr lang="en-US" sz="1800">
                <a:solidFill>
                  <a:srgbClr val="454545"/>
                </a:solidFill>
                <a:latin typeface="Courier New"/>
                <a:ea typeface="Courier New"/>
                <a:cs typeface="Courier New"/>
                <a:sym typeface="Courier New"/>
              </a:rPr>
              <a:t>.name = name</a:t>
            </a:r>
            <a:endParaRPr sz="1800">
              <a:solidFill>
                <a:srgbClr val="454545"/>
              </a:solidFill>
              <a:latin typeface="Courier New"/>
              <a:ea typeface="Courier New"/>
              <a:cs typeface="Courier New"/>
              <a:sym typeface="Courier New"/>
            </a:endParaRPr>
          </a:p>
          <a:p>
            <a:pPr indent="1511300" lvl="0" marL="457200" rtl="0" algn="l">
              <a:lnSpc>
                <a:spcPct val="115000"/>
              </a:lnSpc>
              <a:spcBef>
                <a:spcPts val="0"/>
              </a:spcBef>
              <a:spcAft>
                <a:spcPts val="0"/>
              </a:spcAft>
              <a:buClr>
                <a:schemeClr val="dk1"/>
              </a:buClr>
              <a:buSzPts val="1100"/>
              <a:buFont typeface="Arial"/>
              <a:buNone/>
            </a:pPr>
            <a:r>
              <a:rPr b="1" lang="en-US" sz="1800">
                <a:solidFill>
                  <a:srgbClr val="454545"/>
                </a:solidFill>
                <a:latin typeface="Courier New"/>
                <a:ea typeface="Courier New"/>
                <a:cs typeface="Courier New"/>
                <a:sym typeface="Courier New"/>
              </a:rPr>
              <a:t>self</a:t>
            </a:r>
            <a:r>
              <a:rPr lang="en-US" sz="1800">
                <a:solidFill>
                  <a:srgbClr val="454545"/>
                </a:solidFill>
                <a:latin typeface="Courier New"/>
                <a:ea typeface="Courier New"/>
                <a:cs typeface="Courier New"/>
                <a:sym typeface="Courier New"/>
              </a:rPr>
              <a:t>.model = model</a:t>
            </a:r>
            <a:endParaRPr sz="1800">
              <a:solidFill>
                <a:srgbClr val="454545"/>
              </a:solidFill>
              <a:latin typeface="Courier New"/>
              <a:ea typeface="Courier New"/>
              <a:cs typeface="Courier New"/>
              <a:sym typeface="Courier New"/>
            </a:endParaRPr>
          </a:p>
          <a:p>
            <a:pPr indent="1511300" lvl="0" marL="0" rtl="0" algn="l">
              <a:lnSpc>
                <a:spcPct val="115000"/>
              </a:lnSpc>
              <a:spcBef>
                <a:spcPts val="0"/>
              </a:spcBef>
              <a:spcAft>
                <a:spcPts val="0"/>
              </a:spcAft>
              <a:buClr>
                <a:schemeClr val="dk1"/>
              </a:buClr>
              <a:buSzPts val="1100"/>
              <a:buFont typeface="Arial"/>
              <a:buNone/>
            </a:pPr>
            <a:r>
              <a:rPr b="1" lang="en-US" sz="1800">
                <a:solidFill>
                  <a:srgbClr val="454545"/>
                </a:solidFill>
                <a:latin typeface="Courier New"/>
                <a:ea typeface="Courier New"/>
                <a:cs typeface="Courier New"/>
                <a:sym typeface="Courier New"/>
              </a:rPr>
              <a:t>def</a:t>
            </a:r>
            <a:r>
              <a:rPr lang="en-US" sz="1800">
                <a:solidFill>
                  <a:srgbClr val="454545"/>
                </a:solidFill>
                <a:latin typeface="Courier New"/>
                <a:ea typeface="Courier New"/>
                <a:cs typeface="Courier New"/>
                <a:sym typeface="Courier New"/>
              </a:rPr>
              <a:t> start():							//Phương thức</a:t>
            </a:r>
            <a:endParaRPr sz="1800">
              <a:solidFill>
                <a:srgbClr val="454545"/>
              </a:solidFill>
              <a:latin typeface="Courier New"/>
              <a:ea typeface="Courier New"/>
              <a:cs typeface="Courier New"/>
              <a:sym typeface="Courier New"/>
            </a:endParaRPr>
          </a:p>
          <a:p>
            <a:pPr indent="1511300" lvl="0" marL="215900" rtl="0" algn="l">
              <a:lnSpc>
                <a:spcPct val="115000"/>
              </a:lnSpc>
              <a:spcBef>
                <a:spcPts val="0"/>
              </a:spcBef>
              <a:spcAft>
                <a:spcPts val="0"/>
              </a:spcAft>
              <a:buClr>
                <a:schemeClr val="dk1"/>
              </a:buClr>
              <a:buSzPts val="1100"/>
              <a:buFont typeface="Arial"/>
              <a:buNone/>
            </a:pPr>
            <a:r>
              <a:rPr lang="en-US" sz="1800">
                <a:solidFill>
                  <a:srgbClr val="454545"/>
                </a:solidFill>
                <a:latin typeface="Courier New"/>
                <a:ea typeface="Courier New"/>
                <a:cs typeface="Courier New"/>
                <a:sym typeface="Courier New"/>
              </a:rPr>
              <a:t>print("Starting ...")</a:t>
            </a:r>
            <a:endParaRPr sz="1800">
              <a:solidFill>
                <a:srgbClr val="454545"/>
              </a:solidFill>
              <a:latin typeface="Courier New"/>
              <a:ea typeface="Courier New"/>
              <a:cs typeface="Courier New"/>
              <a:sym typeface="Courier New"/>
            </a:endParaRPr>
          </a:p>
          <a:p>
            <a:pPr indent="0" lvl="0" marL="0" marR="0" rtl="0" algn="just">
              <a:lnSpc>
                <a:spcPct val="9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a:t>
            </a:r>
            <a:endParaRPr b="0" i="0" sz="1800" u="none" cap="none" strike="noStrike">
              <a:solidFill>
                <a:srgbClr val="000000"/>
              </a:solidFill>
              <a:latin typeface="Arial"/>
              <a:ea typeface="Arial"/>
              <a:cs typeface="Arial"/>
              <a:sym typeface="Arial"/>
            </a:endParaRPr>
          </a:p>
          <a:p>
            <a:pPr indent="-227159" lvl="0" marL="228600" marR="0" rtl="0" algn="just">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Open Sans"/>
                <a:ea typeface="Open Sans"/>
                <a:cs typeface="Open Sans"/>
                <a:sym typeface="Open Sans"/>
              </a:rPr>
              <a:t>Từ khóa </a:t>
            </a:r>
            <a:r>
              <a:rPr b="1" lang="en-US" sz="2800">
                <a:latin typeface="Open Sans"/>
                <a:ea typeface="Open Sans"/>
                <a:cs typeface="Open Sans"/>
                <a:sym typeface="Open Sans"/>
              </a:rPr>
              <a:t>self</a:t>
            </a:r>
            <a:r>
              <a:rPr b="1" i="0" lang="en-US" sz="2800" u="none" cap="none" strike="noStrike">
                <a:solidFill>
                  <a:srgbClr val="000000"/>
                </a:solidFill>
                <a:latin typeface="Open Sans"/>
                <a:ea typeface="Open Sans"/>
                <a:cs typeface="Open Sans"/>
                <a:sym typeface="Open Sans"/>
              </a:rPr>
              <a:t> </a:t>
            </a:r>
            <a:r>
              <a:rPr b="0" i="0" lang="en-US" sz="2800" u="none" cap="none" strike="noStrike">
                <a:solidFill>
                  <a:srgbClr val="000000"/>
                </a:solidFill>
                <a:latin typeface="Open Sans"/>
                <a:ea typeface="Open Sans"/>
                <a:cs typeface="Open Sans"/>
                <a:sym typeface="Open Sans"/>
              </a:rPr>
              <a:t>để chỉ chính đối tượng đó, thuộc sở hữu của đối tượng đó.</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gf5235eb5ba_0_2069"/>
          <p:cNvSpPr/>
          <p:nvPr/>
        </p:nvSpPr>
        <p:spPr>
          <a:xfrm>
            <a:off x="838080" y="145151"/>
            <a:ext cx="10514100" cy="8130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Open Sans SemiBold"/>
                <a:ea typeface="Open Sans SemiBold"/>
                <a:cs typeface="Open Sans SemiBold"/>
                <a:sym typeface="Open Sans SemiBold"/>
              </a:rPr>
              <a:t>Tạo đối tượng từ lớp</a:t>
            </a:r>
            <a:endParaRPr b="0" i="0" sz="1800" u="none" cap="none" strike="noStrike">
              <a:solidFill>
                <a:srgbClr val="000000"/>
              </a:solidFill>
              <a:latin typeface="Arial"/>
              <a:ea typeface="Arial"/>
              <a:cs typeface="Arial"/>
              <a:sym typeface="Arial"/>
            </a:endParaRPr>
          </a:p>
        </p:txBody>
      </p:sp>
      <p:sp>
        <p:nvSpPr>
          <p:cNvPr id="1204" name="Google Shape;1204;gf5235eb5ba_0_2069"/>
          <p:cNvSpPr/>
          <p:nvPr/>
        </p:nvSpPr>
        <p:spPr>
          <a:xfrm>
            <a:off x="838080" y="1349115"/>
            <a:ext cx="10866300" cy="4868700"/>
          </a:xfrm>
          <a:prstGeom prst="rect">
            <a:avLst/>
          </a:prstGeom>
          <a:noFill/>
          <a:ln>
            <a:noFill/>
          </a:ln>
        </p:spPr>
        <p:txBody>
          <a:bodyPr anchorCtr="0" anchor="t" bIns="45000" lIns="90000" spcFirstLastPara="1" rIns="90000" wrap="square" tIns="45000">
            <a:noAutofit/>
          </a:bodyPr>
          <a:lstStyle/>
          <a:p>
            <a:pPr indent="-227159" lvl="0" marL="228600" marR="0" rtl="0" algn="just">
              <a:spcBef>
                <a:spcPts val="0"/>
              </a:spcBef>
              <a:spcAft>
                <a:spcPts val="0"/>
              </a:spcAft>
              <a:buClr>
                <a:srgbClr val="000000"/>
              </a:buClr>
              <a:buSzPts val="2600"/>
              <a:buFont typeface="Arial"/>
              <a:buChar char="•"/>
            </a:pPr>
            <a:r>
              <a:rPr b="0" i="0" lang="en-US" sz="2600" u="none" cap="none" strike="noStrike">
                <a:solidFill>
                  <a:srgbClr val="000000"/>
                </a:solidFill>
                <a:latin typeface="Open Sans"/>
                <a:ea typeface="Open Sans"/>
                <a:cs typeface="Open Sans"/>
                <a:sym typeface="Open Sans"/>
              </a:rPr>
              <a:t>Các đối tượng được khai báo như là một biến có kiểu là lớp tương ứng</a:t>
            </a:r>
            <a:endParaRPr b="0" i="0" sz="1800" u="none" cap="none" strike="noStrike">
              <a:solidFill>
                <a:srgbClr val="000000"/>
              </a:solidFill>
              <a:latin typeface="Arial"/>
              <a:ea typeface="Arial"/>
              <a:cs typeface="Arial"/>
              <a:sym typeface="Arial"/>
            </a:endParaRPr>
          </a:p>
          <a:p>
            <a:pPr indent="-227159" lvl="0" marL="228600" marR="0" rtl="0" algn="just">
              <a:spcBef>
                <a:spcPts val="1200"/>
              </a:spcBef>
              <a:spcAft>
                <a:spcPts val="0"/>
              </a:spcAft>
              <a:buClr>
                <a:srgbClr val="000000"/>
              </a:buClr>
              <a:buSzPts val="2600"/>
              <a:buFont typeface="Arial"/>
              <a:buChar char="•"/>
            </a:pPr>
            <a:r>
              <a:rPr b="0" i="0" lang="en-US" sz="2600" u="none" cap="none" strike="noStrike">
                <a:solidFill>
                  <a:srgbClr val="000000"/>
                </a:solidFill>
                <a:latin typeface="Open Sans"/>
                <a:ea typeface="Open Sans"/>
                <a:cs typeface="Open Sans"/>
                <a:sym typeface="Open Sans"/>
              </a:rPr>
              <a:t>VD tạo đối tượng từ lớp Car và gọi phương thức start() của nó:</a:t>
            </a:r>
            <a:endParaRPr b="0" i="0" sz="1800" u="none" cap="none" strike="noStrike">
              <a:solidFill>
                <a:srgbClr val="000000"/>
              </a:solidFill>
              <a:latin typeface="Arial"/>
              <a:ea typeface="Arial"/>
              <a:cs typeface="Arial"/>
              <a:sym typeface="Arial"/>
            </a:endParaRPr>
          </a:p>
          <a:p>
            <a:pPr indent="0" lvl="0" marL="0" marR="0" rtl="0" algn="just">
              <a:spcBef>
                <a:spcPts val="1200"/>
              </a:spcBef>
              <a:spcAft>
                <a:spcPts val="0"/>
              </a:spcAft>
              <a:buNone/>
            </a:pPr>
            <a:r>
              <a:rPr b="0" i="0" lang="en-US" sz="2400" u="none" cap="none" strike="noStrike">
                <a:solidFill>
                  <a:srgbClr val="000000"/>
                </a:solidFill>
                <a:latin typeface="Courier New"/>
                <a:ea typeface="Courier New"/>
                <a:cs typeface="Courier New"/>
                <a:sym typeface="Courier New"/>
              </a:rPr>
              <a:t>	</a:t>
            </a:r>
            <a:r>
              <a:rPr b="0" i="0" lang="en-US" sz="2200" u="none" cap="none" strike="noStrike">
                <a:solidFill>
                  <a:srgbClr val="000000"/>
                </a:solidFill>
                <a:latin typeface="Courier New"/>
                <a:ea typeface="Courier New"/>
                <a:cs typeface="Courier New"/>
                <a:sym typeface="Courier New"/>
              </a:rPr>
              <a:t>carobj = Car("Huyndai", "i10", 1200, "White")</a:t>
            </a:r>
            <a:endParaRPr b="0" i="0" sz="1800" u="none" cap="none" strike="noStrike">
              <a:solidFill>
                <a:srgbClr val="000000"/>
              </a:solidFill>
              <a:latin typeface="Arial"/>
              <a:ea typeface="Arial"/>
              <a:cs typeface="Arial"/>
              <a:sym typeface="Arial"/>
            </a:endParaRPr>
          </a:p>
          <a:p>
            <a:pPr indent="0" lvl="0" marL="0" marR="0" rtl="0" algn="just">
              <a:spcBef>
                <a:spcPts val="1200"/>
              </a:spcBef>
              <a:spcAft>
                <a:spcPts val="0"/>
              </a:spcAft>
              <a:buNone/>
            </a:pPr>
            <a:r>
              <a:rPr b="0" i="0" lang="en-US" sz="2200" u="none" cap="none" strike="noStrike">
                <a:solidFill>
                  <a:srgbClr val="000000"/>
                </a:solidFill>
                <a:latin typeface="Courier New"/>
                <a:ea typeface="Courier New"/>
                <a:cs typeface="Courier New"/>
                <a:sym typeface="Courier New"/>
              </a:rPr>
              <a:t>	carobj.start()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gf5235eb5ba_0_120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Sử dụng thuộc tính</a:t>
            </a:r>
            <a:endParaRPr/>
          </a:p>
        </p:txBody>
      </p:sp>
      <p:sp>
        <p:nvSpPr>
          <p:cNvPr id="1210" name="Google Shape;1210;gf5235eb5ba_0_120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Truy xuất giá trị của thuộc tính của đối tượng</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latin typeface="Courier New"/>
                <a:ea typeface="Courier New"/>
                <a:cs typeface="Courier New"/>
                <a:sym typeface="Courier New"/>
              </a:rPr>
              <a:t>	</a:t>
            </a:r>
            <a:r>
              <a:rPr lang="en-US">
                <a:latin typeface="Courier New"/>
                <a:ea typeface="Courier New"/>
                <a:cs typeface="Courier New"/>
                <a:sym typeface="Courier New"/>
              </a:rPr>
              <a:t>objectName.property  	//carobj.name</a:t>
            </a:r>
            <a:endParaRPr>
              <a:latin typeface="Courier New"/>
              <a:ea typeface="Courier New"/>
              <a:cs typeface="Courier New"/>
              <a:sym typeface="Courier New"/>
            </a:endParaRPr>
          </a:p>
          <a:p>
            <a:pPr indent="0" lvl="0" marL="0" rtl="0" algn="l">
              <a:lnSpc>
                <a:spcPct val="90000"/>
              </a:lnSpc>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gf5235eb5ba_0_121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Sử dụng phương thức</a:t>
            </a:r>
            <a:endParaRPr/>
          </a:p>
        </p:txBody>
      </p:sp>
      <p:sp>
        <p:nvSpPr>
          <p:cNvPr id="1216" name="Google Shape;1216;gf5235eb5ba_0_121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Gọi một phương thức của đối tượng</a:t>
            </a:r>
            <a:endParaRPr/>
          </a:p>
          <a:p>
            <a:pPr indent="0" lvl="0" marL="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objectName.methodName(parameters);</a:t>
            </a:r>
            <a:endParaRPr/>
          </a:p>
          <a:p>
            <a:pPr indent="-228600" lvl="0" marL="228600" rtl="0" algn="l">
              <a:lnSpc>
                <a:spcPct val="90000"/>
              </a:lnSpc>
              <a:spcBef>
                <a:spcPts val="1000"/>
              </a:spcBef>
              <a:spcAft>
                <a:spcPts val="0"/>
              </a:spcAft>
              <a:buClr>
                <a:schemeClr val="dk1"/>
              </a:buClr>
              <a:buSzPts val="2800"/>
              <a:buChar char="•"/>
            </a:pPr>
            <a:r>
              <a:rPr lang="en-US"/>
              <a:t>Truyền tham số khi gọi phương thức của đối tượng</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17" name="Google Shape;1217;gf5235eb5ba_0_1217"/>
          <p:cNvPicPr preferRelativeResize="0"/>
          <p:nvPr/>
        </p:nvPicPr>
        <p:blipFill rotWithShape="1">
          <a:blip r:embed="rId3">
            <a:alphaModFix/>
          </a:blip>
          <a:srcRect b="0" l="0" r="0" t="0"/>
          <a:stretch/>
        </p:blipFill>
        <p:spPr>
          <a:xfrm>
            <a:off x="1752228" y="2844787"/>
            <a:ext cx="4019551" cy="51913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gf5235eb5ba_0_189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1224" name="Google Shape;1224;gf5235eb5ba_0_189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Lớp Car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gf5235eb5ba_0_198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231" name="Google Shape;1231;gf5235eb5ba_0_198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Quy tắc đặt tên lớp</a:t>
            </a:r>
            <a:endParaRPr/>
          </a:p>
          <a:p>
            <a:pPr indent="0" lvl="0" marL="0" rtl="0" algn="l">
              <a:lnSpc>
                <a:spcPct val="90000"/>
              </a:lnSpc>
              <a:spcBef>
                <a:spcPts val="1000"/>
              </a:spcBef>
              <a:spcAft>
                <a:spcPts val="0"/>
              </a:spcAft>
              <a:buClr>
                <a:srgbClr val="888888"/>
              </a:buClr>
              <a:buSzPts val="2400"/>
              <a:buNone/>
            </a:pPr>
            <a:r>
              <a:rPr lang="en-US"/>
              <a:t>Phương thức khởi tạo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gf5235eb5ba_0_2064"/>
          <p:cNvSpPr/>
          <p:nvPr/>
        </p:nvSpPr>
        <p:spPr>
          <a:xfrm>
            <a:off x="838080" y="190122"/>
            <a:ext cx="10513500" cy="812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Open Sans SemiBold"/>
                <a:ea typeface="Open Sans SemiBold"/>
                <a:cs typeface="Open Sans SemiBold"/>
                <a:sym typeface="Open Sans SemiBold"/>
              </a:rPr>
              <a:t>Quy tắc đặt tên lớp</a:t>
            </a:r>
            <a:endParaRPr b="0" i="0" sz="1800" u="none" cap="none" strike="noStrike">
              <a:solidFill>
                <a:srgbClr val="000000"/>
              </a:solidFill>
              <a:latin typeface="Arial"/>
              <a:ea typeface="Arial"/>
              <a:cs typeface="Arial"/>
              <a:sym typeface="Arial"/>
            </a:endParaRPr>
          </a:p>
        </p:txBody>
      </p:sp>
      <p:sp>
        <p:nvSpPr>
          <p:cNvPr id="1237" name="Google Shape;1237;gf5235eb5ba_0_2064"/>
          <p:cNvSpPr/>
          <p:nvPr/>
        </p:nvSpPr>
        <p:spPr>
          <a:xfrm>
            <a:off x="838080" y="1333622"/>
            <a:ext cx="10513500" cy="4519800"/>
          </a:xfrm>
          <a:prstGeom prst="rect">
            <a:avLst/>
          </a:prstGeom>
          <a:noFill/>
          <a:ln>
            <a:noFill/>
          </a:ln>
        </p:spPr>
        <p:txBody>
          <a:bodyPr anchorCtr="0" anchor="t" bIns="45000" lIns="90000" spcFirstLastPara="1" rIns="90000" wrap="square" tIns="45000">
            <a:noAutofit/>
          </a:bodyPr>
          <a:lstStyle/>
          <a:p>
            <a:pPr indent="-226439" lvl="0" marL="2286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Tên lớp nên là một danh từ</a:t>
            </a:r>
            <a:endParaRPr/>
          </a:p>
          <a:p>
            <a:pPr indent="-226439" lvl="0" marL="2286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Ký tự đầu tiên của tên lớp phải viết hoa và được đặt tên theo quy tắc Pascal tức ký tự đầu tiên của mỗi từ phải viết hoa</a:t>
            </a:r>
            <a:endParaRPr/>
          </a:p>
          <a:p>
            <a:pPr indent="-226439" lvl="0" marL="2286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Tên lớp đơn giản, có ý nghĩa</a:t>
            </a:r>
            <a:endParaRPr/>
          </a:p>
          <a:p>
            <a:pPr indent="-226439" lvl="0" marL="2286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Không dùng từ khoá để đặt tên lớp (từ khoá: var, function, new ...)</a:t>
            </a:r>
            <a:endParaRPr/>
          </a:p>
          <a:p>
            <a:pPr indent="-226439" lvl="0" marL="2286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Tên lớp không được bắt đầu bởi một số, nên bắt đầu là một ký tự trong bảng chữ cái (A-Z_)</a:t>
            </a:r>
            <a:endParaRPr/>
          </a:p>
          <a:p>
            <a:pPr indent="-226439" lvl="0" marL="2286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Ví dụ: Student, Employee, NullPoi</a:t>
            </a:r>
            <a:r>
              <a:rPr lang="en-US" sz="2800">
                <a:solidFill>
                  <a:schemeClr val="dk1"/>
                </a:solidFill>
                <a:latin typeface="Calibri"/>
                <a:ea typeface="Calibri"/>
                <a:cs typeface="Calibri"/>
                <a:sym typeface="Calibri"/>
              </a:rPr>
              <a:t>n</a:t>
            </a:r>
            <a:r>
              <a:rPr b="0" i="0" lang="en-US" sz="2800" u="none" cap="none" strike="noStrike">
                <a:solidFill>
                  <a:schemeClr val="dk1"/>
                </a:solidFill>
                <a:latin typeface="Calibri"/>
                <a:ea typeface="Calibri"/>
                <a:cs typeface="Calibri"/>
                <a:sym typeface="Calibri"/>
              </a:rPr>
              <a:t>terException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gf5235eb5ba_0_2074"/>
          <p:cNvSpPr/>
          <p:nvPr/>
        </p:nvSpPr>
        <p:spPr>
          <a:xfrm>
            <a:off x="838080" y="190122"/>
            <a:ext cx="10513500" cy="812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Open Sans SemiBold"/>
                <a:ea typeface="Open Sans SemiBold"/>
                <a:cs typeface="Open Sans SemiBold"/>
                <a:sym typeface="Open Sans SemiBold"/>
              </a:rPr>
              <a:t>Phương thức khởi tạo</a:t>
            </a:r>
            <a:endParaRPr b="0" i="0" sz="1800" u="none" cap="none" strike="noStrike">
              <a:solidFill>
                <a:srgbClr val="000000"/>
              </a:solidFill>
              <a:latin typeface="Arial"/>
              <a:ea typeface="Arial"/>
              <a:cs typeface="Arial"/>
              <a:sym typeface="Arial"/>
            </a:endParaRPr>
          </a:p>
        </p:txBody>
      </p:sp>
      <p:sp>
        <p:nvSpPr>
          <p:cNvPr id="1243" name="Google Shape;1243;gf5235eb5ba_0_2074"/>
          <p:cNvSpPr/>
          <p:nvPr/>
        </p:nvSpPr>
        <p:spPr>
          <a:xfrm>
            <a:off x="838080" y="1379095"/>
            <a:ext cx="10513500" cy="5118900"/>
          </a:xfrm>
          <a:prstGeom prst="rect">
            <a:avLst/>
          </a:prstGeom>
          <a:noFill/>
          <a:ln>
            <a:noFill/>
          </a:ln>
        </p:spPr>
        <p:txBody>
          <a:bodyPr anchorCtr="0" anchor="t" bIns="45000" lIns="90000" spcFirstLastPara="1" rIns="90000" wrap="square" tIns="45000">
            <a:noAutofit/>
          </a:bodyPr>
          <a:lstStyle/>
          <a:p>
            <a:pPr indent="-226439" lvl="0" marL="2286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Phương thức khởi tạo (Constructor) là một phương thức đặc biệt với các đặc điểm:</a:t>
            </a:r>
            <a:endParaRPr/>
          </a:p>
          <a:p>
            <a:pPr indent="-226439" lvl="1" marL="6858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Tên phương thức trùng với tên lớp</a:t>
            </a:r>
            <a:endParaRPr/>
          </a:p>
          <a:p>
            <a:pPr indent="-226439" lvl="1" marL="6858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Không có kiểu dữ liệu trả về</a:t>
            </a:r>
            <a:endParaRPr/>
          </a:p>
          <a:p>
            <a:pPr indent="-226439" lvl="1" marL="6858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Có các tham số đầu vào như phương thức thông thường khác</a:t>
            </a:r>
            <a:endParaRPr/>
          </a:p>
          <a:p>
            <a:pPr indent="-226439" lvl="0" marL="2286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Phương thức khởi tạo được sử dụng để:</a:t>
            </a:r>
            <a:endParaRPr/>
          </a:p>
          <a:p>
            <a:pPr indent="-226439" lvl="1" marL="6858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Tạo đối tượng</a:t>
            </a:r>
            <a:endParaRPr/>
          </a:p>
          <a:p>
            <a:pPr indent="-226439" lvl="1" marL="6858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Khởi tạo các giá trị ban đầu cho các thuộc tính của lớp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gf5235eb5ba_0_2079"/>
          <p:cNvSpPr/>
          <p:nvPr/>
        </p:nvSpPr>
        <p:spPr>
          <a:xfrm>
            <a:off x="838080" y="130161"/>
            <a:ext cx="10513500" cy="8121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Open Sans SemiBold"/>
                <a:ea typeface="Open Sans SemiBold"/>
                <a:cs typeface="Open Sans SemiBold"/>
                <a:sym typeface="Open Sans SemiBold"/>
              </a:rPr>
              <a:t>Phương thức khởi tạo</a:t>
            </a:r>
            <a:endParaRPr b="0" i="0" sz="1800" u="none" cap="none" strike="noStrike">
              <a:solidFill>
                <a:srgbClr val="000000"/>
              </a:solidFill>
              <a:latin typeface="Arial"/>
              <a:ea typeface="Arial"/>
              <a:cs typeface="Arial"/>
              <a:sym typeface="Arial"/>
            </a:endParaRPr>
          </a:p>
        </p:txBody>
      </p:sp>
      <p:sp>
        <p:nvSpPr>
          <p:cNvPr id="1249" name="Google Shape;1249;gf5235eb5ba_0_2079"/>
          <p:cNvSpPr/>
          <p:nvPr/>
        </p:nvSpPr>
        <p:spPr>
          <a:xfrm>
            <a:off x="838080" y="1304145"/>
            <a:ext cx="10513500" cy="5193900"/>
          </a:xfrm>
          <a:prstGeom prst="rect">
            <a:avLst/>
          </a:prstGeom>
          <a:noFill/>
          <a:ln>
            <a:noFill/>
          </a:ln>
        </p:spPr>
        <p:txBody>
          <a:bodyPr anchorCtr="0" anchor="t" bIns="45000" lIns="90000" spcFirstLastPara="1" rIns="90000" wrap="square" tIns="45000">
            <a:noAutofit/>
          </a:bodyPr>
          <a:lstStyle/>
          <a:p>
            <a:pPr indent="-226439" lvl="0" marL="228600" marR="0" rtl="0" algn="just">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Phương thức khởi tạo được gọi ngay khi một đối tượng được tạo ra</a:t>
            </a:r>
            <a:endParaRPr/>
          </a:p>
          <a:p>
            <a:pPr indent="-226439" lvl="0" marL="228600" marR="0" rtl="0" algn="just">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Ví dụ: </a:t>
            </a:r>
            <a:endParaRPr/>
          </a:p>
          <a:p>
            <a:pPr indent="-226439" lvl="1" marL="685800" marR="0" rtl="0" algn="just">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Trong lớp Car có phương thức khởi tạo</a:t>
            </a:r>
            <a:r>
              <a:rPr lang="en-US" sz="2800">
                <a:solidFill>
                  <a:schemeClr val="dk1"/>
                </a:solidFill>
                <a:latin typeface="Calibri"/>
                <a:ea typeface="Calibri"/>
                <a:cs typeface="Calibri"/>
                <a:sym typeface="Calibri"/>
              </a:rPr>
              <a:t> là</a:t>
            </a:r>
            <a:endParaRPr b="0" i="0" sz="28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1511300" lvl="0" marL="0" rtl="0" algn="l">
              <a:lnSpc>
                <a:spcPct val="115000"/>
              </a:lnSpc>
              <a:spcBef>
                <a:spcPts val="0"/>
              </a:spcBef>
              <a:spcAft>
                <a:spcPts val="0"/>
              </a:spcAft>
              <a:buClr>
                <a:schemeClr val="dk1"/>
              </a:buClr>
              <a:buSzPts val="1100"/>
              <a:buFont typeface="Arial"/>
              <a:buNone/>
            </a:pPr>
            <a:r>
              <a:rPr b="1" lang="en-US" sz="1800">
                <a:solidFill>
                  <a:srgbClr val="454545"/>
                </a:solidFill>
                <a:latin typeface="Courier New"/>
                <a:ea typeface="Courier New"/>
                <a:cs typeface="Courier New"/>
                <a:sym typeface="Courier New"/>
              </a:rPr>
              <a:t>def</a:t>
            </a:r>
            <a:r>
              <a:rPr lang="en-US" sz="1800">
                <a:solidFill>
                  <a:srgbClr val="454545"/>
                </a:solidFill>
                <a:latin typeface="Courier New"/>
                <a:ea typeface="Courier New"/>
                <a:cs typeface="Courier New"/>
                <a:sym typeface="Courier New"/>
              </a:rPr>
              <a:t> _init_(</a:t>
            </a:r>
            <a:r>
              <a:rPr b="1" lang="en-US" sz="1800">
                <a:solidFill>
                  <a:srgbClr val="454545"/>
                </a:solidFill>
                <a:latin typeface="Courier New"/>
                <a:ea typeface="Courier New"/>
                <a:cs typeface="Courier New"/>
                <a:sym typeface="Courier New"/>
              </a:rPr>
              <a:t>self</a:t>
            </a:r>
            <a:r>
              <a:rPr lang="en-US" sz="1800">
                <a:solidFill>
                  <a:srgbClr val="454545"/>
                </a:solidFill>
                <a:latin typeface="Courier New"/>
                <a:ea typeface="Courier New"/>
                <a:cs typeface="Courier New"/>
                <a:sym typeface="Courier New"/>
              </a:rPr>
              <a:t>, name, model):	//Phương thức khởi tạo</a:t>
            </a:r>
            <a:endParaRPr sz="1800">
              <a:solidFill>
                <a:srgbClr val="454545"/>
              </a:solidFill>
              <a:latin typeface="Courier New"/>
              <a:ea typeface="Courier New"/>
              <a:cs typeface="Courier New"/>
              <a:sym typeface="Courier New"/>
            </a:endParaRPr>
          </a:p>
          <a:p>
            <a:pPr indent="1511300" lvl="0" marL="457200" rtl="0" algn="l">
              <a:lnSpc>
                <a:spcPct val="115000"/>
              </a:lnSpc>
              <a:spcBef>
                <a:spcPts val="0"/>
              </a:spcBef>
              <a:spcAft>
                <a:spcPts val="0"/>
              </a:spcAft>
              <a:buClr>
                <a:schemeClr val="dk1"/>
              </a:buClr>
              <a:buSzPts val="1100"/>
              <a:buFont typeface="Arial"/>
              <a:buNone/>
            </a:pPr>
            <a:r>
              <a:rPr b="1" lang="en-US" sz="1800">
                <a:solidFill>
                  <a:srgbClr val="454545"/>
                </a:solidFill>
                <a:latin typeface="Courier New"/>
                <a:ea typeface="Courier New"/>
                <a:cs typeface="Courier New"/>
                <a:sym typeface="Courier New"/>
              </a:rPr>
              <a:t>self</a:t>
            </a:r>
            <a:r>
              <a:rPr lang="en-US" sz="1800">
                <a:solidFill>
                  <a:srgbClr val="454545"/>
                </a:solidFill>
                <a:latin typeface="Courier New"/>
                <a:ea typeface="Courier New"/>
                <a:cs typeface="Courier New"/>
                <a:sym typeface="Courier New"/>
              </a:rPr>
              <a:t>.name = name</a:t>
            </a:r>
            <a:endParaRPr sz="1800">
              <a:solidFill>
                <a:srgbClr val="454545"/>
              </a:solidFill>
              <a:latin typeface="Courier New"/>
              <a:ea typeface="Courier New"/>
              <a:cs typeface="Courier New"/>
              <a:sym typeface="Courier New"/>
            </a:endParaRPr>
          </a:p>
          <a:p>
            <a:pPr indent="1511300" lvl="0" marL="457200" rtl="0" algn="l">
              <a:lnSpc>
                <a:spcPct val="115000"/>
              </a:lnSpc>
              <a:spcBef>
                <a:spcPts val="0"/>
              </a:spcBef>
              <a:spcAft>
                <a:spcPts val="0"/>
              </a:spcAft>
              <a:buClr>
                <a:schemeClr val="dk1"/>
              </a:buClr>
              <a:buSzPts val="1100"/>
              <a:buFont typeface="Arial"/>
              <a:buNone/>
            </a:pPr>
            <a:r>
              <a:rPr b="1" lang="en-US" sz="1800">
                <a:solidFill>
                  <a:srgbClr val="454545"/>
                </a:solidFill>
                <a:latin typeface="Courier New"/>
                <a:ea typeface="Courier New"/>
                <a:cs typeface="Courier New"/>
                <a:sym typeface="Courier New"/>
              </a:rPr>
              <a:t>self</a:t>
            </a:r>
            <a:r>
              <a:rPr lang="en-US" sz="1800">
                <a:solidFill>
                  <a:srgbClr val="454545"/>
                </a:solidFill>
                <a:latin typeface="Courier New"/>
                <a:ea typeface="Courier New"/>
                <a:cs typeface="Courier New"/>
                <a:sym typeface="Courier New"/>
              </a:rPr>
              <a:t>.model = model</a:t>
            </a:r>
            <a:endParaRPr sz="1800">
              <a:solidFill>
                <a:srgbClr val="454545"/>
              </a:solidFill>
              <a:latin typeface="Courier New"/>
              <a:ea typeface="Courier New"/>
              <a:cs typeface="Courier New"/>
              <a:sym typeface="Courier New"/>
            </a:endParaRPr>
          </a:p>
          <a:p>
            <a:pPr indent="0" lvl="0" marL="0" marR="0" rtl="0" algn="just">
              <a:lnSpc>
                <a:spcPct val="90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gf5235eb5ba_0_122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Mô tả lớp bằng biểu đồ</a:t>
            </a:r>
            <a:endParaRPr/>
          </a:p>
        </p:txBody>
      </p:sp>
      <p:sp>
        <p:nvSpPr>
          <p:cNvPr id="1255" name="Google Shape;1255;gf5235eb5ba_0_1223"/>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15000"/>
              </a:lnSpc>
              <a:spcBef>
                <a:spcPts val="0"/>
              </a:spcBef>
              <a:spcAft>
                <a:spcPts val="0"/>
              </a:spcAft>
              <a:buClr>
                <a:schemeClr val="dk1"/>
              </a:buClr>
              <a:buSzPts val="2800"/>
              <a:buChar char="•"/>
            </a:pPr>
            <a:r>
              <a:rPr lang="en-US"/>
              <a:t>Có thể sử dụng những cách khác nhau để mô tả lớp</a:t>
            </a:r>
            <a:endParaRPr/>
          </a:p>
          <a:p>
            <a:pPr indent="-228600" lvl="0" marL="228600" rtl="0" algn="just">
              <a:lnSpc>
                <a:spcPct val="115000"/>
              </a:lnSpc>
              <a:spcBef>
                <a:spcPts val="1000"/>
              </a:spcBef>
              <a:spcAft>
                <a:spcPts val="0"/>
              </a:spcAft>
              <a:buClr>
                <a:schemeClr val="dk1"/>
              </a:buClr>
              <a:buSzPts val="2800"/>
              <a:buChar char="•"/>
            </a:pPr>
            <a:r>
              <a:rPr lang="en-US"/>
              <a:t>Các ký hiệu UML là cách thông dụng để mô tả lớp và nhiều ký hiệu khác</a:t>
            </a:r>
            <a:endParaRPr/>
          </a:p>
          <a:p>
            <a:pPr indent="-228600" lvl="0" marL="228600" rtl="0" algn="just">
              <a:lnSpc>
                <a:spcPct val="115000"/>
              </a:lnSpc>
              <a:spcBef>
                <a:spcPts val="1000"/>
              </a:spcBef>
              <a:spcAft>
                <a:spcPts val="0"/>
              </a:spcAft>
              <a:buClr>
                <a:schemeClr val="dk1"/>
              </a:buClr>
              <a:buSzPts val="2800"/>
              <a:buChar char="•"/>
            </a:pPr>
            <a:r>
              <a:rPr lang="en-US"/>
              <a:t>Để mô tả một lớp cơ bản, cần xác định:</a:t>
            </a:r>
            <a:endParaRPr/>
          </a:p>
          <a:p>
            <a:pPr indent="-228600" lvl="1" marL="685800" rtl="0" algn="just">
              <a:lnSpc>
                <a:spcPct val="115000"/>
              </a:lnSpc>
              <a:spcBef>
                <a:spcPts val="500"/>
              </a:spcBef>
              <a:spcAft>
                <a:spcPts val="0"/>
              </a:spcAft>
              <a:buClr>
                <a:schemeClr val="dk1"/>
              </a:buClr>
              <a:buSzPts val="2400"/>
              <a:buChar char="•"/>
            </a:pPr>
            <a:r>
              <a:rPr lang="en-US"/>
              <a:t>Tên lớp</a:t>
            </a:r>
            <a:endParaRPr/>
          </a:p>
          <a:p>
            <a:pPr indent="-228600" lvl="1" marL="685800" rtl="0" algn="just">
              <a:lnSpc>
                <a:spcPct val="115000"/>
              </a:lnSpc>
              <a:spcBef>
                <a:spcPts val="500"/>
              </a:spcBef>
              <a:spcAft>
                <a:spcPts val="0"/>
              </a:spcAft>
              <a:buClr>
                <a:schemeClr val="dk1"/>
              </a:buClr>
              <a:buSzPts val="2400"/>
              <a:buChar char="•"/>
            </a:pPr>
            <a:r>
              <a:rPr lang="en-US"/>
              <a:t>Các thuộc tính</a:t>
            </a:r>
            <a:endParaRPr/>
          </a:p>
          <a:p>
            <a:pPr indent="-228600" lvl="1" marL="685800" rtl="0" algn="just">
              <a:lnSpc>
                <a:spcPct val="115000"/>
              </a:lnSpc>
              <a:spcBef>
                <a:spcPts val="500"/>
              </a:spcBef>
              <a:spcAft>
                <a:spcPts val="0"/>
              </a:spcAft>
              <a:buClr>
                <a:schemeClr val="dk1"/>
              </a:buClr>
              <a:buSzPts val="2400"/>
              <a:buChar char="•"/>
            </a:pPr>
            <a:r>
              <a:rPr lang="en-US"/>
              <a:t>Các phương thức</a:t>
            </a:r>
            <a:endParaRPr/>
          </a:p>
          <a:p>
            <a:pPr indent="-228600" lvl="1" marL="685800" rtl="0" algn="just">
              <a:lnSpc>
                <a:spcPct val="115000"/>
              </a:lnSpc>
              <a:spcBef>
                <a:spcPts val="500"/>
              </a:spcBef>
              <a:spcAft>
                <a:spcPts val="0"/>
              </a:spcAft>
              <a:buClr>
                <a:schemeClr val="dk1"/>
              </a:buClr>
              <a:buSzPts val="2400"/>
              <a:buChar char="•"/>
            </a:pPr>
            <a:r>
              <a:rPr lang="en-US"/>
              <a:t>Các hàm khởi tạo</a:t>
            </a:r>
            <a:endParaRPr/>
          </a:p>
          <a:p>
            <a:pPr indent="-50800" lvl="0" marL="228600" rtl="0" algn="just">
              <a:lnSpc>
                <a:spcPct val="115000"/>
              </a:lnSpc>
              <a:spcBef>
                <a:spcPts val="1000"/>
              </a:spcBef>
              <a:spcAft>
                <a:spcPts val="0"/>
              </a:spcAft>
              <a:buClr>
                <a:schemeClr val="dk1"/>
              </a:buClr>
              <a:buSzPts val="2800"/>
              <a:buNone/>
            </a:pPr>
            <a:r>
              <a:t/>
            </a:r>
            <a:endParaRPr/>
          </a:p>
        </p:txBody>
      </p:sp>
      <p:pic>
        <p:nvPicPr>
          <p:cNvPr descr="https://upload.wikimedia.org/wikipedia/commons/f/f8/Class_Dependency.png" id="1256" name="Google Shape;1256;gf5235eb5ba_0_1223"/>
          <p:cNvPicPr preferRelativeResize="0"/>
          <p:nvPr/>
        </p:nvPicPr>
        <p:blipFill rotWithShape="1">
          <a:blip r:embed="rId3">
            <a:alphaModFix/>
          </a:blip>
          <a:srcRect b="0" l="0" r="0" t="0"/>
          <a:stretch/>
        </p:blipFill>
        <p:spPr>
          <a:xfrm>
            <a:off x="5868741" y="4145798"/>
            <a:ext cx="6003922" cy="2362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f5235eb5ba_0_8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13" name="Google Shape;113;gf5235eb5ba_0_8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Lập trình hướng đối tượng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gf5235eb5ba_0_1814"/>
          <p:cNvSpPr txBox="1"/>
          <p:nvPr>
            <p:ph type="ctrTitle"/>
          </p:nvPr>
        </p:nvSpPr>
        <p:spPr>
          <a:xfrm>
            <a:off x="834850" y="33125"/>
            <a:ext cx="9144000" cy="8514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600"/>
              <a:buFont typeface="Open Sans SemiBold"/>
              <a:buNone/>
            </a:pPr>
            <a:r>
              <a:rPr b="1" i="0" lang="en-US" sz="4600" u="none" cap="none" strike="noStrike">
                <a:solidFill>
                  <a:srgbClr val="000000"/>
                </a:solidFill>
                <a:latin typeface="Open Sans SemiBold"/>
                <a:ea typeface="Open Sans SemiBold"/>
                <a:cs typeface="Open Sans SemiBold"/>
                <a:sym typeface="Open Sans SemiBold"/>
              </a:rPr>
              <a:t>Sơ đồ lớp Car</a:t>
            </a:r>
            <a:endParaRPr b="1" i="0" sz="4600" u="none" cap="none" strike="noStrike">
              <a:solidFill>
                <a:srgbClr val="000000"/>
              </a:solidFill>
              <a:latin typeface="Open Sans SemiBold"/>
              <a:ea typeface="Open Sans SemiBold"/>
              <a:cs typeface="Open Sans SemiBold"/>
              <a:sym typeface="Open Sans SemiBold"/>
            </a:endParaRPr>
          </a:p>
        </p:txBody>
      </p:sp>
      <p:graphicFrame>
        <p:nvGraphicFramePr>
          <p:cNvPr id="1263" name="Google Shape;1263;gf5235eb5ba_0_1814"/>
          <p:cNvGraphicFramePr/>
          <p:nvPr/>
        </p:nvGraphicFramePr>
        <p:xfrm>
          <a:off x="1077923" y="1303580"/>
          <a:ext cx="3000000" cy="3000000"/>
        </p:xfrm>
        <a:graphic>
          <a:graphicData uri="http://schemas.openxmlformats.org/drawingml/2006/table">
            <a:tbl>
              <a:tblPr bandRow="1" firstRow="1">
                <a:noFill/>
                <a:tableStyleId>{2994CA49-C600-4A1E-B7C9-03F5E1E7E774}</a:tableStyleId>
              </a:tblPr>
              <a:tblGrid>
                <a:gridCol w="3678000"/>
              </a:tblGrid>
              <a:tr h="370850">
                <a:tc>
                  <a:txBody>
                    <a:bodyPr/>
                    <a:lstStyle/>
                    <a:p>
                      <a:pPr indent="0" lvl="0" marL="0" marR="0" rtl="0" algn="ctr">
                        <a:spcBef>
                          <a:spcPts val="0"/>
                        </a:spcBef>
                        <a:spcAft>
                          <a:spcPts val="0"/>
                        </a:spcAft>
                        <a:buNone/>
                      </a:pPr>
                      <a:r>
                        <a:rPr lang="en-US" sz="2200" u="none" cap="none" strike="noStrike"/>
                        <a:t>Car</a:t>
                      </a:r>
                      <a:endParaRPr sz="2200" u="none" cap="none" strike="noStrike"/>
                    </a:p>
                  </a:txBody>
                  <a:tcPr marT="45725" marB="45725" marR="91450" marL="91450"/>
                </a:tc>
              </a:tr>
              <a:tr h="370850">
                <a:tc>
                  <a:txBody>
                    <a:bodyPr/>
                    <a:lstStyle/>
                    <a:p>
                      <a:pPr indent="0" lvl="0" marL="0" marR="0" rtl="0" algn="l">
                        <a:spcBef>
                          <a:spcPts val="0"/>
                        </a:spcBef>
                        <a:spcAft>
                          <a:spcPts val="0"/>
                        </a:spcAft>
                        <a:buNone/>
                      </a:pPr>
                      <a:r>
                        <a:rPr lang="en-US" sz="2200" u="none" cap="none" strike="noStrike"/>
                        <a:t>- name: string</a:t>
                      </a:r>
                      <a:endParaRPr/>
                    </a:p>
                    <a:p>
                      <a:pPr indent="0" lvl="0" marL="0" marR="0" rtl="0" algn="l">
                        <a:spcBef>
                          <a:spcPts val="0"/>
                        </a:spcBef>
                        <a:spcAft>
                          <a:spcPts val="0"/>
                        </a:spcAft>
                        <a:buNone/>
                      </a:pPr>
                      <a:r>
                        <a:rPr lang="en-US" sz="2200"/>
                        <a:t>- model: string</a:t>
                      </a:r>
                      <a:endParaRPr/>
                    </a:p>
                    <a:p>
                      <a:pPr indent="0" lvl="0" marL="0" marR="0" rtl="0" algn="l">
                        <a:spcBef>
                          <a:spcPts val="0"/>
                        </a:spcBef>
                        <a:spcAft>
                          <a:spcPts val="0"/>
                        </a:spcAft>
                        <a:buNone/>
                      </a:pPr>
                      <a:r>
                        <a:rPr lang="en-US" sz="2200"/>
                        <a:t>- weight: double</a:t>
                      </a:r>
                      <a:endParaRPr/>
                    </a:p>
                    <a:p>
                      <a:pPr indent="0" lvl="0" marL="0" marR="0" rtl="0" algn="l">
                        <a:spcBef>
                          <a:spcPts val="0"/>
                        </a:spcBef>
                        <a:spcAft>
                          <a:spcPts val="0"/>
                        </a:spcAft>
                        <a:buNone/>
                      </a:pPr>
                      <a:r>
                        <a:rPr lang="en-US" sz="2200"/>
                        <a:t>- color: string</a:t>
                      </a:r>
                      <a:endParaRPr sz="2200"/>
                    </a:p>
                  </a:txBody>
                  <a:tcPr marT="45725" marB="45725" marR="91450" marL="91450"/>
                </a:tc>
              </a:tr>
              <a:tr h="370850">
                <a:tc>
                  <a:txBody>
                    <a:bodyPr/>
                    <a:lstStyle/>
                    <a:p>
                      <a:pPr indent="0" lvl="0" marL="0" marR="0" rtl="0" algn="l">
                        <a:spcBef>
                          <a:spcPts val="0"/>
                        </a:spcBef>
                        <a:spcAft>
                          <a:spcPts val="0"/>
                        </a:spcAft>
                        <a:buNone/>
                      </a:pPr>
                      <a:r>
                        <a:rPr lang="en-US" sz="2200"/>
                        <a:t>+ Car(name, model, weight, color)</a:t>
                      </a:r>
                      <a:endParaRPr sz="2200"/>
                    </a:p>
                    <a:p>
                      <a:pPr indent="0" lvl="0" marL="0" marR="0" rtl="0" algn="l">
                        <a:spcBef>
                          <a:spcPts val="0"/>
                        </a:spcBef>
                        <a:spcAft>
                          <a:spcPts val="0"/>
                        </a:spcAft>
                        <a:buNone/>
                      </a:pPr>
                      <a:r>
                        <a:rPr lang="en-US" sz="2200"/>
                        <a:t>+ start()</a:t>
                      </a:r>
                      <a:endParaRPr/>
                    </a:p>
                    <a:p>
                      <a:pPr indent="0" lvl="0" marL="0" marR="0" rtl="0" algn="l">
                        <a:spcBef>
                          <a:spcPts val="0"/>
                        </a:spcBef>
                        <a:spcAft>
                          <a:spcPts val="0"/>
                        </a:spcAft>
                        <a:buNone/>
                      </a:pPr>
                      <a:r>
                        <a:rPr lang="en-US" sz="2200"/>
                        <a:t>+ dive()</a:t>
                      </a:r>
                      <a:endParaRPr/>
                    </a:p>
                    <a:p>
                      <a:pPr indent="0" lvl="0" marL="0" marR="0" rtl="0" algn="l">
                        <a:spcBef>
                          <a:spcPts val="0"/>
                        </a:spcBef>
                        <a:spcAft>
                          <a:spcPts val="0"/>
                        </a:spcAft>
                        <a:buNone/>
                      </a:pPr>
                      <a:r>
                        <a:rPr lang="en-US" sz="2200"/>
                        <a:t>+ stop()</a:t>
                      </a:r>
                      <a:endParaRPr/>
                    </a:p>
                    <a:p>
                      <a:pPr indent="0" lvl="0" marL="0" marR="0" rtl="0" algn="l">
                        <a:spcBef>
                          <a:spcPts val="0"/>
                        </a:spcBef>
                        <a:spcAft>
                          <a:spcPts val="0"/>
                        </a:spcAft>
                        <a:buNone/>
                      </a:pPr>
                      <a:r>
                        <a:rPr lang="en-US" sz="2200"/>
                        <a:t>+ brake()</a:t>
                      </a:r>
                      <a:endParaRPr/>
                    </a:p>
                    <a:p>
                      <a:pPr indent="0" lvl="0" marL="0" marR="0" rtl="0" algn="l">
                        <a:spcBef>
                          <a:spcPts val="0"/>
                        </a:spcBef>
                        <a:spcAft>
                          <a:spcPts val="0"/>
                        </a:spcAft>
                        <a:buNone/>
                      </a:pPr>
                      <a:r>
                        <a:rPr lang="en-US" sz="2200"/>
                        <a:t>+ toString()</a:t>
                      </a:r>
                      <a:endParaRPr sz="2200"/>
                    </a:p>
                  </a:txBody>
                  <a:tcPr marT="45725" marB="45725" marR="91450" marL="91450"/>
                </a:tc>
              </a:tr>
            </a:tbl>
          </a:graphicData>
        </a:graphic>
      </p:graphicFrame>
      <p:sp>
        <p:nvSpPr>
          <p:cNvPr id="1264" name="Google Shape;1264;gf5235eb5ba_0_1814"/>
          <p:cNvSpPr/>
          <p:nvPr/>
        </p:nvSpPr>
        <p:spPr>
          <a:xfrm>
            <a:off x="5240530" y="2147272"/>
            <a:ext cx="6096000" cy="21606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b="0" i="0" lang="en-US" sz="2200" u="none" cap="none" strike="noStrike">
                <a:solidFill>
                  <a:schemeClr val="dk1"/>
                </a:solidFill>
                <a:latin typeface="Calibri"/>
                <a:ea typeface="Calibri"/>
                <a:cs typeface="Calibri"/>
                <a:sym typeface="Calibri"/>
              </a:rPr>
              <a:t>Trong sơ đồ lớp Car gồm:</a:t>
            </a:r>
            <a:endParaRPr/>
          </a:p>
          <a:p>
            <a:pPr indent="-285750" lvl="0" marL="285750" marR="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4 thuộc tính name kiểu chuỗi, model kiểu chuỗi, weight kiểu số thực, color kiểu chuỗi.</a:t>
            </a:r>
            <a:endParaRPr/>
          </a:p>
          <a:p>
            <a:pPr indent="-285750" lvl="0" marL="285750" marR="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Phương thức khởi tạo Car() có 4 tham số truyền vào</a:t>
            </a:r>
            <a:endParaRPr/>
          </a:p>
          <a:p>
            <a:pPr indent="-285750" lvl="0" marL="285750" marR="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Các phương thức: start(), dive(), stop(), brake(), toString()</a:t>
            </a:r>
            <a:endParaRPr b="0" i="0" sz="1800" u="none" cap="none" strike="noStrike">
              <a:solidFill>
                <a:schemeClr val="dk1"/>
              </a:solidFill>
              <a:latin typeface="Calibri"/>
              <a:ea typeface="Calibri"/>
              <a:cs typeface="Calibri"/>
              <a:sym typeface="Calibri"/>
            </a:endParaRPr>
          </a:p>
        </p:txBody>
      </p:sp>
      <p:sp>
        <p:nvSpPr>
          <p:cNvPr id="1265" name="Google Shape;1265;gf5235eb5ba_0_1814"/>
          <p:cNvSpPr/>
          <p:nvPr/>
        </p:nvSpPr>
        <p:spPr>
          <a:xfrm>
            <a:off x="1077925" y="6020360"/>
            <a:ext cx="66783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Hãy xây dựng lớp hình tròn theo sơ đồ lớp trên</a:t>
            </a:r>
            <a:endParaRPr sz="24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gf5235eb5ba_0_2089"/>
          <p:cNvSpPr txBox="1"/>
          <p:nvPr>
            <p:ph type="ctrTitle"/>
          </p:nvPr>
        </p:nvSpPr>
        <p:spPr>
          <a:xfrm>
            <a:off x="879325" y="-48156"/>
            <a:ext cx="9144000" cy="9381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600"/>
              <a:buFont typeface="Open Sans SemiBold"/>
              <a:buNone/>
            </a:pPr>
            <a:r>
              <a:rPr b="1" i="0" lang="en-US" sz="4600" u="none" cap="none" strike="noStrike">
                <a:solidFill>
                  <a:srgbClr val="000000"/>
                </a:solidFill>
                <a:latin typeface="Open Sans SemiBold"/>
                <a:ea typeface="Open Sans SemiBold"/>
                <a:cs typeface="Open Sans SemiBold"/>
                <a:sym typeface="Open Sans SemiBold"/>
              </a:rPr>
              <a:t>Sơ đồ lớp Apple</a:t>
            </a:r>
            <a:endParaRPr b="1" i="0" sz="4600" u="none" cap="none" strike="noStrike">
              <a:solidFill>
                <a:srgbClr val="000000"/>
              </a:solidFill>
              <a:latin typeface="Open Sans SemiBold"/>
              <a:ea typeface="Open Sans SemiBold"/>
              <a:cs typeface="Open Sans SemiBold"/>
              <a:sym typeface="Open Sans SemiBold"/>
            </a:endParaRPr>
          </a:p>
        </p:txBody>
      </p:sp>
      <p:graphicFrame>
        <p:nvGraphicFramePr>
          <p:cNvPr id="1271" name="Google Shape;1271;gf5235eb5ba_0_2089"/>
          <p:cNvGraphicFramePr/>
          <p:nvPr/>
        </p:nvGraphicFramePr>
        <p:xfrm>
          <a:off x="1117745" y="1679951"/>
          <a:ext cx="3000000" cy="3000000"/>
        </p:xfrm>
        <a:graphic>
          <a:graphicData uri="http://schemas.openxmlformats.org/drawingml/2006/table">
            <a:tbl>
              <a:tblPr bandRow="1" firstRow="1">
                <a:noFill/>
                <a:tableStyleId>{2994CA49-C600-4A1E-B7C9-03F5E1E7E774}</a:tableStyleId>
              </a:tblPr>
              <a:tblGrid>
                <a:gridCol w="4329050"/>
              </a:tblGrid>
              <a:tr h="370850">
                <a:tc>
                  <a:txBody>
                    <a:bodyPr/>
                    <a:lstStyle/>
                    <a:p>
                      <a:pPr indent="0" lvl="0" marL="0" marR="0" rtl="0" algn="l">
                        <a:spcBef>
                          <a:spcPts val="0"/>
                        </a:spcBef>
                        <a:spcAft>
                          <a:spcPts val="0"/>
                        </a:spcAft>
                        <a:buNone/>
                      </a:pPr>
                      <a:r>
                        <a:rPr lang="en-US" sz="2400"/>
                        <a:t>Apple</a:t>
                      </a:r>
                      <a:endParaRPr sz="2400"/>
                    </a:p>
                  </a:txBody>
                  <a:tcPr marT="45725" marB="45725" marR="91450" marL="91450"/>
                </a:tc>
              </a:tr>
              <a:tr h="370850">
                <a:tc>
                  <a:txBody>
                    <a:bodyPr/>
                    <a:lstStyle/>
                    <a:p>
                      <a:pPr indent="0" lvl="0" marL="0" marR="0" rtl="0" algn="l">
                        <a:spcBef>
                          <a:spcPts val="0"/>
                        </a:spcBef>
                        <a:spcAft>
                          <a:spcPts val="0"/>
                        </a:spcAft>
                        <a:buNone/>
                      </a:pPr>
                      <a:r>
                        <a:rPr lang="en-US" sz="2400"/>
                        <a:t>-</a:t>
                      </a:r>
                      <a:r>
                        <a:rPr lang="en-US" sz="2400"/>
                        <a:t> type: string</a:t>
                      </a:r>
                      <a:endParaRPr sz="2400"/>
                    </a:p>
                    <a:p>
                      <a:pPr indent="0" lvl="0" marL="0" marR="0" rtl="0" algn="l">
                        <a:spcBef>
                          <a:spcPts val="0"/>
                        </a:spcBef>
                        <a:spcAft>
                          <a:spcPts val="0"/>
                        </a:spcAft>
                        <a:buNone/>
                      </a:pPr>
                      <a:r>
                        <a:rPr lang="en-US" sz="2400"/>
                        <a:t>- color: string</a:t>
                      </a:r>
                      <a:endParaRPr sz="2400"/>
                    </a:p>
                  </a:txBody>
                  <a:tcPr marT="45725" marB="45725" marR="91450" marL="91450"/>
                </a:tc>
              </a:tr>
              <a:tr h="370850">
                <a:tc>
                  <a:txBody>
                    <a:bodyPr/>
                    <a:lstStyle/>
                    <a:p>
                      <a:pPr indent="0" lvl="0" marL="0" marR="0" rtl="0" algn="l">
                        <a:spcBef>
                          <a:spcPts val="0"/>
                        </a:spcBef>
                        <a:spcAft>
                          <a:spcPts val="0"/>
                        </a:spcAft>
                        <a:buNone/>
                      </a:pPr>
                      <a:r>
                        <a:rPr lang="en-US" sz="2400"/>
                        <a:t>+ Apple(type)</a:t>
                      </a:r>
                      <a:endParaRPr sz="2400"/>
                    </a:p>
                    <a:p>
                      <a:pPr indent="0" lvl="0" marL="0" marR="0" rtl="0" algn="l">
                        <a:spcBef>
                          <a:spcPts val="0"/>
                        </a:spcBef>
                        <a:spcAft>
                          <a:spcPts val="0"/>
                        </a:spcAft>
                        <a:buNone/>
                      </a:pPr>
                      <a:r>
                        <a:rPr lang="en-US" sz="2400"/>
                        <a:t>+ getInfo()</a:t>
                      </a:r>
                      <a:endParaRPr/>
                    </a:p>
                    <a:p>
                      <a:pPr indent="0" lvl="0" marL="0" marR="0" rtl="0" algn="l">
                        <a:spcBef>
                          <a:spcPts val="0"/>
                        </a:spcBef>
                        <a:spcAft>
                          <a:spcPts val="0"/>
                        </a:spcAft>
                        <a:buNone/>
                      </a:pPr>
                      <a:r>
                        <a:rPr lang="en-US" sz="2400"/>
                        <a:t>+ setColor(color)</a:t>
                      </a:r>
                      <a:endParaRPr/>
                    </a:p>
                    <a:p>
                      <a:pPr indent="0" lvl="0" marL="0" marR="0" rtl="0" algn="l">
                        <a:spcBef>
                          <a:spcPts val="0"/>
                        </a:spcBef>
                        <a:spcAft>
                          <a:spcPts val="0"/>
                        </a:spcAft>
                        <a:buNone/>
                      </a:pPr>
                      <a:r>
                        <a:rPr lang="en-US" sz="2400"/>
                        <a:t>+ setType(type)</a:t>
                      </a:r>
                      <a:endParaRPr/>
                    </a:p>
                  </a:txBody>
                  <a:tcPr marT="45725" marB="45725" marR="91450" marL="91450"/>
                </a:tc>
              </a:tr>
            </a:tbl>
          </a:graphicData>
        </a:graphic>
      </p:graphicFrame>
      <p:sp>
        <p:nvSpPr>
          <p:cNvPr id="1272" name="Google Shape;1272;gf5235eb5ba_0_2089"/>
          <p:cNvSpPr/>
          <p:nvPr/>
        </p:nvSpPr>
        <p:spPr>
          <a:xfrm>
            <a:off x="5907277" y="1850776"/>
            <a:ext cx="6096000" cy="24930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b="0" i="0" lang="en-US" sz="2200" u="none" cap="none" strike="noStrike">
                <a:solidFill>
                  <a:schemeClr val="dk1"/>
                </a:solidFill>
                <a:latin typeface="Calibri"/>
                <a:ea typeface="Calibri"/>
                <a:cs typeface="Calibri"/>
                <a:sym typeface="Calibri"/>
              </a:rPr>
              <a:t>Trong sơ đồ lớp Apple gồm:</a:t>
            </a:r>
            <a:endParaRPr/>
          </a:p>
          <a:p>
            <a:pPr indent="-285750" lvl="0" marL="285750" marR="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2 thuộc tính type kiểu chuỗi, color kiểu chuỗi.</a:t>
            </a:r>
            <a:endParaRPr/>
          </a:p>
          <a:p>
            <a:pPr indent="-285750" lvl="0" marL="285750" marR="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Phương thức khởi tạo Apple() có 1 tham số truyền vào</a:t>
            </a:r>
            <a:endParaRPr/>
          </a:p>
          <a:p>
            <a:pPr indent="-285750" lvl="0" marL="285750" marR="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Các phương thức: </a:t>
            </a:r>
            <a:endParaRPr/>
          </a:p>
          <a:p>
            <a:pPr indent="-285750" lvl="1" marL="742950" marR="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getInfo() trả về thông tin của táo gồm type và color</a:t>
            </a:r>
            <a:endParaRPr/>
          </a:p>
          <a:p>
            <a:pPr indent="-285750" lvl="1" marL="742950" marR="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setColor() thiết đặt màu khác cho táo</a:t>
            </a:r>
            <a:endParaRPr/>
          </a:p>
          <a:p>
            <a:pPr indent="-285750" lvl="1" marL="742950" marR="0" rtl="0" algn="just">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setType() thiết đặt loại khác cho táo</a:t>
            </a:r>
            <a:endParaRPr b="0" i="0" sz="1800" u="none" cap="none" strike="noStrike">
              <a:solidFill>
                <a:schemeClr val="dk1"/>
              </a:solidFill>
              <a:latin typeface="Calibri"/>
              <a:ea typeface="Calibri"/>
              <a:cs typeface="Calibri"/>
              <a:sym typeface="Calibri"/>
            </a:endParaRPr>
          </a:p>
        </p:txBody>
      </p:sp>
      <p:sp>
        <p:nvSpPr>
          <p:cNvPr id="1273" name="Google Shape;1273;gf5235eb5ba_0_2089"/>
          <p:cNvSpPr/>
          <p:nvPr/>
        </p:nvSpPr>
        <p:spPr>
          <a:xfrm>
            <a:off x="1117750" y="5871535"/>
            <a:ext cx="66783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Hãy xây dựng lớp hình tròn theo sơ đồ lớp trên</a:t>
            </a:r>
            <a:endParaRPr sz="24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gf5235eb5ba_0_122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Sơ đồ</a:t>
            </a:r>
            <a:r>
              <a:rPr lang="en-US"/>
              <a:t> lớp Hình Tròn</a:t>
            </a:r>
            <a:endParaRPr/>
          </a:p>
        </p:txBody>
      </p:sp>
      <p:graphicFrame>
        <p:nvGraphicFramePr>
          <p:cNvPr id="1280" name="Google Shape;1280;gf5235eb5ba_0_1229"/>
          <p:cNvGraphicFramePr/>
          <p:nvPr/>
        </p:nvGraphicFramePr>
        <p:xfrm>
          <a:off x="1007603" y="2138929"/>
          <a:ext cx="3000000" cy="3000000"/>
        </p:xfrm>
        <a:graphic>
          <a:graphicData uri="http://schemas.openxmlformats.org/drawingml/2006/table">
            <a:tbl>
              <a:tblPr bandRow="1" firstRow="1">
                <a:noFill/>
                <a:tableStyleId>{2994CA49-C600-4A1E-B7C9-03F5E1E7E774}</a:tableStyleId>
              </a:tblPr>
              <a:tblGrid>
                <a:gridCol w="2799950"/>
              </a:tblGrid>
              <a:tr h="370850">
                <a:tc>
                  <a:txBody>
                    <a:bodyPr/>
                    <a:lstStyle/>
                    <a:p>
                      <a:pPr indent="0" lvl="0" marL="0" marR="0" rtl="0" algn="l">
                        <a:spcBef>
                          <a:spcPts val="0"/>
                        </a:spcBef>
                        <a:spcAft>
                          <a:spcPts val="0"/>
                        </a:spcAft>
                        <a:buNone/>
                      </a:pPr>
                      <a:r>
                        <a:rPr lang="en-US" sz="1800" u="none" cap="none" strike="noStrike"/>
                        <a:t>Circle</a:t>
                      </a:r>
                      <a:endParaRPr sz="1800"/>
                    </a:p>
                  </a:txBody>
                  <a:tcPr marT="45725" marB="45725" marR="91450" marL="91450"/>
                </a:tc>
              </a:tr>
              <a:tr h="370850">
                <a:tc>
                  <a:txBody>
                    <a:bodyPr/>
                    <a:lstStyle/>
                    <a:p>
                      <a:pPr indent="0" lvl="0" marL="0" marR="0" rtl="0" algn="l">
                        <a:spcBef>
                          <a:spcPts val="0"/>
                        </a:spcBef>
                        <a:spcAft>
                          <a:spcPts val="0"/>
                        </a:spcAft>
                        <a:buClr>
                          <a:schemeClr val="dk1"/>
                        </a:buClr>
                        <a:buSzPts val="1800"/>
                        <a:buFont typeface="Calibri"/>
                        <a:buNone/>
                      </a:pPr>
                      <a:r>
                        <a:rPr lang="en-US" sz="1800"/>
                        <a:t>- radius: double</a:t>
                      </a:r>
                      <a:endParaRPr/>
                    </a:p>
                    <a:p>
                      <a:pPr indent="0" lvl="0" marL="0" marR="0" rtl="0" algn="l">
                        <a:spcBef>
                          <a:spcPts val="0"/>
                        </a:spcBef>
                        <a:spcAft>
                          <a:spcPts val="0"/>
                        </a:spcAft>
                        <a:buClr>
                          <a:schemeClr val="dk1"/>
                        </a:buClr>
                        <a:buSzPts val="1800"/>
                        <a:buFont typeface="Calibri"/>
                        <a:buNone/>
                      </a:pPr>
                      <a:r>
                        <a:rPr lang="en-US" sz="1800"/>
                        <a:t>- color: string</a:t>
                      </a:r>
                      <a:endParaRPr sz="1800"/>
                    </a:p>
                  </a:txBody>
                  <a:tcPr marT="45725" marB="45725" marR="91450" marL="91450"/>
                </a:tc>
              </a:tr>
              <a:tr h="370850">
                <a:tc>
                  <a:txBody>
                    <a:bodyPr/>
                    <a:lstStyle/>
                    <a:p>
                      <a:pPr indent="0" lvl="0" marL="0" marR="0" rtl="0" algn="l">
                        <a:spcBef>
                          <a:spcPts val="0"/>
                        </a:spcBef>
                        <a:spcAft>
                          <a:spcPts val="0"/>
                        </a:spcAft>
                        <a:buClr>
                          <a:schemeClr val="dk1"/>
                        </a:buClr>
                        <a:buSzPts val="1800"/>
                        <a:buFont typeface="Calibri"/>
                        <a:buNone/>
                      </a:pPr>
                      <a:r>
                        <a:rPr lang="en-US" sz="1800"/>
                        <a:t>+ Circle()</a:t>
                      </a:r>
                      <a:endParaRPr/>
                    </a:p>
                    <a:p>
                      <a:pPr indent="0" lvl="0" marL="0" marR="0" rtl="0" algn="l">
                        <a:spcBef>
                          <a:spcPts val="0"/>
                        </a:spcBef>
                        <a:spcAft>
                          <a:spcPts val="0"/>
                        </a:spcAft>
                        <a:buClr>
                          <a:schemeClr val="dk1"/>
                        </a:buClr>
                        <a:buSzPts val="1800"/>
                        <a:buFont typeface="Calibri"/>
                        <a:buNone/>
                      </a:pPr>
                      <a:r>
                        <a:rPr lang="en-US" sz="1800"/>
                        <a:t>+ getRadius(): double</a:t>
                      </a:r>
                      <a:endParaRPr/>
                    </a:p>
                    <a:p>
                      <a:pPr indent="0" lvl="0" marL="0" marR="0" rtl="0" algn="l">
                        <a:spcBef>
                          <a:spcPts val="0"/>
                        </a:spcBef>
                        <a:spcAft>
                          <a:spcPts val="0"/>
                        </a:spcAft>
                        <a:buClr>
                          <a:schemeClr val="dk1"/>
                        </a:buClr>
                        <a:buSzPts val="1800"/>
                        <a:buFont typeface="Calibri"/>
                        <a:buNone/>
                      </a:pPr>
                      <a:r>
                        <a:rPr lang="en-US" sz="1800"/>
                        <a:t>+ getArea(): double</a:t>
                      </a:r>
                      <a:endParaRPr sz="1800"/>
                    </a:p>
                  </a:txBody>
                  <a:tcPr marT="45725" marB="45725" marR="91450" marL="91450"/>
                </a:tc>
              </a:tr>
            </a:tbl>
          </a:graphicData>
        </a:graphic>
      </p:graphicFrame>
      <p:sp>
        <p:nvSpPr>
          <p:cNvPr id="1281" name="Google Shape;1281;gf5235eb5ba_0_1229"/>
          <p:cNvSpPr/>
          <p:nvPr/>
        </p:nvSpPr>
        <p:spPr>
          <a:xfrm>
            <a:off x="938250" y="5882635"/>
            <a:ext cx="66783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Hãy xây dựng lớp hình tròn theo sơ đồ lớp </a:t>
            </a:r>
            <a:r>
              <a:rPr lang="en-US" sz="2400">
                <a:solidFill>
                  <a:schemeClr val="dk1"/>
                </a:solidFill>
                <a:latin typeface="Calibri"/>
                <a:ea typeface="Calibri"/>
                <a:cs typeface="Calibri"/>
                <a:sym typeface="Calibri"/>
              </a:rPr>
              <a:t>trên</a:t>
            </a:r>
            <a:endParaRPr sz="2400">
              <a:solidFill>
                <a:schemeClr val="dk1"/>
              </a:solidFill>
              <a:latin typeface="Calibri"/>
              <a:ea typeface="Calibri"/>
              <a:cs typeface="Calibri"/>
              <a:sym typeface="Calibri"/>
            </a:endParaRPr>
          </a:p>
        </p:txBody>
      </p:sp>
      <p:sp>
        <p:nvSpPr>
          <p:cNvPr id="1282" name="Google Shape;1282;gf5235eb5ba_0_1229"/>
          <p:cNvSpPr/>
          <p:nvPr/>
        </p:nvSpPr>
        <p:spPr>
          <a:xfrm>
            <a:off x="4468631" y="2138929"/>
            <a:ext cx="6096000" cy="3139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1800">
                <a:solidFill>
                  <a:schemeClr val="dk1"/>
                </a:solidFill>
                <a:latin typeface="Calibri"/>
                <a:ea typeface="Calibri"/>
                <a:cs typeface="Calibri"/>
                <a:sym typeface="Calibri"/>
              </a:rPr>
              <a:t>Lớp Circle (hình tròn) gồm:</a:t>
            </a:r>
            <a:endParaRPr/>
          </a:p>
          <a:p>
            <a:pPr indent="-285750" lvl="0" marL="285750" marR="0" rtl="0" algn="just">
              <a:lnSpc>
                <a:spcPct val="115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Thuộc tính: </a:t>
            </a:r>
            <a:endParaRPr/>
          </a:p>
          <a:p>
            <a:pPr indent="-285750" lvl="1" marL="742950" marR="0" rtl="0" algn="just">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bán kính (radius) sẽ nhận vào giá trị dạng số thực</a:t>
            </a:r>
            <a:endParaRPr/>
          </a:p>
          <a:p>
            <a:pPr indent="-285750" lvl="1" marL="742950" marR="0" rtl="0" algn="just">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màu sắc (color) sẽ nhận vào giá trị dạng chuỗi. </a:t>
            </a:r>
            <a:endParaRPr/>
          </a:p>
          <a:p>
            <a:pPr indent="-285750" lvl="0" marL="285750" marR="0" rtl="0" algn="just">
              <a:lnSpc>
                <a:spcPct val="115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Phương thức: </a:t>
            </a:r>
            <a:endParaRPr/>
          </a:p>
          <a:p>
            <a:pPr indent="-285750" lvl="1" marL="742950" marR="0" rtl="0" algn="just">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Circle() là phương thức khởi tạo để tạo đối tượng không tham số. </a:t>
            </a:r>
            <a:endParaRPr/>
          </a:p>
          <a:p>
            <a:pPr indent="-285750" lvl="1" marL="742950" marR="0" rtl="0" algn="just">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getRadius() là phương thức trả về bán kính của hình tròn</a:t>
            </a:r>
            <a:endParaRPr/>
          </a:p>
          <a:p>
            <a:pPr indent="-285750" lvl="1" marL="742950" marR="0" rtl="0" algn="just">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getArea() là phương thức trả về diện tích hình tròn theo công thức S = Math.PI * radius * radius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gf5235eb5ba_0_1242"/>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1289" name="Google Shape;1289;gf5235eb5ba_0_1242"/>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Tạo lớp và đối tượng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gf5235eb5ba_1_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Descontructor</a:t>
            </a:r>
            <a:endParaRPr/>
          </a:p>
        </p:txBody>
      </p:sp>
      <p:sp>
        <p:nvSpPr>
          <p:cNvPr id="1295" name="Google Shape;1295;gf5235eb5ba_1_0"/>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SzPts val="2800"/>
              <a:buChar char="•"/>
            </a:pPr>
            <a:r>
              <a:rPr lang="en-US"/>
              <a:t>Destructors được gọi khi hủy đối tượng của lớp. </a:t>
            </a:r>
            <a:endParaRPr/>
          </a:p>
          <a:p>
            <a:pPr indent="-406400" lvl="0" marL="457200" rtl="0" algn="just">
              <a:lnSpc>
                <a:spcPct val="115000"/>
              </a:lnSpc>
              <a:spcBef>
                <a:spcPts val="0"/>
              </a:spcBef>
              <a:spcAft>
                <a:spcPts val="0"/>
              </a:spcAft>
              <a:buSzPts val="2800"/>
              <a:buChar char="•"/>
            </a:pPr>
            <a:r>
              <a:rPr lang="en-US"/>
              <a:t>Trong Python hàm hủy đóng vai trò không quan trọng vì Python có trình dọn rác sẽ đảm nhiệm chức năng tự hủy đối tượng khi kết thúc chương trình và quản lý bộ nhớ một cách tự động</a:t>
            </a:r>
            <a:endParaRPr/>
          </a:p>
          <a:p>
            <a:pPr indent="0" lvl="0" marL="1828800" rtl="0" algn="l">
              <a:lnSpc>
                <a:spcPct val="115000"/>
              </a:lnSpc>
              <a:spcBef>
                <a:spcPts val="1000"/>
              </a:spcBef>
              <a:spcAft>
                <a:spcPts val="0"/>
              </a:spcAft>
              <a:buNone/>
            </a:pPr>
            <a:r>
              <a:rPr b="1" lang="en-US">
                <a:solidFill>
                  <a:srgbClr val="273239"/>
                </a:solidFill>
                <a:latin typeface="Courier New"/>
                <a:ea typeface="Courier New"/>
                <a:cs typeface="Courier New"/>
                <a:sym typeface="Courier New"/>
              </a:rPr>
              <a:t>def</a:t>
            </a:r>
            <a:r>
              <a:rPr lang="en-US">
                <a:solidFill>
                  <a:srgbClr val="273239"/>
                </a:solidFill>
                <a:latin typeface="Courier New"/>
                <a:ea typeface="Courier New"/>
                <a:cs typeface="Courier New"/>
                <a:sym typeface="Courier New"/>
              </a:rPr>
              <a:t> __del__(self):</a:t>
            </a:r>
            <a:endParaRPr>
              <a:latin typeface="Courier New"/>
              <a:ea typeface="Courier New"/>
              <a:cs typeface="Courier New"/>
              <a:sym typeface="Courier New"/>
            </a:endParaRPr>
          </a:p>
          <a:p>
            <a:pPr indent="0" lvl="0" marL="1828800" rtl="0" algn="l">
              <a:lnSpc>
                <a:spcPct val="115000"/>
              </a:lnSpc>
              <a:spcBef>
                <a:spcPts val="1750"/>
              </a:spcBef>
              <a:spcAft>
                <a:spcPts val="0"/>
              </a:spcAft>
              <a:buNone/>
            </a:pPr>
            <a:r>
              <a:rPr lang="en-US">
                <a:solidFill>
                  <a:srgbClr val="273239"/>
                </a:solidFill>
                <a:latin typeface="Courier New"/>
                <a:ea typeface="Courier New"/>
                <a:cs typeface="Courier New"/>
                <a:sym typeface="Courier New"/>
              </a:rPr>
              <a:t>  # Thân của hàm hủy</a:t>
            </a:r>
            <a:endParaRPr>
              <a:latin typeface="Courier New"/>
              <a:ea typeface="Courier New"/>
              <a:cs typeface="Courier New"/>
              <a:sym typeface="Courier New"/>
            </a:endParaRPr>
          </a:p>
          <a:p>
            <a:pPr indent="-228600" lvl="0" marL="457200" rtl="0" algn="l">
              <a:lnSpc>
                <a:spcPct val="90000"/>
              </a:lnSpc>
              <a:spcBef>
                <a:spcPts val="1750"/>
              </a:spcBef>
              <a:spcAft>
                <a:spcPts val="0"/>
              </a:spcAft>
              <a:buClr>
                <a:schemeClr val="dk1"/>
              </a:buClr>
              <a:buSzPts val="1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gf04589f498_0_50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Tóm tắt bài học</a:t>
            </a:r>
            <a:endParaRPr/>
          </a:p>
        </p:txBody>
      </p:sp>
      <p:sp>
        <p:nvSpPr>
          <p:cNvPr id="1301" name="Google Shape;1301;gf04589f498_0_508"/>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387350" lvl="0" marL="457200" rtl="0" algn="just">
              <a:lnSpc>
                <a:spcPct val="115000"/>
              </a:lnSpc>
              <a:spcBef>
                <a:spcPts val="0"/>
              </a:spcBef>
              <a:spcAft>
                <a:spcPts val="0"/>
              </a:spcAft>
              <a:buSzPts val="2500"/>
              <a:buChar char="•"/>
            </a:pPr>
            <a:r>
              <a:rPr lang="en-US"/>
              <a:t>OOP (Object Oriented Programming) là một triết lý thiết kế chương trình</a:t>
            </a:r>
            <a:endParaRPr/>
          </a:p>
          <a:p>
            <a:pPr indent="-387350" lvl="0" marL="457200" marR="0" rtl="0" algn="just">
              <a:lnSpc>
                <a:spcPct val="115000"/>
              </a:lnSpc>
              <a:spcBef>
                <a:spcPts val="0"/>
              </a:spcBef>
              <a:spcAft>
                <a:spcPts val="0"/>
              </a:spcAft>
              <a:buSzPts val="2500"/>
              <a:buChar char="•"/>
            </a:pPr>
            <a:r>
              <a:rPr lang="en-US"/>
              <a:t>Lớp là khuôn mẫu chứa những khai báo định dạng và nguyên tắc hoạt động</a:t>
            </a:r>
            <a:endParaRPr/>
          </a:p>
          <a:p>
            <a:pPr indent="-387350" lvl="0" marL="457200" marR="0" rtl="0" algn="just">
              <a:lnSpc>
                <a:spcPct val="115000"/>
              </a:lnSpc>
              <a:spcBef>
                <a:spcPts val="0"/>
              </a:spcBef>
              <a:spcAft>
                <a:spcPts val="0"/>
              </a:spcAft>
              <a:buSzPts val="2500"/>
              <a:buChar char="•"/>
            </a:pPr>
            <a:r>
              <a:rPr lang="en-US"/>
              <a:t>Đối tượng là sự thể hiện của một lớp và được coi như những sản phẩm thực sự được tạo ra từ khuôn mẫu đó (lớp).</a:t>
            </a:r>
            <a:endParaRPr/>
          </a:p>
          <a:p>
            <a:pPr indent="-406400" lvl="0" marL="457200" rtl="0" algn="just">
              <a:lnSpc>
                <a:spcPct val="115000"/>
              </a:lnSpc>
              <a:spcBef>
                <a:spcPts val="0"/>
              </a:spcBef>
              <a:spcAft>
                <a:spcPts val="0"/>
              </a:spcAft>
              <a:buSzPts val="2800"/>
              <a:buChar char="•"/>
            </a:pPr>
            <a:r>
              <a:rPr lang="en-US">
                <a:latin typeface="Calibri"/>
                <a:ea typeface="Calibri"/>
                <a:cs typeface="Calibri"/>
                <a:sym typeface="Calibri"/>
              </a:rPr>
              <a:t>Phương thức khởi tạo được sử dụng để:</a:t>
            </a:r>
            <a:endParaRPr sz="1400">
              <a:latin typeface="Arial"/>
              <a:ea typeface="Arial"/>
              <a:cs typeface="Arial"/>
              <a:sym typeface="Arial"/>
            </a:endParaRPr>
          </a:p>
          <a:p>
            <a:pPr indent="-406400" lvl="1" marL="914400" rtl="0" algn="just">
              <a:lnSpc>
                <a:spcPct val="115000"/>
              </a:lnSpc>
              <a:spcBef>
                <a:spcPts val="0"/>
              </a:spcBef>
              <a:spcAft>
                <a:spcPts val="0"/>
              </a:spcAft>
              <a:buSzPts val="2800"/>
              <a:buChar char="•"/>
            </a:pPr>
            <a:r>
              <a:rPr lang="en-US">
                <a:latin typeface="Calibri"/>
                <a:ea typeface="Calibri"/>
                <a:cs typeface="Calibri"/>
                <a:sym typeface="Calibri"/>
              </a:rPr>
              <a:t>Tạo đối tượng</a:t>
            </a:r>
            <a:endParaRPr sz="1400">
              <a:latin typeface="Arial"/>
              <a:ea typeface="Arial"/>
              <a:cs typeface="Arial"/>
              <a:sym typeface="Arial"/>
            </a:endParaRPr>
          </a:p>
          <a:p>
            <a:pPr indent="-406400" lvl="1" marL="914400" rtl="0" algn="just">
              <a:lnSpc>
                <a:spcPct val="115000"/>
              </a:lnSpc>
              <a:spcBef>
                <a:spcPts val="0"/>
              </a:spcBef>
              <a:spcAft>
                <a:spcPts val="0"/>
              </a:spcAft>
              <a:buSzPts val="2800"/>
              <a:buChar char="•"/>
            </a:pPr>
            <a:r>
              <a:rPr lang="en-US">
                <a:latin typeface="Calibri"/>
                <a:ea typeface="Calibri"/>
                <a:cs typeface="Calibri"/>
                <a:sym typeface="Calibri"/>
              </a:rPr>
              <a:t>Khởi tạo các giá trị ban đầu cho các thuộc tính của lớp</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gf04589f490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i="1"/>
          </a:p>
        </p:txBody>
      </p:sp>
      <p:sp>
        <p:nvSpPr>
          <p:cNvPr id="1308" name="Google Shape;1308;gf04589f490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Hướng dẫn làm bài thực hành và bài tập</a:t>
            </a:r>
            <a:endParaRPr/>
          </a:p>
          <a:p>
            <a:pPr indent="0" lvl="0" marL="0" rtl="0" algn="l">
              <a:lnSpc>
                <a:spcPct val="90000"/>
              </a:lnSpc>
              <a:spcBef>
                <a:spcPts val="1000"/>
              </a:spcBef>
              <a:spcAft>
                <a:spcPts val="0"/>
              </a:spcAft>
              <a:buClr>
                <a:srgbClr val="888888"/>
              </a:buClr>
              <a:buSzPts val="2400"/>
              <a:buNone/>
            </a:pPr>
            <a:r>
              <a:rPr lang="en-US"/>
              <a:t>Chuẩn bị bài tiếp theo</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f5235eb5ba_0_16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Ngôn ngữ lập trình</a:t>
            </a:r>
            <a:endParaRPr/>
          </a:p>
        </p:txBody>
      </p:sp>
      <p:sp>
        <p:nvSpPr>
          <p:cNvPr id="119" name="Google Shape;119;gf5235eb5ba_0_166"/>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dk1"/>
              </a:buClr>
              <a:buSzPts val="2800"/>
              <a:buChar char="•"/>
            </a:pPr>
            <a:r>
              <a:rPr lang="en-US"/>
              <a:t>Ngôn ngữ lập trình cho phép Lập trình viên phát triển các phần mềm</a:t>
            </a:r>
            <a:endParaRPr/>
          </a:p>
          <a:p>
            <a:pPr indent="-228600" lvl="0" marL="228600" rtl="0" algn="l">
              <a:lnSpc>
                <a:spcPct val="115000"/>
              </a:lnSpc>
              <a:spcBef>
                <a:spcPts val="1000"/>
              </a:spcBef>
              <a:spcAft>
                <a:spcPts val="0"/>
              </a:spcAft>
              <a:buClr>
                <a:schemeClr val="dk1"/>
              </a:buClr>
              <a:buSzPts val="2800"/>
              <a:buChar char="•"/>
            </a:pPr>
            <a:r>
              <a:rPr lang="en-US"/>
              <a:t>Các dòng ngôn ngữ lập trình phổ biến:</a:t>
            </a:r>
            <a:endParaRPr/>
          </a:p>
          <a:p>
            <a:pPr indent="-228600" lvl="1" marL="685800" rtl="0" algn="l">
              <a:lnSpc>
                <a:spcPct val="115000"/>
              </a:lnSpc>
              <a:spcBef>
                <a:spcPts val="500"/>
              </a:spcBef>
              <a:spcAft>
                <a:spcPts val="0"/>
              </a:spcAft>
              <a:buClr>
                <a:schemeClr val="dk1"/>
              </a:buClr>
              <a:buSzPts val="2400"/>
              <a:buChar char="•"/>
            </a:pPr>
            <a:r>
              <a:rPr lang="en-US"/>
              <a:t>Ngôn ngữ máy (machine languages)</a:t>
            </a:r>
            <a:endParaRPr/>
          </a:p>
          <a:p>
            <a:pPr indent="-228600" lvl="1" marL="685800" rtl="0" algn="l">
              <a:lnSpc>
                <a:spcPct val="115000"/>
              </a:lnSpc>
              <a:spcBef>
                <a:spcPts val="500"/>
              </a:spcBef>
              <a:spcAft>
                <a:spcPts val="0"/>
              </a:spcAft>
              <a:buClr>
                <a:schemeClr val="dk1"/>
              </a:buClr>
              <a:buSzPts val="2400"/>
              <a:buChar char="•"/>
            </a:pPr>
            <a:r>
              <a:rPr lang="en-US"/>
              <a:t>Ngôn ngữ assembly</a:t>
            </a:r>
            <a:endParaRPr/>
          </a:p>
          <a:p>
            <a:pPr indent="-228600" lvl="1" marL="685800" rtl="0" algn="l">
              <a:lnSpc>
                <a:spcPct val="115000"/>
              </a:lnSpc>
              <a:spcBef>
                <a:spcPts val="500"/>
              </a:spcBef>
              <a:spcAft>
                <a:spcPts val="0"/>
              </a:spcAft>
              <a:buClr>
                <a:schemeClr val="dk1"/>
              </a:buClr>
              <a:buSzPts val="2400"/>
              <a:buChar char="•"/>
            </a:pPr>
            <a:r>
              <a:rPr lang="en-US"/>
              <a:t>Ngôn ngữ bậc cao (high-level languages)</a:t>
            </a:r>
            <a:endParaRPr/>
          </a:p>
          <a:p>
            <a:pPr indent="-50800" lvl="0" marL="228600" rtl="0" algn="l">
              <a:lnSpc>
                <a:spcPct val="115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f5235eb5ba_0_17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Ngôn ngữ máy</a:t>
            </a:r>
            <a:endParaRPr/>
          </a:p>
        </p:txBody>
      </p:sp>
      <p:sp>
        <p:nvSpPr>
          <p:cNvPr id="125" name="Google Shape;125;gf5235eb5ba_0_17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Được tạo thành từ các số 0 và số 1</a:t>
            </a:r>
            <a:endParaRPr/>
          </a:p>
          <a:p>
            <a:pPr indent="-228600" lvl="0" marL="228600" rtl="0" algn="l">
              <a:lnSpc>
                <a:spcPct val="90000"/>
              </a:lnSpc>
              <a:spcBef>
                <a:spcPts val="1000"/>
              </a:spcBef>
              <a:spcAft>
                <a:spcPts val="0"/>
              </a:spcAft>
              <a:buClr>
                <a:schemeClr val="dk1"/>
              </a:buClr>
              <a:buSzPts val="2800"/>
              <a:buChar char="•"/>
            </a:pPr>
            <a:r>
              <a:rPr lang="en-US"/>
              <a:t>Là ngôn ngữ “native” của máy tính</a:t>
            </a:r>
            <a:endParaRPr/>
          </a:p>
          <a:p>
            <a:pPr indent="-228600" lvl="0" marL="228600" rtl="0" algn="l">
              <a:lnSpc>
                <a:spcPct val="90000"/>
              </a:lnSpc>
              <a:spcBef>
                <a:spcPts val="1000"/>
              </a:spcBef>
              <a:spcAft>
                <a:spcPts val="0"/>
              </a:spcAft>
              <a:buClr>
                <a:schemeClr val="dk1"/>
              </a:buClr>
              <a:buSzPts val="2800"/>
              <a:buChar char="•"/>
            </a:pPr>
            <a:r>
              <a:rPr lang="en-US"/>
              <a:t>Khá khó để lập trình</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177800" lvl="0" marL="177800" rtl="0" algn="l">
              <a:lnSpc>
                <a:spcPct val="90000"/>
              </a:lnSpc>
              <a:spcBef>
                <a:spcPts val="1000"/>
              </a:spcBef>
              <a:spcAft>
                <a:spcPts val="0"/>
              </a:spcAft>
              <a:buClr>
                <a:schemeClr val="dk1"/>
              </a:buClr>
              <a:buSzPts val="2800"/>
              <a:buNone/>
            </a:pPr>
            <a:r>
              <a:rPr lang="en-US"/>
              <a:t> 	</a:t>
            </a:r>
            <a:r>
              <a:rPr lang="en-US">
                <a:solidFill>
                  <a:srgbClr val="00B0F0"/>
                </a:solidFill>
              </a:rPr>
              <a:t>1110100010101		111010101110</a:t>
            </a:r>
            <a:endParaRPr/>
          </a:p>
          <a:p>
            <a:pPr indent="-177800" lvl="0" marL="177800" rtl="0" algn="l">
              <a:lnSpc>
                <a:spcPct val="90000"/>
              </a:lnSpc>
              <a:spcBef>
                <a:spcPts val="1000"/>
              </a:spcBef>
              <a:spcAft>
                <a:spcPts val="0"/>
              </a:spcAft>
              <a:buClr>
                <a:srgbClr val="00B0F0"/>
              </a:buClr>
              <a:buSzPts val="2800"/>
              <a:buNone/>
            </a:pPr>
            <a:r>
              <a:rPr lang="en-US"/>
              <a:t>	10111010110100		10100011110111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f5235eb5ba_0_17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Ngôn ngữ assembly</a:t>
            </a:r>
            <a:endParaRPr/>
          </a:p>
        </p:txBody>
      </p:sp>
      <p:sp>
        <p:nvSpPr>
          <p:cNvPr id="131" name="Google Shape;131;gf5235eb5ba_0_176"/>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dk1"/>
              </a:buClr>
              <a:buSzPts val="2800"/>
              <a:buChar char="•"/>
            </a:pPr>
            <a:r>
              <a:rPr lang="en-US"/>
              <a:t>Ngôn ngữ assembly dễ lập trình hơn so với ngôn ngữ máy</a:t>
            </a:r>
            <a:endParaRPr/>
          </a:p>
          <a:p>
            <a:pPr indent="-228600" lvl="0" marL="228600" rtl="0" algn="l">
              <a:lnSpc>
                <a:spcPct val="115000"/>
              </a:lnSpc>
              <a:spcBef>
                <a:spcPts val="1000"/>
              </a:spcBef>
              <a:spcAft>
                <a:spcPts val="0"/>
              </a:spcAft>
              <a:buClr>
                <a:schemeClr val="dk1"/>
              </a:buClr>
              <a:buSzPts val="2800"/>
              <a:buChar char="•"/>
            </a:pPr>
            <a:r>
              <a:rPr lang="en-US"/>
              <a:t>Bao gồm một tập các câu lệnh (command) cần thiết được quy định trong các bộ vi xử lý</a:t>
            </a:r>
            <a:endParaRPr/>
          </a:p>
          <a:p>
            <a:pPr indent="-228600" lvl="0" marL="228600" rtl="0" algn="l">
              <a:lnSpc>
                <a:spcPct val="115000"/>
              </a:lnSpc>
              <a:spcBef>
                <a:spcPts val="1000"/>
              </a:spcBef>
              <a:spcAft>
                <a:spcPts val="0"/>
              </a:spcAft>
              <a:buClr>
                <a:schemeClr val="dk1"/>
              </a:buClr>
              <a:buSzPts val="2800"/>
              <a:buChar char="•"/>
            </a:pPr>
            <a:r>
              <a:rPr lang="en-US"/>
              <a:t>Ngôn ngữ assembly cần thiết được chuyển sang ngôn ngữ máy trước khi được thực thi</a:t>
            </a:r>
            <a:endParaRPr/>
          </a:p>
          <a:p>
            <a:pPr indent="-228600" lvl="0" marL="228600" rtl="0" algn="l">
              <a:lnSpc>
                <a:spcPct val="115000"/>
              </a:lnSpc>
              <a:spcBef>
                <a:spcPts val="1000"/>
              </a:spcBef>
              <a:spcAft>
                <a:spcPts val="0"/>
              </a:spcAft>
              <a:buClr>
                <a:schemeClr val="dk1"/>
              </a:buClr>
              <a:buSzPts val="2800"/>
              <a:buChar char="•"/>
            </a:pPr>
            <a:r>
              <a:rPr lang="en-US"/>
              <a:t>Ví dụ:</a:t>
            </a:r>
            <a:endParaRPr/>
          </a:p>
          <a:p>
            <a:pPr indent="-177800" lvl="0" marL="177800" rtl="0" algn="l">
              <a:lnSpc>
                <a:spcPct val="115000"/>
              </a:lnSpc>
              <a:spcBef>
                <a:spcPts val="1000"/>
              </a:spcBef>
              <a:spcAft>
                <a:spcPts val="0"/>
              </a:spcAft>
              <a:buClr>
                <a:schemeClr val="dk1"/>
              </a:buClr>
              <a:buSzPts val="2800"/>
              <a:buNone/>
            </a:pPr>
            <a:r>
              <a:rPr lang="en-US"/>
              <a:t>	</a:t>
            </a:r>
            <a:r>
              <a:rPr lang="en-US">
                <a:solidFill>
                  <a:srgbClr val="00B0F0"/>
                </a:solidFill>
              </a:rPr>
              <a:t>ADD 1001010,  1011010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f5235eb5ba_0_18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Ngôn ngữ bậc cao</a:t>
            </a:r>
            <a:endParaRPr/>
          </a:p>
        </p:txBody>
      </p:sp>
      <p:sp>
        <p:nvSpPr>
          <p:cNvPr id="137" name="Google Shape;137;gf5235eb5ba_0_18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chemeClr val="dk1"/>
              </a:buClr>
              <a:buSzPts val="2800"/>
              <a:buChar char="•"/>
            </a:pPr>
            <a:r>
              <a:rPr lang="en-US"/>
              <a:t>Ngôn ngữ bậc cao rất dễ để lập trình so với ngôn ngữ assembly</a:t>
            </a:r>
            <a:endParaRPr/>
          </a:p>
          <a:p>
            <a:pPr indent="-228600" lvl="0" marL="228600" rtl="0" algn="just">
              <a:lnSpc>
                <a:spcPct val="115000"/>
              </a:lnSpc>
              <a:spcBef>
                <a:spcPts val="1000"/>
              </a:spcBef>
              <a:spcAft>
                <a:spcPts val="0"/>
              </a:spcAft>
              <a:buClr>
                <a:schemeClr val="dk1"/>
              </a:buClr>
              <a:buSzPts val="2800"/>
              <a:buChar char="•"/>
            </a:pPr>
            <a:r>
              <a:rPr lang="en-US"/>
              <a:t>Cú pháp của ngôn ngữ bậc cao khá gần với tiếng Anh.</a:t>
            </a:r>
            <a:endParaRPr/>
          </a:p>
          <a:p>
            <a:pPr indent="-228600" lvl="0" marL="228600" rtl="0" algn="just">
              <a:lnSpc>
                <a:spcPct val="115000"/>
              </a:lnSpc>
              <a:spcBef>
                <a:spcPts val="1000"/>
              </a:spcBef>
              <a:spcAft>
                <a:spcPts val="0"/>
              </a:spcAft>
              <a:buClr>
                <a:schemeClr val="dk1"/>
              </a:buClr>
              <a:buSzPts val="2800"/>
              <a:buChar char="•"/>
            </a:pPr>
            <a:r>
              <a:rPr lang="en-US"/>
              <a:t>Ngôn ngữ bậc cao có thể được phân loại thành 2 thể loại phổ biến:</a:t>
            </a:r>
            <a:endParaRPr/>
          </a:p>
          <a:p>
            <a:pPr indent="-228600" lvl="1" marL="685800" rtl="0" algn="just">
              <a:lnSpc>
                <a:spcPct val="115000"/>
              </a:lnSpc>
              <a:spcBef>
                <a:spcPts val="500"/>
              </a:spcBef>
              <a:spcAft>
                <a:spcPts val="0"/>
              </a:spcAft>
              <a:buClr>
                <a:schemeClr val="dk1"/>
              </a:buClr>
              <a:buSzPts val="2400"/>
              <a:buChar char="•"/>
            </a:pPr>
            <a:r>
              <a:rPr lang="en-US"/>
              <a:t>Ngôn ngữ thủ tục (procedural languages)</a:t>
            </a:r>
            <a:endParaRPr/>
          </a:p>
          <a:p>
            <a:pPr indent="-228600" lvl="1" marL="685800" rtl="0" algn="just">
              <a:lnSpc>
                <a:spcPct val="115000"/>
              </a:lnSpc>
              <a:spcBef>
                <a:spcPts val="500"/>
              </a:spcBef>
              <a:spcAft>
                <a:spcPts val="0"/>
              </a:spcAft>
              <a:buClr>
                <a:schemeClr val="dk1"/>
              </a:buClr>
              <a:buSzPts val="2400"/>
              <a:buChar char="•"/>
            </a:pPr>
            <a:r>
              <a:rPr lang="en-US"/>
              <a:t>Ngôn ngữ Lập trình Hướng đối tượng (OOP – Object Oriented Language)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f5235eb5ba_0_18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Ngôn ngữ Thủ tục</a:t>
            </a:r>
            <a:endParaRPr/>
          </a:p>
        </p:txBody>
      </p:sp>
      <p:sp>
        <p:nvSpPr>
          <p:cNvPr id="143" name="Google Shape;143;gf5235eb5ba_0_186"/>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dk1"/>
              </a:buClr>
              <a:buSzPts val="2800"/>
              <a:buChar char="•"/>
            </a:pPr>
            <a:r>
              <a:rPr lang="en-US"/>
              <a:t>Các ngôn ngữ thủ tục thường là các ngôn ngữ bậc cao ra đời từ rất sớm</a:t>
            </a:r>
            <a:endParaRPr/>
          </a:p>
          <a:p>
            <a:pPr indent="-228600" lvl="0" marL="228600" rtl="0" algn="l">
              <a:lnSpc>
                <a:spcPct val="115000"/>
              </a:lnSpc>
              <a:spcBef>
                <a:spcPts val="1000"/>
              </a:spcBef>
              <a:spcAft>
                <a:spcPts val="0"/>
              </a:spcAft>
              <a:buClr>
                <a:schemeClr val="dk1"/>
              </a:buClr>
              <a:buSzPts val="2800"/>
              <a:buChar char="•"/>
            </a:pPr>
            <a:r>
              <a:rPr lang="en-US"/>
              <a:t>Đặc trưng bởi các tập lệnh tuyến tính nối tiếp nhau</a:t>
            </a:r>
            <a:endParaRPr/>
          </a:p>
          <a:p>
            <a:pPr indent="-228600" lvl="0" marL="228600" rtl="0" algn="l">
              <a:lnSpc>
                <a:spcPct val="115000"/>
              </a:lnSpc>
              <a:spcBef>
                <a:spcPts val="1000"/>
              </a:spcBef>
              <a:spcAft>
                <a:spcPts val="0"/>
              </a:spcAft>
              <a:buClr>
                <a:schemeClr val="dk1"/>
              </a:buClr>
              <a:buSzPts val="2800"/>
              <a:buChar char="•"/>
            </a:pPr>
            <a:r>
              <a:rPr lang="en-US"/>
              <a:t>Tập trung vào cấu trúc (structure) của chương trình</a:t>
            </a:r>
            <a:endParaRPr/>
          </a:p>
          <a:p>
            <a:pPr indent="-228600" lvl="0" marL="228600" rtl="0" algn="l">
              <a:lnSpc>
                <a:spcPct val="115000"/>
              </a:lnSpc>
              <a:spcBef>
                <a:spcPts val="1000"/>
              </a:spcBef>
              <a:spcAft>
                <a:spcPts val="0"/>
              </a:spcAft>
              <a:buClr>
                <a:schemeClr val="dk1"/>
              </a:buClr>
              <a:buSzPts val="2800"/>
              <a:buChar char="•"/>
            </a:pPr>
            <a:r>
              <a:rPr lang="en-US"/>
              <a:t>Ví dụ: C, COBOL, Fortran, LISP, Perl, VBScript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