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8" r:id="rId12"/>
    <p:sldId id="269" r:id="rId13"/>
    <p:sldId id="270" r:id="rId14"/>
    <p:sldId id="271" r:id="rId15"/>
    <p:sldId id="272" r:id="rId16"/>
    <p:sldId id="273" r:id="rId17"/>
    <p:sldId id="276" r:id="rId18"/>
    <p:sldId id="277"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224"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2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83D62A-F3AB-402E-BAF0-6919521D8347}" type="datetimeFigureOut">
              <a:rPr lang="en-US" smtClean="0"/>
              <a:pPr/>
              <a:t>8/5/2024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355AF5-94B7-4CC0-9861-0DC0A33F724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69EEF4D-9C32-475B-93CC-FEBDA31A73DF}" type="datetimeFigureOut">
              <a:rPr lang="en-US" smtClean="0"/>
              <a:pPr/>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5387AA-B873-4B65-B719-27F322B8F43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9EEF4D-9C32-475B-93CC-FEBDA31A73DF}" type="datetimeFigureOut">
              <a:rPr lang="en-US" smtClean="0"/>
              <a:pPr/>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5387AA-B873-4B65-B719-27F322B8F43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9EEF4D-9C32-475B-93CC-FEBDA31A73DF}" type="datetimeFigureOut">
              <a:rPr lang="en-US" smtClean="0"/>
              <a:pPr/>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5387AA-B873-4B65-B719-27F322B8F43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9EEF4D-9C32-475B-93CC-FEBDA31A73DF}" type="datetimeFigureOut">
              <a:rPr lang="en-US" smtClean="0"/>
              <a:pPr/>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5387AA-B873-4B65-B719-27F322B8F43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9EEF4D-9C32-475B-93CC-FEBDA31A73DF}" type="datetimeFigureOut">
              <a:rPr lang="en-US" smtClean="0"/>
              <a:pPr/>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5387AA-B873-4B65-B719-27F322B8F43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69EEF4D-9C32-475B-93CC-FEBDA31A73DF}" type="datetimeFigureOut">
              <a:rPr lang="en-US" smtClean="0"/>
              <a:pPr/>
              <a:t>8/5/2024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5387AA-B873-4B65-B719-27F322B8F43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69EEF4D-9C32-475B-93CC-FEBDA31A73DF}" type="datetimeFigureOut">
              <a:rPr lang="en-US" smtClean="0"/>
              <a:pPr/>
              <a:t>8/5/2024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5387AA-B873-4B65-B719-27F322B8F43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69EEF4D-9C32-475B-93CC-FEBDA31A73DF}" type="datetimeFigureOut">
              <a:rPr lang="en-US" smtClean="0"/>
              <a:pPr/>
              <a:t>8/5/2024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5387AA-B873-4B65-B719-27F322B8F43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9EEF4D-9C32-475B-93CC-FEBDA31A73DF}" type="datetimeFigureOut">
              <a:rPr lang="en-US" smtClean="0"/>
              <a:pPr/>
              <a:t>8/5/2024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5387AA-B873-4B65-B719-27F322B8F43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9EEF4D-9C32-475B-93CC-FEBDA31A73DF}" type="datetimeFigureOut">
              <a:rPr lang="en-US" smtClean="0"/>
              <a:pPr/>
              <a:t>8/5/2024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5387AA-B873-4B65-B719-27F322B8F43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9EEF4D-9C32-475B-93CC-FEBDA31A73DF}" type="datetimeFigureOut">
              <a:rPr lang="en-US" smtClean="0"/>
              <a:pPr/>
              <a:t>8/5/2024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5387AA-B873-4B65-B719-27F322B8F43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9EEF4D-9C32-475B-93CC-FEBDA31A73DF}" type="datetimeFigureOut">
              <a:rPr lang="en-US" smtClean="0"/>
              <a:pPr/>
              <a:t>8/5/2024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5387AA-B873-4B65-B719-27F322B8F43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923330"/>
          </a:xfrm>
          <a:prstGeom prst="rect">
            <a:avLst/>
          </a:prstGeom>
        </p:spPr>
        <p:txBody>
          <a:bodyPr wrap="square">
            <a:spAutoFit/>
          </a:bodyPr>
          <a:lstStyle/>
          <a:p>
            <a:pPr lvl="0" indent="457200" algn="ctr" fontAlgn="base">
              <a:spcBef>
                <a:spcPct val="0"/>
              </a:spcBef>
              <a:spcAft>
                <a:spcPct val="0"/>
              </a:spcAft>
            </a:pPr>
            <a:r>
              <a:rPr kumimoji="0" lang="en-US" b="1" i="0" u="none" strike="noStrike" cap="none" normalizeH="0" baseline="0" dirty="0">
                <a:ln>
                  <a:noFill/>
                </a:ln>
                <a:solidFill>
                  <a:srgbClr val="FF0000"/>
                </a:solidFill>
                <a:effectLst/>
                <a:latin typeface="Times New Roman" pitchFamily="18" charset="0"/>
                <a:ea typeface="Times New Roman" pitchFamily="18" charset="0"/>
                <a:cs typeface="Times New Roman" pitchFamily="18" charset="0"/>
              </a:rPr>
              <a:t> </a:t>
            </a:r>
            <a:r>
              <a:rPr kumimoji="0" lang="en-US" b="1" i="0" u="none" strike="noStrike" cap="none" normalizeH="0" baseline="0" dirty="0" err="1">
                <a:ln>
                  <a:noFill/>
                </a:ln>
                <a:solidFill>
                  <a:srgbClr val="FF0000"/>
                </a:solidFill>
                <a:effectLst/>
                <a:latin typeface="Times New Roman" pitchFamily="18" charset="0"/>
                <a:ea typeface="Times New Roman" pitchFamily="18" charset="0"/>
                <a:cs typeface="Times New Roman" pitchFamily="18" charset="0"/>
              </a:rPr>
              <a:t>Janata</a:t>
            </a:r>
            <a:r>
              <a:rPr kumimoji="0" lang="en-US" b="1" i="0" u="none" strike="noStrike" cap="none" normalizeH="0" baseline="0" dirty="0">
                <a:ln>
                  <a:noFill/>
                </a:ln>
                <a:solidFill>
                  <a:srgbClr val="FF0000"/>
                </a:solidFill>
                <a:effectLst/>
                <a:latin typeface="Times New Roman" pitchFamily="18" charset="0"/>
                <a:ea typeface="Times New Roman" pitchFamily="18" charset="0"/>
                <a:cs typeface="Times New Roman" pitchFamily="18" charset="0"/>
              </a:rPr>
              <a:t> </a:t>
            </a:r>
            <a:r>
              <a:rPr kumimoji="0" lang="en-US" b="1" i="0" u="none" strike="noStrike" cap="none" normalizeH="0" baseline="0" dirty="0" err="1">
                <a:ln>
                  <a:noFill/>
                </a:ln>
                <a:solidFill>
                  <a:srgbClr val="FF0000"/>
                </a:solidFill>
                <a:effectLst/>
                <a:latin typeface="Times New Roman" pitchFamily="18" charset="0"/>
                <a:ea typeface="Times New Roman" pitchFamily="18" charset="0"/>
                <a:cs typeface="Times New Roman" pitchFamily="18" charset="0"/>
              </a:rPr>
              <a:t>Shikshana</a:t>
            </a:r>
            <a:r>
              <a:rPr kumimoji="0" lang="en-US" b="1" i="0" u="none" strike="noStrike" cap="none" normalizeH="0" baseline="0" dirty="0">
                <a:ln>
                  <a:noFill/>
                </a:ln>
                <a:solidFill>
                  <a:srgbClr val="FF0000"/>
                </a:solidFill>
                <a:effectLst/>
                <a:latin typeface="Times New Roman" pitchFamily="18" charset="0"/>
                <a:ea typeface="Times New Roman" pitchFamily="18" charset="0"/>
                <a:cs typeface="Times New Roman" pitchFamily="18" charset="0"/>
              </a:rPr>
              <a:t> </a:t>
            </a:r>
            <a:r>
              <a:rPr kumimoji="0" lang="en-US" b="1" i="0" u="none" strike="noStrike" cap="none" normalizeH="0" baseline="0" dirty="0" err="1">
                <a:ln>
                  <a:noFill/>
                </a:ln>
                <a:solidFill>
                  <a:srgbClr val="FF0000"/>
                </a:solidFill>
                <a:effectLst/>
                <a:latin typeface="Times New Roman" pitchFamily="18" charset="0"/>
                <a:ea typeface="Times New Roman" pitchFamily="18" charset="0"/>
                <a:cs typeface="Times New Roman" pitchFamily="18" charset="0"/>
              </a:rPr>
              <a:t>Samiti’s</a:t>
            </a:r>
            <a:endParaRPr kumimoji="0" lang="en-US" b="1" i="0" u="none" strike="noStrike" cap="none" normalizeH="0" baseline="0" dirty="0">
              <a:ln>
                <a:noFill/>
              </a:ln>
              <a:solidFill>
                <a:srgbClr val="FF0000"/>
              </a:solidFill>
              <a:effectLst/>
              <a:latin typeface="Times New Roman" pitchFamily="18" charset="0"/>
              <a:ea typeface="Times New Roman" pitchFamily="18" charset="0"/>
              <a:cs typeface="Times New Roman" pitchFamily="18" charset="0"/>
            </a:endParaRPr>
          </a:p>
          <a:p>
            <a:pPr lvl="0" indent="457200" algn="ctr" eaLnBrk="0" fontAlgn="base" hangingPunct="0">
              <a:spcBef>
                <a:spcPct val="0"/>
              </a:spcBef>
              <a:spcAft>
                <a:spcPct val="0"/>
              </a:spcAft>
            </a:pPr>
            <a:r>
              <a:rPr kumimoji="0" lang="en-US" altLang="ja-JP" b="0" i="0" u="none" strike="noStrike" cap="none" normalizeH="0" baseline="0" dirty="0">
                <a:ln>
                  <a:noFill/>
                </a:ln>
                <a:solidFill>
                  <a:srgbClr val="0070C0"/>
                </a:solidFill>
                <a:effectLst/>
                <a:latin typeface="Times New Roman" pitchFamily="18" charset="0"/>
                <a:ea typeface="MS Mincho" pitchFamily="49" charset="-128"/>
                <a:cs typeface="Times New Roman" pitchFamily="18" charset="0"/>
              </a:rPr>
              <a:t>          </a:t>
            </a:r>
            <a:r>
              <a:rPr kumimoji="0" lang="en-US" altLang="ja-JP" b="0" i="0" u="none" strike="noStrike" cap="none" normalizeH="0" baseline="0" dirty="0" err="1">
                <a:ln>
                  <a:noFill/>
                </a:ln>
                <a:solidFill>
                  <a:srgbClr val="0070C0"/>
                </a:solidFill>
                <a:effectLst/>
                <a:latin typeface="Times New Roman" pitchFamily="18" charset="0"/>
                <a:ea typeface="MS Mincho" pitchFamily="49" charset="-128"/>
                <a:cs typeface="Times New Roman" pitchFamily="18" charset="0"/>
              </a:rPr>
              <a:t>Shri</a:t>
            </a:r>
            <a:r>
              <a:rPr kumimoji="0" lang="en-US" altLang="ja-JP" b="0" i="0" u="none" strike="noStrike" cap="none" normalizeH="0" baseline="0" dirty="0">
                <a:ln>
                  <a:noFill/>
                </a:ln>
                <a:solidFill>
                  <a:srgbClr val="0070C0"/>
                </a:solidFill>
                <a:effectLst/>
                <a:latin typeface="Times New Roman" pitchFamily="18" charset="0"/>
                <a:ea typeface="MS Mincho" pitchFamily="49" charset="-128"/>
                <a:cs typeface="Times New Roman" pitchFamily="18" charset="0"/>
              </a:rPr>
              <a:t> </a:t>
            </a:r>
            <a:r>
              <a:rPr kumimoji="0" lang="en-US" altLang="ja-JP" b="0" i="0" u="none" strike="noStrike" cap="none" normalizeH="0" baseline="0" dirty="0" err="1">
                <a:ln>
                  <a:noFill/>
                </a:ln>
                <a:solidFill>
                  <a:srgbClr val="0070C0"/>
                </a:solidFill>
                <a:effectLst/>
                <a:latin typeface="Times New Roman" pitchFamily="18" charset="0"/>
                <a:ea typeface="MS Mincho" pitchFamily="49" charset="-128"/>
                <a:cs typeface="Times New Roman" pitchFamily="18" charset="0"/>
              </a:rPr>
              <a:t>Manjunatheshwara</a:t>
            </a:r>
            <a:r>
              <a:rPr kumimoji="0" lang="en-US" altLang="ja-JP" b="0" i="0" u="none" strike="noStrike" cap="none" normalizeH="0" baseline="0" dirty="0">
                <a:ln>
                  <a:noFill/>
                </a:ln>
                <a:solidFill>
                  <a:srgbClr val="0070C0"/>
                </a:solidFill>
                <a:effectLst/>
                <a:latin typeface="Times New Roman" pitchFamily="18" charset="0"/>
                <a:ea typeface="MS Mincho" pitchFamily="49" charset="-128"/>
                <a:cs typeface="Times New Roman" pitchFamily="18" charset="0"/>
              </a:rPr>
              <a:t> Institute of UG &amp; PG Studies</a:t>
            </a:r>
          </a:p>
          <a:p>
            <a:pPr lvl="0" indent="457200" algn="ctr" eaLnBrk="0" fontAlgn="base" hangingPunct="0">
              <a:spcBef>
                <a:spcPct val="0"/>
              </a:spcBef>
              <a:spcAft>
                <a:spcPct val="0"/>
              </a:spcAft>
            </a:pPr>
            <a:r>
              <a:rPr kumimoji="0" lang="en-US" altLang="ja-JP" b="0" i="0" u="none" strike="noStrike" cap="none" normalizeH="0" baseline="0" dirty="0">
                <a:ln>
                  <a:noFill/>
                </a:ln>
                <a:solidFill>
                  <a:srgbClr val="0070C0"/>
                </a:solidFill>
                <a:effectLst/>
                <a:latin typeface="Times New Roman" pitchFamily="18" charset="0"/>
                <a:ea typeface="MS Mincho" pitchFamily="49" charset="-128"/>
                <a:cs typeface="Times New Roman" pitchFamily="18" charset="0"/>
              </a:rPr>
              <a:t>   </a:t>
            </a:r>
            <a:r>
              <a:rPr kumimoji="0" lang="en-US" altLang="ja-JP" b="0" i="0" u="none" strike="noStrike" cap="none" normalizeH="0" baseline="0" dirty="0" err="1">
                <a:ln>
                  <a:noFill/>
                </a:ln>
                <a:solidFill>
                  <a:srgbClr val="0070C0"/>
                </a:solidFill>
                <a:effectLst/>
                <a:latin typeface="Times New Roman" pitchFamily="18" charset="0"/>
                <a:ea typeface="MS Mincho" pitchFamily="49" charset="-128"/>
                <a:cs typeface="Times New Roman" pitchFamily="18" charset="0"/>
              </a:rPr>
              <a:t>Vidyagiri</a:t>
            </a:r>
            <a:r>
              <a:rPr kumimoji="0" lang="en-US" altLang="ja-JP" b="0" i="0" u="none" strike="noStrike" cap="none" normalizeH="0" baseline="0" dirty="0">
                <a:ln>
                  <a:noFill/>
                </a:ln>
                <a:solidFill>
                  <a:srgbClr val="0070C0"/>
                </a:solidFill>
                <a:effectLst/>
                <a:latin typeface="Times New Roman" pitchFamily="18" charset="0"/>
                <a:ea typeface="MS Mincho" pitchFamily="49" charset="-128"/>
                <a:cs typeface="Times New Roman" pitchFamily="18" charset="0"/>
              </a:rPr>
              <a:t>, Dharwad-580004</a:t>
            </a:r>
            <a:endParaRPr kumimoji="0" lang="en-US" altLang="ja-JP" b="0" i="0" u="none" strike="noStrike" cap="none" normalizeH="0" baseline="0" dirty="0">
              <a:ln>
                <a:noFill/>
              </a:ln>
              <a:solidFill>
                <a:schemeClr val="tx1"/>
              </a:solidFill>
              <a:effectLst/>
              <a:latin typeface="Times New Roman" pitchFamily="18" charset="0"/>
              <a:cs typeface="Times New Roman" pitchFamily="18" charset="0"/>
            </a:endParaRPr>
          </a:p>
        </p:txBody>
      </p:sp>
      <p:pic>
        <p:nvPicPr>
          <p:cNvPr id="4" name="Picture 1" descr="http://jsscollegedharwad.org/images/jsslogo.jpg"/>
          <p:cNvPicPr>
            <a:picLocks noChangeAspect="1" noChangeArrowheads="1"/>
          </p:cNvPicPr>
          <p:nvPr/>
        </p:nvPicPr>
        <p:blipFill>
          <a:blip r:embed="rId2"/>
          <a:srcRect/>
          <a:stretch>
            <a:fillRect/>
          </a:stretch>
        </p:blipFill>
        <p:spPr bwMode="auto">
          <a:xfrm>
            <a:off x="4267200" y="1066800"/>
            <a:ext cx="1123950" cy="876300"/>
          </a:xfrm>
          <a:prstGeom prst="rect">
            <a:avLst/>
          </a:prstGeom>
          <a:noFill/>
        </p:spPr>
      </p:pic>
      <p:sp>
        <p:nvSpPr>
          <p:cNvPr id="5" name="Rectangle 3"/>
          <p:cNvSpPr>
            <a:spLocks noChangeArrowheads="1"/>
          </p:cNvSpPr>
          <p:nvPr/>
        </p:nvSpPr>
        <p:spPr bwMode="auto">
          <a:xfrm>
            <a:off x="-114300" y="0"/>
            <a:ext cx="9144000" cy="784830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FF0000"/>
                </a:solidFill>
                <a:effectLst/>
                <a:latin typeface="Arial" pitchFamily="34" charset="0"/>
                <a:ea typeface="Times New Roman" pitchFamily="18" charset="0"/>
                <a:cs typeface="Arial" pitchFamily="34" charset="0"/>
              </a:rPr>
              <a:t>         </a:t>
            </a:r>
          </a:p>
          <a:p>
            <a:pPr marL="0" marR="0" lvl="0" indent="457200" algn="just" defTabSz="914400" rtl="0" eaLnBrk="1" fontAlgn="base" latinLnBrk="0" hangingPunct="1">
              <a:lnSpc>
                <a:spcPct val="100000"/>
              </a:lnSpc>
              <a:spcBef>
                <a:spcPct val="0"/>
              </a:spcBef>
              <a:spcAft>
                <a:spcPct val="0"/>
              </a:spcAft>
              <a:buClrTx/>
              <a:buSzTx/>
              <a:buFontTx/>
              <a:buNone/>
              <a:tabLst/>
            </a:pPr>
            <a:endParaRPr lang="en-US" dirty="0">
              <a:solidFill>
                <a:srgbClr val="FF0000"/>
              </a:solidFill>
              <a:latin typeface="Arial" pitchFamily="34" charset="0"/>
              <a:ea typeface="Times New Roman" pitchFamily="18" charset="0"/>
              <a:cs typeface="Arial" pitchFamily="34" charset="0"/>
            </a:endParaRPr>
          </a:p>
          <a:p>
            <a:pPr marL="0" marR="0" lvl="0" indent="457200" algn="just"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rgbClr val="FF0000"/>
              </a:solidFill>
              <a:effectLst/>
              <a:latin typeface="Arial" pitchFamily="34" charset="0"/>
              <a:ea typeface="Times New Roman" pitchFamily="18" charset="0"/>
              <a:cs typeface="Arial" pitchFamily="34" charset="0"/>
            </a:endParaRPr>
          </a:p>
          <a:p>
            <a:pPr marL="0" marR="0" lvl="0" indent="457200" algn="just" defTabSz="914400" rtl="0" eaLnBrk="1" fontAlgn="base" latinLnBrk="0" hangingPunct="1">
              <a:lnSpc>
                <a:spcPct val="100000"/>
              </a:lnSpc>
              <a:spcBef>
                <a:spcPct val="0"/>
              </a:spcBef>
              <a:spcAft>
                <a:spcPct val="0"/>
              </a:spcAft>
              <a:buClrTx/>
              <a:buSzTx/>
              <a:buFontTx/>
              <a:buNone/>
              <a:tabLst/>
            </a:pPr>
            <a:endParaRPr lang="en-US" dirty="0">
              <a:solidFill>
                <a:srgbClr val="FF0000"/>
              </a:solidFill>
              <a:latin typeface="Arial" pitchFamily="34" charset="0"/>
              <a:ea typeface="Times New Roman" pitchFamily="18" charset="0"/>
              <a:cs typeface="Arial" pitchFamily="34" charset="0"/>
            </a:endParaRPr>
          </a:p>
          <a:p>
            <a:pPr marL="0" marR="0" lvl="0" indent="457200" algn="just"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rgbClr val="FF0000"/>
              </a:solidFill>
              <a:effectLst/>
              <a:latin typeface="Arial" pitchFamily="34" charset="0"/>
              <a:ea typeface="Times New Roman" pitchFamily="18" charset="0"/>
              <a:cs typeface="Arial" pitchFamily="34" charset="0"/>
            </a:endParaRPr>
          </a:p>
          <a:p>
            <a:pPr marL="0" marR="0" lvl="0" indent="457200" algn="ctr" defTabSz="914400" rtl="0" eaLnBrk="1" fontAlgn="base" latinLnBrk="0" hangingPunct="1">
              <a:lnSpc>
                <a:spcPct val="100000"/>
              </a:lnSpc>
              <a:spcBef>
                <a:spcPct val="0"/>
              </a:spcBef>
              <a:spcAft>
                <a:spcPct val="0"/>
              </a:spcAft>
              <a:buClrTx/>
              <a:buSzTx/>
              <a:buFontTx/>
              <a:buNone/>
              <a:tabLst/>
            </a:pPr>
            <a:endParaRPr lang="en-US" dirty="0">
              <a:solidFill>
                <a:srgbClr val="FF0000"/>
              </a:solidFill>
              <a:latin typeface="Arial" pitchFamily="34" charset="0"/>
              <a:ea typeface="Times New Roman" pitchFamily="18" charset="0"/>
              <a:cs typeface="Arial" pitchFamily="34" charset="0"/>
            </a:endParaRPr>
          </a:p>
          <a:p>
            <a:pPr marL="0" marR="0" lvl="0" indent="457200" algn="ctr" defTabSz="914400" rtl="0" eaLnBrk="1" fontAlgn="base" latinLnBrk="0" hangingPunct="1">
              <a:lnSpc>
                <a:spcPct val="100000"/>
              </a:lnSpc>
              <a:spcBef>
                <a:spcPct val="0"/>
              </a:spcBef>
              <a:spcAft>
                <a:spcPct val="0"/>
              </a:spcAft>
              <a:buClrTx/>
              <a:buSzTx/>
              <a:buFontTx/>
              <a:buNone/>
              <a:tabLst/>
            </a:pPr>
            <a:endParaRPr lang="en-US" dirty="0">
              <a:solidFill>
                <a:srgbClr val="FF0000"/>
              </a:solidFill>
              <a:latin typeface="Arial" pitchFamily="34" charset="0"/>
              <a:ea typeface="Times New Roman" pitchFamily="18" charset="0"/>
              <a:cs typeface="Arial" pitchFamily="34" charset="0"/>
            </a:endParaRPr>
          </a:p>
          <a:p>
            <a:pPr marL="0" marR="0" lvl="0" indent="457200" defTabSz="914400" rtl="0" eaLnBrk="1" fontAlgn="base" latinLnBrk="0" hangingPunct="1">
              <a:lnSpc>
                <a:spcPct val="100000"/>
              </a:lnSpc>
              <a:spcBef>
                <a:spcPct val="0"/>
              </a:spcBef>
              <a:spcAft>
                <a:spcPct val="0"/>
              </a:spcAft>
              <a:buClrTx/>
              <a:buSzTx/>
              <a:buFontTx/>
              <a:buNone/>
              <a:tabLst/>
            </a:pPr>
            <a:r>
              <a:rPr lang="en-US" dirty="0">
                <a:solidFill>
                  <a:srgbClr val="FF0000"/>
                </a:solidFill>
                <a:latin typeface="Arial" pitchFamily="34" charset="0"/>
                <a:ea typeface="Times New Roman" pitchFamily="18" charset="0"/>
                <a:cs typeface="Arial" pitchFamily="34" charset="0"/>
              </a:rPr>
              <a:t>                                                    </a:t>
            </a:r>
            <a:r>
              <a:rPr kumimoji="0" lang="en-US" b="0" i="0" u="none" strike="noStrike" cap="none" normalizeH="0" baseline="0" dirty="0">
                <a:ln>
                  <a:noFill/>
                </a:ln>
                <a:solidFill>
                  <a:srgbClr val="FF0000"/>
                </a:solidFill>
                <a:effectLst/>
                <a:latin typeface="Times New Roman" pitchFamily="18" charset="0"/>
                <a:ea typeface="Times New Roman" pitchFamily="18" charset="0"/>
                <a:cs typeface="Times New Roman" pitchFamily="18" charset="0"/>
              </a:rPr>
              <a:t>Project</a:t>
            </a:r>
            <a:r>
              <a:rPr kumimoji="0" lang="en-US" b="0" i="0" u="none" strike="noStrike" cap="none" normalizeH="0" dirty="0">
                <a:ln>
                  <a:noFill/>
                </a:ln>
                <a:solidFill>
                  <a:srgbClr val="FF0000"/>
                </a:solidFill>
                <a:effectLst/>
                <a:latin typeface="Times New Roman" pitchFamily="18" charset="0"/>
                <a:ea typeface="Times New Roman" pitchFamily="18" charset="0"/>
                <a:cs typeface="Times New Roman" pitchFamily="18" charset="0"/>
              </a:rPr>
              <a:t> </a:t>
            </a:r>
            <a:r>
              <a:rPr lang="en-US" dirty="0">
                <a:solidFill>
                  <a:srgbClr val="FF0000"/>
                </a:solidFill>
                <a:latin typeface="Times New Roman" pitchFamily="18" charset="0"/>
                <a:ea typeface="Times New Roman" pitchFamily="18" charset="0"/>
                <a:cs typeface="Times New Roman" pitchFamily="18" charset="0"/>
              </a:rPr>
              <a:t>Presentation</a:t>
            </a:r>
            <a:r>
              <a:rPr kumimoji="0" lang="en-US" b="0" i="0" u="none" strike="noStrike" cap="none" normalizeH="0" dirty="0">
                <a:ln>
                  <a:noFill/>
                </a:ln>
                <a:solidFill>
                  <a:srgbClr val="FF0000"/>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a:ln>
                  <a:noFill/>
                </a:ln>
                <a:solidFill>
                  <a:srgbClr val="FF0000"/>
                </a:solidFill>
                <a:effectLst/>
                <a:latin typeface="Times New Roman" pitchFamily="18" charset="0"/>
                <a:ea typeface="Times New Roman" pitchFamily="18" charset="0"/>
                <a:cs typeface="Times New Roman" pitchFamily="18" charset="0"/>
              </a:rPr>
              <a:t> on</a:t>
            </a:r>
          </a:p>
          <a:p>
            <a:pPr marL="0" marR="0" lvl="0" indent="457200" defTabSz="914400" rtl="0" eaLnBrk="1" fontAlgn="base" latinLnBrk="0" hangingPunct="1">
              <a:lnSpc>
                <a:spcPct val="100000"/>
              </a:lnSpc>
              <a:spcBef>
                <a:spcPct val="0"/>
              </a:spcBef>
              <a:spcAft>
                <a:spcPct val="0"/>
              </a:spcAft>
              <a:buClrTx/>
              <a:buSzTx/>
              <a:buFontTx/>
              <a:buNone/>
              <a:tabLst/>
            </a:pPr>
            <a:r>
              <a:rPr lang="en-US" dirty="0">
                <a:solidFill>
                  <a:srgbClr val="FF0000"/>
                </a:solidFill>
                <a:latin typeface="Times New Roman" pitchFamily="18" charset="0"/>
                <a:ea typeface="Times New Roman" pitchFamily="18" charset="0"/>
                <a:cs typeface="Times New Roman" pitchFamily="18" charset="0"/>
              </a:rPr>
              <a:t>                                  </a:t>
            </a:r>
            <a:r>
              <a:rPr lang="en-US" b="1" dirty="0">
                <a:solidFill>
                  <a:srgbClr val="00B0F0"/>
                </a:solidFill>
                <a:latin typeface="Times New Roman" pitchFamily="18" charset="0"/>
                <a:ea typeface="Times New Roman" pitchFamily="18" charset="0"/>
                <a:cs typeface="Times New Roman" pitchFamily="18" charset="0"/>
              </a:rPr>
              <a:t> </a:t>
            </a:r>
            <a:r>
              <a:rPr kumimoji="0" lang="en-US" b="1" i="0" u="none" strike="noStrike" cap="none" normalizeH="0" baseline="0" dirty="0">
                <a:ln>
                  <a:noFill/>
                </a:ln>
                <a:solidFill>
                  <a:srgbClr val="00B0F0"/>
                </a:solidFill>
                <a:effectLst/>
                <a:latin typeface="Times New Roman" pitchFamily="18" charset="0"/>
                <a:ea typeface="Times New Roman" pitchFamily="18" charset="0"/>
                <a:cs typeface="Times New Roman" pitchFamily="18" charset="0"/>
              </a:rPr>
              <a:t>“PETROL PUMP MANAGEMENT SYSTEM”</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endParaRPr kumimoji="0" lang="en-US" b="1"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lang="en-US" b="1" dirty="0">
                <a:latin typeface="Arial" pitchFamily="34" charset="0"/>
                <a:ea typeface="Times New Roman" pitchFamily="18" charset="0"/>
                <a:cs typeface="Arial" pitchFamily="34" charset="0"/>
              </a:rPr>
              <a:t>	                  </a:t>
            </a: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BACHELOR OF COMPUTER APPLICATION (BCA)</a:t>
            </a:r>
            <a:endParaRPr lang="en-US" dirty="0">
              <a:latin typeface="Times New Roman" pitchFamily="18" charset="0"/>
              <a:ea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dirty="0">
                <a:ln>
                  <a:noFill/>
                </a:ln>
                <a:solidFill>
                  <a:schemeClr val="tx1"/>
                </a:solidFill>
                <a:effectLst/>
                <a:latin typeface="Times New Roman" pitchFamily="18" charset="0"/>
                <a:ea typeface="Times New Roman" pitchFamily="18" charset="0"/>
                <a:cs typeface="Times New Roman" pitchFamily="18" charset="0"/>
              </a:rPr>
              <a:t>                                                                        </a:t>
            </a: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OF</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KARNATAK UNIVERSITY, DHARWAD</a:t>
            </a:r>
          </a:p>
          <a:p>
            <a:pPr marL="0" marR="0" lvl="0" indent="457200" algn="just"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PROJECT GUIDED BY</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rgbClr val="FF0000"/>
                </a:solidFill>
                <a:effectLst/>
                <a:latin typeface="Times New Roman" pitchFamily="18" charset="0"/>
                <a:ea typeface="Times New Roman" pitchFamily="18" charset="0"/>
                <a:cs typeface="Times New Roman" pitchFamily="18" charset="0"/>
              </a:rPr>
              <a:t>                                                      Mr. </a:t>
            </a:r>
            <a:r>
              <a:rPr kumimoji="0" lang="en-US" b="1" i="0" u="none" strike="noStrike" cap="none" normalizeH="0" baseline="0" dirty="0" err="1">
                <a:ln>
                  <a:noFill/>
                </a:ln>
                <a:solidFill>
                  <a:srgbClr val="FF0000"/>
                </a:solidFill>
                <a:effectLst/>
                <a:latin typeface="Times New Roman" pitchFamily="18" charset="0"/>
                <a:ea typeface="Times New Roman" pitchFamily="18" charset="0"/>
                <a:cs typeface="Times New Roman" pitchFamily="18" charset="0"/>
              </a:rPr>
              <a:t>Manjunath</a:t>
            </a:r>
            <a:r>
              <a:rPr kumimoji="0" lang="en-US" b="1" i="0" u="none" strike="noStrike" cap="none" normalizeH="0" baseline="0" dirty="0">
                <a:ln>
                  <a:noFill/>
                </a:ln>
                <a:solidFill>
                  <a:srgbClr val="FF0000"/>
                </a:solidFill>
                <a:effectLst/>
                <a:latin typeface="Times New Roman" pitchFamily="18" charset="0"/>
                <a:ea typeface="Times New Roman" pitchFamily="18" charset="0"/>
                <a:cs typeface="Times New Roman" pitchFamily="18" charset="0"/>
              </a:rPr>
              <a:t> </a:t>
            </a:r>
            <a:r>
              <a:rPr kumimoji="0" lang="en-US" b="1" i="0" u="none" strike="noStrike" cap="none" normalizeH="0" baseline="0" dirty="0" err="1">
                <a:ln>
                  <a:noFill/>
                </a:ln>
                <a:solidFill>
                  <a:srgbClr val="FF0000"/>
                </a:solidFill>
                <a:effectLst/>
                <a:latin typeface="Times New Roman" pitchFamily="18" charset="0"/>
                <a:ea typeface="Times New Roman" pitchFamily="18" charset="0"/>
                <a:cs typeface="Times New Roman" pitchFamily="18" charset="0"/>
              </a:rPr>
              <a:t>Pujar</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Submitted By</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a:ln>
                  <a:noFill/>
                </a:ln>
                <a:solidFill>
                  <a:srgbClr val="FF0000"/>
                </a:solidFill>
                <a:effectLst/>
                <a:latin typeface="Times New Roman" pitchFamily="18" charset="0"/>
                <a:ea typeface="Times New Roman" pitchFamily="18" charset="0"/>
                <a:cs typeface="Times New Roman" pitchFamily="18" charset="0"/>
              </a:rPr>
              <a:t>                                              </a:t>
            </a:r>
            <a:r>
              <a:rPr kumimoji="0" lang="en-US" b="1" i="0" u="none" strike="noStrike" cap="none" normalizeH="0" baseline="0" dirty="0">
                <a:ln>
                  <a:noFill/>
                </a:ln>
                <a:solidFill>
                  <a:srgbClr val="002060"/>
                </a:solidFill>
                <a:effectLst/>
                <a:latin typeface="Times New Roman" pitchFamily="18" charset="0"/>
                <a:ea typeface="Times New Roman" pitchFamily="18" charset="0"/>
                <a:cs typeface="Times New Roman" pitchFamily="18" charset="0"/>
              </a:rPr>
              <a:t>Snehalata Anklekar</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rgbClr val="002060"/>
                </a:solidFill>
                <a:effectLst/>
                <a:latin typeface="Times New Roman" pitchFamily="18" charset="0"/>
                <a:ea typeface="Times New Roman" pitchFamily="18" charset="0"/>
                <a:cs typeface="Times New Roman" pitchFamily="18" charset="0"/>
              </a:rPr>
              <a:t>                                                </a:t>
            </a:r>
            <a:r>
              <a:rPr kumimoji="0" lang="en-US" b="1" i="0" u="none" strike="noStrike" cap="none" normalizeH="0" dirty="0">
                <a:ln>
                  <a:noFill/>
                </a:ln>
                <a:solidFill>
                  <a:srgbClr val="002060"/>
                </a:solidFill>
                <a:effectLst/>
                <a:latin typeface="Times New Roman" pitchFamily="18" charset="0"/>
                <a:ea typeface="Times New Roman" pitchFamily="18" charset="0"/>
                <a:cs typeface="Times New Roman" pitchFamily="18" charset="0"/>
              </a:rPr>
              <a:t>          </a:t>
            </a:r>
            <a:r>
              <a:rPr kumimoji="0" lang="en-US" b="1" i="0" u="none" strike="noStrike" cap="none" normalizeH="0" baseline="0" dirty="0">
                <a:ln>
                  <a:noFill/>
                </a:ln>
                <a:solidFill>
                  <a:srgbClr val="002060"/>
                </a:solidFill>
                <a:effectLst/>
                <a:latin typeface="Times New Roman" pitchFamily="18" charset="0"/>
                <a:ea typeface="Times New Roman" pitchFamily="18" charset="0"/>
                <a:cs typeface="Times New Roman" pitchFamily="18" charset="0"/>
              </a:rPr>
              <a:t> BCA VI semester</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a:ln>
                  <a:noFill/>
                </a:ln>
                <a:solidFill>
                  <a:srgbClr val="002060"/>
                </a:solidFill>
                <a:effectLst/>
                <a:latin typeface="Times New Roman" pitchFamily="18" charset="0"/>
                <a:ea typeface="Times New Roman" pitchFamily="18" charset="0"/>
                <a:cs typeface="Times New Roman" pitchFamily="18" charset="0"/>
              </a:rPr>
              <a:t>                                                 </a:t>
            </a:r>
            <a:r>
              <a:rPr kumimoji="0" lang="en-US" b="1" i="0" u="none" strike="noStrike" cap="none" normalizeH="0">
                <a:ln>
                  <a:noFill/>
                </a:ln>
                <a:solidFill>
                  <a:srgbClr val="002060"/>
                </a:solidFill>
                <a:effectLst/>
                <a:latin typeface="Times New Roman" pitchFamily="18" charset="0"/>
                <a:ea typeface="Times New Roman" pitchFamily="18" charset="0"/>
                <a:cs typeface="Times New Roman" pitchFamily="18" charset="0"/>
              </a:rPr>
              <a:t>        </a:t>
            </a:r>
            <a:r>
              <a:rPr kumimoji="0" lang="en-US" b="1" i="0" u="none" strike="noStrike" cap="none" normalizeH="0" baseline="0">
                <a:ln>
                  <a:noFill/>
                </a:ln>
                <a:solidFill>
                  <a:srgbClr val="002060"/>
                </a:solidFill>
                <a:effectLst/>
                <a:latin typeface="Times New Roman" pitchFamily="18" charset="0"/>
                <a:ea typeface="Times New Roman" pitchFamily="18" charset="0"/>
                <a:cs typeface="Times New Roman" pitchFamily="18" charset="0"/>
              </a:rPr>
              <a:t> </a:t>
            </a:r>
            <a:endParaRPr kumimoji="0" lang="en-US" b="1" i="0" u="none" strike="noStrike" cap="none" normalizeH="0" baseline="0" dirty="0">
              <a:ln>
                <a:noFill/>
              </a:ln>
              <a:solidFill>
                <a:srgbClr val="002060"/>
              </a:solidFill>
              <a:effectLst/>
              <a:latin typeface="Times New Roman" pitchFamily="18" charset="0"/>
              <a:ea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57200" algn="ctr" defTabSz="914400" rtl="0" eaLnBrk="0" fontAlgn="base" latinLnBrk="0" hangingPunct="0">
              <a:lnSpc>
                <a:spcPct val="100000"/>
              </a:lnSpc>
              <a:spcBef>
                <a:spcPct val="0"/>
              </a:spcBef>
              <a:spcAft>
                <a:spcPct val="0"/>
              </a:spcAft>
              <a:buClrTx/>
              <a:buSzTx/>
              <a:buFontTx/>
              <a:buNone/>
              <a:tabLst/>
            </a:pPr>
            <a:r>
              <a:rPr kumimoji="0" lang="en-US" b="1" i="0"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b="1" i="0" u="sng"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DEPARTMENT OF COMPUTER APPLICATIONS  2015-2016</a:t>
            </a:r>
          </a:p>
          <a:p>
            <a:pPr marL="0" marR="0" lvl="0" indent="457200" algn="just" defTabSz="914400" rtl="0" eaLnBrk="0" fontAlgn="base" latinLnBrk="0" hangingPunct="0">
              <a:lnSpc>
                <a:spcPct val="100000"/>
              </a:lnSpc>
              <a:spcBef>
                <a:spcPct val="0"/>
              </a:spcBef>
              <a:spcAft>
                <a:spcPct val="0"/>
              </a:spcAft>
              <a:buClrTx/>
              <a:buSzTx/>
              <a:buFontTx/>
              <a:buNone/>
              <a:tabLst/>
            </a:pPr>
            <a:endParaRPr lang="en-US" b="1" u="sng" dirty="0">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endParaRPr kumimoji="0" lang="en-US" b="1" i="0" u="sng" strike="noStrike" cap="none" normalizeH="0" baseline="0" dirty="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endParaRPr lang="en-US" b="1" u="sng" dirty="0">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endParaRPr kumimoji="0" lang="en-US" b="1" i="0" u="sng" strike="noStrike" cap="none" normalizeH="0" baseline="0" dirty="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ransition spd="med">
    <p:cover dir="d"/>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Rectangle 1"/>
          <p:cNvSpPr/>
          <p:nvPr/>
        </p:nvSpPr>
        <p:spPr>
          <a:xfrm>
            <a:off x="0" y="0"/>
            <a:ext cx="9144000" cy="10702930"/>
          </a:xfrm>
          <a:prstGeom prst="rect">
            <a:avLst/>
          </a:prstGeom>
        </p:spPr>
        <p:txBody>
          <a:bodyPr wrap="square">
            <a:spAutoFit/>
          </a:bodyPr>
          <a:lstStyle/>
          <a:p>
            <a:pPr lvl="0" algn="ctr" fontAlgn="base">
              <a:spcBef>
                <a:spcPct val="0"/>
              </a:spcBef>
              <a:spcAft>
                <a:spcPct val="0"/>
              </a:spcAft>
            </a:pPr>
            <a:endParaRPr kumimoji="0" lang="en-US" sz="2000" b="1" i="0" u="sng"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p>
            <a:pPr lvl="0" algn="ctr" fontAlgn="base">
              <a:spcBef>
                <a:spcPct val="0"/>
              </a:spcBef>
              <a:spcAft>
                <a:spcPct val="0"/>
              </a:spcAft>
            </a:pPr>
            <a:endParaRPr lang="en-US" sz="2000" b="1" u="sng" dirty="0">
              <a:latin typeface="Times New Roman" pitchFamily="18" charset="0"/>
              <a:ea typeface="Calibri" pitchFamily="34" charset="0"/>
              <a:cs typeface="Times New Roman" pitchFamily="18" charset="0"/>
            </a:endParaRPr>
          </a:p>
          <a:p>
            <a:pPr lvl="0" algn="ctr" fontAlgn="base">
              <a:spcBef>
                <a:spcPct val="0"/>
              </a:spcBef>
              <a:spcAft>
                <a:spcPct val="0"/>
              </a:spcAft>
            </a:pPr>
            <a:r>
              <a:rPr kumimoji="0" lang="en-US" sz="2800" b="1"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Limitation of the proposed system:</a:t>
            </a:r>
          </a:p>
          <a:p>
            <a:pPr lvl="0" algn="ctr" fontAlgn="base">
              <a:spcBef>
                <a:spcPct val="0"/>
              </a:spcBef>
              <a:spcAft>
                <a:spcPct val="0"/>
              </a:spcAft>
            </a:pPr>
            <a:endParaRPr kumimoji="0" lang="en-US" sz="2000" b="0" i="0" u="none" strike="noStrike" cap="none" normalizeH="0" baseline="0" dirty="0">
              <a:ln>
                <a:noFill/>
              </a:ln>
              <a:solidFill>
                <a:schemeClr val="tx1"/>
              </a:solidFill>
              <a:effectLst/>
              <a:latin typeface="Arial" pitchFamily="34" charset="0"/>
              <a:cs typeface="Arial" pitchFamily="34" charset="0"/>
            </a:endParaRPr>
          </a:p>
          <a:p>
            <a:pPr lvl="0" algn="just" eaLnBrk="0" fontAlgn="base" hangingPunct="0">
              <a:spcBef>
                <a:spcPct val="0"/>
              </a:spcBef>
              <a:spcAft>
                <a:spcPct val="0"/>
              </a:spcAft>
              <a:buFontTx/>
              <a:buChar char="•"/>
            </a:pP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The  transactions  are  executed in off-line mode. Hence there is no online transaction.</a:t>
            </a:r>
          </a:p>
          <a:p>
            <a:pPr lvl="0" algn="just" eaLnBrk="0" fontAlgn="base" hangingPunct="0">
              <a:spcBef>
                <a:spcPct val="0"/>
              </a:spcBef>
              <a:spcAft>
                <a:spcPct val="0"/>
              </a:spcAft>
            </a:pPr>
            <a:endParaRPr kumimoji="0" lang="en-US" sz="2400" b="0" i="0" u="none" strike="noStrike" cap="none" normalizeH="0" baseline="0" dirty="0">
              <a:ln>
                <a:noFill/>
              </a:ln>
              <a:solidFill>
                <a:schemeClr val="tx1"/>
              </a:solidFill>
              <a:effectLst/>
              <a:latin typeface="Arial" pitchFamily="34" charset="0"/>
              <a:cs typeface="Arial" pitchFamily="34" charset="0"/>
            </a:endParaRPr>
          </a:p>
          <a:p>
            <a:pPr lvl="0" algn="just" eaLnBrk="0" fontAlgn="base" hangingPunct="0">
              <a:spcBef>
                <a:spcPct val="0"/>
              </a:spcBef>
              <a:spcAft>
                <a:spcPct val="0"/>
              </a:spcAft>
              <a:buFontTx/>
              <a:buChar char="•"/>
            </a:pP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Customer feedback and Complaint facility is not available.</a:t>
            </a:r>
          </a:p>
          <a:p>
            <a:pPr lvl="0" algn="just" eaLnBrk="0" fontAlgn="base" hangingPunct="0">
              <a:spcBef>
                <a:spcPct val="0"/>
              </a:spcBef>
              <a:spcAft>
                <a:spcPct val="0"/>
              </a:spcAft>
            </a:pPr>
            <a:endParaRPr lang="en-US" dirty="0">
              <a:latin typeface="Times New Roman" pitchFamily="18" charset="0"/>
              <a:cs typeface="Times New Roman" pitchFamily="18" charset="0"/>
            </a:endParaRPr>
          </a:p>
          <a:p>
            <a:pPr lvl="0" algn="just" eaLnBrk="0" fontAlgn="base" hangingPunct="0">
              <a:spcBef>
                <a:spcPct val="0"/>
              </a:spcBef>
              <a:spcAft>
                <a:spcPct val="0"/>
              </a:spcAft>
            </a:pP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lvl="0" algn="ctr" eaLnBrk="0" fontAlgn="base" hangingPunct="0">
              <a:spcBef>
                <a:spcPct val="0"/>
              </a:spcBef>
              <a:spcAft>
                <a:spcPct val="0"/>
              </a:spcAft>
            </a:pPr>
            <a:r>
              <a:rPr kumimoji="0" lang="en-US" sz="2800" b="1"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Scope or Future application:</a:t>
            </a:r>
          </a:p>
          <a:p>
            <a:pPr lvl="0" algn="ctr" eaLnBrk="0" fontAlgn="base" hangingPunct="0">
              <a:spcBef>
                <a:spcPct val="0"/>
              </a:spcBef>
              <a:spcAft>
                <a:spcPct val="0"/>
              </a:spcAft>
            </a:pPr>
            <a:endParaRPr kumimoji="0" lang="en-US" sz="2400" b="0" i="0" u="none" strike="noStrike" cap="none" normalizeH="0" baseline="0" dirty="0">
              <a:ln>
                <a:noFill/>
              </a:ln>
              <a:solidFill>
                <a:schemeClr val="tx1"/>
              </a:solidFill>
              <a:effectLst/>
              <a:latin typeface="Arial" pitchFamily="34" charset="0"/>
              <a:cs typeface="Arial" pitchFamily="34" charset="0"/>
            </a:endParaRPr>
          </a:p>
          <a:p>
            <a:pPr lvl="0" algn="just" eaLnBrk="0" fontAlgn="base" hangingPunct="0">
              <a:spcBef>
                <a:spcPct val="0"/>
              </a:spcBef>
              <a:spcAft>
                <a:spcPct val="0"/>
              </a:spcAft>
            </a:pP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The software can be used in interconnected Petrol pumps to manage the Station.</a:t>
            </a:r>
          </a:p>
          <a:p>
            <a:pPr lvl="0" algn="just" eaLnBrk="0" fontAlgn="base" hangingPunct="0">
              <a:spcBef>
                <a:spcPct val="0"/>
              </a:spcBef>
              <a:spcAft>
                <a:spcPct val="0"/>
              </a:spcAft>
            </a:pPr>
            <a:endParaRPr lang="en-US" sz="2400" dirty="0">
              <a:latin typeface="Times New Roman" pitchFamily="18" charset="0"/>
              <a:cs typeface="Times New Roman" pitchFamily="18" charset="0"/>
            </a:endParaRPr>
          </a:p>
          <a:p>
            <a:pPr lvl="0" algn="just" eaLnBrk="0" fontAlgn="base" hangingPunct="0">
              <a:spcBef>
                <a:spcPct val="0"/>
              </a:spcBef>
              <a:spcAft>
                <a:spcPct val="0"/>
              </a:spcAft>
            </a:pP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a:p>
            <a:pPr lvl="0" algn="just" eaLnBrk="0" fontAlgn="base" hangingPunct="0">
              <a:spcBef>
                <a:spcPct val="0"/>
              </a:spcBef>
              <a:spcAft>
                <a:spcPct val="0"/>
              </a:spcAft>
            </a:pPr>
            <a:endParaRPr lang="en-US" sz="2400" dirty="0">
              <a:latin typeface="Times New Roman" pitchFamily="18" charset="0"/>
              <a:cs typeface="Times New Roman" pitchFamily="18" charset="0"/>
            </a:endParaRPr>
          </a:p>
          <a:p>
            <a:pPr lvl="0" algn="just" eaLnBrk="0" fontAlgn="base" hangingPunct="0">
              <a:spcBef>
                <a:spcPct val="0"/>
              </a:spcBef>
              <a:spcAft>
                <a:spcPct val="0"/>
              </a:spcAft>
            </a:pPr>
            <a:endParaRPr kumimoji="0" lang="en-US" sz="1050" b="0" i="0" u="none" strike="noStrike" cap="none" normalizeH="0" baseline="0" dirty="0">
              <a:ln>
                <a:noFill/>
              </a:ln>
              <a:solidFill>
                <a:schemeClr val="tx1"/>
              </a:solidFill>
              <a:effectLst/>
              <a:latin typeface="Times New Roman" pitchFamily="18" charset="0"/>
              <a:cs typeface="Times New Roman" pitchFamily="18" charset="0"/>
            </a:endParaRPr>
          </a:p>
          <a:p>
            <a:pPr lvl="0" algn="just" eaLnBrk="0" fontAlgn="base" hangingPunct="0">
              <a:spcBef>
                <a:spcPct val="0"/>
              </a:spcBef>
              <a:spcAft>
                <a:spcPct val="0"/>
              </a:spcAft>
            </a:pPr>
            <a:endParaRPr lang="en-US" sz="1050" dirty="0">
              <a:latin typeface="Times New Roman" pitchFamily="18" charset="0"/>
              <a:cs typeface="Times New Roman" pitchFamily="18" charset="0"/>
            </a:endParaRPr>
          </a:p>
          <a:p>
            <a:pPr lvl="0" algn="just" eaLnBrk="0" fontAlgn="base" hangingPunct="0">
              <a:spcBef>
                <a:spcPct val="0"/>
              </a:spcBef>
              <a:spcAft>
                <a:spcPct val="0"/>
              </a:spcAft>
            </a:pPr>
            <a:endParaRPr kumimoji="0" lang="en-US" sz="1050" b="0" i="0" u="none" strike="noStrike" cap="none" normalizeH="0" baseline="0" dirty="0">
              <a:ln>
                <a:noFill/>
              </a:ln>
              <a:solidFill>
                <a:schemeClr val="tx1"/>
              </a:solidFill>
              <a:effectLst/>
              <a:latin typeface="Times New Roman" pitchFamily="18" charset="0"/>
              <a:cs typeface="Times New Roman" pitchFamily="18" charset="0"/>
            </a:endParaRPr>
          </a:p>
          <a:p>
            <a:pPr lvl="0" algn="just" eaLnBrk="0" fontAlgn="base" hangingPunct="0">
              <a:spcBef>
                <a:spcPct val="0"/>
              </a:spcBef>
              <a:spcAft>
                <a:spcPct val="0"/>
              </a:spcAft>
            </a:pPr>
            <a:endParaRPr lang="en-US" sz="1050" dirty="0">
              <a:latin typeface="Times New Roman" pitchFamily="18" charset="0"/>
              <a:cs typeface="Times New Roman" pitchFamily="18" charset="0"/>
            </a:endParaRPr>
          </a:p>
          <a:p>
            <a:pPr lvl="0" algn="just" eaLnBrk="0" fontAlgn="base" hangingPunct="0">
              <a:spcBef>
                <a:spcPct val="0"/>
              </a:spcBef>
              <a:spcAft>
                <a:spcPct val="0"/>
              </a:spcAft>
            </a:pPr>
            <a:endParaRPr kumimoji="0" lang="en-US" sz="1050" b="0" i="0" u="none" strike="noStrike" cap="none" normalizeH="0" baseline="0" dirty="0">
              <a:ln>
                <a:noFill/>
              </a:ln>
              <a:solidFill>
                <a:schemeClr val="tx1"/>
              </a:solidFill>
              <a:effectLst/>
              <a:latin typeface="Times New Roman" pitchFamily="18" charset="0"/>
              <a:cs typeface="Times New Roman" pitchFamily="18" charset="0"/>
            </a:endParaRPr>
          </a:p>
          <a:p>
            <a:pPr lvl="0" algn="just" eaLnBrk="0" fontAlgn="base" hangingPunct="0">
              <a:spcBef>
                <a:spcPct val="0"/>
              </a:spcBef>
              <a:spcAft>
                <a:spcPct val="0"/>
              </a:spcAft>
            </a:pPr>
            <a:endParaRPr lang="en-US" sz="1050" dirty="0">
              <a:latin typeface="Times New Roman" pitchFamily="18" charset="0"/>
              <a:cs typeface="Times New Roman" pitchFamily="18" charset="0"/>
            </a:endParaRPr>
          </a:p>
          <a:p>
            <a:pPr lvl="0" algn="just" eaLnBrk="0" fontAlgn="base" hangingPunct="0">
              <a:spcBef>
                <a:spcPct val="0"/>
              </a:spcBef>
              <a:spcAft>
                <a:spcPct val="0"/>
              </a:spcAft>
            </a:pPr>
            <a:endParaRPr kumimoji="0" lang="en-US" sz="1050" b="0" i="0" u="none" strike="noStrike" cap="none" normalizeH="0" baseline="0" dirty="0">
              <a:ln>
                <a:noFill/>
              </a:ln>
              <a:solidFill>
                <a:schemeClr val="tx1"/>
              </a:solidFill>
              <a:effectLst/>
              <a:latin typeface="Times New Roman" pitchFamily="18" charset="0"/>
              <a:cs typeface="Times New Roman" pitchFamily="18" charset="0"/>
            </a:endParaRPr>
          </a:p>
          <a:p>
            <a:pPr lvl="0" algn="just" eaLnBrk="0" fontAlgn="base" hangingPunct="0">
              <a:spcBef>
                <a:spcPct val="0"/>
              </a:spcBef>
              <a:spcAft>
                <a:spcPct val="0"/>
              </a:spcAft>
            </a:pPr>
            <a:endParaRPr lang="en-US" sz="1050" dirty="0">
              <a:latin typeface="Times New Roman" pitchFamily="18" charset="0"/>
              <a:cs typeface="Times New Roman" pitchFamily="18" charset="0"/>
            </a:endParaRPr>
          </a:p>
          <a:p>
            <a:pPr lvl="0" algn="just" eaLnBrk="0" fontAlgn="base" hangingPunct="0">
              <a:spcBef>
                <a:spcPct val="0"/>
              </a:spcBef>
              <a:spcAft>
                <a:spcPct val="0"/>
              </a:spcAft>
            </a:pPr>
            <a:endParaRPr kumimoji="0" lang="en-US" sz="1050" b="0" i="0" u="none" strike="noStrike" cap="none" normalizeH="0" baseline="0" dirty="0">
              <a:ln>
                <a:noFill/>
              </a:ln>
              <a:solidFill>
                <a:schemeClr val="tx1"/>
              </a:solidFill>
              <a:effectLst/>
              <a:latin typeface="Times New Roman" pitchFamily="18" charset="0"/>
              <a:cs typeface="Times New Roman" pitchFamily="18" charset="0"/>
            </a:endParaRPr>
          </a:p>
          <a:p>
            <a:pPr lvl="0" algn="just" eaLnBrk="0" fontAlgn="base" hangingPunct="0">
              <a:spcBef>
                <a:spcPct val="0"/>
              </a:spcBef>
              <a:spcAft>
                <a:spcPct val="0"/>
              </a:spcAft>
            </a:pPr>
            <a:endParaRPr lang="en-US" sz="1050" dirty="0">
              <a:latin typeface="Times New Roman" pitchFamily="18" charset="0"/>
              <a:cs typeface="Times New Roman" pitchFamily="18" charset="0"/>
            </a:endParaRPr>
          </a:p>
          <a:p>
            <a:pPr lvl="0" algn="just" eaLnBrk="0" fontAlgn="base" hangingPunct="0">
              <a:spcBef>
                <a:spcPct val="0"/>
              </a:spcBef>
              <a:spcAft>
                <a:spcPct val="0"/>
              </a:spcAft>
            </a:pPr>
            <a:endParaRPr kumimoji="0" lang="en-US" sz="1050" b="0" i="0" u="none" strike="noStrike" cap="none" normalizeH="0" baseline="0" dirty="0">
              <a:ln>
                <a:noFill/>
              </a:ln>
              <a:solidFill>
                <a:schemeClr val="tx1"/>
              </a:solidFill>
              <a:effectLst/>
              <a:latin typeface="Times New Roman" pitchFamily="18" charset="0"/>
              <a:cs typeface="Times New Roman" pitchFamily="18" charset="0"/>
            </a:endParaRPr>
          </a:p>
          <a:p>
            <a:pPr lvl="0" algn="just" eaLnBrk="0" fontAlgn="base" hangingPunct="0">
              <a:spcBef>
                <a:spcPct val="0"/>
              </a:spcBef>
              <a:spcAft>
                <a:spcPct val="0"/>
              </a:spcAft>
            </a:pPr>
            <a:endParaRPr lang="en-US" sz="1050" dirty="0">
              <a:latin typeface="Times New Roman" pitchFamily="18" charset="0"/>
              <a:cs typeface="Times New Roman" pitchFamily="18" charset="0"/>
            </a:endParaRPr>
          </a:p>
          <a:p>
            <a:pPr lvl="0" algn="just" eaLnBrk="0" fontAlgn="base" hangingPunct="0">
              <a:spcBef>
                <a:spcPct val="0"/>
              </a:spcBef>
              <a:spcAft>
                <a:spcPct val="0"/>
              </a:spcAft>
            </a:pPr>
            <a:endParaRPr kumimoji="0" lang="en-US" sz="1050" b="0" i="0" u="none" strike="noStrike" cap="none" normalizeH="0" baseline="0" dirty="0">
              <a:ln>
                <a:noFill/>
              </a:ln>
              <a:solidFill>
                <a:schemeClr val="tx1"/>
              </a:solidFill>
              <a:effectLst/>
              <a:latin typeface="Times New Roman" pitchFamily="18" charset="0"/>
              <a:cs typeface="Times New Roman" pitchFamily="18" charset="0"/>
            </a:endParaRPr>
          </a:p>
          <a:p>
            <a:pPr lvl="0" algn="just" eaLnBrk="0" fontAlgn="base" hangingPunct="0">
              <a:spcBef>
                <a:spcPct val="0"/>
              </a:spcBef>
              <a:spcAft>
                <a:spcPct val="0"/>
              </a:spcAft>
            </a:pPr>
            <a:endParaRPr lang="en-US" sz="1050" dirty="0">
              <a:latin typeface="Times New Roman" pitchFamily="18" charset="0"/>
              <a:cs typeface="Times New Roman" pitchFamily="18" charset="0"/>
            </a:endParaRPr>
          </a:p>
          <a:p>
            <a:pPr lvl="0" algn="just" eaLnBrk="0" fontAlgn="base" hangingPunct="0">
              <a:spcBef>
                <a:spcPct val="0"/>
              </a:spcBef>
              <a:spcAft>
                <a:spcPct val="0"/>
              </a:spcAft>
            </a:pPr>
            <a:endParaRPr kumimoji="0" lang="en-US" sz="1050" b="0" i="0" u="none" strike="noStrike" cap="none" normalizeH="0" baseline="0" dirty="0">
              <a:ln>
                <a:noFill/>
              </a:ln>
              <a:solidFill>
                <a:schemeClr val="tx1"/>
              </a:solidFill>
              <a:effectLst/>
              <a:latin typeface="Times New Roman" pitchFamily="18" charset="0"/>
              <a:cs typeface="Times New Roman" pitchFamily="18" charset="0"/>
            </a:endParaRPr>
          </a:p>
          <a:p>
            <a:pPr lvl="0" algn="just" eaLnBrk="0" fontAlgn="base" hangingPunct="0">
              <a:spcBef>
                <a:spcPct val="0"/>
              </a:spcBef>
              <a:spcAft>
                <a:spcPct val="0"/>
              </a:spcAft>
            </a:pPr>
            <a:endParaRPr lang="en-US" sz="1050" dirty="0">
              <a:latin typeface="Times New Roman" pitchFamily="18" charset="0"/>
              <a:cs typeface="Times New Roman" pitchFamily="18" charset="0"/>
            </a:endParaRPr>
          </a:p>
          <a:p>
            <a:pPr lvl="0" algn="just" eaLnBrk="0" fontAlgn="base" hangingPunct="0">
              <a:spcBef>
                <a:spcPct val="0"/>
              </a:spcBef>
              <a:spcAft>
                <a:spcPct val="0"/>
              </a:spcAft>
            </a:pPr>
            <a:endParaRPr kumimoji="0" lang="en-US" sz="1050" b="0" i="0" u="none" strike="noStrike" cap="none" normalizeH="0" baseline="0" dirty="0">
              <a:ln>
                <a:noFill/>
              </a:ln>
              <a:solidFill>
                <a:schemeClr val="tx1"/>
              </a:solidFill>
              <a:effectLst/>
              <a:latin typeface="Times New Roman" pitchFamily="18" charset="0"/>
              <a:cs typeface="Times New Roman" pitchFamily="18" charset="0"/>
            </a:endParaRPr>
          </a:p>
          <a:p>
            <a:pPr lvl="0" algn="just" eaLnBrk="0" fontAlgn="base" hangingPunct="0">
              <a:spcBef>
                <a:spcPct val="0"/>
              </a:spcBef>
              <a:spcAft>
                <a:spcPct val="0"/>
              </a:spcAft>
            </a:pPr>
            <a:endParaRPr lang="en-US" sz="1050" dirty="0">
              <a:latin typeface="Times New Roman" pitchFamily="18" charset="0"/>
              <a:cs typeface="Times New Roman" pitchFamily="18" charset="0"/>
            </a:endParaRPr>
          </a:p>
          <a:p>
            <a:pPr lvl="0" algn="just" eaLnBrk="0" fontAlgn="base" hangingPunct="0">
              <a:spcBef>
                <a:spcPct val="0"/>
              </a:spcBef>
              <a:spcAft>
                <a:spcPct val="0"/>
              </a:spcAft>
            </a:pPr>
            <a:endParaRPr kumimoji="0" lang="en-US" sz="1050" b="0" i="0" u="none" strike="noStrike" cap="none" normalizeH="0" baseline="0" dirty="0">
              <a:ln>
                <a:noFill/>
              </a:ln>
              <a:solidFill>
                <a:schemeClr val="tx1"/>
              </a:solidFill>
              <a:effectLst/>
              <a:latin typeface="Times New Roman" pitchFamily="18" charset="0"/>
              <a:cs typeface="Times New Roman" pitchFamily="18" charset="0"/>
            </a:endParaRPr>
          </a:p>
          <a:p>
            <a:pPr lvl="0" algn="just" eaLnBrk="0" fontAlgn="base" hangingPunct="0">
              <a:spcBef>
                <a:spcPct val="0"/>
              </a:spcBef>
              <a:spcAft>
                <a:spcPct val="0"/>
              </a:spcAft>
            </a:pPr>
            <a:endParaRPr lang="en-US" sz="1050" dirty="0">
              <a:latin typeface="Times New Roman" pitchFamily="18" charset="0"/>
              <a:cs typeface="Times New Roman" pitchFamily="18" charset="0"/>
            </a:endParaRPr>
          </a:p>
          <a:p>
            <a:pPr lvl="0" algn="just" eaLnBrk="0" fontAlgn="base" hangingPunct="0">
              <a:spcBef>
                <a:spcPct val="0"/>
              </a:spcBef>
              <a:spcAft>
                <a:spcPct val="0"/>
              </a:spcAft>
            </a:pPr>
            <a:endParaRPr kumimoji="0" lang="en-US" sz="1050" b="0" i="0" u="none" strike="noStrike" cap="none" normalizeH="0" baseline="0" dirty="0">
              <a:ln>
                <a:noFill/>
              </a:ln>
              <a:solidFill>
                <a:schemeClr val="tx1"/>
              </a:solidFill>
              <a:effectLst/>
              <a:latin typeface="Times New Roman" pitchFamily="18" charset="0"/>
              <a:cs typeface="Times New Roman" pitchFamily="18" charset="0"/>
            </a:endParaRPr>
          </a:p>
          <a:p>
            <a:pPr lvl="0" algn="just" eaLnBrk="0" fontAlgn="base" hangingPunct="0">
              <a:spcBef>
                <a:spcPct val="0"/>
              </a:spcBef>
              <a:spcAft>
                <a:spcPct val="0"/>
              </a:spcAft>
            </a:pPr>
            <a:endParaRPr lang="en-US" sz="1050" dirty="0">
              <a:latin typeface="Times New Roman" pitchFamily="18" charset="0"/>
              <a:cs typeface="Times New Roman" pitchFamily="18" charset="0"/>
            </a:endParaRPr>
          </a:p>
          <a:p>
            <a:pPr lvl="0" algn="just" eaLnBrk="0" fontAlgn="base" hangingPunct="0">
              <a:spcBef>
                <a:spcPct val="0"/>
              </a:spcBef>
              <a:spcAft>
                <a:spcPct val="0"/>
              </a:spcAft>
            </a:pPr>
            <a:endParaRPr kumimoji="0" lang="en-US" sz="1050" b="0" i="0" u="none" strike="noStrike" cap="none" normalizeH="0" baseline="0" dirty="0">
              <a:ln>
                <a:noFill/>
              </a:ln>
              <a:solidFill>
                <a:schemeClr val="tx1"/>
              </a:solidFill>
              <a:effectLst/>
              <a:latin typeface="Times New Roman" pitchFamily="18" charset="0"/>
              <a:cs typeface="Times New Roman" pitchFamily="18" charset="0"/>
            </a:endParaRPr>
          </a:p>
          <a:p>
            <a:pPr lvl="0" algn="just" eaLnBrk="0" fontAlgn="base" hangingPunct="0">
              <a:spcBef>
                <a:spcPct val="0"/>
              </a:spcBef>
              <a:spcAft>
                <a:spcPct val="0"/>
              </a:spcAft>
            </a:pPr>
            <a:endParaRPr lang="en-US" sz="1050" dirty="0">
              <a:latin typeface="Times New Roman" pitchFamily="18" charset="0"/>
              <a:cs typeface="Times New Roman" pitchFamily="18" charset="0"/>
            </a:endParaRPr>
          </a:p>
          <a:p>
            <a:pPr lvl="0" algn="just" eaLnBrk="0" fontAlgn="base" hangingPunct="0">
              <a:spcBef>
                <a:spcPct val="0"/>
              </a:spcBef>
              <a:spcAft>
                <a:spcPct val="0"/>
              </a:spcAft>
            </a:pPr>
            <a:endParaRPr kumimoji="0" lang="en-US" sz="1050" b="0" i="0" u="none" strike="noStrike" cap="none" normalizeH="0" baseline="0" dirty="0">
              <a:ln>
                <a:noFill/>
              </a:ln>
              <a:solidFill>
                <a:schemeClr val="tx1"/>
              </a:solidFill>
              <a:effectLst/>
              <a:latin typeface="Times New Roman" pitchFamily="18" charset="0"/>
              <a:cs typeface="Times New Roman" pitchFamily="18" charset="0"/>
            </a:endParaRPr>
          </a:p>
          <a:p>
            <a:pPr lvl="0" algn="just" eaLnBrk="0" fontAlgn="base" hangingPunct="0">
              <a:spcBef>
                <a:spcPct val="0"/>
              </a:spcBef>
              <a:spcAft>
                <a:spcPct val="0"/>
              </a:spcAft>
            </a:pPr>
            <a:endParaRPr lang="en-US" sz="1050" dirty="0">
              <a:latin typeface="Times New Roman" pitchFamily="18" charset="0"/>
              <a:cs typeface="Times New Roman" pitchFamily="18" charset="0"/>
            </a:endParaRPr>
          </a:p>
          <a:p>
            <a:pPr lvl="0" algn="just" eaLnBrk="0" fontAlgn="base" hangingPunct="0">
              <a:spcBef>
                <a:spcPct val="0"/>
              </a:spcBef>
              <a:spcAft>
                <a:spcPct val="0"/>
              </a:spcAft>
            </a:pPr>
            <a:endParaRPr kumimoji="0" lang="en-US" sz="1050" b="0" i="0" u="none" strike="noStrike" cap="none" normalizeH="0" baseline="0" dirty="0">
              <a:ln>
                <a:noFill/>
              </a:ln>
              <a:solidFill>
                <a:schemeClr val="tx1"/>
              </a:solidFill>
              <a:effectLst/>
              <a:latin typeface="Times New Roman" pitchFamily="18" charset="0"/>
              <a:cs typeface="Times New Roman" pitchFamily="18" charset="0"/>
            </a:endParaRPr>
          </a:p>
          <a:p>
            <a:pPr lvl="0" algn="just" eaLnBrk="0" fontAlgn="base" hangingPunct="0">
              <a:spcBef>
                <a:spcPct val="0"/>
              </a:spcBef>
              <a:spcAft>
                <a:spcPct val="0"/>
              </a:spcAft>
            </a:pP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ransition>
    <p:comb/>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a:srcRect/>
          <a:stretch>
            <a:fillRect/>
          </a:stretch>
        </p:blipFill>
        <p:spPr bwMode="auto">
          <a:xfrm>
            <a:off x="0" y="914400"/>
            <a:ext cx="9144000" cy="5943600"/>
          </a:xfrm>
          <a:prstGeom prst="rect">
            <a:avLst/>
          </a:prstGeom>
          <a:noFill/>
          <a:ln w="9525">
            <a:noFill/>
            <a:miter lim="800000"/>
            <a:headEnd/>
            <a:tailEnd/>
          </a:ln>
          <a:effectLst/>
        </p:spPr>
      </p:pic>
      <p:sp>
        <p:nvSpPr>
          <p:cNvPr id="9219" name="Rectangle 3"/>
          <p:cNvSpPr>
            <a:spLocks noChangeArrowheads="1"/>
          </p:cNvSpPr>
          <p:nvPr/>
        </p:nvSpPr>
        <p:spPr bwMode="auto">
          <a:xfrm>
            <a:off x="0" y="0"/>
            <a:ext cx="9144000" cy="126188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Data Flow Diagram:</a:t>
            </a:r>
            <a:endParaRPr kumimoji="0" lang="en-US" sz="2400" b="0" i="0" u="none" strike="noStrike" cap="none" normalizeH="0" baseline="0" dirty="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sz="2400" b="1"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Zero Level Data Flow Diagram:</a:t>
            </a:r>
            <a:endParaRPr kumimoji="0" lang="en-US" sz="2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ransition>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6" name="Rectangle 5"/>
          <p:cNvSpPr/>
          <p:nvPr/>
        </p:nvSpPr>
        <p:spPr>
          <a:xfrm rot="10800000" flipV="1">
            <a:off x="0" y="-57835"/>
            <a:ext cx="9144000" cy="461665"/>
          </a:xfrm>
          <a:prstGeom prst="rect">
            <a:avLst/>
          </a:prstGeom>
        </p:spPr>
        <p:txBody>
          <a:bodyPr wrap="square">
            <a:spAutoFit/>
          </a:bodyPr>
          <a:lstStyle/>
          <a:p>
            <a:pPr algn="ctr"/>
            <a:r>
              <a:rPr lang="en-US" sz="2400" b="1" u="sng" dirty="0">
                <a:latin typeface="Times New Roman" pitchFamily="18" charset="0"/>
                <a:cs typeface="Times New Roman" pitchFamily="18" charset="0"/>
              </a:rPr>
              <a:t>One level Data Flow Diagram:</a:t>
            </a:r>
            <a:endParaRPr lang="en-US" sz="2400" dirty="0">
              <a:latin typeface="Times New Roman" pitchFamily="18" charset="0"/>
              <a:cs typeface="Times New Roman" pitchFamily="18" charset="0"/>
            </a:endParaRPr>
          </a:p>
        </p:txBody>
      </p:sp>
      <p:pic>
        <p:nvPicPr>
          <p:cNvPr id="8197" name="Picture 5"/>
          <p:cNvPicPr>
            <a:picLocks noChangeAspect="1" noChangeArrowheads="1"/>
          </p:cNvPicPr>
          <p:nvPr/>
        </p:nvPicPr>
        <p:blipFill>
          <a:blip r:embed="rId3"/>
          <a:srcRect/>
          <a:stretch>
            <a:fillRect/>
          </a:stretch>
        </p:blipFill>
        <p:spPr bwMode="auto">
          <a:xfrm>
            <a:off x="0" y="814388"/>
            <a:ext cx="9143999" cy="6043612"/>
          </a:xfrm>
          <a:prstGeom prst="rect">
            <a:avLst/>
          </a:prstGeom>
          <a:noFill/>
          <a:ln w="9525">
            <a:noFill/>
            <a:miter lim="800000"/>
            <a:headEnd/>
            <a:tailEnd/>
          </a:ln>
          <a:effectLst/>
        </p:spPr>
      </p:pic>
    </p:spTree>
  </p:cSld>
  <p:clrMapOvr>
    <a:masterClrMapping/>
  </p:clrMapOvr>
  <p:transition>
    <p:randomBar/>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0"/>
            <a:ext cx="91440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E-R DIAGRAM:</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pic>
        <p:nvPicPr>
          <p:cNvPr id="1026" name="Picture 2"/>
          <p:cNvPicPr>
            <a:picLocks noChangeAspect="1" noChangeArrowheads="1"/>
          </p:cNvPicPr>
          <p:nvPr/>
        </p:nvPicPr>
        <p:blipFill>
          <a:blip r:embed="rId3"/>
          <a:srcRect/>
          <a:stretch>
            <a:fillRect/>
          </a:stretch>
        </p:blipFill>
        <p:spPr bwMode="auto">
          <a:xfrm>
            <a:off x="0" y="795338"/>
            <a:ext cx="9144000" cy="6062662"/>
          </a:xfrm>
          <a:prstGeom prst="rect">
            <a:avLst/>
          </a:prstGeom>
          <a:noFill/>
          <a:ln w="9525">
            <a:noFill/>
            <a:miter lim="800000"/>
            <a:headEnd/>
            <a:tailEnd/>
          </a:ln>
          <a:effectLst/>
        </p:spPr>
      </p:pic>
    </p:spTree>
  </p:cSld>
  <p:clrMapOvr>
    <a:masterClrMapping/>
  </p:clrMapOvr>
  <p:transition>
    <p:comb dir="vert"/>
  </p:transition>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2" name="Picture 1"/>
          <p:cNvPicPr/>
          <p:nvPr/>
        </p:nvPicPr>
        <p:blipFill>
          <a:blip r:embed="rId3"/>
          <a:srcRect/>
          <a:stretch>
            <a:fillRect/>
          </a:stretch>
        </p:blipFill>
        <p:spPr bwMode="auto">
          <a:xfrm>
            <a:off x="0" y="990600"/>
            <a:ext cx="9144000" cy="5867400"/>
          </a:xfrm>
          <a:prstGeom prst="rect">
            <a:avLst/>
          </a:prstGeom>
          <a:noFill/>
          <a:ln w="9525">
            <a:noFill/>
            <a:miter lim="800000"/>
            <a:headEnd/>
            <a:tailEnd/>
          </a:ln>
        </p:spPr>
      </p:pic>
      <p:sp>
        <p:nvSpPr>
          <p:cNvPr id="6145" name="Rectangle 1"/>
          <p:cNvSpPr>
            <a:spLocks noChangeArrowheads="1"/>
          </p:cNvSpPr>
          <p:nvPr/>
        </p:nvSpPr>
        <p:spPr bwMode="auto">
          <a:xfrm>
            <a:off x="0" y="0"/>
            <a:ext cx="914400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SCREEN SHOTS:</a:t>
            </a:r>
            <a:endParaRPr kumimoji="0" lang="en-US" sz="2400" b="0" i="0" u="none" strike="noStrike" cap="none" normalizeH="0" baseline="0" dirty="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Screen shot for login:</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ransition>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2" name="Picture 1"/>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ransition>
    <p:newsflash/>
  </p:transition>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2" name="Picture 1"/>
          <p:cNvPicPr/>
          <p:nvPr/>
        </p:nvPicPr>
        <p:blipFill>
          <a:blip r:embed="rId3"/>
          <a:srcRect/>
          <a:stretch>
            <a:fillRect/>
          </a:stretch>
        </p:blipFill>
        <p:spPr bwMode="auto">
          <a:xfrm>
            <a:off x="0" y="1143000"/>
            <a:ext cx="9144000" cy="5715000"/>
          </a:xfrm>
          <a:prstGeom prst="rect">
            <a:avLst/>
          </a:prstGeom>
          <a:noFill/>
          <a:ln w="9525">
            <a:noFill/>
            <a:miter lim="800000"/>
            <a:headEnd/>
            <a:tailEnd/>
          </a:ln>
        </p:spPr>
      </p:pic>
      <p:sp>
        <p:nvSpPr>
          <p:cNvPr id="4097" name="Rectangle 1"/>
          <p:cNvSpPr>
            <a:spLocks noChangeArrowheads="1"/>
          </p:cNvSpPr>
          <p:nvPr/>
        </p:nvSpPr>
        <p:spPr bwMode="auto">
          <a:xfrm>
            <a:off x="0" y="0"/>
            <a:ext cx="91440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ctr" defTabSz="914400" rtl="0" eaLnBrk="1" fontAlgn="base" latinLnBrk="0" hangingPunct="1">
              <a:lnSpc>
                <a:spcPct val="100000"/>
              </a:lnSpc>
              <a:spcBef>
                <a:spcPct val="0"/>
              </a:spcBef>
              <a:spcAft>
                <a:spcPct val="0"/>
              </a:spcAft>
              <a:buClrTx/>
              <a:buSzTx/>
              <a:buFontTx/>
              <a:buNone/>
              <a:tabLst/>
            </a:pPr>
            <a:r>
              <a:rPr kumimoji="0" lang="en-US" sz="2400" b="1"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Screen shot for change password:</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ransition>
    <p:circle/>
  </p:transition>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5" name="Picture 4"/>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ransition>
    <p:blinds/>
  </p:transition>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7889" name="Rectangle 1"/>
          <p:cNvSpPr>
            <a:spLocks noChangeArrowheads="1"/>
          </p:cNvSpPr>
          <p:nvPr/>
        </p:nvSpPr>
        <p:spPr bwMode="auto">
          <a:xfrm>
            <a:off x="0" y="0"/>
            <a:ext cx="91440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Screen shot for insert payment details:</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pic>
        <p:nvPicPr>
          <p:cNvPr id="4" name="Picture 3"/>
          <p:cNvPicPr/>
          <p:nvPr/>
        </p:nvPicPr>
        <p:blipFill>
          <a:blip r:embed="rId3"/>
          <a:srcRect/>
          <a:stretch>
            <a:fillRect/>
          </a:stretch>
        </p:blipFill>
        <p:spPr bwMode="auto">
          <a:xfrm>
            <a:off x="0" y="762000"/>
            <a:ext cx="9144000" cy="6096000"/>
          </a:xfrm>
          <a:prstGeom prst="rect">
            <a:avLst/>
          </a:prstGeom>
          <a:noFill/>
          <a:ln w="9525">
            <a:noFill/>
            <a:miter lim="800000"/>
            <a:headEnd/>
            <a:tailEnd/>
          </a:ln>
        </p:spPr>
      </p:pic>
    </p:spTree>
  </p:cSld>
  <p:clrMapOvr>
    <a:masterClrMapping/>
  </p:clrMapOvr>
  <p:transition>
    <p:checker/>
  </p:transition>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073" name="Rectangle 1"/>
          <p:cNvSpPr>
            <a:spLocks noChangeArrowheads="1"/>
          </p:cNvSpPr>
          <p:nvPr/>
        </p:nvSpPr>
        <p:spPr bwMode="auto">
          <a:xfrm>
            <a:off x="0" y="0"/>
            <a:ext cx="91440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Screen shot for delete product details:</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pic>
        <p:nvPicPr>
          <p:cNvPr id="5" name="Picture 4"/>
          <p:cNvPicPr/>
          <p:nvPr/>
        </p:nvPicPr>
        <p:blipFill>
          <a:blip r:embed="rId3"/>
          <a:srcRect/>
          <a:stretch>
            <a:fillRect/>
          </a:stretch>
        </p:blipFill>
        <p:spPr bwMode="auto">
          <a:xfrm>
            <a:off x="0" y="838200"/>
            <a:ext cx="9144000" cy="6019800"/>
          </a:xfrm>
          <a:prstGeom prst="rect">
            <a:avLst/>
          </a:prstGeom>
          <a:noFill/>
          <a:ln w="9525">
            <a:noFill/>
            <a:miter lim="800000"/>
            <a:headEnd/>
            <a:tailEnd/>
          </a:ln>
        </p:spPr>
      </p:pic>
    </p:spTree>
  </p:cSld>
  <p:clrMapOvr>
    <a:masterClrMapping/>
  </p:clrMapOvr>
  <p:transition>
    <p:wheel spokes="8"/>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Rectangle 1"/>
          <p:cNvSpPr/>
          <p:nvPr/>
        </p:nvSpPr>
        <p:spPr>
          <a:xfrm>
            <a:off x="0" y="0"/>
            <a:ext cx="9144000" cy="9479518"/>
          </a:xfrm>
          <a:prstGeom prst="rect">
            <a:avLst/>
          </a:prstGeom>
        </p:spPr>
        <p:txBody>
          <a:bodyPr wrap="square">
            <a:spAutoFit/>
          </a:bodyPr>
          <a:lstStyle/>
          <a:p>
            <a:pPr lvl="0" indent="457200" algn="ctr" fontAlgn="base">
              <a:spcBef>
                <a:spcPct val="0"/>
              </a:spcBef>
              <a:spcAft>
                <a:spcPct val="0"/>
              </a:spcAft>
              <a:tabLst>
                <a:tab pos="2009775" algn="l"/>
              </a:tabLst>
            </a:pPr>
            <a:endParaRPr lang="en-US" sz="2400" b="1" u="sng" dirty="0">
              <a:latin typeface="Times New Roman" pitchFamily="18" charset="0"/>
              <a:ea typeface="Times New Roman" pitchFamily="18" charset="0"/>
              <a:cs typeface="Times New Roman" pitchFamily="18" charset="0"/>
            </a:endParaRPr>
          </a:p>
          <a:p>
            <a:pPr lvl="0" indent="457200" algn="ctr" fontAlgn="base">
              <a:spcBef>
                <a:spcPct val="0"/>
              </a:spcBef>
              <a:spcAft>
                <a:spcPct val="0"/>
              </a:spcAft>
              <a:tabLst>
                <a:tab pos="2009775" algn="l"/>
              </a:tabLst>
            </a:pPr>
            <a:r>
              <a:rPr lang="en-US" sz="2800" b="1" u="sng" dirty="0">
                <a:latin typeface="Times New Roman" pitchFamily="18" charset="0"/>
                <a:ea typeface="Times New Roman" pitchFamily="18" charset="0"/>
                <a:cs typeface="Times New Roman" pitchFamily="18" charset="0"/>
              </a:rPr>
              <a:t>Introduction:</a:t>
            </a:r>
          </a:p>
          <a:p>
            <a:pPr lvl="0" indent="457200" fontAlgn="base">
              <a:spcBef>
                <a:spcPct val="0"/>
              </a:spcBef>
              <a:spcAft>
                <a:spcPct val="0"/>
              </a:spcAft>
              <a:tabLst>
                <a:tab pos="2009775" algn="l"/>
              </a:tabLst>
            </a:pPr>
            <a:endParaRPr lang="en-US" b="1" u="sng" dirty="0">
              <a:latin typeface="Times New Roman" pitchFamily="18" charset="0"/>
              <a:ea typeface="Times New Roman" pitchFamily="18" charset="0"/>
              <a:cs typeface="Times New Roman" pitchFamily="18" charset="0"/>
            </a:endParaRPr>
          </a:p>
          <a:p>
            <a:pPr lvl="0" indent="457200" fontAlgn="base">
              <a:spcBef>
                <a:spcPct val="0"/>
              </a:spcBef>
              <a:spcAft>
                <a:spcPct val="0"/>
              </a:spcAft>
              <a:tabLst>
                <a:tab pos="2009775" algn="l"/>
              </a:tabLst>
            </a:pPr>
            <a:endParaRPr lang="en-US" b="1" u="sng" dirty="0">
              <a:solidFill>
                <a:srgbClr val="4F81BD"/>
              </a:solidFill>
              <a:latin typeface="Times New Roman" pitchFamily="18" charset="0"/>
              <a:ea typeface="Times New Roman" pitchFamily="18" charset="0"/>
              <a:cs typeface="Times New Roman" pitchFamily="18" charset="0"/>
            </a:endParaRPr>
          </a:p>
          <a:p>
            <a:pPr lvl="0" indent="457200" algn="just" eaLnBrk="0" fontAlgn="base" hangingPunct="0">
              <a:spcBef>
                <a:spcPct val="0"/>
              </a:spcBef>
              <a:spcAft>
                <a:spcPct val="0"/>
              </a:spcAft>
              <a:tabLst>
                <a:tab pos="2009775" algn="l"/>
              </a:tabLst>
            </a:pPr>
            <a:r>
              <a:rPr lang="en-US" sz="2400" dirty="0">
                <a:latin typeface="Times New Roman" pitchFamily="18" charset="0"/>
                <a:ea typeface="Calibri" pitchFamily="34" charset="0"/>
                <a:cs typeface="Times New Roman" pitchFamily="18" charset="0"/>
              </a:rPr>
              <a:t>The suggested Project is to develop petrol pump management software for V.R </a:t>
            </a:r>
            <a:r>
              <a:rPr lang="en-US" sz="2400" dirty="0" err="1">
                <a:latin typeface="Times New Roman" pitchFamily="18" charset="0"/>
                <a:ea typeface="Calibri" pitchFamily="34" charset="0"/>
                <a:cs typeface="Times New Roman" pitchFamily="18" charset="0"/>
              </a:rPr>
              <a:t>Haldipur</a:t>
            </a:r>
            <a:r>
              <a:rPr lang="en-US" sz="2400" dirty="0">
                <a:latin typeface="Times New Roman" pitchFamily="18" charset="0"/>
                <a:ea typeface="Calibri" pitchFamily="34" charset="0"/>
                <a:cs typeface="Times New Roman" pitchFamily="18" charset="0"/>
              </a:rPr>
              <a:t> and sons petrol pump located at </a:t>
            </a:r>
            <a:r>
              <a:rPr lang="en-US" sz="2400" dirty="0" err="1">
                <a:latin typeface="Times New Roman" pitchFamily="18" charset="0"/>
                <a:ea typeface="Calibri" pitchFamily="34" charset="0"/>
                <a:cs typeface="Times New Roman" pitchFamily="18" charset="0"/>
              </a:rPr>
              <a:t>Karwar</a:t>
            </a:r>
            <a:r>
              <a:rPr lang="en-US" sz="2400" dirty="0">
                <a:latin typeface="Times New Roman" pitchFamily="18" charset="0"/>
                <a:ea typeface="Calibri" pitchFamily="34" charset="0"/>
                <a:cs typeface="Times New Roman" pitchFamily="18" charset="0"/>
              </a:rPr>
              <a:t> (Uttar Kannada) for a client named </a:t>
            </a:r>
            <a:r>
              <a:rPr lang="en-US" sz="2400" dirty="0" err="1">
                <a:latin typeface="Times New Roman" pitchFamily="18" charset="0"/>
                <a:ea typeface="Calibri" pitchFamily="34" charset="0"/>
                <a:cs typeface="Times New Roman" pitchFamily="18" charset="0"/>
              </a:rPr>
              <a:t>Shailesh</a:t>
            </a:r>
            <a:r>
              <a:rPr lang="en-US" sz="2400" dirty="0">
                <a:latin typeface="Times New Roman" pitchFamily="18" charset="0"/>
                <a:ea typeface="Calibri" pitchFamily="34" charset="0"/>
                <a:cs typeface="Times New Roman" pitchFamily="18" charset="0"/>
              </a:rPr>
              <a:t> </a:t>
            </a:r>
            <a:r>
              <a:rPr lang="en-US" sz="2400" dirty="0" err="1">
                <a:latin typeface="Times New Roman" pitchFamily="18" charset="0"/>
                <a:ea typeface="Calibri" pitchFamily="34" charset="0"/>
                <a:cs typeface="Times New Roman" pitchFamily="18" charset="0"/>
              </a:rPr>
              <a:t>Haldipur</a:t>
            </a:r>
            <a:r>
              <a:rPr lang="en-US" sz="2400" dirty="0">
                <a:latin typeface="Times New Roman" pitchFamily="18" charset="0"/>
                <a:ea typeface="Calibri" pitchFamily="34" charset="0"/>
                <a:cs typeface="Times New Roman" pitchFamily="18" charset="0"/>
              </a:rPr>
              <a:t> with global perspective to integrate business processes at Petrol pump, remove duplication of work, increase efficiency, instant actionable reports and timely decision making.</a:t>
            </a:r>
          </a:p>
          <a:p>
            <a:pPr lvl="0" indent="457200" algn="just" eaLnBrk="0" fontAlgn="base" hangingPunct="0">
              <a:spcBef>
                <a:spcPct val="0"/>
              </a:spcBef>
              <a:spcAft>
                <a:spcPct val="0"/>
              </a:spcAft>
              <a:tabLst>
                <a:tab pos="2009775" algn="l"/>
              </a:tabLst>
            </a:pPr>
            <a:endParaRPr lang="en-US" sz="2400" dirty="0">
              <a:latin typeface="Times New Roman" pitchFamily="18" charset="0"/>
              <a:ea typeface="Calibri" pitchFamily="34" charset="0"/>
              <a:cs typeface="Times New Roman" pitchFamily="18" charset="0"/>
            </a:endParaRPr>
          </a:p>
          <a:p>
            <a:pPr lvl="0" indent="457200" algn="just" eaLnBrk="0" fontAlgn="base" hangingPunct="0">
              <a:spcBef>
                <a:spcPct val="0"/>
              </a:spcBef>
              <a:spcAft>
                <a:spcPct val="0"/>
              </a:spcAft>
              <a:tabLst>
                <a:tab pos="2009775" algn="l"/>
              </a:tabLst>
            </a:pPr>
            <a:r>
              <a:rPr lang="en-US" sz="2400" dirty="0">
                <a:latin typeface="Times New Roman" pitchFamily="18" charset="0"/>
                <a:ea typeface="Calibri" pitchFamily="34" charset="0"/>
                <a:cs typeface="Times New Roman" pitchFamily="18" charset="0"/>
              </a:rPr>
              <a:t>This suggested Project will be developed as primarily as desktop-based application to enhance the function limitation of the  system. The management of the petrol pump is done by the owner manually which is a difficult process. The Project deals with the development of the computerized system for maintaining the regular records. The Project consists of various forms and developed with the help of the Personal Home Page (PHP) Programming.</a:t>
            </a:r>
          </a:p>
          <a:p>
            <a:pPr lvl="0" indent="457200" algn="just" eaLnBrk="0" fontAlgn="base" hangingPunct="0">
              <a:spcBef>
                <a:spcPct val="0"/>
              </a:spcBef>
              <a:spcAft>
                <a:spcPct val="0"/>
              </a:spcAft>
              <a:tabLst>
                <a:tab pos="2009775" algn="l"/>
              </a:tabLst>
            </a:pPr>
            <a:endParaRPr lang="en-US" sz="2400" dirty="0">
              <a:latin typeface="Times New Roman" pitchFamily="18" charset="0"/>
              <a:ea typeface="Calibri" pitchFamily="34" charset="0"/>
              <a:cs typeface="Times New Roman" pitchFamily="18" charset="0"/>
            </a:endParaRPr>
          </a:p>
          <a:p>
            <a:pPr lvl="0" indent="457200" algn="just" eaLnBrk="0" fontAlgn="base" hangingPunct="0">
              <a:spcBef>
                <a:spcPct val="0"/>
              </a:spcBef>
              <a:spcAft>
                <a:spcPct val="0"/>
              </a:spcAft>
              <a:tabLst>
                <a:tab pos="2009775" algn="l"/>
              </a:tabLst>
            </a:pPr>
            <a:endParaRPr lang="en-US" dirty="0">
              <a:latin typeface="Times New Roman" pitchFamily="18" charset="0"/>
              <a:ea typeface="Calibri" pitchFamily="34" charset="0"/>
              <a:cs typeface="Times New Roman" pitchFamily="18" charset="0"/>
            </a:endParaRPr>
          </a:p>
          <a:p>
            <a:pPr lvl="0" indent="457200" algn="just" eaLnBrk="0" fontAlgn="base" hangingPunct="0">
              <a:spcBef>
                <a:spcPct val="0"/>
              </a:spcBef>
              <a:spcAft>
                <a:spcPct val="0"/>
              </a:spcAft>
              <a:tabLst>
                <a:tab pos="2009775" algn="l"/>
              </a:tabLst>
            </a:pPr>
            <a:endParaRPr lang="en-US" dirty="0">
              <a:latin typeface="Times New Roman" pitchFamily="18" charset="0"/>
              <a:ea typeface="Calibri" pitchFamily="34" charset="0"/>
              <a:cs typeface="Times New Roman" pitchFamily="18" charset="0"/>
            </a:endParaRPr>
          </a:p>
          <a:p>
            <a:pPr lvl="0" indent="457200" algn="just" eaLnBrk="0" fontAlgn="base" hangingPunct="0">
              <a:spcBef>
                <a:spcPct val="0"/>
              </a:spcBef>
              <a:spcAft>
                <a:spcPct val="0"/>
              </a:spcAft>
              <a:tabLst>
                <a:tab pos="2009775" algn="l"/>
              </a:tabLst>
            </a:pPr>
            <a:endParaRPr lang="en-US" dirty="0">
              <a:latin typeface="Times New Roman" pitchFamily="18" charset="0"/>
              <a:ea typeface="Calibri" pitchFamily="34" charset="0"/>
              <a:cs typeface="Times New Roman" pitchFamily="18" charset="0"/>
            </a:endParaRPr>
          </a:p>
          <a:p>
            <a:pPr lvl="0" indent="457200" algn="just" eaLnBrk="0" fontAlgn="base" hangingPunct="0">
              <a:spcBef>
                <a:spcPct val="0"/>
              </a:spcBef>
              <a:spcAft>
                <a:spcPct val="0"/>
              </a:spcAft>
              <a:tabLst>
                <a:tab pos="2009775" algn="l"/>
              </a:tabLst>
            </a:pPr>
            <a:endParaRPr lang="en-US" dirty="0">
              <a:latin typeface="Times New Roman" pitchFamily="18" charset="0"/>
              <a:ea typeface="Calibri" pitchFamily="34" charset="0"/>
              <a:cs typeface="Times New Roman" pitchFamily="18" charset="0"/>
            </a:endParaRPr>
          </a:p>
          <a:p>
            <a:pPr lvl="0" indent="457200" eaLnBrk="0" fontAlgn="base" hangingPunct="0">
              <a:spcBef>
                <a:spcPct val="0"/>
              </a:spcBef>
              <a:spcAft>
                <a:spcPct val="0"/>
              </a:spcAft>
              <a:tabLst>
                <a:tab pos="2009775" algn="l"/>
              </a:tabLst>
            </a:pPr>
            <a:endParaRPr lang="en-US" dirty="0">
              <a:latin typeface="Times New Roman" pitchFamily="18" charset="0"/>
              <a:ea typeface="Calibri" pitchFamily="34" charset="0"/>
              <a:cs typeface="Times New Roman" pitchFamily="18" charset="0"/>
            </a:endParaRPr>
          </a:p>
          <a:p>
            <a:pPr lvl="0" indent="457200" eaLnBrk="0" fontAlgn="base" hangingPunct="0">
              <a:spcBef>
                <a:spcPct val="0"/>
              </a:spcBef>
              <a:spcAft>
                <a:spcPct val="0"/>
              </a:spcAft>
              <a:tabLst>
                <a:tab pos="2009775" algn="l"/>
              </a:tabLst>
            </a:pPr>
            <a:endParaRPr lang="en-US" dirty="0">
              <a:latin typeface="Times New Roman" pitchFamily="18" charset="0"/>
              <a:ea typeface="Calibri" pitchFamily="34" charset="0"/>
              <a:cs typeface="Times New Roman" pitchFamily="18" charset="0"/>
            </a:endParaRPr>
          </a:p>
          <a:p>
            <a:pPr lvl="0" indent="457200" eaLnBrk="0" fontAlgn="base" hangingPunct="0">
              <a:spcBef>
                <a:spcPct val="0"/>
              </a:spcBef>
              <a:spcAft>
                <a:spcPct val="0"/>
              </a:spcAft>
              <a:tabLst>
                <a:tab pos="2009775" algn="l"/>
              </a:tabLst>
            </a:pPr>
            <a:endParaRPr lang="en-US" dirty="0">
              <a:latin typeface="Times New Roman" pitchFamily="18" charset="0"/>
              <a:ea typeface="Calibri" pitchFamily="34" charset="0"/>
              <a:cs typeface="Times New Roman" pitchFamily="18" charset="0"/>
            </a:endParaRPr>
          </a:p>
          <a:p>
            <a:pPr lvl="0" indent="457200" eaLnBrk="0" fontAlgn="base" hangingPunct="0">
              <a:spcBef>
                <a:spcPct val="0"/>
              </a:spcBef>
              <a:spcAft>
                <a:spcPct val="0"/>
              </a:spcAft>
              <a:tabLst>
                <a:tab pos="2009775" algn="l"/>
              </a:tabLst>
            </a:pPr>
            <a:endParaRPr lang="en-US" dirty="0">
              <a:latin typeface="Times New Roman" pitchFamily="18" charset="0"/>
              <a:ea typeface="Calibri" pitchFamily="34" charset="0"/>
              <a:cs typeface="Times New Roman" pitchFamily="18" charset="0"/>
            </a:endParaRPr>
          </a:p>
          <a:p>
            <a:pPr lvl="0" indent="457200" eaLnBrk="0" fontAlgn="base" hangingPunct="0">
              <a:spcBef>
                <a:spcPct val="0"/>
              </a:spcBef>
              <a:spcAft>
                <a:spcPct val="0"/>
              </a:spcAft>
              <a:tabLst>
                <a:tab pos="2009775" algn="l"/>
              </a:tabLst>
            </a:pPr>
            <a:endParaRPr lang="en-US" dirty="0">
              <a:latin typeface="Times New Roman" pitchFamily="18" charset="0"/>
              <a:ea typeface="Calibri" pitchFamily="34" charset="0"/>
              <a:cs typeface="Times New Roman" pitchFamily="18" charset="0"/>
            </a:endParaRPr>
          </a:p>
        </p:txBody>
      </p:sp>
    </p:spTree>
  </p:cSld>
  <p:clrMapOvr>
    <a:masterClrMapping/>
  </p:clrMapOvr>
  <p:transition>
    <p:split/>
  </p:transition>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049" name="Rectangle 1"/>
          <p:cNvSpPr>
            <a:spLocks noChangeArrowheads="1"/>
          </p:cNvSpPr>
          <p:nvPr/>
        </p:nvSpPr>
        <p:spPr bwMode="auto">
          <a:xfrm>
            <a:off x="0" y="0"/>
            <a:ext cx="91440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Screen shot for update sales details:</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pic>
        <p:nvPicPr>
          <p:cNvPr id="6" name="Picture 5"/>
          <p:cNvPicPr/>
          <p:nvPr/>
        </p:nvPicPr>
        <p:blipFill>
          <a:blip r:embed="rId3"/>
          <a:srcRect/>
          <a:stretch>
            <a:fillRect/>
          </a:stretch>
        </p:blipFill>
        <p:spPr bwMode="auto">
          <a:xfrm>
            <a:off x="0" y="914400"/>
            <a:ext cx="9144000" cy="5943600"/>
          </a:xfrm>
          <a:prstGeom prst="rect">
            <a:avLst/>
          </a:prstGeom>
          <a:noFill/>
          <a:ln w="9525">
            <a:noFill/>
            <a:miter lim="800000"/>
            <a:headEnd/>
            <a:tailEnd/>
          </a:ln>
        </p:spPr>
      </p:pic>
    </p:spTree>
  </p:cSld>
  <p:clrMapOvr>
    <a:masterClrMapping/>
  </p:clrMapOvr>
  <p:transition>
    <p:wipe dir="u"/>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Rectangle 1"/>
          <p:cNvSpPr/>
          <p:nvPr/>
        </p:nvSpPr>
        <p:spPr>
          <a:xfrm>
            <a:off x="0" y="-11658600"/>
            <a:ext cx="9144000" cy="6686446"/>
          </a:xfrm>
          <a:prstGeom prst="rect">
            <a:avLst/>
          </a:prstGeom>
        </p:spPr>
        <p:txBody>
          <a:bodyPr wrap="square">
            <a:spAutoFit/>
          </a:bodyPr>
          <a:lstStyle/>
          <a:p>
            <a:pPr lvl="0" indent="457200" fontAlgn="base">
              <a:spcBef>
                <a:spcPct val="0"/>
              </a:spcBef>
              <a:spcAft>
                <a:spcPct val="0"/>
              </a:spcAft>
            </a:pPr>
            <a:endParaRPr kumimoji="0" lang="en-US" sz="2000" b="1" i="0" u="sng"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p>
            <a:pPr lvl="0" indent="457200" eaLnBrk="0" fontAlgn="base" hangingPunct="0">
              <a:spcBef>
                <a:spcPct val="0"/>
              </a:spcBef>
              <a:spcAft>
                <a:spcPct val="0"/>
              </a:spcAft>
            </a:pPr>
            <a:endParaRPr lang="en-US" dirty="0">
              <a:latin typeface="Times New Roman" pitchFamily="18" charset="0"/>
              <a:ea typeface="Times New Roman" pitchFamily="18" charset="0"/>
              <a:cs typeface="Times New Roman" pitchFamily="18" charset="0"/>
            </a:endParaRPr>
          </a:p>
          <a:p>
            <a:pPr lvl="0" indent="457200" eaLnBrk="0" fontAlgn="base" hangingPunct="0">
              <a:spcBef>
                <a:spcPct val="0"/>
              </a:spcBef>
              <a:spcAft>
                <a:spcPct val="0"/>
              </a:spcAft>
            </a:pPr>
            <a:endParaRPr kumimoji="0" lang="en-US"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endParaRPr>
          </a:p>
          <a:p>
            <a:pPr lvl="0" indent="457200" eaLnBrk="0" fontAlgn="base" hangingPunct="0">
              <a:spcBef>
                <a:spcPct val="0"/>
              </a:spcBef>
              <a:spcAft>
                <a:spcPct val="0"/>
              </a:spcAft>
            </a:pPr>
            <a:endParaRPr lang="en-US" dirty="0">
              <a:latin typeface="Calibri" pitchFamily="34" charset="0"/>
              <a:cs typeface="Times New Roman" pitchFamily="18" charset="0"/>
            </a:endParaRPr>
          </a:p>
          <a:p>
            <a:pPr lvl="0" indent="457200" eaLnBrk="0" fontAlgn="base" hangingPunct="0">
              <a:spcBef>
                <a:spcPct val="0"/>
              </a:spcBef>
              <a:spcAft>
                <a:spcPct val="0"/>
              </a:spcAft>
            </a:pPr>
            <a:endParaRPr kumimoji="0" lang="en-US" b="0" i="0" u="none" strike="noStrike" cap="none" normalizeH="0" baseline="0" dirty="0">
              <a:ln>
                <a:noFill/>
              </a:ln>
              <a:solidFill>
                <a:schemeClr val="tx1"/>
              </a:solidFill>
              <a:effectLst/>
              <a:latin typeface="Calibri" pitchFamily="34" charset="0"/>
              <a:cs typeface="Times New Roman" pitchFamily="18" charset="0"/>
            </a:endParaRPr>
          </a:p>
          <a:p>
            <a:pPr lvl="0" indent="457200" eaLnBrk="0" fontAlgn="base" hangingPunct="0">
              <a:spcBef>
                <a:spcPct val="0"/>
              </a:spcBef>
              <a:spcAft>
                <a:spcPct val="0"/>
              </a:spcAft>
            </a:pPr>
            <a:endParaRPr lang="en-US" dirty="0">
              <a:latin typeface="Calibri" pitchFamily="34" charset="0"/>
              <a:cs typeface="Times New Roman" pitchFamily="18" charset="0"/>
            </a:endParaRPr>
          </a:p>
          <a:p>
            <a:pPr lvl="0" indent="457200" eaLnBrk="0" fontAlgn="base" hangingPunct="0">
              <a:spcBef>
                <a:spcPct val="0"/>
              </a:spcBef>
              <a:spcAft>
                <a:spcPct val="0"/>
              </a:spcAft>
            </a:pPr>
            <a:endParaRPr kumimoji="0" lang="en-US" sz="1050" b="0" i="0" u="none" strike="noStrike" cap="none" normalizeH="0" baseline="0" dirty="0">
              <a:ln>
                <a:noFill/>
              </a:ln>
              <a:solidFill>
                <a:schemeClr val="tx1"/>
              </a:solidFill>
              <a:effectLst/>
              <a:latin typeface="Calibri" pitchFamily="34" charset="0"/>
              <a:cs typeface="Times New Roman" pitchFamily="18" charset="0"/>
            </a:endParaRPr>
          </a:p>
          <a:p>
            <a:pPr lvl="0" indent="457200" eaLnBrk="0" fontAlgn="base" hangingPunct="0">
              <a:spcBef>
                <a:spcPct val="0"/>
              </a:spcBef>
              <a:spcAft>
                <a:spcPct val="0"/>
              </a:spcAft>
            </a:pPr>
            <a:endParaRPr lang="en-US" sz="1050" dirty="0">
              <a:latin typeface="Calibri" pitchFamily="34" charset="0"/>
              <a:cs typeface="Times New Roman" pitchFamily="18" charset="0"/>
            </a:endParaRPr>
          </a:p>
          <a:p>
            <a:pPr lvl="0" indent="457200" eaLnBrk="0" fontAlgn="base" hangingPunct="0">
              <a:spcBef>
                <a:spcPct val="0"/>
              </a:spcBef>
              <a:spcAft>
                <a:spcPct val="0"/>
              </a:spcAft>
            </a:pPr>
            <a:endParaRPr kumimoji="0" lang="en-US" sz="1050" b="0" i="0" u="none" strike="noStrike" cap="none" normalizeH="0" baseline="0" dirty="0">
              <a:ln>
                <a:noFill/>
              </a:ln>
              <a:solidFill>
                <a:schemeClr val="tx1"/>
              </a:solidFill>
              <a:effectLst/>
              <a:latin typeface="Calibri" pitchFamily="34" charset="0"/>
              <a:cs typeface="Times New Roman" pitchFamily="18" charset="0"/>
            </a:endParaRPr>
          </a:p>
          <a:p>
            <a:pPr lvl="0" indent="457200" eaLnBrk="0" fontAlgn="base" hangingPunct="0">
              <a:spcBef>
                <a:spcPct val="0"/>
              </a:spcBef>
              <a:spcAft>
                <a:spcPct val="0"/>
              </a:spcAft>
            </a:pPr>
            <a:endParaRPr lang="en-US" sz="1050" dirty="0">
              <a:latin typeface="Calibri" pitchFamily="34" charset="0"/>
              <a:cs typeface="Times New Roman" pitchFamily="18" charset="0"/>
            </a:endParaRPr>
          </a:p>
          <a:p>
            <a:pPr lvl="0" indent="457200" eaLnBrk="0" fontAlgn="base" hangingPunct="0">
              <a:spcBef>
                <a:spcPct val="0"/>
              </a:spcBef>
              <a:spcAft>
                <a:spcPct val="0"/>
              </a:spcAft>
            </a:pPr>
            <a:endParaRPr kumimoji="0" lang="en-US" sz="1050" b="0" i="0" u="none" strike="noStrike" cap="none" normalizeH="0" baseline="0" dirty="0">
              <a:ln>
                <a:noFill/>
              </a:ln>
              <a:solidFill>
                <a:schemeClr val="tx1"/>
              </a:solidFill>
              <a:effectLst/>
              <a:latin typeface="Calibri" pitchFamily="34" charset="0"/>
              <a:cs typeface="Times New Roman" pitchFamily="18" charset="0"/>
            </a:endParaRPr>
          </a:p>
          <a:p>
            <a:pPr lvl="0" indent="457200" eaLnBrk="0" fontAlgn="base" hangingPunct="0">
              <a:spcBef>
                <a:spcPct val="0"/>
              </a:spcBef>
              <a:spcAft>
                <a:spcPct val="0"/>
              </a:spcAft>
            </a:pPr>
            <a:endParaRPr lang="en-US" sz="1050" dirty="0">
              <a:latin typeface="Calibri" pitchFamily="34" charset="0"/>
              <a:cs typeface="Times New Roman" pitchFamily="18" charset="0"/>
            </a:endParaRPr>
          </a:p>
          <a:p>
            <a:pPr lvl="0" indent="457200" eaLnBrk="0" fontAlgn="base" hangingPunct="0">
              <a:spcBef>
                <a:spcPct val="0"/>
              </a:spcBef>
              <a:spcAft>
                <a:spcPct val="0"/>
              </a:spcAft>
            </a:pPr>
            <a:endParaRPr kumimoji="0" lang="en-US" sz="1050" b="0" i="0" u="none" strike="noStrike" cap="none" normalizeH="0" baseline="0" dirty="0">
              <a:ln>
                <a:noFill/>
              </a:ln>
              <a:solidFill>
                <a:schemeClr val="tx1"/>
              </a:solidFill>
              <a:effectLst/>
              <a:latin typeface="Calibri" pitchFamily="34" charset="0"/>
              <a:cs typeface="Times New Roman" pitchFamily="18" charset="0"/>
            </a:endParaRPr>
          </a:p>
          <a:p>
            <a:pPr lvl="0" indent="457200" eaLnBrk="0" fontAlgn="base" hangingPunct="0">
              <a:spcBef>
                <a:spcPct val="0"/>
              </a:spcBef>
              <a:spcAft>
                <a:spcPct val="0"/>
              </a:spcAft>
            </a:pPr>
            <a:endParaRPr lang="en-US" sz="1050" dirty="0">
              <a:latin typeface="Calibri" pitchFamily="34" charset="0"/>
              <a:cs typeface="Times New Roman" pitchFamily="18" charset="0"/>
            </a:endParaRPr>
          </a:p>
          <a:p>
            <a:pPr lvl="0" indent="457200" eaLnBrk="0" fontAlgn="base" hangingPunct="0">
              <a:spcBef>
                <a:spcPct val="0"/>
              </a:spcBef>
              <a:spcAft>
                <a:spcPct val="0"/>
              </a:spcAft>
            </a:pPr>
            <a:endParaRPr kumimoji="0" lang="en-US" sz="1050" b="0" i="0" u="none" strike="noStrike" cap="none" normalizeH="0" baseline="0" dirty="0">
              <a:ln>
                <a:noFill/>
              </a:ln>
              <a:solidFill>
                <a:schemeClr val="tx1"/>
              </a:solidFill>
              <a:effectLst/>
              <a:latin typeface="Calibri" pitchFamily="34" charset="0"/>
              <a:cs typeface="Times New Roman" pitchFamily="18" charset="0"/>
            </a:endParaRPr>
          </a:p>
          <a:p>
            <a:pPr lvl="0" indent="457200" eaLnBrk="0" fontAlgn="base" hangingPunct="0">
              <a:spcBef>
                <a:spcPct val="0"/>
              </a:spcBef>
              <a:spcAft>
                <a:spcPct val="0"/>
              </a:spcAft>
            </a:pPr>
            <a:endParaRPr lang="en-US" sz="1050" dirty="0">
              <a:latin typeface="Calibri" pitchFamily="34" charset="0"/>
              <a:cs typeface="Times New Roman" pitchFamily="18" charset="0"/>
            </a:endParaRPr>
          </a:p>
          <a:p>
            <a:pPr lvl="0" indent="457200" eaLnBrk="0" fontAlgn="base" hangingPunct="0">
              <a:spcBef>
                <a:spcPct val="0"/>
              </a:spcBef>
              <a:spcAft>
                <a:spcPct val="0"/>
              </a:spcAft>
            </a:pPr>
            <a:endParaRPr kumimoji="0" lang="en-US" sz="1050" b="0" i="0" u="none" strike="noStrike" cap="none" normalizeH="0" baseline="0" dirty="0">
              <a:ln>
                <a:noFill/>
              </a:ln>
              <a:solidFill>
                <a:schemeClr val="tx1"/>
              </a:solidFill>
              <a:effectLst/>
              <a:latin typeface="Calibri" pitchFamily="34" charset="0"/>
              <a:cs typeface="Times New Roman" pitchFamily="18" charset="0"/>
            </a:endParaRPr>
          </a:p>
          <a:p>
            <a:pPr lvl="0" indent="457200" eaLnBrk="0" fontAlgn="base" hangingPunct="0">
              <a:spcBef>
                <a:spcPct val="0"/>
              </a:spcBef>
              <a:spcAft>
                <a:spcPct val="0"/>
              </a:spcAft>
            </a:pPr>
            <a:endParaRPr lang="en-US" sz="1050" dirty="0">
              <a:latin typeface="Calibri" pitchFamily="34" charset="0"/>
              <a:cs typeface="Times New Roman" pitchFamily="18" charset="0"/>
            </a:endParaRPr>
          </a:p>
          <a:p>
            <a:pPr lvl="0" indent="457200" eaLnBrk="0" fontAlgn="base" hangingPunct="0">
              <a:spcBef>
                <a:spcPct val="0"/>
              </a:spcBef>
              <a:spcAft>
                <a:spcPct val="0"/>
              </a:spcAft>
            </a:pPr>
            <a:endParaRPr kumimoji="0" lang="en-US" sz="1050" b="0" i="0" u="none" strike="noStrike" cap="none" normalizeH="0" baseline="0" dirty="0">
              <a:ln>
                <a:noFill/>
              </a:ln>
              <a:solidFill>
                <a:schemeClr val="tx1"/>
              </a:solidFill>
              <a:effectLst/>
              <a:latin typeface="Calibri" pitchFamily="34" charset="0"/>
              <a:cs typeface="Times New Roman" pitchFamily="18" charset="0"/>
            </a:endParaRPr>
          </a:p>
          <a:p>
            <a:pPr lvl="0" indent="457200" eaLnBrk="0" fontAlgn="base" hangingPunct="0">
              <a:spcBef>
                <a:spcPct val="0"/>
              </a:spcBef>
              <a:spcAft>
                <a:spcPct val="0"/>
              </a:spcAft>
            </a:pPr>
            <a:endParaRPr lang="en-US" sz="1050" dirty="0">
              <a:latin typeface="Calibri" pitchFamily="34" charset="0"/>
              <a:cs typeface="Times New Roman" pitchFamily="18" charset="0"/>
            </a:endParaRPr>
          </a:p>
          <a:p>
            <a:pPr lvl="0" indent="457200" eaLnBrk="0" fontAlgn="base" hangingPunct="0">
              <a:spcBef>
                <a:spcPct val="0"/>
              </a:spcBef>
              <a:spcAft>
                <a:spcPct val="0"/>
              </a:spcAft>
            </a:pPr>
            <a:endParaRPr kumimoji="0" lang="en-US" sz="1050" b="0" i="0" u="none" strike="noStrike" cap="none" normalizeH="0" baseline="0" dirty="0">
              <a:ln>
                <a:noFill/>
              </a:ln>
              <a:solidFill>
                <a:schemeClr val="tx1"/>
              </a:solidFill>
              <a:effectLst/>
              <a:latin typeface="Calibri" pitchFamily="34" charset="0"/>
              <a:cs typeface="Times New Roman" pitchFamily="18" charset="0"/>
            </a:endParaRPr>
          </a:p>
          <a:p>
            <a:pPr lvl="0" indent="457200" eaLnBrk="0" fontAlgn="base" hangingPunct="0">
              <a:spcBef>
                <a:spcPct val="0"/>
              </a:spcBef>
              <a:spcAft>
                <a:spcPct val="0"/>
              </a:spcAft>
            </a:pPr>
            <a:endParaRPr lang="en-US" sz="1050" dirty="0">
              <a:latin typeface="Calibri" pitchFamily="34" charset="0"/>
              <a:cs typeface="Times New Roman" pitchFamily="18" charset="0"/>
            </a:endParaRPr>
          </a:p>
          <a:p>
            <a:pPr lvl="0" indent="457200" eaLnBrk="0" fontAlgn="base" hangingPunct="0">
              <a:spcBef>
                <a:spcPct val="0"/>
              </a:spcBef>
              <a:spcAft>
                <a:spcPct val="0"/>
              </a:spcAft>
            </a:pPr>
            <a:endParaRPr kumimoji="0" lang="en-US" sz="1050" b="0" i="0" u="none" strike="noStrike" cap="none" normalizeH="0" baseline="0" dirty="0">
              <a:ln>
                <a:noFill/>
              </a:ln>
              <a:solidFill>
                <a:schemeClr val="tx1"/>
              </a:solidFill>
              <a:effectLst/>
              <a:latin typeface="Calibri" pitchFamily="34" charset="0"/>
              <a:cs typeface="Times New Roman" pitchFamily="18" charset="0"/>
            </a:endParaRPr>
          </a:p>
          <a:p>
            <a:pPr lvl="0" indent="457200" eaLnBrk="0" fontAlgn="base" hangingPunct="0">
              <a:spcBef>
                <a:spcPct val="0"/>
              </a:spcBef>
              <a:spcAft>
                <a:spcPct val="0"/>
              </a:spcAft>
            </a:pPr>
            <a:endParaRPr lang="en-US" sz="1050" dirty="0">
              <a:latin typeface="Calibri" pitchFamily="34" charset="0"/>
              <a:cs typeface="Times New Roman" pitchFamily="18" charset="0"/>
            </a:endParaRPr>
          </a:p>
          <a:p>
            <a:pPr lvl="0" indent="457200" eaLnBrk="0" fontAlgn="base" hangingPunct="0">
              <a:spcBef>
                <a:spcPct val="0"/>
              </a:spcBef>
              <a:spcAft>
                <a:spcPct val="0"/>
              </a:spcAft>
            </a:pPr>
            <a:endParaRPr kumimoji="0" lang="en-US" sz="1050" b="0" i="0" u="none" strike="noStrike" cap="none" normalizeH="0" baseline="0" dirty="0">
              <a:ln>
                <a:noFill/>
              </a:ln>
              <a:solidFill>
                <a:schemeClr val="tx1"/>
              </a:solidFill>
              <a:effectLst/>
              <a:latin typeface="Calibri" pitchFamily="34" charset="0"/>
              <a:cs typeface="Times New Roman" pitchFamily="18" charset="0"/>
            </a:endParaRPr>
          </a:p>
          <a:p>
            <a:pPr lvl="0" indent="457200" eaLnBrk="0" fontAlgn="base" hangingPunct="0">
              <a:spcBef>
                <a:spcPct val="0"/>
              </a:spcBef>
              <a:spcAft>
                <a:spcPct val="0"/>
              </a:spcAft>
            </a:pPr>
            <a:endParaRPr lang="en-US" sz="1050" dirty="0">
              <a:latin typeface="Calibri" pitchFamily="34" charset="0"/>
              <a:cs typeface="Times New Roman" pitchFamily="18" charset="0"/>
            </a:endParaRPr>
          </a:p>
          <a:p>
            <a:pPr lvl="0" indent="457200" eaLnBrk="0" fontAlgn="base" hangingPunct="0">
              <a:spcBef>
                <a:spcPct val="0"/>
              </a:spcBef>
              <a:spcAft>
                <a:spcPct val="0"/>
              </a:spcAft>
            </a:pPr>
            <a:endParaRPr kumimoji="0" lang="en-US" sz="1050" b="0" i="0" u="none" strike="noStrike" cap="none" normalizeH="0" baseline="0" dirty="0">
              <a:ln>
                <a:noFill/>
              </a:ln>
              <a:solidFill>
                <a:schemeClr val="tx1"/>
              </a:solidFill>
              <a:effectLst/>
              <a:latin typeface="Calibri" pitchFamily="34" charset="0"/>
              <a:cs typeface="Times New Roman" pitchFamily="18" charset="0"/>
            </a:endParaRPr>
          </a:p>
          <a:p>
            <a:pPr lvl="0" indent="457200" eaLnBrk="0" fontAlgn="base" hangingPunct="0">
              <a:spcBef>
                <a:spcPct val="0"/>
              </a:spcBef>
              <a:spcAft>
                <a:spcPct val="0"/>
              </a:spcAft>
            </a:pPr>
            <a:endParaRPr lang="en-US" sz="1050" dirty="0">
              <a:latin typeface="Calibri" pitchFamily="34" charset="0"/>
              <a:cs typeface="Times New Roman" pitchFamily="18" charset="0"/>
            </a:endParaRPr>
          </a:p>
          <a:p>
            <a:pPr lvl="0" indent="457200" eaLnBrk="0" fontAlgn="base" hangingPunct="0">
              <a:spcBef>
                <a:spcPct val="0"/>
              </a:spcBef>
              <a:spcAft>
                <a:spcPct val="0"/>
              </a:spcAft>
            </a:pPr>
            <a:endParaRPr kumimoji="0" lang="en-US" sz="1050" b="0" i="0" u="none" strike="noStrike" cap="none" normalizeH="0" baseline="0" dirty="0">
              <a:ln>
                <a:noFill/>
              </a:ln>
              <a:solidFill>
                <a:schemeClr val="tx1"/>
              </a:solidFill>
              <a:effectLst/>
              <a:latin typeface="Calibri" pitchFamily="34" charset="0"/>
              <a:cs typeface="Times New Roman" pitchFamily="18" charset="0"/>
            </a:endParaRPr>
          </a:p>
          <a:p>
            <a:pPr lvl="0" indent="457200" eaLnBrk="0" fontAlgn="base" hangingPunct="0">
              <a:spcBef>
                <a:spcPct val="0"/>
              </a:spcBef>
              <a:spcAft>
                <a:spcPct val="0"/>
              </a:spcAft>
            </a:pPr>
            <a:endParaRPr lang="en-US" sz="1050" dirty="0">
              <a:latin typeface="Calibri" pitchFamily="34" charset="0"/>
              <a:cs typeface="Times New Roman" pitchFamily="18" charset="0"/>
            </a:endParaRPr>
          </a:p>
          <a:p>
            <a:pPr lvl="0" indent="457200" eaLnBrk="0" fontAlgn="base" hangingPunct="0">
              <a:spcBef>
                <a:spcPct val="0"/>
              </a:spcBef>
              <a:spcAft>
                <a:spcPct val="0"/>
              </a:spcAft>
            </a:pPr>
            <a:endParaRPr kumimoji="0" lang="en-US" sz="1050" b="0" i="0" u="none" strike="noStrike" cap="none" normalizeH="0" baseline="0" dirty="0">
              <a:ln>
                <a:noFill/>
              </a:ln>
              <a:solidFill>
                <a:schemeClr val="tx1"/>
              </a:solidFill>
              <a:effectLst/>
              <a:latin typeface="Calibri" pitchFamily="34" charset="0"/>
              <a:cs typeface="Times New Roman" pitchFamily="18" charset="0"/>
            </a:endParaRPr>
          </a:p>
          <a:p>
            <a:pPr lvl="0" indent="457200" eaLnBrk="0" fontAlgn="base" hangingPunct="0">
              <a:spcBef>
                <a:spcPct val="0"/>
              </a:spcBef>
              <a:spcAft>
                <a:spcPct val="0"/>
              </a:spcAft>
            </a:pPr>
            <a:endParaRPr lang="en-US" sz="1050" dirty="0">
              <a:latin typeface="Calibri" pitchFamily="34" charset="0"/>
              <a:cs typeface="Times New Roman" pitchFamily="18" charset="0"/>
            </a:endParaRPr>
          </a:p>
          <a:p>
            <a:pPr lvl="0" indent="457200" eaLnBrk="0" fontAlgn="base" hangingPunct="0">
              <a:spcBef>
                <a:spcPct val="0"/>
              </a:spcBef>
              <a:spcAft>
                <a:spcPct val="0"/>
              </a:spcAft>
            </a:pPr>
            <a:endParaRPr kumimoji="0" lang="en-US" sz="1050" b="0" i="0" u="none" strike="noStrike" cap="none" normalizeH="0" baseline="0" dirty="0">
              <a:ln>
                <a:noFill/>
              </a:ln>
              <a:solidFill>
                <a:schemeClr val="tx1"/>
              </a:solidFill>
              <a:effectLst/>
              <a:latin typeface="Calibri" pitchFamily="34" charset="0"/>
              <a:cs typeface="Times New Roman" pitchFamily="18" charset="0"/>
            </a:endParaRPr>
          </a:p>
          <a:p>
            <a:pPr lvl="0" indent="457200" eaLnBrk="0" fontAlgn="base" hangingPunct="0">
              <a:spcBef>
                <a:spcPct val="0"/>
              </a:spcBef>
              <a:spcAft>
                <a:spcPct val="0"/>
              </a:spcAft>
            </a:pPr>
            <a:endParaRPr lang="en-US" sz="1050" dirty="0">
              <a:latin typeface="Calibri" pitchFamily="34" charset="0"/>
              <a:cs typeface="Times New Roman" pitchFamily="18" charset="0"/>
            </a:endParaRPr>
          </a:p>
          <a:p>
            <a:pPr lvl="0" indent="457200" eaLnBrk="0" fontAlgn="base" hangingPunct="0">
              <a:spcBef>
                <a:spcPct val="0"/>
              </a:spcBef>
              <a:spcAft>
                <a:spcPct val="0"/>
              </a:spcAft>
            </a:pPr>
            <a:endParaRPr kumimoji="0" lang="en-US" sz="1050" b="0" i="0" u="none" strike="noStrike" cap="none" normalizeH="0" baseline="0" dirty="0">
              <a:ln>
                <a:noFill/>
              </a:ln>
              <a:solidFill>
                <a:schemeClr val="tx1"/>
              </a:solidFill>
              <a:effectLst/>
              <a:latin typeface="Calibri" pitchFamily="34" charset="0"/>
              <a:cs typeface="Times New Roman" pitchFamily="18" charset="0"/>
            </a:endParaRPr>
          </a:p>
          <a:p>
            <a:pPr lvl="0" indent="457200" eaLnBrk="0" fontAlgn="base" hangingPunct="0">
              <a:spcBef>
                <a:spcPct val="0"/>
              </a:spcBef>
              <a:spcAft>
                <a:spcPct val="0"/>
              </a:spcAft>
            </a:pP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3" name="Rectangle 2"/>
          <p:cNvSpPr/>
          <p:nvPr/>
        </p:nvSpPr>
        <p:spPr>
          <a:xfrm>
            <a:off x="0" y="-1"/>
            <a:ext cx="9144000" cy="12103313"/>
          </a:xfrm>
          <a:prstGeom prst="rect">
            <a:avLst/>
          </a:prstGeom>
        </p:spPr>
        <p:txBody>
          <a:bodyPr wrap="square">
            <a:spAutoFit/>
          </a:bodyPr>
          <a:lstStyle/>
          <a:p>
            <a:pPr lvl="0" indent="457200" fontAlgn="base">
              <a:spcBef>
                <a:spcPct val="0"/>
              </a:spcBef>
              <a:spcAft>
                <a:spcPct val="0"/>
              </a:spcAft>
            </a:pPr>
            <a:endParaRPr kumimoji="0" lang="en-US" sz="2000" b="1" i="0" u="sng"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p>
            <a:pPr lvl="0" indent="457200" algn="ctr" fontAlgn="base">
              <a:spcBef>
                <a:spcPct val="0"/>
              </a:spcBef>
              <a:spcAft>
                <a:spcPct val="0"/>
              </a:spcAft>
            </a:pPr>
            <a:r>
              <a:rPr kumimoji="0" lang="en-US" sz="2800" b="1"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Objective of the Project:</a:t>
            </a:r>
            <a:r>
              <a:rPr kumimoji="0" lang="en-US" sz="28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p>
          <a:p>
            <a:pPr lvl="0" indent="457200" fontAlgn="base">
              <a:spcBef>
                <a:spcPct val="0"/>
              </a:spcBef>
              <a:spcAft>
                <a:spcPct val="0"/>
              </a:spcAft>
            </a:pPr>
            <a:endParaRPr lang="en-US" dirty="0">
              <a:latin typeface="Times New Roman" pitchFamily="18" charset="0"/>
              <a:ea typeface="Calibri" pitchFamily="34" charset="0"/>
              <a:cs typeface="Times New Roman" pitchFamily="18" charset="0"/>
            </a:endParaRPr>
          </a:p>
          <a:p>
            <a:pPr lvl="0" indent="457200" algn="just" eaLnBrk="0" fontAlgn="base" hangingPunct="0">
              <a:spcBef>
                <a:spcPct val="0"/>
              </a:spcBef>
              <a:spcAft>
                <a:spcPct val="0"/>
              </a:spcAft>
            </a:pPr>
            <a:r>
              <a:rPr lang="en-US" dirty="0">
                <a:latin typeface="Times New Roman" pitchFamily="18" charset="0"/>
                <a:ea typeface="Times New Roman" pitchFamily="18" charset="0"/>
                <a:cs typeface="Times New Roman" pitchFamily="18" charset="0"/>
              </a:rPr>
              <a:t>	</a:t>
            </a:r>
          </a:p>
          <a:p>
            <a:pPr lvl="0" indent="457200" algn="just" eaLnBrk="0" fontAlgn="base" hangingPunct="0">
              <a:spcBef>
                <a:spcPct val="0"/>
              </a:spcBef>
              <a:spcAft>
                <a:spcPct val="0"/>
              </a:spcAft>
            </a:pPr>
            <a:r>
              <a:rPr kumimoji="0" lang="en-US" sz="2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The main objective of the Project on Petrol Pump Management </a:t>
            </a:r>
            <a:r>
              <a:rPr kumimoji="0" lang="en-US" sz="2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System is to make the automation of the </a:t>
            </a:r>
            <a:r>
              <a:rPr lang="en-US" sz="2400" dirty="0">
                <a:latin typeface="Times New Roman" pitchFamily="18" charset="0"/>
                <a:ea typeface="Times New Roman" pitchFamily="18" charset="0"/>
                <a:cs typeface="Times New Roman" pitchFamily="18" charset="0"/>
              </a:rPr>
              <a:t>P</a:t>
            </a:r>
            <a:r>
              <a:rPr kumimoji="0" lang="en-US" sz="2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etrol Pump operations. It involves Purchases</a:t>
            </a:r>
            <a:r>
              <a:rPr kumimoji="0" lang="en-US" sz="2400" i="0" u="none" strike="noStrike" cap="none" normalizeH="0" dirty="0">
                <a:ln>
                  <a:noFill/>
                </a:ln>
                <a:solidFill>
                  <a:schemeClr val="tx1"/>
                </a:solidFill>
                <a:effectLst/>
                <a:latin typeface="Times New Roman" pitchFamily="18" charset="0"/>
                <a:ea typeface="Times New Roman" pitchFamily="18" charset="0"/>
                <a:cs typeface="Times New Roman" pitchFamily="18" charset="0"/>
              </a:rPr>
              <a:t> and </a:t>
            </a:r>
            <a:r>
              <a:rPr kumimoji="0" lang="en-US" sz="2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Sales of Petrol(Motor Spirit[M.S.]) and Diesel(High Speed Diesel Oil[H.S.D.O.]) along with </a:t>
            </a:r>
            <a:r>
              <a:rPr lang="en-US" sz="2400" dirty="0">
                <a:latin typeface="Times New Roman" pitchFamily="18" charset="0"/>
                <a:ea typeface="Times New Roman" pitchFamily="18" charset="0"/>
                <a:cs typeface="Times New Roman" pitchFamily="18" charset="0"/>
              </a:rPr>
              <a:t>S</a:t>
            </a:r>
            <a:r>
              <a:rPr kumimoji="0" lang="en-US" sz="2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tock maintenance, calculation of gain and loss for every month and year</a:t>
            </a:r>
            <a:r>
              <a:rPr kumimoji="0" lang="en-US" sz="2400" i="0" u="none" strike="noStrike" cap="none" normalizeH="0" dirty="0">
                <a:ln>
                  <a:noFill/>
                </a:ln>
                <a:solidFill>
                  <a:schemeClr val="tx1"/>
                </a:solidFill>
                <a:effectLst/>
                <a:latin typeface="Times New Roman" pitchFamily="18" charset="0"/>
                <a:ea typeface="Times New Roman" pitchFamily="18" charset="0"/>
                <a:cs typeface="Times New Roman" pitchFamily="18" charset="0"/>
              </a:rPr>
              <a:t> periodically and various other kinds of reports </a:t>
            </a:r>
            <a:r>
              <a:rPr lang="en-US" sz="2400" dirty="0">
                <a:latin typeface="Times New Roman" pitchFamily="18" charset="0"/>
                <a:ea typeface="Times New Roman" pitchFamily="18" charset="0"/>
                <a:cs typeface="Times New Roman" pitchFamily="18" charset="0"/>
              </a:rPr>
              <a:t>that are </a:t>
            </a:r>
            <a:r>
              <a:rPr kumimoji="0" lang="en-US" sz="2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generated periodically</a:t>
            </a:r>
            <a:r>
              <a:rPr lang="en-US" sz="2400" dirty="0">
                <a:latin typeface="Times New Roman" pitchFamily="18" charset="0"/>
                <a:ea typeface="Times New Roman" pitchFamily="18" charset="0"/>
                <a:cs typeface="Times New Roman" pitchFamily="18" charset="0"/>
              </a:rPr>
              <a:t>. This Project helps the Owner of the Petrol Pump Station to record the daily transaction of the station. Owner can view and edit the entered transaction data to correct if there are any mistakes while data is entered. The risk of losing data and the problem of having redundant data can be avoided. Besides by using this system, time taken in recording transactions will be reduced.</a:t>
            </a:r>
            <a:endParaRPr kumimoji="0" lang="en-US" sz="2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lvl="0" indent="457200" eaLnBrk="0" fontAlgn="base" hangingPunct="0">
              <a:spcBef>
                <a:spcPct val="0"/>
              </a:spcBef>
              <a:spcAft>
                <a:spcPct val="0"/>
              </a:spcAft>
            </a:pPr>
            <a:endParaRPr lang="en-US" dirty="0">
              <a:latin typeface="Times New Roman" pitchFamily="18" charset="0"/>
              <a:ea typeface="Times New Roman" pitchFamily="18" charset="0"/>
              <a:cs typeface="Times New Roman" pitchFamily="18" charset="0"/>
            </a:endParaRPr>
          </a:p>
          <a:p>
            <a:pPr lvl="0" indent="457200" eaLnBrk="0" fontAlgn="base" hangingPunct="0">
              <a:spcBef>
                <a:spcPct val="0"/>
              </a:spcBef>
              <a:spcAft>
                <a:spcPct val="0"/>
              </a:spcAft>
            </a:pPr>
            <a:endParaRPr kumimoji="0" lang="en-US"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endParaRPr>
          </a:p>
          <a:p>
            <a:pPr lvl="0" indent="457200" eaLnBrk="0" fontAlgn="base" hangingPunct="0">
              <a:spcBef>
                <a:spcPct val="0"/>
              </a:spcBef>
              <a:spcAft>
                <a:spcPct val="0"/>
              </a:spcAft>
            </a:pPr>
            <a:endParaRPr lang="en-US" dirty="0">
              <a:latin typeface="Calibri" pitchFamily="34" charset="0"/>
              <a:cs typeface="Times New Roman" pitchFamily="18" charset="0"/>
            </a:endParaRPr>
          </a:p>
          <a:p>
            <a:pPr lvl="0" indent="457200" eaLnBrk="0" fontAlgn="base" hangingPunct="0">
              <a:spcBef>
                <a:spcPct val="0"/>
              </a:spcBef>
              <a:spcAft>
                <a:spcPct val="0"/>
              </a:spcAft>
            </a:pPr>
            <a:endParaRPr kumimoji="0" lang="en-US" b="0" i="0" u="none" strike="noStrike" cap="none" normalizeH="0" baseline="0" dirty="0">
              <a:ln>
                <a:noFill/>
              </a:ln>
              <a:solidFill>
                <a:schemeClr val="tx1"/>
              </a:solidFill>
              <a:effectLst/>
              <a:latin typeface="Calibri" pitchFamily="34" charset="0"/>
              <a:cs typeface="Times New Roman" pitchFamily="18" charset="0"/>
            </a:endParaRPr>
          </a:p>
          <a:p>
            <a:pPr lvl="0" indent="457200" eaLnBrk="0" fontAlgn="base" hangingPunct="0">
              <a:spcBef>
                <a:spcPct val="0"/>
              </a:spcBef>
              <a:spcAft>
                <a:spcPct val="0"/>
              </a:spcAft>
            </a:pPr>
            <a:endParaRPr lang="en-US" dirty="0">
              <a:latin typeface="Calibri" pitchFamily="34" charset="0"/>
              <a:cs typeface="Times New Roman" pitchFamily="18" charset="0"/>
            </a:endParaRPr>
          </a:p>
          <a:p>
            <a:pPr lvl="0" indent="457200" eaLnBrk="0" fontAlgn="base" hangingPunct="0">
              <a:spcBef>
                <a:spcPct val="0"/>
              </a:spcBef>
              <a:spcAft>
                <a:spcPct val="0"/>
              </a:spcAft>
            </a:pPr>
            <a:endParaRPr kumimoji="0" lang="en-US" sz="1050" b="0" i="0" u="none" strike="noStrike" cap="none" normalizeH="0" baseline="0" dirty="0">
              <a:ln>
                <a:noFill/>
              </a:ln>
              <a:solidFill>
                <a:schemeClr val="tx1"/>
              </a:solidFill>
              <a:effectLst/>
              <a:latin typeface="Calibri" pitchFamily="34" charset="0"/>
              <a:cs typeface="Times New Roman" pitchFamily="18" charset="0"/>
            </a:endParaRPr>
          </a:p>
          <a:p>
            <a:pPr lvl="0" indent="457200" eaLnBrk="0" fontAlgn="base" hangingPunct="0">
              <a:spcBef>
                <a:spcPct val="0"/>
              </a:spcBef>
              <a:spcAft>
                <a:spcPct val="0"/>
              </a:spcAft>
            </a:pPr>
            <a:endParaRPr lang="en-US" sz="1050" dirty="0">
              <a:latin typeface="Calibri" pitchFamily="34" charset="0"/>
              <a:cs typeface="Times New Roman" pitchFamily="18" charset="0"/>
            </a:endParaRPr>
          </a:p>
          <a:p>
            <a:pPr lvl="0" indent="457200" eaLnBrk="0" fontAlgn="base" hangingPunct="0">
              <a:spcBef>
                <a:spcPct val="0"/>
              </a:spcBef>
              <a:spcAft>
                <a:spcPct val="0"/>
              </a:spcAft>
            </a:pPr>
            <a:endParaRPr kumimoji="0" lang="en-US" sz="1050" b="0" i="0" u="none" strike="noStrike" cap="none" normalizeH="0" baseline="0" dirty="0">
              <a:ln>
                <a:noFill/>
              </a:ln>
              <a:solidFill>
                <a:schemeClr val="tx1"/>
              </a:solidFill>
              <a:effectLst/>
              <a:latin typeface="Calibri" pitchFamily="34" charset="0"/>
              <a:cs typeface="Times New Roman" pitchFamily="18" charset="0"/>
            </a:endParaRPr>
          </a:p>
          <a:p>
            <a:pPr lvl="0" indent="457200" eaLnBrk="0" fontAlgn="base" hangingPunct="0">
              <a:spcBef>
                <a:spcPct val="0"/>
              </a:spcBef>
              <a:spcAft>
                <a:spcPct val="0"/>
              </a:spcAft>
            </a:pPr>
            <a:endParaRPr lang="en-US" sz="1050" dirty="0">
              <a:latin typeface="Calibri" pitchFamily="34" charset="0"/>
              <a:cs typeface="Times New Roman" pitchFamily="18" charset="0"/>
            </a:endParaRPr>
          </a:p>
          <a:p>
            <a:pPr lvl="0" indent="457200" eaLnBrk="0" fontAlgn="base" hangingPunct="0">
              <a:spcBef>
                <a:spcPct val="0"/>
              </a:spcBef>
              <a:spcAft>
                <a:spcPct val="0"/>
              </a:spcAft>
            </a:pPr>
            <a:endParaRPr kumimoji="0" lang="en-US" sz="1050" b="0" i="0" u="none" strike="noStrike" cap="none" normalizeH="0" baseline="0" dirty="0">
              <a:ln>
                <a:noFill/>
              </a:ln>
              <a:solidFill>
                <a:schemeClr val="tx1"/>
              </a:solidFill>
              <a:effectLst/>
              <a:latin typeface="Calibri" pitchFamily="34" charset="0"/>
              <a:cs typeface="Times New Roman" pitchFamily="18" charset="0"/>
            </a:endParaRPr>
          </a:p>
          <a:p>
            <a:pPr lvl="0" indent="457200" eaLnBrk="0" fontAlgn="base" hangingPunct="0">
              <a:spcBef>
                <a:spcPct val="0"/>
              </a:spcBef>
              <a:spcAft>
                <a:spcPct val="0"/>
              </a:spcAft>
            </a:pPr>
            <a:endParaRPr lang="en-US" sz="1050" dirty="0">
              <a:latin typeface="Calibri" pitchFamily="34" charset="0"/>
              <a:cs typeface="Times New Roman" pitchFamily="18" charset="0"/>
            </a:endParaRPr>
          </a:p>
          <a:p>
            <a:pPr lvl="0" indent="457200" eaLnBrk="0" fontAlgn="base" hangingPunct="0">
              <a:spcBef>
                <a:spcPct val="0"/>
              </a:spcBef>
              <a:spcAft>
                <a:spcPct val="0"/>
              </a:spcAft>
            </a:pPr>
            <a:endParaRPr kumimoji="0" lang="en-US" sz="1050" b="0" i="0" u="none" strike="noStrike" cap="none" normalizeH="0" baseline="0" dirty="0">
              <a:ln>
                <a:noFill/>
              </a:ln>
              <a:solidFill>
                <a:schemeClr val="tx1"/>
              </a:solidFill>
              <a:effectLst/>
              <a:latin typeface="Calibri" pitchFamily="34" charset="0"/>
              <a:cs typeface="Times New Roman" pitchFamily="18" charset="0"/>
            </a:endParaRPr>
          </a:p>
          <a:p>
            <a:pPr lvl="0" indent="457200" eaLnBrk="0" fontAlgn="base" hangingPunct="0">
              <a:spcBef>
                <a:spcPct val="0"/>
              </a:spcBef>
              <a:spcAft>
                <a:spcPct val="0"/>
              </a:spcAft>
            </a:pPr>
            <a:endParaRPr lang="en-US" sz="1050" dirty="0">
              <a:latin typeface="Calibri" pitchFamily="34" charset="0"/>
              <a:cs typeface="Times New Roman" pitchFamily="18" charset="0"/>
            </a:endParaRPr>
          </a:p>
          <a:p>
            <a:pPr lvl="0" indent="457200" eaLnBrk="0" fontAlgn="base" hangingPunct="0">
              <a:spcBef>
                <a:spcPct val="0"/>
              </a:spcBef>
              <a:spcAft>
                <a:spcPct val="0"/>
              </a:spcAft>
            </a:pPr>
            <a:endParaRPr kumimoji="0" lang="en-US" sz="1050" b="0" i="0" u="none" strike="noStrike" cap="none" normalizeH="0" baseline="0" dirty="0">
              <a:ln>
                <a:noFill/>
              </a:ln>
              <a:solidFill>
                <a:schemeClr val="tx1"/>
              </a:solidFill>
              <a:effectLst/>
              <a:latin typeface="Calibri" pitchFamily="34" charset="0"/>
              <a:cs typeface="Times New Roman" pitchFamily="18" charset="0"/>
            </a:endParaRPr>
          </a:p>
          <a:p>
            <a:pPr lvl="0" indent="457200" eaLnBrk="0" fontAlgn="base" hangingPunct="0">
              <a:spcBef>
                <a:spcPct val="0"/>
              </a:spcBef>
              <a:spcAft>
                <a:spcPct val="0"/>
              </a:spcAft>
            </a:pPr>
            <a:endParaRPr lang="en-US" sz="1050" dirty="0">
              <a:latin typeface="Calibri" pitchFamily="34" charset="0"/>
              <a:cs typeface="Times New Roman" pitchFamily="18" charset="0"/>
            </a:endParaRPr>
          </a:p>
          <a:p>
            <a:pPr lvl="0" indent="457200" eaLnBrk="0" fontAlgn="base" hangingPunct="0">
              <a:spcBef>
                <a:spcPct val="0"/>
              </a:spcBef>
              <a:spcAft>
                <a:spcPct val="0"/>
              </a:spcAft>
            </a:pPr>
            <a:endParaRPr kumimoji="0" lang="en-US" sz="1050" b="0" i="0" u="none" strike="noStrike" cap="none" normalizeH="0" baseline="0" dirty="0">
              <a:ln>
                <a:noFill/>
              </a:ln>
              <a:solidFill>
                <a:schemeClr val="tx1"/>
              </a:solidFill>
              <a:effectLst/>
              <a:latin typeface="Calibri" pitchFamily="34" charset="0"/>
              <a:cs typeface="Times New Roman" pitchFamily="18" charset="0"/>
            </a:endParaRPr>
          </a:p>
          <a:p>
            <a:pPr lvl="0" indent="457200" eaLnBrk="0" fontAlgn="base" hangingPunct="0">
              <a:spcBef>
                <a:spcPct val="0"/>
              </a:spcBef>
              <a:spcAft>
                <a:spcPct val="0"/>
              </a:spcAft>
            </a:pPr>
            <a:endParaRPr lang="en-US" sz="1050" dirty="0">
              <a:latin typeface="Calibri" pitchFamily="34" charset="0"/>
              <a:cs typeface="Times New Roman" pitchFamily="18" charset="0"/>
            </a:endParaRPr>
          </a:p>
          <a:p>
            <a:pPr lvl="0" indent="457200" eaLnBrk="0" fontAlgn="base" hangingPunct="0">
              <a:spcBef>
                <a:spcPct val="0"/>
              </a:spcBef>
              <a:spcAft>
                <a:spcPct val="0"/>
              </a:spcAft>
            </a:pPr>
            <a:endParaRPr kumimoji="0" lang="en-US" sz="1050" b="0" i="0" u="none" strike="noStrike" cap="none" normalizeH="0" baseline="0" dirty="0">
              <a:ln>
                <a:noFill/>
              </a:ln>
              <a:solidFill>
                <a:schemeClr val="tx1"/>
              </a:solidFill>
              <a:effectLst/>
              <a:latin typeface="Calibri" pitchFamily="34" charset="0"/>
              <a:cs typeface="Times New Roman" pitchFamily="18" charset="0"/>
            </a:endParaRPr>
          </a:p>
          <a:p>
            <a:pPr lvl="0" indent="457200" eaLnBrk="0" fontAlgn="base" hangingPunct="0">
              <a:spcBef>
                <a:spcPct val="0"/>
              </a:spcBef>
              <a:spcAft>
                <a:spcPct val="0"/>
              </a:spcAft>
            </a:pPr>
            <a:endParaRPr lang="en-US" sz="1050" dirty="0">
              <a:latin typeface="Calibri" pitchFamily="34" charset="0"/>
              <a:cs typeface="Times New Roman" pitchFamily="18" charset="0"/>
            </a:endParaRPr>
          </a:p>
          <a:p>
            <a:pPr lvl="0" indent="457200" eaLnBrk="0" fontAlgn="base" hangingPunct="0">
              <a:spcBef>
                <a:spcPct val="0"/>
              </a:spcBef>
              <a:spcAft>
                <a:spcPct val="0"/>
              </a:spcAft>
            </a:pPr>
            <a:endParaRPr kumimoji="0" lang="en-US" sz="1050" b="0" i="0" u="none" strike="noStrike" cap="none" normalizeH="0" baseline="0" dirty="0">
              <a:ln>
                <a:noFill/>
              </a:ln>
              <a:solidFill>
                <a:schemeClr val="tx1"/>
              </a:solidFill>
              <a:effectLst/>
              <a:latin typeface="Calibri" pitchFamily="34" charset="0"/>
              <a:cs typeface="Times New Roman" pitchFamily="18" charset="0"/>
            </a:endParaRPr>
          </a:p>
          <a:p>
            <a:pPr lvl="0" indent="457200" eaLnBrk="0" fontAlgn="base" hangingPunct="0">
              <a:spcBef>
                <a:spcPct val="0"/>
              </a:spcBef>
              <a:spcAft>
                <a:spcPct val="0"/>
              </a:spcAft>
            </a:pPr>
            <a:endParaRPr lang="en-US" sz="1050" dirty="0">
              <a:latin typeface="Calibri" pitchFamily="34" charset="0"/>
              <a:cs typeface="Times New Roman" pitchFamily="18" charset="0"/>
            </a:endParaRPr>
          </a:p>
          <a:p>
            <a:pPr lvl="0" indent="457200" eaLnBrk="0" fontAlgn="base" hangingPunct="0">
              <a:spcBef>
                <a:spcPct val="0"/>
              </a:spcBef>
              <a:spcAft>
                <a:spcPct val="0"/>
              </a:spcAft>
            </a:pPr>
            <a:endParaRPr kumimoji="0" lang="en-US" sz="1050" b="0" i="0" u="none" strike="noStrike" cap="none" normalizeH="0" baseline="0" dirty="0">
              <a:ln>
                <a:noFill/>
              </a:ln>
              <a:solidFill>
                <a:schemeClr val="tx1"/>
              </a:solidFill>
              <a:effectLst/>
              <a:latin typeface="Calibri" pitchFamily="34" charset="0"/>
              <a:cs typeface="Times New Roman" pitchFamily="18" charset="0"/>
            </a:endParaRPr>
          </a:p>
          <a:p>
            <a:pPr lvl="0" indent="457200" eaLnBrk="0" fontAlgn="base" hangingPunct="0">
              <a:spcBef>
                <a:spcPct val="0"/>
              </a:spcBef>
              <a:spcAft>
                <a:spcPct val="0"/>
              </a:spcAft>
            </a:pPr>
            <a:endParaRPr lang="en-US" sz="1050" dirty="0">
              <a:latin typeface="Calibri" pitchFamily="34" charset="0"/>
              <a:cs typeface="Times New Roman" pitchFamily="18" charset="0"/>
            </a:endParaRPr>
          </a:p>
          <a:p>
            <a:pPr lvl="0" indent="457200" eaLnBrk="0" fontAlgn="base" hangingPunct="0">
              <a:spcBef>
                <a:spcPct val="0"/>
              </a:spcBef>
              <a:spcAft>
                <a:spcPct val="0"/>
              </a:spcAft>
            </a:pPr>
            <a:endParaRPr kumimoji="0" lang="en-US" sz="1050" b="0" i="0" u="none" strike="noStrike" cap="none" normalizeH="0" baseline="0" dirty="0">
              <a:ln>
                <a:noFill/>
              </a:ln>
              <a:solidFill>
                <a:schemeClr val="tx1"/>
              </a:solidFill>
              <a:effectLst/>
              <a:latin typeface="Calibri" pitchFamily="34" charset="0"/>
              <a:cs typeface="Times New Roman" pitchFamily="18" charset="0"/>
            </a:endParaRPr>
          </a:p>
          <a:p>
            <a:pPr lvl="0" indent="457200" eaLnBrk="0" fontAlgn="base" hangingPunct="0">
              <a:spcBef>
                <a:spcPct val="0"/>
              </a:spcBef>
              <a:spcAft>
                <a:spcPct val="0"/>
              </a:spcAft>
            </a:pPr>
            <a:endParaRPr lang="en-US" sz="1050" dirty="0">
              <a:latin typeface="Calibri" pitchFamily="34" charset="0"/>
              <a:cs typeface="Times New Roman" pitchFamily="18" charset="0"/>
            </a:endParaRPr>
          </a:p>
          <a:p>
            <a:pPr lvl="0" indent="457200" eaLnBrk="0" fontAlgn="base" hangingPunct="0">
              <a:spcBef>
                <a:spcPct val="0"/>
              </a:spcBef>
              <a:spcAft>
                <a:spcPct val="0"/>
              </a:spcAft>
            </a:pPr>
            <a:endParaRPr kumimoji="0" lang="en-US" sz="1050" b="0" i="0" u="none" strike="noStrike" cap="none" normalizeH="0" baseline="0" dirty="0">
              <a:ln>
                <a:noFill/>
              </a:ln>
              <a:solidFill>
                <a:schemeClr val="tx1"/>
              </a:solidFill>
              <a:effectLst/>
              <a:latin typeface="Calibri" pitchFamily="34" charset="0"/>
              <a:cs typeface="Times New Roman" pitchFamily="18" charset="0"/>
            </a:endParaRPr>
          </a:p>
          <a:p>
            <a:pPr lvl="0" indent="457200" eaLnBrk="0" fontAlgn="base" hangingPunct="0">
              <a:spcBef>
                <a:spcPct val="0"/>
              </a:spcBef>
              <a:spcAft>
                <a:spcPct val="0"/>
              </a:spcAft>
            </a:pPr>
            <a:endParaRPr lang="en-US" sz="1050" dirty="0">
              <a:latin typeface="Calibri" pitchFamily="34" charset="0"/>
              <a:cs typeface="Times New Roman" pitchFamily="18" charset="0"/>
            </a:endParaRPr>
          </a:p>
          <a:p>
            <a:pPr lvl="0" indent="457200" eaLnBrk="0" fontAlgn="base" hangingPunct="0">
              <a:spcBef>
                <a:spcPct val="0"/>
              </a:spcBef>
              <a:spcAft>
                <a:spcPct val="0"/>
              </a:spcAft>
            </a:pPr>
            <a:endParaRPr kumimoji="0" lang="en-US" sz="1050" b="0" i="0" u="none" strike="noStrike" cap="none" normalizeH="0" baseline="0" dirty="0">
              <a:ln>
                <a:noFill/>
              </a:ln>
              <a:solidFill>
                <a:schemeClr val="tx1"/>
              </a:solidFill>
              <a:effectLst/>
              <a:latin typeface="Calibri" pitchFamily="34" charset="0"/>
              <a:cs typeface="Times New Roman" pitchFamily="18" charset="0"/>
            </a:endParaRPr>
          </a:p>
          <a:p>
            <a:pPr lvl="0" indent="457200" eaLnBrk="0" fontAlgn="base" hangingPunct="0">
              <a:spcBef>
                <a:spcPct val="0"/>
              </a:spcBef>
              <a:spcAft>
                <a:spcPct val="0"/>
              </a:spcAft>
            </a:pPr>
            <a:endParaRPr lang="en-US" sz="1050" dirty="0">
              <a:latin typeface="Calibri" pitchFamily="34" charset="0"/>
              <a:cs typeface="Times New Roman" pitchFamily="18" charset="0"/>
            </a:endParaRPr>
          </a:p>
          <a:p>
            <a:pPr lvl="0" indent="457200" eaLnBrk="0" fontAlgn="base" hangingPunct="0">
              <a:spcBef>
                <a:spcPct val="0"/>
              </a:spcBef>
              <a:spcAft>
                <a:spcPct val="0"/>
              </a:spcAft>
            </a:pPr>
            <a:endParaRPr kumimoji="0" lang="en-US" sz="1050" b="0" i="0" u="none" strike="noStrike" cap="none" normalizeH="0" baseline="0" dirty="0">
              <a:ln>
                <a:noFill/>
              </a:ln>
              <a:solidFill>
                <a:schemeClr val="tx1"/>
              </a:solidFill>
              <a:effectLst/>
              <a:latin typeface="Calibri" pitchFamily="34" charset="0"/>
              <a:cs typeface="Times New Roman" pitchFamily="18" charset="0"/>
            </a:endParaRPr>
          </a:p>
          <a:p>
            <a:pPr lvl="0" indent="457200" eaLnBrk="0" fontAlgn="base" hangingPunct="0">
              <a:spcBef>
                <a:spcPct val="0"/>
              </a:spcBef>
              <a:spcAft>
                <a:spcPct val="0"/>
              </a:spcAft>
            </a:pPr>
            <a:endParaRPr lang="en-US" sz="1050" dirty="0">
              <a:latin typeface="Calibri" pitchFamily="34" charset="0"/>
              <a:cs typeface="Times New Roman" pitchFamily="18" charset="0"/>
            </a:endParaRPr>
          </a:p>
          <a:p>
            <a:pPr lvl="0" indent="457200" eaLnBrk="0" fontAlgn="base" hangingPunct="0">
              <a:spcBef>
                <a:spcPct val="0"/>
              </a:spcBef>
              <a:spcAft>
                <a:spcPct val="0"/>
              </a:spcAft>
            </a:pPr>
            <a:endParaRPr kumimoji="0" lang="en-US" sz="1050" b="0" i="0" u="none" strike="noStrike" cap="none" normalizeH="0" baseline="0" dirty="0">
              <a:ln>
                <a:noFill/>
              </a:ln>
              <a:solidFill>
                <a:schemeClr val="tx1"/>
              </a:solidFill>
              <a:effectLst/>
              <a:latin typeface="Calibri" pitchFamily="34" charset="0"/>
              <a:cs typeface="Times New Roman" pitchFamily="18" charset="0"/>
            </a:endParaRPr>
          </a:p>
          <a:p>
            <a:pPr lvl="0" indent="457200" eaLnBrk="0" fontAlgn="base" hangingPunct="0">
              <a:spcBef>
                <a:spcPct val="0"/>
              </a:spcBef>
              <a:spcAft>
                <a:spcPct val="0"/>
              </a:spcAft>
            </a:pPr>
            <a:endParaRPr lang="en-US" sz="1050" dirty="0">
              <a:latin typeface="Calibri" pitchFamily="34" charset="0"/>
              <a:cs typeface="Times New Roman" pitchFamily="18" charset="0"/>
            </a:endParaRPr>
          </a:p>
          <a:p>
            <a:pPr lvl="0" indent="457200" eaLnBrk="0" fontAlgn="base" hangingPunct="0">
              <a:spcBef>
                <a:spcPct val="0"/>
              </a:spcBef>
              <a:spcAft>
                <a:spcPct val="0"/>
              </a:spcAft>
            </a:pPr>
            <a:endParaRPr kumimoji="0" lang="en-US" sz="1050" b="0" i="0" u="none" strike="noStrike" cap="none" normalizeH="0" baseline="0" dirty="0">
              <a:ln>
                <a:noFill/>
              </a:ln>
              <a:solidFill>
                <a:schemeClr val="tx1"/>
              </a:solidFill>
              <a:effectLst/>
              <a:latin typeface="Calibri" pitchFamily="34" charset="0"/>
              <a:cs typeface="Times New Roman" pitchFamily="18" charset="0"/>
            </a:endParaRPr>
          </a:p>
          <a:p>
            <a:pPr lvl="0" indent="457200" eaLnBrk="0" fontAlgn="base" hangingPunct="0">
              <a:spcBef>
                <a:spcPct val="0"/>
              </a:spcBef>
              <a:spcAft>
                <a:spcPct val="0"/>
              </a:spcAft>
            </a:pP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ransition>
    <p:split orient="vert"/>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Rectangle 1"/>
          <p:cNvSpPr/>
          <p:nvPr/>
        </p:nvSpPr>
        <p:spPr>
          <a:xfrm>
            <a:off x="0" y="-1495425"/>
            <a:ext cx="9144000" cy="9602629"/>
          </a:xfrm>
          <a:prstGeom prst="rect">
            <a:avLst/>
          </a:prstGeom>
        </p:spPr>
        <p:txBody>
          <a:bodyPr wrap="square">
            <a:spAutoFit/>
          </a:bodyPr>
          <a:lstStyle/>
          <a:p>
            <a:pPr lvl="3" indent="457200" fontAlgn="base">
              <a:spcBef>
                <a:spcPct val="0"/>
              </a:spcBef>
              <a:spcAft>
                <a:spcPct val="0"/>
              </a:spcAft>
            </a:pPr>
            <a:r>
              <a:rPr lang="en-US" sz="2800" b="1" dirty="0">
                <a:latin typeface="Times New Roman" pitchFamily="18" charset="0"/>
                <a:ea typeface="Calibri" pitchFamily="34" charset="0"/>
                <a:cs typeface="Times New Roman" pitchFamily="18" charset="0"/>
              </a:rPr>
              <a:t> </a:t>
            </a:r>
          </a:p>
          <a:p>
            <a:pPr lvl="3" indent="457200" fontAlgn="base">
              <a:spcBef>
                <a:spcPct val="0"/>
              </a:spcBef>
              <a:spcAft>
                <a:spcPct val="0"/>
              </a:spcAft>
            </a:pPr>
            <a:endParaRPr lang="en-US" sz="2800" b="1" dirty="0">
              <a:latin typeface="Times New Roman" pitchFamily="18" charset="0"/>
              <a:ea typeface="Calibri" pitchFamily="34" charset="0"/>
              <a:cs typeface="Times New Roman" pitchFamily="18" charset="0"/>
            </a:endParaRPr>
          </a:p>
          <a:p>
            <a:pPr lvl="3" indent="457200" fontAlgn="base">
              <a:spcBef>
                <a:spcPct val="0"/>
              </a:spcBef>
              <a:spcAft>
                <a:spcPct val="0"/>
              </a:spcAft>
            </a:pPr>
            <a:r>
              <a:rPr lang="en-US" sz="2800" b="1" dirty="0">
                <a:latin typeface="Times New Roman" pitchFamily="18" charset="0"/>
                <a:ea typeface="Calibri" pitchFamily="34" charset="0"/>
                <a:cs typeface="Times New Roman" pitchFamily="18" charset="0"/>
              </a:rPr>
              <a:t>	</a:t>
            </a:r>
          </a:p>
          <a:p>
            <a:pPr lvl="3" indent="457200" fontAlgn="base">
              <a:spcBef>
                <a:spcPct val="0"/>
              </a:spcBef>
              <a:spcAft>
                <a:spcPct val="0"/>
              </a:spcAft>
            </a:pPr>
            <a:endParaRPr lang="en-US" sz="2800" b="1" dirty="0">
              <a:latin typeface="Times New Roman" pitchFamily="18" charset="0"/>
              <a:ea typeface="Calibri" pitchFamily="34" charset="0"/>
              <a:cs typeface="Times New Roman" pitchFamily="18" charset="0"/>
            </a:endParaRPr>
          </a:p>
          <a:p>
            <a:pPr lvl="3" indent="457200" fontAlgn="base">
              <a:spcBef>
                <a:spcPct val="0"/>
              </a:spcBef>
              <a:spcAft>
                <a:spcPct val="0"/>
              </a:spcAft>
            </a:pPr>
            <a:endParaRPr lang="en-US" sz="2800" b="1" dirty="0">
              <a:latin typeface="Times New Roman" pitchFamily="18" charset="0"/>
              <a:ea typeface="Calibri" pitchFamily="34" charset="0"/>
              <a:cs typeface="Times New Roman" pitchFamily="18" charset="0"/>
            </a:endParaRPr>
          </a:p>
          <a:p>
            <a:pPr lvl="3" indent="457200" fontAlgn="base">
              <a:spcBef>
                <a:spcPct val="0"/>
              </a:spcBef>
              <a:spcAft>
                <a:spcPct val="0"/>
              </a:spcAft>
            </a:pPr>
            <a:r>
              <a:rPr lang="en-US" sz="2800" b="1" dirty="0">
                <a:latin typeface="Times New Roman" pitchFamily="18" charset="0"/>
                <a:ea typeface="Calibri" pitchFamily="34" charset="0"/>
                <a:cs typeface="Times New Roman" pitchFamily="18" charset="0"/>
              </a:rPr>
              <a:t>            </a:t>
            </a:r>
            <a:r>
              <a:rPr lang="en-US" sz="2800" b="1" u="sng" dirty="0">
                <a:latin typeface="Times New Roman" pitchFamily="18" charset="0"/>
                <a:ea typeface="Calibri" pitchFamily="34" charset="0"/>
                <a:cs typeface="Times New Roman" pitchFamily="18" charset="0"/>
              </a:rPr>
              <a:t>Input of the Project</a:t>
            </a:r>
          </a:p>
          <a:p>
            <a:pPr lvl="0" indent="457200" fontAlgn="base">
              <a:spcBef>
                <a:spcPct val="0"/>
              </a:spcBef>
              <a:spcAft>
                <a:spcPct val="0"/>
              </a:spcAft>
            </a:pPr>
            <a:endParaRPr lang="en-US" dirty="0">
              <a:latin typeface="Arial" pitchFamily="34" charset="0"/>
              <a:cs typeface="Arial" pitchFamily="34" charset="0"/>
            </a:endParaRPr>
          </a:p>
          <a:p>
            <a:pPr lvl="0" indent="457200" algn="just" eaLnBrk="0" fontAlgn="base" hangingPunct="0">
              <a:spcBef>
                <a:spcPct val="0"/>
              </a:spcBef>
              <a:spcAft>
                <a:spcPct val="0"/>
              </a:spcAft>
            </a:pPr>
            <a:endParaRPr lang="en-US" sz="2400" dirty="0">
              <a:latin typeface="Times New Roman" pitchFamily="18" charset="0"/>
              <a:ea typeface="Calibri" pitchFamily="34" charset="0"/>
              <a:cs typeface="Times New Roman" pitchFamily="18" charset="0"/>
            </a:endParaRPr>
          </a:p>
          <a:p>
            <a:pPr lvl="0" indent="457200" algn="just" eaLnBrk="0" fontAlgn="base" hangingPunct="0">
              <a:spcBef>
                <a:spcPct val="0"/>
              </a:spcBef>
              <a:spcAft>
                <a:spcPct val="0"/>
              </a:spcAft>
            </a:pPr>
            <a:endParaRPr lang="en-US" sz="2400" dirty="0">
              <a:latin typeface="Times New Roman" pitchFamily="18" charset="0"/>
              <a:ea typeface="Calibri" pitchFamily="34" charset="0"/>
              <a:cs typeface="Times New Roman" pitchFamily="18" charset="0"/>
            </a:endParaRPr>
          </a:p>
          <a:p>
            <a:pPr lvl="0" indent="457200" algn="just" eaLnBrk="0" fontAlgn="base" hangingPunct="0">
              <a:spcBef>
                <a:spcPct val="0"/>
              </a:spcBef>
              <a:spcAft>
                <a:spcPct val="0"/>
              </a:spcAft>
            </a:pPr>
            <a:r>
              <a:rPr lang="en-US" sz="2400" dirty="0">
                <a:latin typeface="Times New Roman" pitchFamily="18" charset="0"/>
                <a:ea typeface="Calibri" pitchFamily="34" charset="0"/>
                <a:cs typeface="Times New Roman" pitchFamily="18" charset="0"/>
              </a:rPr>
              <a:t>When we purchase petrol or diesel, the quantity will be updated to the previous stock. After sales, stocks to be updated. Information about shift, workers will be updated.</a:t>
            </a:r>
          </a:p>
          <a:p>
            <a:pPr lvl="0" indent="457200" algn="just" eaLnBrk="0" fontAlgn="base" hangingPunct="0">
              <a:spcBef>
                <a:spcPct val="0"/>
              </a:spcBef>
              <a:spcAft>
                <a:spcPct val="0"/>
              </a:spcAft>
            </a:pPr>
            <a:endParaRPr lang="en-US" sz="2400" dirty="0">
              <a:latin typeface="Times New Roman" pitchFamily="18" charset="0"/>
              <a:ea typeface="Calibri" pitchFamily="34" charset="0"/>
              <a:cs typeface="Times New Roman" pitchFamily="18" charset="0"/>
            </a:endParaRPr>
          </a:p>
          <a:p>
            <a:pPr lvl="0" indent="457200" algn="just" eaLnBrk="0" fontAlgn="base" hangingPunct="0">
              <a:spcBef>
                <a:spcPct val="0"/>
              </a:spcBef>
              <a:spcAft>
                <a:spcPct val="0"/>
              </a:spcAft>
            </a:pPr>
            <a:endParaRPr lang="en-US" sz="2400" dirty="0">
              <a:latin typeface="Times New Roman" pitchFamily="18" charset="0"/>
              <a:ea typeface="Calibri" pitchFamily="34" charset="0"/>
              <a:cs typeface="Times New Roman" pitchFamily="18" charset="0"/>
            </a:endParaRPr>
          </a:p>
          <a:p>
            <a:pPr lvl="0" indent="457200" algn="just" eaLnBrk="0" fontAlgn="base" hangingPunct="0">
              <a:spcBef>
                <a:spcPct val="0"/>
              </a:spcBef>
              <a:spcAft>
                <a:spcPct val="0"/>
              </a:spcAft>
            </a:pPr>
            <a:endParaRPr lang="en-US" sz="2400" dirty="0">
              <a:latin typeface="Times New Roman" pitchFamily="18" charset="0"/>
              <a:ea typeface="Calibri" pitchFamily="34" charset="0"/>
              <a:cs typeface="Times New Roman" pitchFamily="18" charset="0"/>
            </a:endParaRPr>
          </a:p>
          <a:p>
            <a:pPr lvl="0" indent="457200" algn="just" eaLnBrk="0" fontAlgn="base" hangingPunct="0">
              <a:spcBef>
                <a:spcPct val="0"/>
              </a:spcBef>
              <a:spcAft>
                <a:spcPct val="0"/>
              </a:spcAft>
            </a:pPr>
            <a:endParaRPr lang="en-US" sz="2400" dirty="0">
              <a:latin typeface="Times New Roman" pitchFamily="18" charset="0"/>
              <a:ea typeface="Calibri" pitchFamily="34" charset="0"/>
              <a:cs typeface="Times New Roman" pitchFamily="18" charset="0"/>
            </a:endParaRPr>
          </a:p>
          <a:p>
            <a:pPr lvl="0" indent="457200" algn="just" eaLnBrk="0" fontAlgn="base" hangingPunct="0">
              <a:spcBef>
                <a:spcPct val="0"/>
              </a:spcBef>
              <a:spcAft>
                <a:spcPct val="0"/>
              </a:spcAft>
            </a:pPr>
            <a:endParaRPr lang="en-US" sz="2400" dirty="0">
              <a:latin typeface="Times New Roman" pitchFamily="18" charset="0"/>
              <a:ea typeface="Calibri" pitchFamily="34" charset="0"/>
              <a:cs typeface="Times New Roman" pitchFamily="18" charset="0"/>
            </a:endParaRPr>
          </a:p>
          <a:p>
            <a:pPr lvl="0" indent="457200" algn="just" eaLnBrk="0" fontAlgn="base" hangingPunct="0">
              <a:spcBef>
                <a:spcPct val="0"/>
              </a:spcBef>
              <a:spcAft>
                <a:spcPct val="0"/>
              </a:spcAft>
            </a:pPr>
            <a:endParaRPr lang="en-US" sz="2400" dirty="0">
              <a:latin typeface="Times New Roman" pitchFamily="18" charset="0"/>
              <a:ea typeface="Calibri" pitchFamily="34" charset="0"/>
              <a:cs typeface="Times New Roman" pitchFamily="18" charset="0"/>
            </a:endParaRPr>
          </a:p>
          <a:p>
            <a:pPr lvl="0" indent="457200" algn="just" eaLnBrk="0" fontAlgn="base" hangingPunct="0">
              <a:spcBef>
                <a:spcPct val="0"/>
              </a:spcBef>
              <a:spcAft>
                <a:spcPct val="0"/>
              </a:spcAft>
            </a:pPr>
            <a:endParaRPr lang="en-US" sz="2400" dirty="0">
              <a:latin typeface="Times New Roman" pitchFamily="18" charset="0"/>
              <a:ea typeface="Calibri" pitchFamily="34" charset="0"/>
              <a:cs typeface="Times New Roman" pitchFamily="18" charset="0"/>
            </a:endParaRPr>
          </a:p>
          <a:p>
            <a:pPr lvl="0" indent="457200" algn="just" eaLnBrk="0" fontAlgn="base" hangingPunct="0">
              <a:spcBef>
                <a:spcPct val="0"/>
              </a:spcBef>
              <a:spcAft>
                <a:spcPct val="0"/>
              </a:spcAft>
            </a:pPr>
            <a:endParaRPr lang="en-US" dirty="0">
              <a:latin typeface="Times New Roman" pitchFamily="18" charset="0"/>
              <a:ea typeface="Calibri" pitchFamily="34" charset="0"/>
              <a:cs typeface="Times New Roman" pitchFamily="18" charset="0"/>
            </a:endParaRPr>
          </a:p>
          <a:p>
            <a:pPr lvl="0" indent="457200" algn="just" eaLnBrk="0" fontAlgn="base" hangingPunct="0">
              <a:spcBef>
                <a:spcPct val="0"/>
              </a:spcBef>
              <a:spcAft>
                <a:spcPct val="0"/>
              </a:spcAft>
            </a:pPr>
            <a:endParaRPr lang="en-US" dirty="0">
              <a:latin typeface="Times New Roman" pitchFamily="18" charset="0"/>
              <a:ea typeface="Calibri" pitchFamily="34" charset="0"/>
              <a:cs typeface="Times New Roman" pitchFamily="18" charset="0"/>
            </a:endParaRPr>
          </a:p>
          <a:p>
            <a:pPr lvl="0" indent="457200" algn="just" eaLnBrk="0" fontAlgn="base" hangingPunct="0">
              <a:spcBef>
                <a:spcPct val="0"/>
              </a:spcBef>
              <a:spcAft>
                <a:spcPct val="0"/>
              </a:spcAft>
            </a:pPr>
            <a:endParaRPr lang="en-US" dirty="0">
              <a:latin typeface="Times New Roman" pitchFamily="18" charset="0"/>
              <a:ea typeface="Calibri" pitchFamily="34" charset="0"/>
              <a:cs typeface="Times New Roman" pitchFamily="18" charset="0"/>
            </a:endParaRPr>
          </a:p>
          <a:p>
            <a:pPr lvl="0" indent="457200" algn="just" eaLnBrk="0" fontAlgn="base" hangingPunct="0">
              <a:spcBef>
                <a:spcPct val="0"/>
              </a:spcBef>
              <a:spcAft>
                <a:spcPct val="0"/>
              </a:spcAft>
            </a:pPr>
            <a:endParaRPr lang="en-US" dirty="0">
              <a:latin typeface="Times New Roman" pitchFamily="18" charset="0"/>
              <a:ea typeface="Calibri" pitchFamily="34" charset="0"/>
              <a:cs typeface="Times New Roman" pitchFamily="18" charset="0"/>
            </a:endParaRPr>
          </a:p>
          <a:p>
            <a:pPr lvl="0" indent="457200" algn="just" eaLnBrk="0" fontAlgn="base" hangingPunct="0">
              <a:spcBef>
                <a:spcPct val="0"/>
              </a:spcBef>
              <a:spcAft>
                <a:spcPct val="0"/>
              </a:spcAft>
            </a:pPr>
            <a:endParaRPr lang="en-US" dirty="0">
              <a:latin typeface="Times New Roman" pitchFamily="18" charset="0"/>
              <a:ea typeface="Calibri" pitchFamily="34" charset="0"/>
              <a:cs typeface="Times New Roman" pitchFamily="18" charset="0"/>
            </a:endParaRPr>
          </a:p>
          <a:p>
            <a:pPr lvl="0" indent="457200" algn="just" eaLnBrk="0" fontAlgn="base" hangingPunct="0">
              <a:spcBef>
                <a:spcPct val="0"/>
              </a:spcBef>
              <a:spcAft>
                <a:spcPct val="0"/>
              </a:spcAft>
            </a:pPr>
            <a:endParaRPr lang="en-US" dirty="0">
              <a:latin typeface="Times New Roman" pitchFamily="18" charset="0"/>
              <a:ea typeface="Calibri" pitchFamily="34" charset="0"/>
              <a:cs typeface="Times New Roman" pitchFamily="18" charset="0"/>
            </a:endParaRPr>
          </a:p>
          <a:p>
            <a:pPr lvl="0" indent="457200" algn="just" eaLnBrk="0" fontAlgn="base" hangingPunct="0">
              <a:spcBef>
                <a:spcPct val="0"/>
              </a:spcBef>
              <a:spcAft>
                <a:spcPct val="0"/>
              </a:spcAft>
            </a:pPr>
            <a:endParaRPr lang="en-US" dirty="0">
              <a:latin typeface="Times New Roman" pitchFamily="18" charset="0"/>
              <a:ea typeface="Calibri" pitchFamily="34" charset="0"/>
              <a:cs typeface="Times New Roman" pitchFamily="18" charset="0"/>
            </a:endParaRPr>
          </a:p>
          <a:p>
            <a:pPr lvl="0" indent="457200" algn="just" eaLnBrk="0" fontAlgn="base" hangingPunct="0">
              <a:spcBef>
                <a:spcPct val="0"/>
              </a:spcBef>
              <a:spcAft>
                <a:spcPct val="0"/>
              </a:spcAft>
            </a:pPr>
            <a:endParaRPr lang="en-US" dirty="0">
              <a:latin typeface="Times New Roman" pitchFamily="18" charset="0"/>
              <a:ea typeface="Calibri" pitchFamily="34" charset="0"/>
              <a:cs typeface="Times New Roman" pitchFamily="18" charset="0"/>
            </a:endParaRPr>
          </a:p>
        </p:txBody>
      </p:sp>
    </p:spTree>
  </p:cSld>
  <p:clrMapOvr>
    <a:masterClrMapping/>
  </p:clrMapOvr>
  <p:transition>
    <p:push dir="r"/>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Rectangle 1"/>
          <p:cNvSpPr/>
          <p:nvPr/>
        </p:nvSpPr>
        <p:spPr>
          <a:xfrm>
            <a:off x="0" y="0"/>
            <a:ext cx="9144000" cy="6217087"/>
          </a:xfrm>
          <a:prstGeom prst="rect">
            <a:avLst/>
          </a:prstGeom>
        </p:spPr>
        <p:txBody>
          <a:bodyPr wrap="square">
            <a:spAutoFit/>
          </a:bodyPr>
          <a:lstStyle/>
          <a:p>
            <a:pPr lvl="0" indent="457200" algn="ctr" fontAlgn="base">
              <a:spcBef>
                <a:spcPct val="0"/>
              </a:spcBef>
              <a:spcAft>
                <a:spcPct val="0"/>
              </a:spcAft>
            </a:pPr>
            <a:endParaRPr lang="en-US" sz="2000" b="1" u="sng" dirty="0">
              <a:latin typeface="Times New Roman" pitchFamily="18" charset="0"/>
              <a:ea typeface="Calibri" pitchFamily="34" charset="0"/>
              <a:cs typeface="Times New Roman" pitchFamily="18" charset="0"/>
            </a:endParaRPr>
          </a:p>
          <a:p>
            <a:pPr lvl="0" indent="457200" algn="ctr" fontAlgn="base">
              <a:spcBef>
                <a:spcPct val="0"/>
              </a:spcBef>
              <a:spcAft>
                <a:spcPct val="0"/>
              </a:spcAft>
            </a:pPr>
            <a:endParaRPr lang="en-US" sz="2000" b="1" u="sng" dirty="0">
              <a:latin typeface="Times New Roman" pitchFamily="18" charset="0"/>
              <a:ea typeface="Calibri" pitchFamily="34" charset="0"/>
              <a:cs typeface="Times New Roman" pitchFamily="18" charset="0"/>
            </a:endParaRPr>
          </a:p>
          <a:p>
            <a:pPr lvl="0" indent="457200" algn="ctr" fontAlgn="base">
              <a:spcBef>
                <a:spcPct val="0"/>
              </a:spcBef>
              <a:spcAft>
                <a:spcPct val="0"/>
              </a:spcAft>
            </a:pPr>
            <a:r>
              <a:rPr lang="en-US" sz="2800" b="1" u="sng" dirty="0">
                <a:latin typeface="Times New Roman" pitchFamily="18" charset="0"/>
                <a:ea typeface="Calibri" pitchFamily="34" charset="0"/>
                <a:cs typeface="Times New Roman" pitchFamily="18" charset="0"/>
              </a:rPr>
              <a:t>Output of the Project: </a:t>
            </a:r>
          </a:p>
          <a:p>
            <a:pPr lvl="0" indent="457200" fontAlgn="base">
              <a:spcBef>
                <a:spcPct val="0"/>
              </a:spcBef>
              <a:spcAft>
                <a:spcPct val="0"/>
              </a:spcAft>
            </a:pPr>
            <a:endParaRPr lang="en-US" dirty="0">
              <a:latin typeface="Arial" pitchFamily="34" charset="0"/>
              <a:cs typeface="Arial" pitchFamily="34" charset="0"/>
            </a:endParaRPr>
          </a:p>
          <a:p>
            <a:pPr lvl="0" indent="38100" eaLnBrk="0" fontAlgn="base" hangingPunct="0">
              <a:spcBef>
                <a:spcPct val="0"/>
              </a:spcBef>
              <a:spcAft>
                <a:spcPct val="0"/>
              </a:spcAft>
            </a:pPr>
            <a:r>
              <a:rPr lang="en-US" dirty="0">
                <a:latin typeface="Times New Roman" pitchFamily="18" charset="0"/>
                <a:ea typeface="Calibri" pitchFamily="34" charset="0"/>
                <a:cs typeface="Times New Roman" pitchFamily="18" charset="0"/>
              </a:rPr>
              <a:t>	</a:t>
            </a:r>
          </a:p>
          <a:p>
            <a:pPr lvl="0" indent="38100" eaLnBrk="0" fontAlgn="base" hangingPunct="0">
              <a:spcBef>
                <a:spcPct val="0"/>
              </a:spcBef>
              <a:spcAft>
                <a:spcPct val="0"/>
              </a:spcAft>
            </a:pPr>
            <a:r>
              <a:rPr lang="en-US" dirty="0">
                <a:latin typeface="Times New Roman" pitchFamily="18" charset="0"/>
                <a:ea typeface="Calibri" pitchFamily="34" charset="0"/>
                <a:cs typeface="Times New Roman" pitchFamily="18" charset="0"/>
              </a:rPr>
              <a:t> 	</a:t>
            </a:r>
          </a:p>
          <a:p>
            <a:pPr lvl="0" indent="38100" algn="just" eaLnBrk="0" fontAlgn="base" hangingPunct="0">
              <a:spcBef>
                <a:spcPct val="0"/>
              </a:spcBef>
              <a:spcAft>
                <a:spcPct val="0"/>
              </a:spcAft>
            </a:pPr>
            <a:r>
              <a:rPr lang="en-US" sz="2400" dirty="0">
                <a:latin typeface="Times New Roman" pitchFamily="18" charset="0"/>
                <a:ea typeface="Calibri" pitchFamily="34" charset="0"/>
                <a:cs typeface="Times New Roman" pitchFamily="18" charset="0"/>
              </a:rPr>
              <a:t>      On sales of petrol and diesel, we are going to read the meter reading which provides us the complete statistics of capacity or stock remaining with us .We can generate the daily sales, weekly sales and monthly sales.</a:t>
            </a:r>
          </a:p>
          <a:p>
            <a:pPr lvl="0" indent="38100" eaLnBrk="0" fontAlgn="base" hangingPunct="0">
              <a:spcBef>
                <a:spcPct val="0"/>
              </a:spcBef>
              <a:spcAft>
                <a:spcPct val="0"/>
              </a:spcAft>
            </a:pPr>
            <a:endParaRPr lang="en-US" sz="2400" dirty="0">
              <a:latin typeface="Times New Roman" pitchFamily="18" charset="0"/>
              <a:ea typeface="Calibri" pitchFamily="34" charset="0"/>
              <a:cs typeface="Times New Roman" pitchFamily="18" charset="0"/>
            </a:endParaRPr>
          </a:p>
          <a:p>
            <a:pPr lvl="0" indent="38100" eaLnBrk="0" fontAlgn="base" hangingPunct="0">
              <a:spcBef>
                <a:spcPct val="0"/>
              </a:spcBef>
              <a:spcAft>
                <a:spcPct val="0"/>
              </a:spcAft>
            </a:pPr>
            <a:endParaRPr lang="en-US" dirty="0">
              <a:latin typeface="Times New Roman" pitchFamily="18" charset="0"/>
              <a:ea typeface="Calibri" pitchFamily="34" charset="0"/>
              <a:cs typeface="Times New Roman" pitchFamily="18" charset="0"/>
            </a:endParaRPr>
          </a:p>
          <a:p>
            <a:pPr lvl="0" indent="38100" eaLnBrk="0" fontAlgn="base" hangingPunct="0">
              <a:spcBef>
                <a:spcPct val="0"/>
              </a:spcBef>
              <a:spcAft>
                <a:spcPct val="0"/>
              </a:spcAft>
            </a:pPr>
            <a:endParaRPr lang="en-US" dirty="0">
              <a:latin typeface="Times New Roman" pitchFamily="18" charset="0"/>
              <a:ea typeface="Calibri" pitchFamily="34" charset="0"/>
              <a:cs typeface="Times New Roman" pitchFamily="18" charset="0"/>
            </a:endParaRPr>
          </a:p>
          <a:p>
            <a:pPr lvl="0" indent="38100" eaLnBrk="0" fontAlgn="base" hangingPunct="0">
              <a:spcBef>
                <a:spcPct val="0"/>
              </a:spcBef>
              <a:spcAft>
                <a:spcPct val="0"/>
              </a:spcAft>
            </a:pPr>
            <a:endParaRPr lang="en-US" dirty="0">
              <a:latin typeface="Times New Roman" pitchFamily="18" charset="0"/>
              <a:ea typeface="Calibri" pitchFamily="34" charset="0"/>
              <a:cs typeface="Times New Roman" pitchFamily="18" charset="0"/>
            </a:endParaRPr>
          </a:p>
          <a:p>
            <a:pPr lvl="0" indent="38100" eaLnBrk="0" fontAlgn="base" hangingPunct="0">
              <a:spcBef>
                <a:spcPct val="0"/>
              </a:spcBef>
              <a:spcAft>
                <a:spcPct val="0"/>
              </a:spcAft>
            </a:pPr>
            <a:endParaRPr lang="en-US" dirty="0">
              <a:latin typeface="Times New Roman" pitchFamily="18" charset="0"/>
              <a:ea typeface="Calibri" pitchFamily="34" charset="0"/>
              <a:cs typeface="Times New Roman" pitchFamily="18" charset="0"/>
            </a:endParaRPr>
          </a:p>
          <a:p>
            <a:pPr lvl="0" indent="38100" eaLnBrk="0" fontAlgn="base" hangingPunct="0">
              <a:spcBef>
                <a:spcPct val="0"/>
              </a:spcBef>
              <a:spcAft>
                <a:spcPct val="0"/>
              </a:spcAft>
            </a:pPr>
            <a:endParaRPr lang="en-US" dirty="0">
              <a:latin typeface="Times New Roman" pitchFamily="18" charset="0"/>
              <a:ea typeface="Calibri" pitchFamily="34" charset="0"/>
              <a:cs typeface="Times New Roman" pitchFamily="18" charset="0"/>
            </a:endParaRPr>
          </a:p>
          <a:p>
            <a:pPr lvl="0" indent="38100" eaLnBrk="0" fontAlgn="base" hangingPunct="0">
              <a:spcBef>
                <a:spcPct val="0"/>
              </a:spcBef>
              <a:spcAft>
                <a:spcPct val="0"/>
              </a:spcAft>
            </a:pPr>
            <a:endParaRPr lang="en-US" dirty="0">
              <a:latin typeface="Times New Roman" pitchFamily="18" charset="0"/>
              <a:ea typeface="Calibri" pitchFamily="34" charset="0"/>
              <a:cs typeface="Times New Roman" pitchFamily="18" charset="0"/>
            </a:endParaRPr>
          </a:p>
          <a:p>
            <a:pPr lvl="0" indent="38100" eaLnBrk="0" fontAlgn="base" hangingPunct="0">
              <a:spcBef>
                <a:spcPct val="0"/>
              </a:spcBef>
              <a:spcAft>
                <a:spcPct val="0"/>
              </a:spcAft>
            </a:pPr>
            <a:endParaRPr lang="en-US" dirty="0">
              <a:latin typeface="Times New Roman" pitchFamily="18" charset="0"/>
              <a:ea typeface="Calibri" pitchFamily="34" charset="0"/>
              <a:cs typeface="Times New Roman" pitchFamily="18" charset="0"/>
            </a:endParaRPr>
          </a:p>
          <a:p>
            <a:pPr lvl="0" indent="38100" eaLnBrk="0" fontAlgn="base" hangingPunct="0">
              <a:spcBef>
                <a:spcPct val="0"/>
              </a:spcBef>
              <a:spcAft>
                <a:spcPct val="0"/>
              </a:spcAft>
            </a:pPr>
            <a:endParaRPr lang="en-US" dirty="0">
              <a:latin typeface="Times New Roman" pitchFamily="18" charset="0"/>
              <a:ea typeface="Calibri" pitchFamily="34" charset="0"/>
              <a:cs typeface="Times New Roman" pitchFamily="18" charset="0"/>
            </a:endParaRPr>
          </a:p>
          <a:p>
            <a:pPr lvl="0" indent="38100" eaLnBrk="0" fontAlgn="base" hangingPunct="0">
              <a:spcBef>
                <a:spcPct val="0"/>
              </a:spcBef>
              <a:spcAft>
                <a:spcPct val="0"/>
              </a:spcAft>
            </a:pPr>
            <a:endParaRPr lang="en-US" dirty="0">
              <a:latin typeface="Times New Roman" pitchFamily="18" charset="0"/>
              <a:ea typeface="Calibri" pitchFamily="34" charset="0"/>
              <a:cs typeface="Times New Roman" pitchFamily="18" charset="0"/>
            </a:endParaRPr>
          </a:p>
          <a:p>
            <a:pPr lvl="0" indent="38100" eaLnBrk="0" fontAlgn="base" hangingPunct="0">
              <a:spcBef>
                <a:spcPct val="0"/>
              </a:spcBef>
              <a:spcAft>
                <a:spcPct val="0"/>
              </a:spcAft>
            </a:pPr>
            <a:endParaRPr lang="en-US" dirty="0">
              <a:latin typeface="Times New Roman" pitchFamily="18" charset="0"/>
              <a:ea typeface="Calibri" pitchFamily="34" charset="0"/>
              <a:cs typeface="Times New Roman" pitchFamily="18" charset="0"/>
            </a:endParaRPr>
          </a:p>
        </p:txBody>
      </p:sp>
    </p:spTree>
  </p:cSld>
  <p:clrMapOvr>
    <a:masterClrMapping/>
  </p:clrMapOvr>
  <p:transition>
    <p:push/>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Rectangle 1"/>
          <p:cNvSpPr/>
          <p:nvPr/>
        </p:nvSpPr>
        <p:spPr>
          <a:xfrm>
            <a:off x="0" y="0"/>
            <a:ext cx="9144000" cy="523220"/>
          </a:xfrm>
          <a:prstGeom prst="rect">
            <a:avLst/>
          </a:prstGeom>
        </p:spPr>
        <p:txBody>
          <a:bodyPr wrap="square">
            <a:spAutoFit/>
          </a:bodyPr>
          <a:lstStyle/>
          <a:p>
            <a:pPr algn="ctr"/>
            <a:r>
              <a:rPr kumimoji="0" lang="en-US" sz="2800" b="1"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Process Logic:</a:t>
            </a:r>
            <a:endParaRPr lang="en-US" sz="2800" dirty="0"/>
          </a:p>
        </p:txBody>
      </p:sp>
      <p:sp>
        <p:nvSpPr>
          <p:cNvPr id="3" name="Rectangle 4"/>
          <p:cNvSpPr>
            <a:spLocks noChangeArrowheads="1"/>
          </p:cNvSpPr>
          <p:nvPr/>
        </p:nvSpPr>
        <p:spPr bwMode="auto">
          <a:xfrm>
            <a:off x="533400" y="1752600"/>
            <a:ext cx="2286000" cy="39624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457200"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pitchFamily="34" charset="0"/>
                <a:ea typeface="Calibri" pitchFamily="34" charset="0"/>
                <a:cs typeface="Times New Roman" pitchFamily="18" charset="0"/>
              </a:rPr>
              <a:t>     INPUT</a:t>
            </a:r>
          </a:p>
          <a:p>
            <a:pPr marL="0" marR="0" lvl="0" indent="45720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pitchFamily="34" charset="0"/>
                <a:ea typeface="Calibri" pitchFamily="34" charset="0"/>
                <a:cs typeface="Times New Roman" pitchFamily="18" charset="0"/>
              </a:rPr>
              <a:t>When  </a:t>
            </a:r>
            <a:r>
              <a:rPr kumimoji="0" lang="en-US" sz="1600" b="0" i="0" u="none" strike="noStrike" cap="none" normalizeH="0" dirty="0">
                <a:ln>
                  <a:noFill/>
                </a:ln>
                <a:solidFill>
                  <a:schemeClr val="tx1"/>
                </a:solidFill>
                <a:effectLst/>
                <a:latin typeface="Arial" pitchFamily="34" charset="0"/>
                <a:ea typeface="Calibri" pitchFamily="34" charset="0"/>
                <a:cs typeface="Times New Roman" pitchFamily="18" charset="0"/>
              </a:rPr>
              <a:t>we</a:t>
            </a:r>
            <a:r>
              <a:rPr kumimoji="0" lang="en-US" sz="1600" b="0" i="0" u="none" strike="noStrike" cap="none" normalizeH="0" baseline="0" dirty="0">
                <a:ln>
                  <a:noFill/>
                </a:ln>
                <a:solidFill>
                  <a:schemeClr val="tx1"/>
                </a:solidFill>
                <a:effectLst/>
                <a:latin typeface="Arial" pitchFamily="34" charset="0"/>
                <a:ea typeface="Calibri" pitchFamily="34" charset="0"/>
                <a:cs typeface="Times New Roman" pitchFamily="18" charset="0"/>
              </a:rPr>
              <a:t> purchase petrol or diesel, the quantity will be updated to the previous stock.</a:t>
            </a:r>
            <a:r>
              <a:rPr kumimoji="0" lang="en-US" sz="1600" b="0" i="0" u="none" strike="noStrike" cap="none" normalizeH="0" dirty="0">
                <a:ln>
                  <a:noFill/>
                </a:ln>
                <a:solidFill>
                  <a:schemeClr val="tx1"/>
                </a:solidFill>
                <a:effectLst/>
                <a:latin typeface="Arial" pitchFamily="34" charset="0"/>
                <a:ea typeface="Calibri" pitchFamily="34" charset="0"/>
                <a:cs typeface="Times New Roman" pitchFamily="18" charset="0"/>
              </a:rPr>
              <a:t> </a:t>
            </a:r>
            <a:r>
              <a:rPr kumimoji="0" lang="en-US" sz="1600" b="0" i="0" u="none" strike="noStrike" cap="none" normalizeH="0" baseline="0" dirty="0">
                <a:ln>
                  <a:noFill/>
                </a:ln>
                <a:solidFill>
                  <a:schemeClr val="tx1"/>
                </a:solidFill>
                <a:effectLst/>
                <a:latin typeface="Arial" pitchFamily="34" charset="0"/>
                <a:ea typeface="Calibri" pitchFamily="34" charset="0"/>
                <a:cs typeface="Times New Roman" pitchFamily="18" charset="0"/>
              </a:rPr>
              <a:t>After sales, stocks to be updated. Information about shift workers will be updated </a:t>
            </a: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L="0" marR="0" lvl="0" indent="457200"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pitchFamily="34" charset="0"/>
              <a:cs typeface="Arial" pitchFamily="34" charset="0"/>
            </a:endParaRPr>
          </a:p>
        </p:txBody>
      </p:sp>
      <p:sp>
        <p:nvSpPr>
          <p:cNvPr id="4" name="Rectangle 3"/>
          <p:cNvSpPr>
            <a:spLocks noChangeArrowheads="1"/>
          </p:cNvSpPr>
          <p:nvPr/>
        </p:nvSpPr>
        <p:spPr bwMode="auto">
          <a:xfrm>
            <a:off x="3505200" y="1752600"/>
            <a:ext cx="2209800" cy="38862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pitchFamily="34" charset="0"/>
                <a:ea typeface="Calibri" pitchFamily="34" charset="0"/>
                <a:cs typeface="Times New Roman" pitchFamily="18" charset="0"/>
              </a:rPr>
              <a:t>PROCESS</a:t>
            </a: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pitchFamily="34" charset="0"/>
              <a:ea typeface="Calibri" pitchFamily="34"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pitchFamily="34" charset="0"/>
                <a:ea typeface="Calibri" pitchFamily="34" charset="0"/>
                <a:cs typeface="Times New Roman" pitchFamily="18" charset="0"/>
              </a:rPr>
              <a:t>Current stock of petrol and diesel is maintained and whenever the stock is added or removed, it is going to be updated</a:t>
            </a: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pitchFamily="34" charset="0"/>
              <a:cs typeface="Arial" pitchFamily="34" charset="0"/>
            </a:endParaRPr>
          </a:p>
        </p:txBody>
      </p:sp>
      <p:sp>
        <p:nvSpPr>
          <p:cNvPr id="5" name="Rectangle 3"/>
          <p:cNvSpPr>
            <a:spLocks noChangeArrowheads="1"/>
          </p:cNvSpPr>
          <p:nvPr/>
        </p:nvSpPr>
        <p:spPr bwMode="auto">
          <a:xfrm>
            <a:off x="6400800" y="1676400"/>
            <a:ext cx="2209800" cy="38862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pitchFamily="34" charset="0"/>
                <a:ea typeface="Calibri" pitchFamily="34" charset="0"/>
                <a:cs typeface="Times New Roman" pitchFamily="18" charset="0"/>
              </a:rPr>
              <a:t>PROCESS</a:t>
            </a: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pitchFamily="34" charset="0"/>
              <a:ea typeface="Calibri" pitchFamily="34"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pitchFamily="34" charset="0"/>
                <a:ea typeface="Calibri" pitchFamily="34" charset="0"/>
                <a:cs typeface="Times New Roman" pitchFamily="18" charset="0"/>
              </a:rPr>
              <a:t>Current stock of petrol and diesel is maintained and whenever the stock is added or removed, it is going to be updated</a:t>
            </a: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pitchFamily="34" charset="0"/>
              <a:cs typeface="Arial" pitchFamily="34" charset="0"/>
            </a:endParaRPr>
          </a:p>
        </p:txBody>
      </p:sp>
      <p:sp>
        <p:nvSpPr>
          <p:cNvPr id="6" name="AutoShape 5"/>
          <p:cNvSpPr>
            <a:spLocks noChangeArrowheads="1"/>
          </p:cNvSpPr>
          <p:nvPr/>
        </p:nvSpPr>
        <p:spPr bwMode="auto">
          <a:xfrm>
            <a:off x="2819400" y="3276600"/>
            <a:ext cx="685800" cy="461962"/>
          </a:xfrm>
          <a:prstGeom prst="rightArrow">
            <a:avLst>
              <a:gd name="adj1" fmla="val 50000"/>
              <a:gd name="adj2" fmla="val 30584"/>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 name="AutoShape 1"/>
          <p:cNvSpPr>
            <a:spLocks noChangeArrowheads="1"/>
          </p:cNvSpPr>
          <p:nvPr/>
        </p:nvSpPr>
        <p:spPr bwMode="auto">
          <a:xfrm>
            <a:off x="5715000" y="3276600"/>
            <a:ext cx="685800" cy="461963"/>
          </a:xfrm>
          <a:prstGeom prst="rightArrow">
            <a:avLst>
              <a:gd name="adj1" fmla="val 50000"/>
              <a:gd name="adj2" fmla="val 29639"/>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ransition>
    <p:dissolve/>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Rectangle 1"/>
          <p:cNvSpPr/>
          <p:nvPr/>
        </p:nvSpPr>
        <p:spPr>
          <a:xfrm>
            <a:off x="0" y="0"/>
            <a:ext cx="9144000" cy="11480066"/>
          </a:xfrm>
          <a:prstGeom prst="rect">
            <a:avLst/>
          </a:prstGeom>
        </p:spPr>
        <p:txBody>
          <a:bodyPr wrap="square">
            <a:spAutoFit/>
          </a:bodyPr>
          <a:lstStyle/>
          <a:p>
            <a:pPr lvl="0" indent="228600" algn="ctr" fontAlgn="base">
              <a:spcBef>
                <a:spcPct val="0"/>
              </a:spcBef>
              <a:spcAft>
                <a:spcPct val="0"/>
              </a:spcAft>
            </a:pPr>
            <a:r>
              <a:rPr kumimoji="0" lang="en-US" sz="2400" b="1"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Working of modules:</a:t>
            </a:r>
          </a:p>
          <a:p>
            <a:pPr lvl="0" indent="228600" algn="ctr" fontAlgn="base">
              <a:spcBef>
                <a:spcPct val="0"/>
              </a:spcBef>
              <a:spcAft>
                <a:spcPct val="0"/>
              </a:spcAft>
            </a:pPr>
            <a:endParaRPr kumimoji="0" lang="en-US" sz="2000" b="0" i="0" u="none" strike="noStrike" cap="none" normalizeH="0" baseline="0" dirty="0">
              <a:ln>
                <a:noFill/>
              </a:ln>
              <a:solidFill>
                <a:schemeClr val="tx1"/>
              </a:solidFill>
              <a:effectLst/>
              <a:latin typeface="Arial" pitchFamily="34" charset="0"/>
              <a:cs typeface="Arial" pitchFamily="34" charset="0"/>
            </a:endParaRPr>
          </a:p>
          <a:p>
            <a:pPr lvl="0" indent="228600" algn="just" eaLnBrk="0" fontAlgn="base" hangingPunct="0">
              <a:spcBef>
                <a:spcPct val="0"/>
              </a:spcBef>
              <a:spcAft>
                <a:spcPct val="0"/>
              </a:spcAft>
              <a:buFontTx/>
              <a:buChar char="•"/>
            </a:pPr>
            <a:r>
              <a:rPr kumimoji="0" lang="en-US" sz="20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Customer module: </a:t>
            </a:r>
            <a:r>
              <a:rPr kumimoji="0" lang="en-US" sz="20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The Customer is one who makes payment through credit cards, debit cards, </a:t>
            </a:r>
            <a:r>
              <a:rPr kumimoji="0" lang="en-US" sz="2000"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cheques</a:t>
            </a:r>
            <a:r>
              <a:rPr kumimoji="0" lang="en-US" sz="20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or </a:t>
            </a:r>
            <a:r>
              <a:rPr kumimoji="0" lang="en-US" sz="2000"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directy</a:t>
            </a:r>
            <a:r>
              <a:rPr kumimoji="0" lang="en-US" sz="20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through cash. The Customer also purchases the Product at the Petrol Station.</a:t>
            </a:r>
          </a:p>
          <a:p>
            <a:pPr lvl="0" indent="228600" algn="just" eaLnBrk="0" fontAlgn="base" hangingPunct="0">
              <a:spcBef>
                <a:spcPct val="0"/>
              </a:spcBef>
              <a:spcAft>
                <a:spcPct val="0"/>
              </a:spcAft>
            </a:pPr>
            <a:endParaRPr kumimoji="0" lang="en-US" sz="2000" b="0" i="0" u="none" strike="noStrike" cap="none" normalizeH="0" baseline="0" dirty="0">
              <a:ln>
                <a:noFill/>
              </a:ln>
              <a:solidFill>
                <a:schemeClr val="tx1"/>
              </a:solidFill>
              <a:effectLst/>
              <a:latin typeface="Arial" pitchFamily="34" charset="0"/>
              <a:ea typeface="Calibri" pitchFamily="34" charset="0"/>
              <a:cs typeface="Times New Roman" pitchFamily="18" charset="0"/>
            </a:endParaRPr>
          </a:p>
          <a:p>
            <a:pPr lvl="0" indent="228600" algn="just" eaLnBrk="0" fontAlgn="base" hangingPunct="0">
              <a:spcBef>
                <a:spcPct val="0"/>
              </a:spcBef>
              <a:spcAft>
                <a:spcPct val="0"/>
              </a:spcAft>
              <a:buFontTx/>
              <a:buChar char="•"/>
            </a:pPr>
            <a:r>
              <a:rPr kumimoji="0" lang="en-US" sz="20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Management (Owner) module:</a:t>
            </a:r>
            <a:r>
              <a:rPr kumimoji="0" lang="en-US" sz="20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The Owner manages the entire Petrol Pump Station. The Owner checks the Stock Details, Sales Details, Payment Details, Customer Details, Shift Details, Employee Details, Petrol filling machine Details, Product Details and also updates them.</a:t>
            </a:r>
          </a:p>
          <a:p>
            <a:pPr lvl="0" indent="228600" algn="just" eaLnBrk="0" fontAlgn="base" hangingPunct="0">
              <a:spcBef>
                <a:spcPct val="0"/>
              </a:spcBef>
              <a:spcAft>
                <a:spcPct val="0"/>
              </a:spcAft>
            </a:pPr>
            <a:endParaRPr kumimoji="0" lang="en-US" sz="2000" b="0" i="0" u="none" strike="noStrike" cap="none" normalizeH="0" baseline="0" dirty="0">
              <a:ln>
                <a:noFill/>
              </a:ln>
              <a:solidFill>
                <a:schemeClr val="tx1"/>
              </a:solidFill>
              <a:effectLst/>
              <a:latin typeface="Arial" pitchFamily="34" charset="0"/>
              <a:cs typeface="Arial" pitchFamily="34" charset="0"/>
            </a:endParaRPr>
          </a:p>
          <a:p>
            <a:pPr lvl="0" algn="just" eaLnBrk="0" fontAlgn="base" hangingPunct="0">
              <a:spcBef>
                <a:spcPct val="0"/>
              </a:spcBef>
              <a:spcAft>
                <a:spcPct val="0"/>
              </a:spcAft>
              <a:buFontTx/>
              <a:buChar char="•"/>
            </a:pPr>
            <a:r>
              <a:rPr kumimoji="0" lang="en-US" sz="20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Employee module:</a:t>
            </a:r>
            <a:r>
              <a:rPr kumimoji="0" lang="en-US" sz="20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The Employee acts as a salesman at the Petrol Station and provides Stock Details, Petrol filling machine Details, Sales Details to the Owner.</a:t>
            </a:r>
          </a:p>
          <a:p>
            <a:pPr lvl="0" algn="just" eaLnBrk="0" fontAlgn="base" hangingPunct="0">
              <a:spcBef>
                <a:spcPct val="0"/>
              </a:spcBef>
              <a:spcAft>
                <a:spcPct val="0"/>
              </a:spcAft>
            </a:pPr>
            <a:endParaRPr kumimoji="0" lang="en-US" sz="2000" b="0" i="0" u="none" strike="noStrike" cap="none" normalizeH="0" baseline="0" dirty="0">
              <a:ln>
                <a:noFill/>
              </a:ln>
              <a:solidFill>
                <a:schemeClr val="tx1"/>
              </a:solidFill>
              <a:effectLst/>
              <a:latin typeface="Arial" pitchFamily="34" charset="0"/>
              <a:cs typeface="Arial" pitchFamily="34" charset="0"/>
            </a:endParaRPr>
          </a:p>
          <a:p>
            <a:pPr lvl="0" algn="just" eaLnBrk="0" fontAlgn="base" hangingPunct="0">
              <a:spcBef>
                <a:spcPct val="0"/>
              </a:spcBef>
              <a:spcAft>
                <a:spcPct val="0"/>
              </a:spcAft>
              <a:buFontTx/>
              <a:buChar char="•"/>
            </a:pPr>
            <a:r>
              <a:rPr kumimoji="0" lang="en-US" sz="20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Stock Information module: </a:t>
            </a:r>
            <a:r>
              <a:rPr kumimoji="0" lang="en-US" sz="20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This module maintains the Stock Details. In this module, the input of the Stock received on each and every material is entered. </a:t>
            </a:r>
          </a:p>
          <a:p>
            <a:pPr lvl="0" algn="just" eaLnBrk="0" fontAlgn="base" hangingPunct="0">
              <a:spcBef>
                <a:spcPct val="0"/>
              </a:spcBef>
              <a:spcAft>
                <a:spcPct val="0"/>
              </a:spcAft>
            </a:pPr>
            <a:endParaRPr kumimoji="0" lang="en-US" sz="2000" b="0" i="0" u="none" strike="noStrike" cap="none" normalizeH="0" baseline="0" dirty="0">
              <a:ln>
                <a:noFill/>
              </a:ln>
              <a:solidFill>
                <a:schemeClr val="tx1"/>
              </a:solidFill>
              <a:effectLst/>
              <a:latin typeface="Arial" pitchFamily="34" charset="0"/>
              <a:cs typeface="Arial" pitchFamily="34" charset="0"/>
            </a:endParaRPr>
          </a:p>
          <a:p>
            <a:pPr lvl="0" algn="just" eaLnBrk="0" fontAlgn="base" hangingPunct="0">
              <a:spcBef>
                <a:spcPct val="0"/>
              </a:spcBef>
              <a:spcAft>
                <a:spcPct val="0"/>
              </a:spcAft>
              <a:buFontTx/>
              <a:buChar char="•"/>
            </a:pPr>
            <a:r>
              <a:rPr kumimoji="0" lang="en-US" sz="20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Payment module:  </a:t>
            </a:r>
            <a:r>
              <a:rPr kumimoji="0" lang="en-US" sz="20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When the Customer’s  purchase Petrol or Diesel, the Petroleum Company gives them some time to make Payments. For this period, the Company takes some interest. Payment can be done through credit card, debit card, </a:t>
            </a:r>
            <a:r>
              <a:rPr kumimoji="0" lang="en-US" sz="2000"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cheque</a:t>
            </a:r>
            <a:r>
              <a:rPr kumimoji="0" lang="en-US" sz="20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or directly through cash.</a:t>
            </a:r>
          </a:p>
          <a:p>
            <a:pPr lvl="0" algn="just" eaLnBrk="0" fontAlgn="base" hangingPunct="0">
              <a:spcBef>
                <a:spcPct val="0"/>
              </a:spcBef>
              <a:spcAft>
                <a:spcPct val="0"/>
              </a:spcAft>
              <a:buFontTx/>
              <a:buChar char="•"/>
            </a:pPr>
            <a:endParaRPr lang="en-US" dirty="0">
              <a:latin typeface="Times New Roman" pitchFamily="18" charset="0"/>
              <a:cs typeface="Times New Roman" pitchFamily="18" charset="0"/>
            </a:endParaRPr>
          </a:p>
          <a:p>
            <a:pPr lvl="0" algn="just" eaLnBrk="0" fontAlgn="base" hangingPunct="0">
              <a:spcBef>
                <a:spcPct val="0"/>
              </a:spcBef>
              <a:spcAft>
                <a:spcPct val="0"/>
              </a:spcAft>
              <a:buFontTx/>
              <a:buChar char="•"/>
            </a:pP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p>
            <a:pPr lvl="0" algn="just" eaLnBrk="0" fontAlgn="base" hangingPunct="0">
              <a:spcBef>
                <a:spcPct val="0"/>
              </a:spcBef>
              <a:spcAft>
                <a:spcPct val="0"/>
              </a:spcAft>
            </a:pPr>
            <a:endParaRPr lang="en-US" sz="2000" dirty="0">
              <a:latin typeface="Times New Roman" pitchFamily="18" charset="0"/>
              <a:cs typeface="Times New Roman" pitchFamily="18" charset="0"/>
            </a:endParaRPr>
          </a:p>
          <a:p>
            <a:pPr lvl="0" algn="just" eaLnBrk="0" fontAlgn="base" hangingPunct="0">
              <a:spcBef>
                <a:spcPct val="0"/>
              </a:spcBef>
              <a:spcAft>
                <a:spcPct val="0"/>
              </a:spcAft>
              <a:buFontTx/>
              <a:buChar char="•"/>
            </a:pPr>
            <a:endParaRPr kumimoji="0" lang="en-US" sz="1100" b="0" i="0" u="none" strike="noStrike" cap="none" normalizeH="0" baseline="0" dirty="0">
              <a:ln>
                <a:noFill/>
              </a:ln>
              <a:solidFill>
                <a:schemeClr val="tx1"/>
              </a:solidFill>
              <a:effectLst/>
              <a:latin typeface="Times New Roman" pitchFamily="18" charset="0"/>
              <a:cs typeface="Times New Roman" pitchFamily="18" charset="0"/>
            </a:endParaRPr>
          </a:p>
          <a:p>
            <a:pPr lvl="0" algn="just" eaLnBrk="0" fontAlgn="base" hangingPunct="0">
              <a:spcBef>
                <a:spcPct val="0"/>
              </a:spcBef>
              <a:spcAft>
                <a:spcPct val="0"/>
              </a:spcAft>
              <a:buFontTx/>
              <a:buChar char="•"/>
            </a:pPr>
            <a:endParaRPr lang="en-US" sz="1100" dirty="0">
              <a:latin typeface="Times New Roman" pitchFamily="18" charset="0"/>
              <a:cs typeface="Times New Roman" pitchFamily="18" charset="0"/>
            </a:endParaRPr>
          </a:p>
          <a:p>
            <a:pPr lvl="0" algn="just" eaLnBrk="0" fontAlgn="base" hangingPunct="0">
              <a:spcBef>
                <a:spcPct val="0"/>
              </a:spcBef>
              <a:spcAft>
                <a:spcPct val="0"/>
              </a:spcAft>
              <a:buFontTx/>
              <a:buChar char="•"/>
            </a:pPr>
            <a:endParaRPr kumimoji="0" lang="en-US" sz="1100" b="0" i="0" u="none" strike="noStrike" cap="none" normalizeH="0" baseline="0" dirty="0">
              <a:ln>
                <a:noFill/>
              </a:ln>
              <a:solidFill>
                <a:schemeClr val="tx1"/>
              </a:solidFill>
              <a:effectLst/>
              <a:latin typeface="Times New Roman" pitchFamily="18" charset="0"/>
              <a:cs typeface="Times New Roman" pitchFamily="18" charset="0"/>
            </a:endParaRPr>
          </a:p>
          <a:p>
            <a:pPr lvl="0" algn="just" eaLnBrk="0" fontAlgn="base" hangingPunct="0">
              <a:spcBef>
                <a:spcPct val="0"/>
              </a:spcBef>
              <a:spcAft>
                <a:spcPct val="0"/>
              </a:spcAft>
              <a:buFontTx/>
              <a:buChar char="•"/>
            </a:pPr>
            <a:endParaRPr lang="en-US" sz="1100" dirty="0">
              <a:latin typeface="Times New Roman" pitchFamily="18" charset="0"/>
              <a:cs typeface="Times New Roman" pitchFamily="18" charset="0"/>
            </a:endParaRPr>
          </a:p>
          <a:p>
            <a:pPr lvl="0" algn="just" eaLnBrk="0" fontAlgn="base" hangingPunct="0">
              <a:spcBef>
                <a:spcPct val="0"/>
              </a:spcBef>
              <a:spcAft>
                <a:spcPct val="0"/>
              </a:spcAft>
              <a:buFontTx/>
              <a:buChar char="•"/>
            </a:pPr>
            <a:endParaRPr kumimoji="0" lang="en-US" sz="1100" b="0" i="0" u="none" strike="noStrike" cap="none" normalizeH="0" baseline="0" dirty="0">
              <a:ln>
                <a:noFill/>
              </a:ln>
              <a:solidFill>
                <a:schemeClr val="tx1"/>
              </a:solidFill>
              <a:effectLst/>
              <a:latin typeface="Times New Roman" pitchFamily="18" charset="0"/>
              <a:cs typeface="Times New Roman" pitchFamily="18" charset="0"/>
            </a:endParaRPr>
          </a:p>
          <a:p>
            <a:pPr lvl="0" algn="just" eaLnBrk="0" fontAlgn="base" hangingPunct="0">
              <a:spcBef>
                <a:spcPct val="0"/>
              </a:spcBef>
              <a:spcAft>
                <a:spcPct val="0"/>
              </a:spcAft>
              <a:buFontTx/>
              <a:buChar char="•"/>
            </a:pPr>
            <a:endParaRPr lang="en-US" sz="1100" dirty="0">
              <a:latin typeface="Times New Roman" pitchFamily="18" charset="0"/>
              <a:cs typeface="Times New Roman" pitchFamily="18" charset="0"/>
            </a:endParaRPr>
          </a:p>
          <a:p>
            <a:pPr lvl="0" algn="just" eaLnBrk="0" fontAlgn="base" hangingPunct="0">
              <a:spcBef>
                <a:spcPct val="0"/>
              </a:spcBef>
              <a:spcAft>
                <a:spcPct val="0"/>
              </a:spcAft>
              <a:buFontTx/>
              <a:buChar char="•"/>
            </a:pPr>
            <a:endParaRPr kumimoji="0" lang="en-US" sz="1100" b="0" i="0" u="none" strike="noStrike" cap="none" normalizeH="0" baseline="0" dirty="0">
              <a:ln>
                <a:noFill/>
              </a:ln>
              <a:solidFill>
                <a:schemeClr val="tx1"/>
              </a:solidFill>
              <a:effectLst/>
              <a:latin typeface="Times New Roman" pitchFamily="18" charset="0"/>
              <a:cs typeface="Times New Roman" pitchFamily="18" charset="0"/>
            </a:endParaRPr>
          </a:p>
          <a:p>
            <a:pPr lvl="0" algn="just" eaLnBrk="0" fontAlgn="base" hangingPunct="0">
              <a:spcBef>
                <a:spcPct val="0"/>
              </a:spcBef>
              <a:spcAft>
                <a:spcPct val="0"/>
              </a:spcAft>
              <a:buFontTx/>
              <a:buChar char="•"/>
            </a:pPr>
            <a:endParaRPr lang="en-US" sz="1100" dirty="0">
              <a:latin typeface="Times New Roman" pitchFamily="18" charset="0"/>
              <a:cs typeface="Times New Roman" pitchFamily="18" charset="0"/>
            </a:endParaRPr>
          </a:p>
          <a:p>
            <a:pPr lvl="0" algn="just" eaLnBrk="0" fontAlgn="base" hangingPunct="0">
              <a:spcBef>
                <a:spcPct val="0"/>
              </a:spcBef>
              <a:spcAft>
                <a:spcPct val="0"/>
              </a:spcAft>
              <a:buFontTx/>
              <a:buChar char="•"/>
            </a:pPr>
            <a:endParaRPr kumimoji="0" lang="en-US" sz="1100" b="0" i="0" u="none" strike="noStrike" cap="none" normalizeH="0" baseline="0" dirty="0">
              <a:ln>
                <a:noFill/>
              </a:ln>
              <a:solidFill>
                <a:schemeClr val="tx1"/>
              </a:solidFill>
              <a:effectLst/>
              <a:latin typeface="Times New Roman" pitchFamily="18" charset="0"/>
              <a:cs typeface="Times New Roman" pitchFamily="18" charset="0"/>
            </a:endParaRPr>
          </a:p>
          <a:p>
            <a:pPr lvl="0" algn="just" eaLnBrk="0" fontAlgn="base" hangingPunct="0">
              <a:spcBef>
                <a:spcPct val="0"/>
              </a:spcBef>
              <a:spcAft>
                <a:spcPct val="0"/>
              </a:spcAft>
              <a:buFontTx/>
              <a:buChar char="•"/>
            </a:pPr>
            <a:endParaRPr lang="en-US" sz="1100" dirty="0">
              <a:latin typeface="Times New Roman" pitchFamily="18" charset="0"/>
              <a:cs typeface="Times New Roman" pitchFamily="18" charset="0"/>
            </a:endParaRPr>
          </a:p>
          <a:p>
            <a:pPr lvl="0" algn="just" eaLnBrk="0" fontAlgn="base" hangingPunct="0">
              <a:spcBef>
                <a:spcPct val="0"/>
              </a:spcBef>
              <a:spcAft>
                <a:spcPct val="0"/>
              </a:spcAft>
              <a:buFontTx/>
              <a:buChar char="•"/>
            </a:pPr>
            <a:endParaRPr kumimoji="0" lang="en-US" sz="1100" b="0" i="0" u="none" strike="noStrike" cap="none" normalizeH="0" baseline="0" dirty="0">
              <a:ln>
                <a:noFill/>
              </a:ln>
              <a:solidFill>
                <a:schemeClr val="tx1"/>
              </a:solidFill>
              <a:effectLst/>
              <a:latin typeface="Times New Roman" pitchFamily="18" charset="0"/>
              <a:cs typeface="Times New Roman" pitchFamily="18" charset="0"/>
            </a:endParaRPr>
          </a:p>
          <a:p>
            <a:pPr lvl="0" algn="just" eaLnBrk="0" fontAlgn="base" hangingPunct="0">
              <a:spcBef>
                <a:spcPct val="0"/>
              </a:spcBef>
              <a:spcAft>
                <a:spcPct val="0"/>
              </a:spcAft>
              <a:buFontTx/>
              <a:buChar char="•"/>
            </a:pPr>
            <a:endParaRPr lang="en-US" sz="1100" dirty="0">
              <a:latin typeface="Times New Roman" pitchFamily="18" charset="0"/>
              <a:cs typeface="Times New Roman" pitchFamily="18" charset="0"/>
            </a:endParaRPr>
          </a:p>
          <a:p>
            <a:pPr lvl="0" algn="just" eaLnBrk="0" fontAlgn="base" hangingPunct="0">
              <a:spcBef>
                <a:spcPct val="0"/>
              </a:spcBef>
              <a:spcAft>
                <a:spcPct val="0"/>
              </a:spcAft>
              <a:buFontTx/>
              <a:buChar char="•"/>
            </a:pPr>
            <a:endParaRPr kumimoji="0" lang="en-US" sz="1100" b="0" i="0" u="none" strike="noStrike" cap="none" normalizeH="0" baseline="0" dirty="0">
              <a:ln>
                <a:noFill/>
              </a:ln>
              <a:solidFill>
                <a:schemeClr val="tx1"/>
              </a:solidFill>
              <a:effectLst/>
              <a:latin typeface="Times New Roman" pitchFamily="18" charset="0"/>
              <a:cs typeface="Times New Roman" pitchFamily="18" charset="0"/>
            </a:endParaRPr>
          </a:p>
          <a:p>
            <a:pPr lvl="0" algn="just" eaLnBrk="0" fontAlgn="base" hangingPunct="0">
              <a:spcBef>
                <a:spcPct val="0"/>
              </a:spcBef>
              <a:spcAft>
                <a:spcPct val="0"/>
              </a:spcAft>
              <a:buFontTx/>
              <a:buChar char="•"/>
            </a:pPr>
            <a:endParaRPr lang="en-US" sz="1100" dirty="0">
              <a:latin typeface="Times New Roman" pitchFamily="18" charset="0"/>
              <a:cs typeface="Times New Roman" pitchFamily="18" charset="0"/>
            </a:endParaRPr>
          </a:p>
          <a:p>
            <a:pPr lvl="0" algn="just" eaLnBrk="0" fontAlgn="base" hangingPunct="0">
              <a:spcBef>
                <a:spcPct val="0"/>
              </a:spcBef>
              <a:spcAft>
                <a:spcPct val="0"/>
              </a:spcAft>
            </a:pPr>
            <a:endParaRPr kumimoji="0" lang="en-US" sz="1100" b="0" i="0" u="none" strike="noStrike" cap="none" normalizeH="0" baseline="0" dirty="0">
              <a:ln>
                <a:noFill/>
              </a:ln>
              <a:solidFill>
                <a:schemeClr val="tx1"/>
              </a:solidFill>
              <a:effectLst/>
              <a:latin typeface="Times New Roman" pitchFamily="18" charset="0"/>
              <a:cs typeface="Times New Roman" pitchFamily="18" charset="0"/>
            </a:endParaRPr>
          </a:p>
          <a:p>
            <a:pPr lvl="0" algn="just" eaLnBrk="0" fontAlgn="base" hangingPunct="0">
              <a:spcBef>
                <a:spcPct val="0"/>
              </a:spcBef>
              <a:spcAft>
                <a:spcPct val="0"/>
              </a:spcAft>
            </a:pPr>
            <a:endParaRPr lang="en-US" sz="1100" dirty="0">
              <a:latin typeface="Times New Roman" pitchFamily="18" charset="0"/>
              <a:cs typeface="Times New Roman" pitchFamily="18" charset="0"/>
            </a:endParaRPr>
          </a:p>
          <a:p>
            <a:pPr lvl="0" algn="just" eaLnBrk="0" fontAlgn="base" hangingPunct="0">
              <a:spcBef>
                <a:spcPct val="0"/>
              </a:spcBef>
              <a:spcAft>
                <a:spcPct val="0"/>
              </a:spcAft>
            </a:pPr>
            <a:endParaRPr kumimoji="0" lang="en-US" sz="1100" b="0" i="0" u="none" strike="noStrike" cap="none" normalizeH="0" baseline="0" dirty="0">
              <a:ln>
                <a:noFill/>
              </a:ln>
              <a:solidFill>
                <a:schemeClr val="tx1"/>
              </a:solidFill>
              <a:effectLst/>
              <a:latin typeface="Times New Roman" pitchFamily="18" charset="0"/>
              <a:cs typeface="Times New Roman" pitchFamily="18" charset="0"/>
            </a:endParaRPr>
          </a:p>
          <a:p>
            <a:pPr lvl="0" algn="just" eaLnBrk="0" fontAlgn="base" hangingPunct="0">
              <a:spcBef>
                <a:spcPct val="0"/>
              </a:spcBef>
              <a:spcAft>
                <a:spcPct val="0"/>
              </a:spcAft>
            </a:pPr>
            <a:endParaRPr lang="en-US" sz="1100" dirty="0">
              <a:latin typeface="Times New Roman" pitchFamily="18" charset="0"/>
              <a:cs typeface="Times New Roman" pitchFamily="18" charset="0"/>
            </a:endParaRPr>
          </a:p>
          <a:p>
            <a:pPr lvl="0" algn="just" eaLnBrk="0" fontAlgn="base" hangingPunct="0">
              <a:spcBef>
                <a:spcPct val="0"/>
              </a:spcBef>
              <a:spcAft>
                <a:spcPct val="0"/>
              </a:spcAft>
            </a:pPr>
            <a:endParaRPr kumimoji="0" lang="en-US" sz="1100" b="0" i="0" u="none" strike="noStrike" cap="none" normalizeH="0" baseline="0" dirty="0">
              <a:ln>
                <a:noFill/>
              </a:ln>
              <a:solidFill>
                <a:schemeClr val="tx1"/>
              </a:solidFill>
              <a:effectLst/>
              <a:latin typeface="Times New Roman" pitchFamily="18" charset="0"/>
              <a:cs typeface="Times New Roman" pitchFamily="18" charset="0"/>
            </a:endParaRPr>
          </a:p>
          <a:p>
            <a:pPr lvl="0" algn="just" eaLnBrk="0" fontAlgn="base" hangingPunct="0">
              <a:spcBef>
                <a:spcPct val="0"/>
              </a:spcBef>
              <a:spcAft>
                <a:spcPct val="0"/>
              </a:spcAft>
            </a:pPr>
            <a:endParaRPr lang="en-US" sz="1100" dirty="0">
              <a:latin typeface="Times New Roman" pitchFamily="18" charset="0"/>
              <a:cs typeface="Times New Roman" pitchFamily="18" charset="0"/>
            </a:endParaRPr>
          </a:p>
          <a:p>
            <a:pPr lvl="0" algn="just" eaLnBrk="0" fontAlgn="base" hangingPunct="0">
              <a:spcBef>
                <a:spcPct val="0"/>
              </a:spcBef>
              <a:spcAft>
                <a:spcPct val="0"/>
              </a:spcAft>
            </a:pPr>
            <a:endParaRPr kumimoji="0" lang="en-US" sz="1100" b="0" i="0" u="none" strike="noStrike" cap="none" normalizeH="0" baseline="0" dirty="0">
              <a:ln>
                <a:noFill/>
              </a:ln>
              <a:solidFill>
                <a:schemeClr val="tx1"/>
              </a:solidFill>
              <a:effectLst/>
              <a:latin typeface="Times New Roman" pitchFamily="18" charset="0"/>
              <a:cs typeface="Times New Roman" pitchFamily="18" charset="0"/>
            </a:endParaRPr>
          </a:p>
          <a:p>
            <a:pPr lvl="0" algn="just" eaLnBrk="0" fontAlgn="base" hangingPunct="0">
              <a:spcBef>
                <a:spcPct val="0"/>
              </a:spcBef>
              <a:spcAft>
                <a:spcPct val="0"/>
              </a:spcAft>
            </a:pPr>
            <a:endParaRPr lang="en-US" sz="1100" dirty="0">
              <a:latin typeface="Times New Roman" pitchFamily="18" charset="0"/>
              <a:cs typeface="Times New Roman" pitchFamily="18" charset="0"/>
            </a:endParaRPr>
          </a:p>
          <a:p>
            <a:pPr lvl="0" algn="just" eaLnBrk="0" fontAlgn="base" hangingPunct="0">
              <a:spcBef>
                <a:spcPct val="0"/>
              </a:spcBef>
              <a:spcAft>
                <a:spcPct val="0"/>
              </a:spcAft>
            </a:pPr>
            <a:endParaRPr kumimoji="0" lang="en-US" sz="16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ransition>
    <p:wedge/>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Rectangle 1"/>
          <p:cNvSpPr/>
          <p:nvPr/>
        </p:nvSpPr>
        <p:spPr>
          <a:xfrm>
            <a:off x="0" y="0"/>
            <a:ext cx="9144000" cy="11633954"/>
          </a:xfrm>
          <a:prstGeom prst="rect">
            <a:avLst/>
          </a:prstGeom>
        </p:spPr>
        <p:txBody>
          <a:bodyPr wrap="square">
            <a:spAutoFit/>
          </a:bodyPr>
          <a:lstStyle/>
          <a:p>
            <a:pPr lvl="0" indent="457200" algn="ctr" fontAlgn="base">
              <a:spcBef>
                <a:spcPct val="0"/>
              </a:spcBef>
              <a:spcAft>
                <a:spcPct val="0"/>
              </a:spcAft>
              <a:tabLst>
                <a:tab pos="914400" algn="l"/>
              </a:tabLst>
            </a:pPr>
            <a:r>
              <a:rPr kumimoji="0" lang="en-US" sz="2800" b="1"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Existing System: </a:t>
            </a:r>
          </a:p>
          <a:p>
            <a:pPr lvl="0" indent="457200" algn="ctr" fontAlgn="base">
              <a:spcBef>
                <a:spcPct val="0"/>
              </a:spcBef>
              <a:spcAft>
                <a:spcPct val="0"/>
              </a:spcAft>
              <a:tabLst>
                <a:tab pos="914400" algn="l"/>
              </a:tabLst>
            </a:pPr>
            <a:endParaRPr kumimoji="0" lang="en-US" sz="2800" b="0" i="0" u="none" strike="noStrike" cap="none" normalizeH="0" baseline="0" dirty="0">
              <a:ln>
                <a:noFill/>
              </a:ln>
              <a:solidFill>
                <a:schemeClr val="tx1"/>
              </a:solidFill>
              <a:effectLst/>
              <a:latin typeface="Arial" pitchFamily="34" charset="0"/>
              <a:cs typeface="Arial" pitchFamily="34" charset="0"/>
            </a:endParaRPr>
          </a:p>
          <a:p>
            <a:pPr lvl="1" algn="just" eaLnBrk="0" fontAlgn="base" hangingPunct="0">
              <a:spcBef>
                <a:spcPct val="0"/>
              </a:spcBef>
              <a:spcAft>
                <a:spcPct val="0"/>
              </a:spcAft>
              <a:buFontTx/>
              <a:buChar char="•"/>
              <a:tabLst>
                <a:tab pos="914400" algn="l"/>
              </a:tabLst>
            </a:pP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Everyday meter readings are taken and this will be entered in the ledger to calculate the stock.</a:t>
            </a:r>
            <a:endParaRPr kumimoji="0" lang="en-US" sz="2400" b="0" i="0" u="none" strike="noStrike" cap="none" normalizeH="0" baseline="0" dirty="0">
              <a:ln>
                <a:noFill/>
              </a:ln>
              <a:solidFill>
                <a:schemeClr val="tx1"/>
              </a:solidFill>
              <a:effectLst/>
              <a:latin typeface="Arial" pitchFamily="34" charset="0"/>
              <a:cs typeface="Arial" pitchFamily="34" charset="0"/>
            </a:endParaRPr>
          </a:p>
          <a:p>
            <a:pPr lvl="1" algn="just" eaLnBrk="0" fontAlgn="base" hangingPunct="0">
              <a:spcBef>
                <a:spcPct val="0"/>
              </a:spcBef>
              <a:spcAft>
                <a:spcPct val="0"/>
              </a:spcAft>
              <a:buFontTx/>
              <a:buChar char="•"/>
              <a:tabLst>
                <a:tab pos="914400" algn="l"/>
              </a:tabLst>
            </a:pP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When the new stock arrives, the same will be updated in stock register.</a:t>
            </a:r>
            <a:endParaRPr kumimoji="0" lang="en-US" sz="2400" b="0" i="0" u="none" strike="noStrike" cap="none" normalizeH="0" baseline="0" dirty="0">
              <a:ln>
                <a:noFill/>
              </a:ln>
              <a:solidFill>
                <a:schemeClr val="tx1"/>
              </a:solidFill>
              <a:effectLst/>
              <a:latin typeface="Arial" pitchFamily="34" charset="0"/>
              <a:cs typeface="Arial" pitchFamily="34" charset="0"/>
            </a:endParaRPr>
          </a:p>
          <a:p>
            <a:pPr lvl="1" algn="just" eaLnBrk="0" fontAlgn="base" hangingPunct="0">
              <a:spcBef>
                <a:spcPct val="0"/>
              </a:spcBef>
              <a:spcAft>
                <a:spcPct val="0"/>
              </a:spcAft>
              <a:buFontTx/>
              <a:buChar char="•"/>
              <a:tabLst>
                <a:tab pos="914400" algn="l"/>
              </a:tabLst>
            </a:pP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Manual calculation.</a:t>
            </a:r>
          </a:p>
          <a:p>
            <a:pPr lvl="1" algn="just" eaLnBrk="0" fontAlgn="base" hangingPunct="0">
              <a:spcBef>
                <a:spcPct val="0"/>
              </a:spcBef>
              <a:spcAft>
                <a:spcPct val="0"/>
              </a:spcAft>
              <a:buFontTx/>
              <a:buChar char="•"/>
              <a:tabLst>
                <a:tab pos="914400" algn="l"/>
              </a:tabLst>
            </a:pPr>
            <a:endParaRPr lang="en-US" sz="2400" dirty="0">
              <a:latin typeface="Times New Roman" pitchFamily="18" charset="0"/>
              <a:ea typeface="Calibri" pitchFamily="34" charset="0"/>
              <a:cs typeface="Times New Roman" pitchFamily="18" charset="0"/>
            </a:endParaRPr>
          </a:p>
          <a:p>
            <a:pPr lvl="1" eaLnBrk="0" fontAlgn="base" hangingPunct="0">
              <a:spcBef>
                <a:spcPct val="0"/>
              </a:spcBef>
              <a:spcAft>
                <a:spcPct val="0"/>
              </a:spcAft>
              <a:tabLst>
                <a:tab pos="914400" algn="l"/>
              </a:tabLst>
            </a:pPr>
            <a:r>
              <a:rPr kumimoji="0" lang="en-US" sz="2400" b="1" i="0" strike="noStrike" cap="none" normalizeH="0" dirty="0">
                <a:ln>
                  <a:noFill/>
                </a:ln>
                <a:solidFill>
                  <a:schemeClr val="tx1"/>
                </a:solidFill>
                <a:effectLst/>
                <a:latin typeface="Times New Roman" pitchFamily="18" charset="0"/>
                <a:ea typeface="Calibri" pitchFamily="34" charset="0"/>
                <a:cs typeface="Times New Roman" pitchFamily="18" charset="0"/>
              </a:rPr>
              <a:t>                                 </a:t>
            </a:r>
            <a:r>
              <a:rPr kumimoji="0" lang="en-US" sz="2800" b="1"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Proposed System:</a:t>
            </a:r>
          </a:p>
          <a:p>
            <a:pPr lvl="0" algn="ctr" eaLnBrk="0" fontAlgn="base" hangingPunct="0">
              <a:spcBef>
                <a:spcPct val="0"/>
              </a:spcBef>
              <a:spcAft>
                <a:spcPct val="0"/>
              </a:spcAft>
              <a:tabLst>
                <a:tab pos="914400" algn="l"/>
              </a:tabLst>
            </a:pPr>
            <a:endParaRPr kumimoji="0" lang="en-US" sz="2800" b="0" i="0" u="none" strike="noStrike" cap="none" normalizeH="0" baseline="0" dirty="0">
              <a:ln>
                <a:noFill/>
              </a:ln>
              <a:solidFill>
                <a:schemeClr val="tx1"/>
              </a:solidFill>
              <a:effectLst/>
              <a:latin typeface="Arial" pitchFamily="34" charset="0"/>
              <a:cs typeface="Arial" pitchFamily="34" charset="0"/>
            </a:endParaRPr>
          </a:p>
          <a:p>
            <a:pPr lvl="1" algn="just" eaLnBrk="0" fontAlgn="base" hangingPunct="0">
              <a:spcBef>
                <a:spcPct val="0"/>
              </a:spcBef>
              <a:spcAft>
                <a:spcPct val="0"/>
              </a:spcAft>
              <a:buFontTx/>
              <a:buChar char="•"/>
              <a:tabLst>
                <a:tab pos="914400" algn="l"/>
              </a:tabLst>
            </a:pP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Every  information  is updated into a system which will provide us the complete information about sales and stock.</a:t>
            </a:r>
            <a:endParaRPr kumimoji="0" lang="en-US" sz="2400" b="0" i="0" u="none" strike="noStrike" cap="none" normalizeH="0" baseline="0" dirty="0">
              <a:ln>
                <a:noFill/>
              </a:ln>
              <a:solidFill>
                <a:schemeClr val="tx1"/>
              </a:solidFill>
              <a:effectLst/>
              <a:latin typeface="Arial" pitchFamily="34" charset="0"/>
              <a:cs typeface="Arial" pitchFamily="34" charset="0"/>
            </a:endParaRPr>
          </a:p>
          <a:p>
            <a:pPr lvl="1" algn="just" eaLnBrk="0" fontAlgn="base" hangingPunct="0">
              <a:spcBef>
                <a:spcPct val="0"/>
              </a:spcBef>
              <a:spcAft>
                <a:spcPct val="0"/>
              </a:spcAft>
              <a:buFontTx/>
              <a:buChar char="•"/>
              <a:tabLst>
                <a:tab pos="914400" algn="l"/>
              </a:tabLst>
            </a:pP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The system is user-friendly.</a:t>
            </a:r>
            <a:endParaRPr kumimoji="0" lang="en-US" sz="2400" b="0" i="0" u="none" strike="noStrike" cap="none" normalizeH="0" baseline="0" dirty="0">
              <a:ln>
                <a:noFill/>
              </a:ln>
              <a:solidFill>
                <a:schemeClr val="tx1"/>
              </a:solidFill>
              <a:effectLst/>
              <a:latin typeface="Arial" pitchFamily="34" charset="0"/>
              <a:cs typeface="Arial" pitchFamily="34" charset="0"/>
            </a:endParaRPr>
          </a:p>
          <a:p>
            <a:pPr lvl="1" algn="just" eaLnBrk="0" fontAlgn="base" hangingPunct="0">
              <a:spcBef>
                <a:spcPct val="0"/>
              </a:spcBef>
              <a:spcAft>
                <a:spcPct val="0"/>
              </a:spcAft>
              <a:buFontTx/>
              <a:buChar char="•"/>
              <a:tabLst>
                <a:tab pos="914400" algn="l"/>
              </a:tabLst>
            </a:pP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Computerized system.</a:t>
            </a:r>
            <a:endParaRPr kumimoji="0" lang="en-US" sz="2400" b="0" i="0" u="none" strike="noStrike" cap="none" normalizeH="0" baseline="0" dirty="0">
              <a:ln>
                <a:noFill/>
              </a:ln>
              <a:solidFill>
                <a:schemeClr val="tx1"/>
              </a:solidFill>
              <a:effectLst/>
              <a:latin typeface="Arial" pitchFamily="34" charset="0"/>
              <a:cs typeface="Arial" pitchFamily="34" charset="0"/>
            </a:endParaRPr>
          </a:p>
          <a:p>
            <a:pPr lvl="1" algn="just" eaLnBrk="0" fontAlgn="base" hangingPunct="0">
              <a:spcBef>
                <a:spcPct val="0"/>
              </a:spcBef>
              <a:spcAft>
                <a:spcPct val="0"/>
              </a:spcAft>
              <a:buFontTx/>
              <a:buChar char="•"/>
              <a:tabLst>
                <a:tab pos="914400" algn="l"/>
              </a:tabLst>
            </a:pP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Back up support.</a:t>
            </a:r>
            <a:endParaRPr kumimoji="0" lang="en-US" sz="2400" b="0" i="0" u="none" strike="noStrike" cap="none" normalizeH="0" baseline="0" dirty="0">
              <a:ln>
                <a:noFill/>
              </a:ln>
              <a:solidFill>
                <a:schemeClr val="tx1"/>
              </a:solidFill>
              <a:effectLst/>
              <a:latin typeface="Arial" pitchFamily="34" charset="0"/>
              <a:cs typeface="Arial" pitchFamily="34" charset="0"/>
            </a:endParaRPr>
          </a:p>
          <a:p>
            <a:pPr lvl="1" algn="just" eaLnBrk="0" fontAlgn="base" hangingPunct="0">
              <a:spcBef>
                <a:spcPct val="0"/>
              </a:spcBef>
              <a:spcAft>
                <a:spcPct val="0"/>
              </a:spcAft>
              <a:buFontTx/>
              <a:buChar char="•"/>
              <a:tabLst>
                <a:tab pos="914400" algn="l"/>
              </a:tabLst>
            </a:pP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Secured data.</a:t>
            </a:r>
          </a:p>
          <a:p>
            <a:pPr lvl="1" eaLnBrk="0" fontAlgn="base" hangingPunct="0">
              <a:spcBef>
                <a:spcPct val="0"/>
              </a:spcBef>
              <a:spcAft>
                <a:spcPct val="0"/>
              </a:spcAft>
              <a:buFontTx/>
              <a:buChar char="•"/>
              <a:tabLst>
                <a:tab pos="914400" algn="l"/>
              </a:tabLst>
            </a:pPr>
            <a:endParaRPr lang="en-US" sz="2400" dirty="0">
              <a:latin typeface="Times New Roman" pitchFamily="18" charset="0"/>
              <a:cs typeface="Times New Roman" pitchFamily="18" charset="0"/>
            </a:endParaRPr>
          </a:p>
          <a:p>
            <a:pPr lvl="1" eaLnBrk="0" fontAlgn="base" hangingPunct="0">
              <a:spcBef>
                <a:spcPct val="0"/>
              </a:spcBef>
              <a:spcAft>
                <a:spcPct val="0"/>
              </a:spcAft>
              <a:buFontTx/>
              <a:buChar char="•"/>
              <a:tabLst>
                <a:tab pos="914400" algn="l"/>
              </a:tabLst>
            </a:pP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a:p>
            <a:pPr lvl="1" eaLnBrk="0" fontAlgn="base" hangingPunct="0">
              <a:spcBef>
                <a:spcPct val="0"/>
              </a:spcBef>
              <a:spcAft>
                <a:spcPct val="0"/>
              </a:spcAft>
              <a:buFontTx/>
              <a:buChar char="•"/>
              <a:tabLst>
                <a:tab pos="914400" algn="l"/>
              </a:tabLst>
            </a:pPr>
            <a:endParaRPr lang="en-US" sz="2400" dirty="0">
              <a:latin typeface="Times New Roman" pitchFamily="18" charset="0"/>
              <a:cs typeface="Times New Roman" pitchFamily="18" charset="0"/>
            </a:endParaRPr>
          </a:p>
          <a:p>
            <a:pPr lvl="1" eaLnBrk="0" fontAlgn="base" hangingPunct="0">
              <a:spcBef>
                <a:spcPct val="0"/>
              </a:spcBef>
              <a:spcAft>
                <a:spcPct val="0"/>
              </a:spcAft>
              <a:buFontTx/>
              <a:buChar char="•"/>
              <a:tabLst>
                <a:tab pos="914400" algn="l"/>
              </a:tabLst>
            </a:pP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a:p>
            <a:pPr lvl="1" eaLnBrk="0" fontAlgn="base" hangingPunct="0">
              <a:spcBef>
                <a:spcPct val="0"/>
              </a:spcBef>
              <a:spcAft>
                <a:spcPct val="0"/>
              </a:spcAft>
              <a:buFontTx/>
              <a:buChar char="•"/>
              <a:tabLst>
                <a:tab pos="914400" algn="l"/>
              </a:tabLst>
            </a:pPr>
            <a:endParaRPr lang="en-US" sz="1200" dirty="0">
              <a:latin typeface="Times New Roman" pitchFamily="18" charset="0"/>
              <a:cs typeface="Times New Roman" pitchFamily="18" charset="0"/>
            </a:endParaRPr>
          </a:p>
          <a:p>
            <a:pPr lvl="1" eaLnBrk="0" fontAlgn="base" hangingPunct="0">
              <a:spcBef>
                <a:spcPct val="0"/>
              </a:spcBef>
              <a:spcAft>
                <a:spcPct val="0"/>
              </a:spcAft>
              <a:buFontTx/>
              <a:buChar char="•"/>
              <a:tabLst>
                <a:tab pos="914400" algn="l"/>
              </a:tabLst>
            </a:pP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a:p>
            <a:pPr lvl="1" eaLnBrk="0" fontAlgn="base" hangingPunct="0">
              <a:spcBef>
                <a:spcPct val="0"/>
              </a:spcBef>
              <a:spcAft>
                <a:spcPct val="0"/>
              </a:spcAft>
              <a:buFontTx/>
              <a:buChar char="•"/>
              <a:tabLst>
                <a:tab pos="914400" algn="l"/>
              </a:tabLst>
            </a:pPr>
            <a:endParaRPr lang="en-US" sz="1200" dirty="0">
              <a:latin typeface="Times New Roman" pitchFamily="18" charset="0"/>
              <a:cs typeface="Times New Roman" pitchFamily="18" charset="0"/>
            </a:endParaRPr>
          </a:p>
          <a:p>
            <a:pPr lvl="1" eaLnBrk="0" fontAlgn="base" hangingPunct="0">
              <a:spcBef>
                <a:spcPct val="0"/>
              </a:spcBef>
              <a:spcAft>
                <a:spcPct val="0"/>
              </a:spcAft>
              <a:buFontTx/>
              <a:buChar char="•"/>
              <a:tabLst>
                <a:tab pos="914400" algn="l"/>
              </a:tabLst>
            </a:pP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a:p>
            <a:pPr lvl="1" eaLnBrk="0" fontAlgn="base" hangingPunct="0">
              <a:spcBef>
                <a:spcPct val="0"/>
              </a:spcBef>
              <a:spcAft>
                <a:spcPct val="0"/>
              </a:spcAft>
              <a:buFontTx/>
              <a:buChar char="•"/>
              <a:tabLst>
                <a:tab pos="914400" algn="l"/>
              </a:tabLst>
            </a:pPr>
            <a:endParaRPr lang="en-US" sz="1200" dirty="0">
              <a:latin typeface="Times New Roman" pitchFamily="18" charset="0"/>
              <a:cs typeface="Times New Roman" pitchFamily="18" charset="0"/>
            </a:endParaRPr>
          </a:p>
          <a:p>
            <a:pPr lvl="1" eaLnBrk="0" fontAlgn="base" hangingPunct="0">
              <a:spcBef>
                <a:spcPct val="0"/>
              </a:spcBef>
              <a:spcAft>
                <a:spcPct val="0"/>
              </a:spcAft>
              <a:buFontTx/>
              <a:buChar char="•"/>
              <a:tabLst>
                <a:tab pos="914400" algn="l"/>
              </a:tabLst>
            </a:pP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a:p>
            <a:pPr lvl="1" eaLnBrk="0" fontAlgn="base" hangingPunct="0">
              <a:spcBef>
                <a:spcPct val="0"/>
              </a:spcBef>
              <a:spcAft>
                <a:spcPct val="0"/>
              </a:spcAft>
              <a:buFontTx/>
              <a:buChar char="•"/>
              <a:tabLst>
                <a:tab pos="914400" algn="l"/>
              </a:tabLst>
            </a:pPr>
            <a:endParaRPr lang="en-US" sz="1200" dirty="0">
              <a:latin typeface="Times New Roman" pitchFamily="18" charset="0"/>
              <a:cs typeface="Times New Roman" pitchFamily="18" charset="0"/>
            </a:endParaRPr>
          </a:p>
          <a:p>
            <a:pPr lvl="1" eaLnBrk="0" fontAlgn="base" hangingPunct="0">
              <a:spcBef>
                <a:spcPct val="0"/>
              </a:spcBef>
              <a:spcAft>
                <a:spcPct val="0"/>
              </a:spcAft>
              <a:buFontTx/>
              <a:buChar char="•"/>
              <a:tabLst>
                <a:tab pos="914400" algn="l"/>
              </a:tabLst>
            </a:pP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a:p>
            <a:pPr lvl="1" eaLnBrk="0" fontAlgn="base" hangingPunct="0">
              <a:spcBef>
                <a:spcPct val="0"/>
              </a:spcBef>
              <a:spcAft>
                <a:spcPct val="0"/>
              </a:spcAft>
              <a:buFontTx/>
              <a:buChar char="•"/>
              <a:tabLst>
                <a:tab pos="914400" algn="l"/>
              </a:tabLst>
            </a:pPr>
            <a:endParaRPr lang="en-US" sz="1200" dirty="0">
              <a:latin typeface="Times New Roman" pitchFamily="18" charset="0"/>
              <a:cs typeface="Times New Roman" pitchFamily="18" charset="0"/>
            </a:endParaRPr>
          </a:p>
          <a:p>
            <a:pPr lvl="1" eaLnBrk="0" fontAlgn="base" hangingPunct="0">
              <a:spcBef>
                <a:spcPct val="0"/>
              </a:spcBef>
              <a:spcAft>
                <a:spcPct val="0"/>
              </a:spcAft>
              <a:buFontTx/>
              <a:buChar char="•"/>
              <a:tabLst>
                <a:tab pos="914400" algn="l"/>
              </a:tabLst>
            </a:pP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a:p>
            <a:pPr lvl="1" eaLnBrk="0" fontAlgn="base" hangingPunct="0">
              <a:spcBef>
                <a:spcPct val="0"/>
              </a:spcBef>
              <a:spcAft>
                <a:spcPct val="0"/>
              </a:spcAft>
              <a:buFontTx/>
              <a:buChar char="•"/>
              <a:tabLst>
                <a:tab pos="914400" algn="l"/>
              </a:tabLst>
            </a:pPr>
            <a:endParaRPr lang="en-US" sz="1200" dirty="0">
              <a:latin typeface="Times New Roman" pitchFamily="18" charset="0"/>
              <a:cs typeface="Times New Roman" pitchFamily="18" charset="0"/>
            </a:endParaRPr>
          </a:p>
          <a:p>
            <a:pPr lvl="1" eaLnBrk="0" fontAlgn="base" hangingPunct="0">
              <a:spcBef>
                <a:spcPct val="0"/>
              </a:spcBef>
              <a:spcAft>
                <a:spcPct val="0"/>
              </a:spcAft>
              <a:buFontTx/>
              <a:buChar char="•"/>
              <a:tabLst>
                <a:tab pos="914400" algn="l"/>
              </a:tabLst>
            </a:pP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a:p>
            <a:pPr lvl="1" eaLnBrk="0" fontAlgn="base" hangingPunct="0">
              <a:spcBef>
                <a:spcPct val="0"/>
              </a:spcBef>
              <a:spcAft>
                <a:spcPct val="0"/>
              </a:spcAft>
              <a:buFontTx/>
              <a:buChar char="•"/>
              <a:tabLst>
                <a:tab pos="914400" algn="l"/>
              </a:tabLst>
            </a:pPr>
            <a:endParaRPr lang="en-US" sz="1200" dirty="0">
              <a:latin typeface="Times New Roman" pitchFamily="18" charset="0"/>
              <a:cs typeface="Times New Roman" pitchFamily="18" charset="0"/>
            </a:endParaRPr>
          </a:p>
          <a:p>
            <a:pPr lvl="1" eaLnBrk="0" fontAlgn="base" hangingPunct="0">
              <a:spcBef>
                <a:spcPct val="0"/>
              </a:spcBef>
              <a:spcAft>
                <a:spcPct val="0"/>
              </a:spcAft>
              <a:buFontTx/>
              <a:buChar char="•"/>
              <a:tabLst>
                <a:tab pos="914400" algn="l"/>
              </a:tabLst>
            </a:pP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a:p>
            <a:pPr lvl="1" eaLnBrk="0" fontAlgn="base" hangingPunct="0">
              <a:spcBef>
                <a:spcPct val="0"/>
              </a:spcBef>
              <a:spcAft>
                <a:spcPct val="0"/>
              </a:spcAft>
              <a:buFontTx/>
              <a:buChar char="•"/>
              <a:tabLst>
                <a:tab pos="914400" algn="l"/>
              </a:tabLst>
            </a:pPr>
            <a:endParaRPr lang="en-US" sz="1200" dirty="0">
              <a:latin typeface="Times New Roman" pitchFamily="18" charset="0"/>
              <a:cs typeface="Times New Roman" pitchFamily="18" charset="0"/>
            </a:endParaRPr>
          </a:p>
          <a:p>
            <a:pPr lvl="1" eaLnBrk="0" fontAlgn="base" hangingPunct="0">
              <a:spcBef>
                <a:spcPct val="0"/>
              </a:spcBef>
              <a:spcAft>
                <a:spcPct val="0"/>
              </a:spcAft>
              <a:buFontTx/>
              <a:buChar char="•"/>
              <a:tabLst>
                <a:tab pos="914400" algn="l"/>
              </a:tabLst>
            </a:pP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a:p>
            <a:pPr lvl="1" eaLnBrk="0" fontAlgn="base" hangingPunct="0">
              <a:spcBef>
                <a:spcPct val="0"/>
              </a:spcBef>
              <a:spcAft>
                <a:spcPct val="0"/>
              </a:spcAft>
              <a:buFontTx/>
              <a:buChar char="•"/>
              <a:tabLst>
                <a:tab pos="914400" algn="l"/>
              </a:tabLst>
            </a:pPr>
            <a:endParaRPr lang="en-US" sz="1200" dirty="0">
              <a:latin typeface="Times New Roman" pitchFamily="18" charset="0"/>
              <a:cs typeface="Times New Roman" pitchFamily="18" charset="0"/>
            </a:endParaRPr>
          </a:p>
          <a:p>
            <a:pPr lvl="1" eaLnBrk="0" fontAlgn="base" hangingPunct="0">
              <a:spcBef>
                <a:spcPct val="0"/>
              </a:spcBef>
              <a:spcAft>
                <a:spcPct val="0"/>
              </a:spcAft>
              <a:buFontTx/>
              <a:buChar char="•"/>
              <a:tabLst>
                <a:tab pos="914400" algn="l"/>
              </a:tabLst>
            </a:pP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a:p>
            <a:pPr lvl="1" eaLnBrk="0" fontAlgn="base" hangingPunct="0">
              <a:spcBef>
                <a:spcPct val="0"/>
              </a:spcBef>
              <a:spcAft>
                <a:spcPct val="0"/>
              </a:spcAft>
              <a:buFontTx/>
              <a:buChar char="•"/>
              <a:tabLst>
                <a:tab pos="914400" algn="l"/>
              </a:tabLst>
            </a:pPr>
            <a:endParaRPr lang="en-US" sz="1200" dirty="0">
              <a:latin typeface="Times New Roman" pitchFamily="18" charset="0"/>
              <a:cs typeface="Times New Roman" pitchFamily="18" charset="0"/>
            </a:endParaRPr>
          </a:p>
          <a:p>
            <a:pPr lvl="1" eaLnBrk="0" fontAlgn="base" hangingPunct="0">
              <a:spcBef>
                <a:spcPct val="0"/>
              </a:spcBef>
              <a:spcAft>
                <a:spcPct val="0"/>
              </a:spcAft>
              <a:buFontTx/>
              <a:buChar char="•"/>
              <a:tabLst>
                <a:tab pos="914400" algn="l"/>
              </a:tabLst>
            </a:pP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a:p>
            <a:pPr lvl="1" eaLnBrk="0" fontAlgn="base" hangingPunct="0">
              <a:spcBef>
                <a:spcPct val="0"/>
              </a:spcBef>
              <a:spcAft>
                <a:spcPct val="0"/>
              </a:spcAft>
              <a:buFontTx/>
              <a:buChar char="•"/>
              <a:tabLst>
                <a:tab pos="914400" algn="l"/>
              </a:tabLst>
            </a:pPr>
            <a:endParaRPr kumimoji="0" lang="en-US" sz="800" b="0" i="0" u="none" strike="noStrike" cap="none" normalizeH="0" baseline="0" dirty="0">
              <a:ln>
                <a:noFill/>
              </a:ln>
              <a:solidFill>
                <a:schemeClr val="tx1"/>
              </a:solidFill>
              <a:effectLst/>
              <a:latin typeface="Arial" pitchFamily="34" charset="0"/>
              <a:cs typeface="Arial" pitchFamily="34" charset="0"/>
            </a:endParaRPr>
          </a:p>
          <a:p>
            <a:pPr lvl="0" eaLnBrk="0" fontAlgn="base" hangingPunct="0">
              <a:spcBef>
                <a:spcPct val="0"/>
              </a:spcBef>
              <a:spcAft>
                <a:spcPct val="0"/>
              </a:spcAft>
              <a:tabLst>
                <a:tab pos="914400" algn="l"/>
              </a:tabLst>
            </a:pPr>
            <a:endParaRPr lang="en-US" dirty="0">
              <a:latin typeface="Arial" pitchFamily="34" charset="0"/>
              <a:cs typeface="Arial" pitchFamily="34" charset="0"/>
            </a:endParaRPr>
          </a:p>
        </p:txBody>
      </p:sp>
    </p:spTree>
  </p:cSld>
  <p:clrMapOvr>
    <a:masterClrMapping/>
  </p:clrMapOvr>
  <p:transition>
    <p:diamond/>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Rectangle 1"/>
          <p:cNvSpPr/>
          <p:nvPr/>
        </p:nvSpPr>
        <p:spPr>
          <a:xfrm>
            <a:off x="0" y="0"/>
            <a:ext cx="9144000" cy="8956298"/>
          </a:xfrm>
          <a:prstGeom prst="rect">
            <a:avLst/>
          </a:prstGeom>
        </p:spPr>
        <p:txBody>
          <a:bodyPr wrap="square">
            <a:spAutoFit/>
          </a:bodyPr>
          <a:lstStyle/>
          <a:p>
            <a:pPr lvl="0" algn="ctr" fontAlgn="base">
              <a:spcBef>
                <a:spcPct val="0"/>
              </a:spcBef>
              <a:spcAft>
                <a:spcPct val="0"/>
              </a:spcAft>
            </a:pPr>
            <a:r>
              <a:rPr kumimoji="0" lang="en-US" sz="2800" b="1"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Tools, platform and languages  used:</a:t>
            </a:r>
          </a:p>
          <a:p>
            <a:pPr lvl="0" algn="just" fontAlgn="base">
              <a:spcBef>
                <a:spcPct val="0"/>
              </a:spcBef>
              <a:spcAft>
                <a:spcPct val="0"/>
              </a:spcAft>
            </a:pPr>
            <a:endParaRPr kumimoji="0" lang="en-US" sz="2000" b="0" i="0" u="none" strike="noStrike" cap="none" normalizeH="0" baseline="0" dirty="0">
              <a:ln>
                <a:noFill/>
              </a:ln>
              <a:solidFill>
                <a:schemeClr val="tx1"/>
              </a:solidFill>
              <a:effectLst/>
              <a:latin typeface="Arial" pitchFamily="34" charset="0"/>
              <a:cs typeface="Arial" pitchFamily="34" charset="0"/>
            </a:endParaRPr>
          </a:p>
          <a:p>
            <a:pPr lvl="0" algn="just" eaLnBrk="0" fontAlgn="base" hangingPunct="0">
              <a:spcBef>
                <a:spcPct val="0"/>
              </a:spcBef>
              <a:spcAft>
                <a:spcPct val="0"/>
              </a:spcAft>
            </a:pPr>
            <a:r>
              <a:rPr kumimoji="0" lang="en-US" sz="24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1. </a:t>
            </a:r>
            <a:r>
              <a:rPr kumimoji="0" lang="en-US" sz="2400" b="1"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Hardware requirements:</a:t>
            </a:r>
            <a:r>
              <a:rPr kumimoji="0" lang="en-US" sz="24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sz="2400" b="0" i="0" u="none" strike="noStrike" cap="none" normalizeH="0" baseline="0" dirty="0">
              <a:ln>
                <a:noFill/>
              </a:ln>
              <a:solidFill>
                <a:schemeClr val="tx1"/>
              </a:solidFill>
              <a:effectLst/>
              <a:latin typeface="Arial" pitchFamily="34" charset="0"/>
              <a:cs typeface="Arial" pitchFamily="34" charset="0"/>
            </a:endParaRPr>
          </a:p>
          <a:p>
            <a:pPr lvl="0" algn="just" eaLnBrk="0" fontAlgn="base" hangingPunct="0">
              <a:spcBef>
                <a:spcPct val="0"/>
              </a:spcBef>
              <a:spcAft>
                <a:spcPct val="0"/>
              </a:spcAft>
              <a:buFontTx/>
              <a:buChar char="•"/>
            </a:pP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Processor: Intel Core i3-2350M Processor (3M Cache, 2.30 GHz) or more.</a:t>
            </a:r>
            <a:endParaRPr kumimoji="0" lang="en-US" sz="2400" b="0" i="0" u="none" strike="noStrike" cap="none" normalizeH="0" baseline="0" dirty="0">
              <a:ln>
                <a:noFill/>
              </a:ln>
              <a:solidFill>
                <a:schemeClr val="tx1"/>
              </a:solidFill>
              <a:effectLst/>
              <a:latin typeface="Arial" pitchFamily="34" charset="0"/>
              <a:cs typeface="Arial" pitchFamily="34" charset="0"/>
            </a:endParaRPr>
          </a:p>
          <a:p>
            <a:pPr lvl="0" algn="just" eaLnBrk="0" fontAlgn="base" hangingPunct="0">
              <a:spcBef>
                <a:spcPct val="0"/>
              </a:spcBef>
              <a:spcAft>
                <a:spcPct val="0"/>
              </a:spcAft>
              <a:buFontTx/>
              <a:buChar char="•"/>
            </a:pP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RAM: 1GB or more.</a:t>
            </a:r>
            <a:endParaRPr kumimoji="0" lang="en-US" sz="2400" b="0" i="0" u="none" strike="noStrike" cap="none" normalizeH="0" baseline="0" dirty="0">
              <a:ln>
                <a:noFill/>
              </a:ln>
              <a:solidFill>
                <a:schemeClr val="tx1"/>
              </a:solidFill>
              <a:effectLst/>
              <a:latin typeface="Arial" pitchFamily="34" charset="0"/>
              <a:cs typeface="Arial" pitchFamily="34" charset="0"/>
            </a:endParaRPr>
          </a:p>
          <a:p>
            <a:pPr lvl="0" algn="just" eaLnBrk="0" fontAlgn="base" hangingPunct="0">
              <a:spcBef>
                <a:spcPct val="0"/>
              </a:spcBef>
              <a:spcAft>
                <a:spcPct val="0"/>
              </a:spcAft>
              <a:buFontTx/>
              <a:buChar char="•"/>
            </a:pP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Hard disk: 20 GB.</a:t>
            </a:r>
            <a:endParaRPr kumimoji="0" lang="en-US" sz="2400" b="0" i="0" u="none" strike="noStrike" cap="none" normalizeH="0" baseline="0" dirty="0">
              <a:ln>
                <a:noFill/>
              </a:ln>
              <a:solidFill>
                <a:schemeClr val="tx1"/>
              </a:solidFill>
              <a:effectLst/>
              <a:latin typeface="Arial" pitchFamily="34" charset="0"/>
              <a:cs typeface="Arial" pitchFamily="34" charset="0"/>
            </a:endParaRPr>
          </a:p>
          <a:p>
            <a:pPr lvl="0" algn="just" eaLnBrk="0" fontAlgn="base" hangingPunct="0">
              <a:spcBef>
                <a:spcPct val="0"/>
              </a:spcBef>
              <a:spcAft>
                <a:spcPct val="0"/>
              </a:spcAft>
              <a:buFontTx/>
              <a:buChar char="•"/>
            </a:pP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I/O devices: Monitor, Keyboard, Mouse.</a:t>
            </a:r>
          </a:p>
          <a:p>
            <a:pPr lvl="0" algn="just" eaLnBrk="0" fontAlgn="base" hangingPunct="0">
              <a:spcBef>
                <a:spcPct val="0"/>
              </a:spcBef>
              <a:spcAft>
                <a:spcPct val="0"/>
              </a:spcAft>
            </a:pPr>
            <a:endParaRPr kumimoji="0" lang="en-US" sz="2400" b="0" i="0" u="none" strike="noStrike" cap="none" normalizeH="0" baseline="0" dirty="0">
              <a:ln>
                <a:noFill/>
              </a:ln>
              <a:solidFill>
                <a:schemeClr val="tx1"/>
              </a:solidFill>
              <a:effectLst/>
              <a:latin typeface="Arial" pitchFamily="34" charset="0"/>
              <a:cs typeface="Arial" pitchFamily="34" charset="0"/>
            </a:endParaRPr>
          </a:p>
          <a:p>
            <a:pPr lvl="0" algn="just" eaLnBrk="0" fontAlgn="base" hangingPunct="0">
              <a:spcBef>
                <a:spcPct val="0"/>
              </a:spcBef>
              <a:spcAft>
                <a:spcPct val="0"/>
              </a:spcAft>
            </a:pPr>
            <a:r>
              <a:rPr kumimoji="0" lang="en-US" sz="24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2. </a:t>
            </a:r>
            <a:r>
              <a:rPr kumimoji="0" lang="en-US" sz="2400" b="1"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Software requirements:</a:t>
            </a:r>
            <a:endParaRPr kumimoji="0" lang="en-US" sz="2400" b="0" i="0" u="none" strike="noStrike" cap="none" normalizeH="0" baseline="0" dirty="0">
              <a:ln>
                <a:noFill/>
              </a:ln>
              <a:solidFill>
                <a:schemeClr val="tx1"/>
              </a:solidFill>
              <a:effectLst/>
              <a:latin typeface="Arial" pitchFamily="34" charset="0"/>
              <a:cs typeface="Arial" pitchFamily="34" charset="0"/>
            </a:endParaRPr>
          </a:p>
          <a:p>
            <a:pPr lvl="0" algn="just" eaLnBrk="0" fontAlgn="base" hangingPunct="0">
              <a:spcBef>
                <a:spcPct val="0"/>
              </a:spcBef>
              <a:spcAft>
                <a:spcPct val="0"/>
              </a:spcAft>
              <a:buFontTx/>
              <a:buChar char="•"/>
            </a:pP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Operating System: Windows XP/7/8.</a:t>
            </a:r>
            <a:endParaRPr kumimoji="0" lang="en-US" sz="2400" b="0" i="0" u="none" strike="noStrike" cap="none" normalizeH="0" baseline="0" dirty="0">
              <a:ln>
                <a:noFill/>
              </a:ln>
              <a:solidFill>
                <a:schemeClr val="tx1"/>
              </a:solidFill>
              <a:effectLst/>
              <a:latin typeface="Arial" pitchFamily="34" charset="0"/>
              <a:cs typeface="Arial" pitchFamily="34" charset="0"/>
            </a:endParaRPr>
          </a:p>
          <a:p>
            <a:pPr lvl="0" algn="just" eaLnBrk="0" fontAlgn="base" hangingPunct="0">
              <a:spcBef>
                <a:spcPct val="0"/>
              </a:spcBef>
              <a:spcAft>
                <a:spcPct val="0"/>
              </a:spcAft>
              <a:buFontTx/>
              <a:buChar char="•"/>
            </a:pP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HTML editor like Dreamweaver.</a:t>
            </a:r>
            <a:endParaRPr kumimoji="0" lang="en-US" sz="2400" b="0" i="0" u="none" strike="noStrike" cap="none" normalizeH="0" baseline="0" dirty="0">
              <a:ln>
                <a:noFill/>
              </a:ln>
              <a:solidFill>
                <a:schemeClr val="tx1"/>
              </a:solidFill>
              <a:effectLst/>
              <a:latin typeface="Arial" pitchFamily="34" charset="0"/>
              <a:cs typeface="Arial" pitchFamily="34" charset="0"/>
            </a:endParaRPr>
          </a:p>
          <a:p>
            <a:pPr lvl="0" algn="just" eaLnBrk="0" fontAlgn="base" hangingPunct="0">
              <a:spcBef>
                <a:spcPct val="0"/>
              </a:spcBef>
              <a:spcAft>
                <a:spcPct val="0"/>
              </a:spcAft>
              <a:buFontTx/>
              <a:buChar char="•"/>
            </a:pP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WAMP Server Version 2.2(for PHP development and execution).</a:t>
            </a:r>
          </a:p>
          <a:p>
            <a:pPr lvl="0" algn="just" eaLnBrk="0" fontAlgn="base" hangingPunct="0">
              <a:spcBef>
                <a:spcPct val="0"/>
              </a:spcBef>
              <a:spcAft>
                <a:spcPct val="0"/>
              </a:spcAft>
            </a:pPr>
            <a:endParaRPr kumimoji="0" lang="en-US" sz="2400" b="0" i="0" u="none" strike="noStrike" cap="none" normalizeH="0" baseline="0" dirty="0">
              <a:ln>
                <a:noFill/>
              </a:ln>
              <a:solidFill>
                <a:schemeClr val="tx1"/>
              </a:solidFill>
              <a:effectLst/>
              <a:latin typeface="Arial" pitchFamily="34" charset="0"/>
              <a:cs typeface="Arial" pitchFamily="34" charset="0"/>
            </a:endParaRPr>
          </a:p>
          <a:p>
            <a:pPr lvl="0" algn="just" eaLnBrk="0" fontAlgn="base" hangingPunct="0">
              <a:spcBef>
                <a:spcPct val="0"/>
              </a:spcBef>
              <a:spcAft>
                <a:spcPct val="0"/>
              </a:spcAft>
            </a:pPr>
            <a:r>
              <a:rPr kumimoji="0" lang="en-US" sz="24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3.</a:t>
            </a:r>
            <a:r>
              <a:rPr kumimoji="0" lang="en-US" sz="2400" b="1"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 Languages Used:</a:t>
            </a:r>
            <a:endParaRPr kumimoji="0" lang="en-US" sz="2400" b="0" i="0" u="none" strike="noStrike" cap="none" normalizeH="0" baseline="0" dirty="0">
              <a:ln>
                <a:noFill/>
              </a:ln>
              <a:solidFill>
                <a:schemeClr val="tx1"/>
              </a:solidFill>
              <a:effectLst/>
              <a:latin typeface="Arial" pitchFamily="34" charset="0"/>
              <a:cs typeface="Arial" pitchFamily="34" charset="0"/>
            </a:endParaRPr>
          </a:p>
          <a:p>
            <a:pPr lvl="0" algn="just" eaLnBrk="0" fontAlgn="base" hangingPunct="0">
              <a:spcBef>
                <a:spcPct val="0"/>
              </a:spcBef>
              <a:spcAft>
                <a:spcPct val="0"/>
              </a:spcAft>
              <a:buFontTx/>
              <a:buChar char="•"/>
            </a:pP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Front End: HTML5 and CSS3.</a:t>
            </a:r>
            <a:endParaRPr kumimoji="0" lang="en-US" sz="2400" b="0" i="0" u="none" strike="noStrike" cap="none" normalizeH="0" baseline="0" dirty="0">
              <a:ln>
                <a:noFill/>
              </a:ln>
              <a:solidFill>
                <a:schemeClr val="tx1"/>
              </a:solidFill>
              <a:effectLst/>
              <a:latin typeface="Arial" pitchFamily="34" charset="0"/>
              <a:cs typeface="Arial" pitchFamily="34" charset="0"/>
            </a:endParaRPr>
          </a:p>
          <a:p>
            <a:pPr lvl="0" algn="just" eaLnBrk="0" fontAlgn="base" hangingPunct="0">
              <a:spcBef>
                <a:spcPct val="0"/>
              </a:spcBef>
              <a:spcAft>
                <a:spcPct val="0"/>
              </a:spcAft>
              <a:buFontTx/>
              <a:buChar char="•"/>
            </a:pP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Middle tier or Web Server: PHP(WAMP Server).</a:t>
            </a:r>
            <a:endParaRPr kumimoji="0" lang="en-US" sz="2400" b="0" i="0" u="none" strike="noStrike" cap="none" normalizeH="0" baseline="0" dirty="0">
              <a:ln>
                <a:noFill/>
              </a:ln>
              <a:solidFill>
                <a:schemeClr val="tx1"/>
              </a:solidFill>
              <a:effectLst/>
              <a:latin typeface="Arial" pitchFamily="34" charset="0"/>
              <a:cs typeface="Arial" pitchFamily="34" charset="0"/>
            </a:endParaRPr>
          </a:p>
          <a:p>
            <a:pPr lvl="0" algn="just" eaLnBrk="0" fontAlgn="base" hangingPunct="0">
              <a:spcBef>
                <a:spcPct val="0"/>
              </a:spcBef>
              <a:spcAft>
                <a:spcPct val="0"/>
              </a:spcAft>
              <a:buFontTx/>
              <a:buChar char="•"/>
            </a:pP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Back End: </a:t>
            </a:r>
            <a:r>
              <a:rPr kumimoji="0" lang="en-US" sz="2400"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MySQL</a:t>
            </a: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p>
          <a:p>
            <a:pPr lvl="0" algn="just" eaLnBrk="0" fontAlgn="base" hangingPunct="0">
              <a:spcBef>
                <a:spcPct val="0"/>
              </a:spcBef>
              <a:spcAft>
                <a:spcPct val="0"/>
              </a:spcAft>
              <a:buFontTx/>
              <a:buChar char="•"/>
            </a:pPr>
            <a:endParaRPr lang="en-US" dirty="0">
              <a:latin typeface="Times New Roman" pitchFamily="18" charset="0"/>
              <a:cs typeface="Times New Roman" pitchFamily="18" charset="0"/>
            </a:endParaRPr>
          </a:p>
          <a:p>
            <a:pPr lvl="0" algn="just" eaLnBrk="0" fontAlgn="base" hangingPunct="0">
              <a:spcBef>
                <a:spcPct val="0"/>
              </a:spcBef>
              <a:spcAft>
                <a:spcPct val="0"/>
              </a:spcAft>
              <a:buFontTx/>
              <a:buChar char="•"/>
            </a:pP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lvl="0" algn="just" eaLnBrk="0" fontAlgn="base" hangingPunct="0">
              <a:spcBef>
                <a:spcPct val="0"/>
              </a:spcBef>
              <a:spcAft>
                <a:spcPct val="0"/>
              </a:spcAft>
              <a:buFontTx/>
              <a:buChar char="•"/>
            </a:pPr>
            <a:endParaRPr lang="en-US" dirty="0">
              <a:latin typeface="Times New Roman" pitchFamily="18" charset="0"/>
              <a:cs typeface="Times New Roman" pitchFamily="18" charset="0"/>
            </a:endParaRPr>
          </a:p>
          <a:p>
            <a:pPr lvl="0" algn="just" eaLnBrk="0" fontAlgn="base" hangingPunct="0">
              <a:spcBef>
                <a:spcPct val="0"/>
              </a:spcBef>
              <a:spcAft>
                <a:spcPct val="0"/>
              </a:spcAft>
              <a:buFontTx/>
              <a:buChar char="•"/>
            </a:pP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lvl="0" algn="just" eaLnBrk="0" fontAlgn="base" hangingPunct="0">
              <a:spcBef>
                <a:spcPct val="0"/>
              </a:spcBef>
              <a:spcAft>
                <a:spcPct val="0"/>
              </a:spcAft>
              <a:buFontTx/>
              <a:buChar char="•"/>
            </a:pPr>
            <a:endParaRPr lang="en-US" dirty="0">
              <a:latin typeface="Times New Roman" pitchFamily="18" charset="0"/>
              <a:cs typeface="Times New Roman" pitchFamily="18" charset="0"/>
            </a:endParaRPr>
          </a:p>
          <a:p>
            <a:pPr lvl="0" algn="just" eaLnBrk="0" fontAlgn="base" hangingPunct="0">
              <a:spcBef>
                <a:spcPct val="0"/>
              </a:spcBef>
              <a:spcAft>
                <a:spcPct val="0"/>
              </a:spcAft>
              <a:buFontTx/>
              <a:buChar char="•"/>
            </a:pP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lvl="0" algn="just" eaLnBrk="0" fontAlgn="base" hangingPunct="0">
              <a:spcBef>
                <a:spcPct val="0"/>
              </a:spcBef>
              <a:spcAft>
                <a:spcPct val="0"/>
              </a:spcAft>
              <a:buFontTx/>
              <a:buChar char="•"/>
            </a:pPr>
            <a:endParaRPr lang="en-US" dirty="0">
              <a:latin typeface="Times New Roman" pitchFamily="18" charset="0"/>
              <a:cs typeface="Times New Roman" pitchFamily="18" charset="0"/>
            </a:endParaRPr>
          </a:p>
          <a:p>
            <a:pPr lvl="0" algn="just" eaLnBrk="0" fontAlgn="base" hangingPunct="0">
              <a:spcBef>
                <a:spcPct val="0"/>
              </a:spcBef>
              <a:spcAft>
                <a:spcPct val="0"/>
              </a:spcAft>
            </a:pPr>
            <a:endParaRPr kumimoji="0" lang="en-US"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ransition>
    <p:checker dir="ver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TotalTime>
  <Words>1026</Words>
  <Application>Microsoft Office PowerPoint</Application>
  <PresentationFormat>On-screen Show (4:3)</PresentationFormat>
  <Paragraphs>311</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snehalata.anklekar@gmail.com</cp:lastModifiedBy>
  <cp:revision>21</cp:revision>
  <dcterms:created xsi:type="dcterms:W3CDTF">2016-04-15T16:56:48Z</dcterms:created>
  <dcterms:modified xsi:type="dcterms:W3CDTF">2024-08-05T08:17:40Z</dcterms:modified>
</cp:coreProperties>
</file>