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1" r:id="rId1"/>
  </p:sldMasterIdLst>
  <p:sldIdLst>
    <p:sldId id="256" r:id="rId2"/>
    <p:sldId id="257" r:id="rId3"/>
    <p:sldId id="258" r:id="rId4"/>
    <p:sldId id="269" r:id="rId5"/>
    <p:sldId id="271" r:id="rId6"/>
    <p:sldId id="270" r:id="rId7"/>
    <p:sldId id="272" r:id="rId8"/>
    <p:sldId id="273" r:id="rId9"/>
    <p:sldId id="274" r:id="rId10"/>
    <p:sldId id="276" r:id="rId11"/>
    <p:sldId id="275" r:id="rId12"/>
    <p:sldId id="27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438"/>
    <a:srgbClr val="A568D2"/>
    <a:srgbClr val="00297A"/>
    <a:srgbClr val="A95C3D"/>
    <a:srgbClr val="F8933D"/>
    <a:srgbClr val="CE9178"/>
    <a:srgbClr val="2E2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935B9-CAA2-481A-BA41-A90385E77478}" type="doc">
      <dgm:prSet loTypeId="urn:microsoft.com/office/officeart/2005/8/layout/gear1" loCatId="process" qsTypeId="urn:microsoft.com/office/officeart/2009/2/quickstyle/3d8" qsCatId="3D" csTypeId="urn:microsoft.com/office/officeart/2005/8/colors/accent6_1" csCatId="accent6" phldr="1"/>
      <dgm:spPr/>
      <dgm:t>
        <a:bodyPr/>
        <a:lstStyle/>
        <a:p>
          <a:endParaRPr lang="en-ID"/>
        </a:p>
      </dgm:t>
    </dgm:pt>
    <dgm:pt modelId="{C3F9E9D4-01E4-445B-B6F3-04283412CA19}">
      <dgm:prSet custT="1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algn="ctr"/>
          <a:r>
            <a:rPr lang="en-US" sz="2400" b="0" i="0" baseline="0" dirty="0">
              <a:solidFill>
                <a:schemeClr val="bg1"/>
              </a:solidFill>
              <a:latin typeface="Algerian" panose="04020705040A02060702" pitchFamily="82" charset="0"/>
            </a:rPr>
            <a:t>Recency</a:t>
          </a:r>
          <a:endParaRPr lang="en-ID" sz="2400" dirty="0">
            <a:solidFill>
              <a:schemeClr val="bg1"/>
            </a:solidFill>
            <a:latin typeface="Algerian" panose="04020705040A02060702" pitchFamily="82" charset="0"/>
          </a:endParaRPr>
        </a:p>
      </dgm:t>
    </dgm:pt>
    <dgm:pt modelId="{6CB344E9-4AD2-493D-935E-FCDB8A93FAE6}" type="parTrans" cxnId="{BD738FB6-D9F1-43BC-8928-B849EBE2977D}">
      <dgm:prSet/>
      <dgm:spPr/>
      <dgm:t>
        <a:bodyPr/>
        <a:lstStyle/>
        <a:p>
          <a:pPr algn="l"/>
          <a:endParaRPr lang="en-ID"/>
        </a:p>
      </dgm:t>
    </dgm:pt>
    <dgm:pt modelId="{06DEA39A-4FB5-42F6-BE14-A1079F413CFD}" type="sibTrans" cxnId="{BD738FB6-D9F1-43BC-8928-B849EBE2977D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endParaRPr lang="en-ID"/>
        </a:p>
      </dgm:t>
    </dgm:pt>
    <dgm:pt modelId="{6E221D8A-925E-412C-B2C9-68B2AEF734A7}">
      <dgm:prSet custT="1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algn="ctr"/>
          <a:r>
            <a:rPr lang="en-US" sz="1500" b="0" i="0" baseline="0">
              <a:latin typeface="Algerian" panose="04020705040A02060702" pitchFamily="82" charset="0"/>
            </a:rPr>
            <a:t>Frequency</a:t>
          </a:r>
          <a:endParaRPr lang="en-ID" sz="1500" dirty="0">
            <a:latin typeface="Algerian" panose="04020705040A02060702" pitchFamily="82" charset="0"/>
          </a:endParaRPr>
        </a:p>
      </dgm:t>
    </dgm:pt>
    <dgm:pt modelId="{B23F0C7B-FB4E-47FB-9C93-D80A68C4148A}" type="parTrans" cxnId="{EFDBB8A8-8CEC-4C1F-9972-CDFCBF154870}">
      <dgm:prSet/>
      <dgm:spPr/>
      <dgm:t>
        <a:bodyPr/>
        <a:lstStyle/>
        <a:p>
          <a:pPr algn="l"/>
          <a:endParaRPr lang="en-ID"/>
        </a:p>
      </dgm:t>
    </dgm:pt>
    <dgm:pt modelId="{F3D41912-EB1D-4FAC-9540-48E5462BF05E}" type="sibTrans" cxnId="{EFDBB8A8-8CEC-4C1F-9972-CDFCBF154870}">
      <dgm:prSet/>
      <dgm:spPr>
        <a:gradFill flip="none" rotWithShape="1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ID"/>
        </a:p>
      </dgm:t>
    </dgm:pt>
    <dgm:pt modelId="{7B5A9BB1-1B72-4C9C-BF6D-422B36B1CB33}">
      <dgm:prSet custT="1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2700000" scaled="1"/>
          <a:tileRect/>
        </a:gradFill>
      </dgm:spPr>
      <dgm:t>
        <a:bodyPr/>
        <a:lstStyle/>
        <a:p>
          <a:pPr algn="ctr"/>
          <a:r>
            <a:rPr lang="en-US" sz="1800" b="0" i="0" baseline="0">
              <a:latin typeface="Algerian" panose="04020705040A02060702" pitchFamily="82" charset="0"/>
            </a:rPr>
            <a:t>Monetary</a:t>
          </a:r>
          <a:endParaRPr lang="en-ID" sz="1800" dirty="0">
            <a:latin typeface="Algerian" panose="04020705040A02060702" pitchFamily="82" charset="0"/>
          </a:endParaRPr>
        </a:p>
      </dgm:t>
    </dgm:pt>
    <dgm:pt modelId="{C9F32A9D-B697-406A-A131-6A9913E58836}" type="parTrans" cxnId="{FE84B258-4AD3-401E-8143-C3A93AEF34B5}">
      <dgm:prSet/>
      <dgm:spPr/>
      <dgm:t>
        <a:bodyPr/>
        <a:lstStyle/>
        <a:p>
          <a:pPr algn="l"/>
          <a:endParaRPr lang="en-ID"/>
        </a:p>
      </dgm:t>
    </dgm:pt>
    <dgm:pt modelId="{78E54BF1-01DC-4667-B7F9-B35F3705D726}" type="sibTrans" cxnId="{FE84B258-4AD3-401E-8143-C3A93AEF34B5}">
      <dgm:prSet/>
      <dgm:spPr>
        <a:gradFill flip="none" rotWithShape="0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endParaRPr lang="en-ID"/>
        </a:p>
      </dgm:t>
    </dgm:pt>
    <dgm:pt modelId="{6003F8CE-2F78-4F8B-B094-84D13DB2BB8C}" type="pres">
      <dgm:prSet presAssocID="{1E1935B9-CAA2-481A-BA41-A90385E7747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A1BCF08-AC51-4C8A-9587-D7F9B920293D}" type="pres">
      <dgm:prSet presAssocID="{C3F9E9D4-01E4-445B-B6F3-04283412CA19}" presName="gear1" presStyleLbl="node1" presStyleIdx="0" presStyleCnt="3" custScaleX="100000" custScaleY="100000" custLinFactNeighborX="-79216" custLinFactNeighborY="-81828">
        <dgm:presLayoutVars>
          <dgm:chMax val="1"/>
          <dgm:bulletEnabled val="1"/>
        </dgm:presLayoutVars>
      </dgm:prSet>
      <dgm:spPr/>
    </dgm:pt>
    <dgm:pt modelId="{369DBF67-81D2-44D6-8CC0-CEDF95C38026}" type="pres">
      <dgm:prSet presAssocID="{C3F9E9D4-01E4-445B-B6F3-04283412CA19}" presName="gear1srcNode" presStyleLbl="node1" presStyleIdx="0" presStyleCnt="3"/>
      <dgm:spPr/>
    </dgm:pt>
    <dgm:pt modelId="{C4561640-B8B1-48B0-8A5C-4CA77EDC71FB}" type="pres">
      <dgm:prSet presAssocID="{C3F9E9D4-01E4-445B-B6F3-04283412CA19}" presName="gear1dstNode" presStyleLbl="node1" presStyleIdx="0" presStyleCnt="3"/>
      <dgm:spPr/>
    </dgm:pt>
    <dgm:pt modelId="{9D4D615D-1E98-45EA-9971-8CCE258EADC2}" type="pres">
      <dgm:prSet presAssocID="{6E221D8A-925E-412C-B2C9-68B2AEF734A7}" presName="gear2" presStyleLbl="node1" presStyleIdx="1" presStyleCnt="3" custScaleX="117046" custScaleY="117752" custLinFactNeighborX="-9513" custLinFactNeighborY="55348">
        <dgm:presLayoutVars>
          <dgm:chMax val="1"/>
          <dgm:bulletEnabled val="1"/>
        </dgm:presLayoutVars>
      </dgm:prSet>
      <dgm:spPr/>
    </dgm:pt>
    <dgm:pt modelId="{9074252E-8795-4C7C-B9B1-4539FD81D389}" type="pres">
      <dgm:prSet presAssocID="{6E221D8A-925E-412C-B2C9-68B2AEF734A7}" presName="gear2srcNode" presStyleLbl="node1" presStyleIdx="1" presStyleCnt="3"/>
      <dgm:spPr/>
    </dgm:pt>
    <dgm:pt modelId="{9EB72985-7B3E-451A-8D39-9BB1F78D820A}" type="pres">
      <dgm:prSet presAssocID="{6E221D8A-925E-412C-B2C9-68B2AEF734A7}" presName="gear2dstNode" presStyleLbl="node1" presStyleIdx="1" presStyleCnt="3"/>
      <dgm:spPr/>
    </dgm:pt>
    <dgm:pt modelId="{4DA26A23-E1E0-4459-92C7-B4B1FBEA10C1}" type="pres">
      <dgm:prSet presAssocID="{7B5A9BB1-1B72-4C9C-BF6D-422B36B1CB33}" presName="gear3" presStyleLbl="node1" presStyleIdx="2" presStyleCnt="3" custAng="89292" custScaleX="121000" custScaleY="121000" custLinFactNeighborX="31071" custLinFactNeighborY="65520"/>
      <dgm:spPr/>
    </dgm:pt>
    <dgm:pt modelId="{A3E567CC-70D8-4E6C-A20C-0F1D8968EA9C}" type="pres">
      <dgm:prSet presAssocID="{7B5A9BB1-1B72-4C9C-BF6D-422B36B1CB3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99FD283-A0F8-4713-84E6-F74A73A8E111}" type="pres">
      <dgm:prSet presAssocID="{7B5A9BB1-1B72-4C9C-BF6D-422B36B1CB33}" presName="gear3srcNode" presStyleLbl="node1" presStyleIdx="2" presStyleCnt="3"/>
      <dgm:spPr/>
    </dgm:pt>
    <dgm:pt modelId="{EE380B89-6DF7-403C-8433-48EAF939EA27}" type="pres">
      <dgm:prSet presAssocID="{7B5A9BB1-1B72-4C9C-BF6D-422B36B1CB33}" presName="gear3dstNode" presStyleLbl="node1" presStyleIdx="2" presStyleCnt="3"/>
      <dgm:spPr/>
    </dgm:pt>
    <dgm:pt modelId="{5C780621-66A0-4F6E-A25E-34C8AB365E55}" type="pres">
      <dgm:prSet presAssocID="{06DEA39A-4FB5-42F6-BE14-A1079F413CFD}" presName="connector1" presStyleLbl="sibTrans2D1" presStyleIdx="0" presStyleCnt="3" custAng="20009828" custFlipHor="1" custLinFactNeighborX="-70875" custLinFactNeighborY="-68245"/>
      <dgm:spPr/>
    </dgm:pt>
    <dgm:pt modelId="{69D3F3BC-24AA-4852-9FC0-421C5FEF9627}" type="pres">
      <dgm:prSet presAssocID="{F3D41912-EB1D-4FAC-9540-48E5462BF05E}" presName="connector2" presStyleLbl="sibTrans2D1" presStyleIdx="1" presStyleCnt="3" custAng="6285384" custFlipHor="0" custLinFactNeighborX="85766" custLinFactNeighborY="2558"/>
      <dgm:spPr/>
    </dgm:pt>
    <dgm:pt modelId="{9877D54A-ADB2-49A9-A92D-DABB14B15137}" type="pres">
      <dgm:prSet presAssocID="{78E54BF1-01DC-4667-B7F9-B35F3705D726}" presName="connector3" presStyleLbl="sibTrans2D1" presStyleIdx="2" presStyleCnt="3" custAng="20547764" custFlipHor="0" custScaleX="110000" custScaleY="110000" custLinFactNeighborX="-52585" custLinFactNeighborY="91988"/>
      <dgm:spPr/>
    </dgm:pt>
  </dgm:ptLst>
  <dgm:cxnLst>
    <dgm:cxn modelId="{B50BA809-AEED-46A9-AA71-C4444DE423F2}" type="presOf" srcId="{1E1935B9-CAA2-481A-BA41-A90385E77478}" destId="{6003F8CE-2F78-4F8B-B094-84D13DB2BB8C}" srcOrd="0" destOrd="0" presId="urn:microsoft.com/office/officeart/2005/8/layout/gear1"/>
    <dgm:cxn modelId="{038DC42A-93C1-4AB4-B60B-D58ABF146315}" type="presOf" srcId="{7B5A9BB1-1B72-4C9C-BF6D-422B36B1CB33}" destId="{EE380B89-6DF7-403C-8433-48EAF939EA27}" srcOrd="3" destOrd="0" presId="urn:microsoft.com/office/officeart/2005/8/layout/gear1"/>
    <dgm:cxn modelId="{4791772F-8CC6-4D99-920E-E7261085AFA7}" type="presOf" srcId="{06DEA39A-4FB5-42F6-BE14-A1079F413CFD}" destId="{5C780621-66A0-4F6E-A25E-34C8AB365E55}" srcOrd="0" destOrd="0" presId="urn:microsoft.com/office/officeart/2005/8/layout/gear1"/>
    <dgm:cxn modelId="{41476D32-D61B-499E-9EB8-6263BE3F4DDB}" type="presOf" srcId="{78E54BF1-01DC-4667-B7F9-B35F3705D726}" destId="{9877D54A-ADB2-49A9-A92D-DABB14B15137}" srcOrd="0" destOrd="0" presId="urn:microsoft.com/office/officeart/2005/8/layout/gear1"/>
    <dgm:cxn modelId="{7090BA39-431E-4C74-A815-7CA63DB10787}" type="presOf" srcId="{6E221D8A-925E-412C-B2C9-68B2AEF734A7}" destId="{9EB72985-7B3E-451A-8D39-9BB1F78D820A}" srcOrd="2" destOrd="0" presId="urn:microsoft.com/office/officeart/2005/8/layout/gear1"/>
    <dgm:cxn modelId="{9D5B1245-9869-4895-8C5B-7A154C03B510}" type="presOf" srcId="{C3F9E9D4-01E4-445B-B6F3-04283412CA19}" destId="{EA1BCF08-AC51-4C8A-9587-D7F9B920293D}" srcOrd="0" destOrd="0" presId="urn:microsoft.com/office/officeart/2005/8/layout/gear1"/>
    <dgm:cxn modelId="{A5C2F573-C7FA-4908-8907-2308026C0973}" type="presOf" srcId="{C3F9E9D4-01E4-445B-B6F3-04283412CA19}" destId="{C4561640-B8B1-48B0-8A5C-4CA77EDC71FB}" srcOrd="2" destOrd="0" presId="urn:microsoft.com/office/officeart/2005/8/layout/gear1"/>
    <dgm:cxn modelId="{94E55A54-CAAA-4897-9A9E-F6B99D263F3C}" type="presOf" srcId="{7B5A9BB1-1B72-4C9C-BF6D-422B36B1CB33}" destId="{4DA26A23-E1E0-4459-92C7-B4B1FBEA10C1}" srcOrd="0" destOrd="0" presId="urn:microsoft.com/office/officeart/2005/8/layout/gear1"/>
    <dgm:cxn modelId="{759EAB57-72F8-40B9-8C1C-F70534C49530}" type="presOf" srcId="{6E221D8A-925E-412C-B2C9-68B2AEF734A7}" destId="{9D4D615D-1E98-45EA-9971-8CCE258EADC2}" srcOrd="0" destOrd="0" presId="urn:microsoft.com/office/officeart/2005/8/layout/gear1"/>
    <dgm:cxn modelId="{FE84B258-4AD3-401E-8143-C3A93AEF34B5}" srcId="{1E1935B9-CAA2-481A-BA41-A90385E77478}" destId="{7B5A9BB1-1B72-4C9C-BF6D-422B36B1CB33}" srcOrd="2" destOrd="0" parTransId="{C9F32A9D-B697-406A-A131-6A9913E58836}" sibTransId="{78E54BF1-01DC-4667-B7F9-B35F3705D726}"/>
    <dgm:cxn modelId="{68FE928E-66BC-4DE3-A565-AD9608841D8A}" type="presOf" srcId="{C3F9E9D4-01E4-445B-B6F3-04283412CA19}" destId="{369DBF67-81D2-44D6-8CC0-CEDF95C38026}" srcOrd="1" destOrd="0" presId="urn:microsoft.com/office/officeart/2005/8/layout/gear1"/>
    <dgm:cxn modelId="{95CA3F90-C878-4AE6-89C1-EB032261BE47}" type="presOf" srcId="{6E221D8A-925E-412C-B2C9-68B2AEF734A7}" destId="{9074252E-8795-4C7C-B9B1-4539FD81D389}" srcOrd="1" destOrd="0" presId="urn:microsoft.com/office/officeart/2005/8/layout/gear1"/>
    <dgm:cxn modelId="{EFDBB8A8-8CEC-4C1F-9972-CDFCBF154870}" srcId="{1E1935B9-CAA2-481A-BA41-A90385E77478}" destId="{6E221D8A-925E-412C-B2C9-68B2AEF734A7}" srcOrd="1" destOrd="0" parTransId="{B23F0C7B-FB4E-47FB-9C93-D80A68C4148A}" sibTransId="{F3D41912-EB1D-4FAC-9540-48E5462BF05E}"/>
    <dgm:cxn modelId="{BD738FB6-D9F1-43BC-8928-B849EBE2977D}" srcId="{1E1935B9-CAA2-481A-BA41-A90385E77478}" destId="{C3F9E9D4-01E4-445B-B6F3-04283412CA19}" srcOrd="0" destOrd="0" parTransId="{6CB344E9-4AD2-493D-935E-FCDB8A93FAE6}" sibTransId="{06DEA39A-4FB5-42F6-BE14-A1079F413CFD}"/>
    <dgm:cxn modelId="{0EDFB4BB-A623-49DC-987B-84352E492265}" type="presOf" srcId="{F3D41912-EB1D-4FAC-9540-48E5462BF05E}" destId="{69D3F3BC-24AA-4852-9FC0-421C5FEF9627}" srcOrd="0" destOrd="0" presId="urn:microsoft.com/office/officeart/2005/8/layout/gear1"/>
    <dgm:cxn modelId="{6143EADF-61C8-4AB1-AE11-32C2C07C4B24}" type="presOf" srcId="{7B5A9BB1-1B72-4C9C-BF6D-422B36B1CB33}" destId="{C99FD283-A0F8-4713-84E6-F74A73A8E111}" srcOrd="2" destOrd="0" presId="urn:microsoft.com/office/officeart/2005/8/layout/gear1"/>
    <dgm:cxn modelId="{8D066EE5-3E18-4FED-9B73-679AD956E89C}" type="presOf" srcId="{7B5A9BB1-1B72-4C9C-BF6D-422B36B1CB33}" destId="{A3E567CC-70D8-4E6C-A20C-0F1D8968EA9C}" srcOrd="1" destOrd="0" presId="urn:microsoft.com/office/officeart/2005/8/layout/gear1"/>
    <dgm:cxn modelId="{C07C34D1-D195-49CA-8928-AB0FC76E45E3}" type="presParOf" srcId="{6003F8CE-2F78-4F8B-B094-84D13DB2BB8C}" destId="{EA1BCF08-AC51-4C8A-9587-D7F9B920293D}" srcOrd="0" destOrd="0" presId="urn:microsoft.com/office/officeart/2005/8/layout/gear1"/>
    <dgm:cxn modelId="{688B4BEB-80A2-4D7E-BA4B-B508FB5D9D65}" type="presParOf" srcId="{6003F8CE-2F78-4F8B-B094-84D13DB2BB8C}" destId="{369DBF67-81D2-44D6-8CC0-CEDF95C38026}" srcOrd="1" destOrd="0" presId="urn:microsoft.com/office/officeart/2005/8/layout/gear1"/>
    <dgm:cxn modelId="{FFD8E153-7640-461F-95EE-5566092CC602}" type="presParOf" srcId="{6003F8CE-2F78-4F8B-B094-84D13DB2BB8C}" destId="{C4561640-B8B1-48B0-8A5C-4CA77EDC71FB}" srcOrd="2" destOrd="0" presId="urn:microsoft.com/office/officeart/2005/8/layout/gear1"/>
    <dgm:cxn modelId="{396DEF1E-9F79-4779-89BE-D3986E38C88A}" type="presParOf" srcId="{6003F8CE-2F78-4F8B-B094-84D13DB2BB8C}" destId="{9D4D615D-1E98-45EA-9971-8CCE258EADC2}" srcOrd="3" destOrd="0" presId="urn:microsoft.com/office/officeart/2005/8/layout/gear1"/>
    <dgm:cxn modelId="{A7BD1C0D-F2CD-472F-873A-587CDB431625}" type="presParOf" srcId="{6003F8CE-2F78-4F8B-B094-84D13DB2BB8C}" destId="{9074252E-8795-4C7C-B9B1-4539FD81D389}" srcOrd="4" destOrd="0" presId="urn:microsoft.com/office/officeart/2005/8/layout/gear1"/>
    <dgm:cxn modelId="{C54DE33F-EC99-4502-9C6F-4755145F649C}" type="presParOf" srcId="{6003F8CE-2F78-4F8B-B094-84D13DB2BB8C}" destId="{9EB72985-7B3E-451A-8D39-9BB1F78D820A}" srcOrd="5" destOrd="0" presId="urn:microsoft.com/office/officeart/2005/8/layout/gear1"/>
    <dgm:cxn modelId="{04F36FB0-7E59-437A-9F89-6DCB2E6D13F2}" type="presParOf" srcId="{6003F8CE-2F78-4F8B-B094-84D13DB2BB8C}" destId="{4DA26A23-E1E0-4459-92C7-B4B1FBEA10C1}" srcOrd="6" destOrd="0" presId="urn:microsoft.com/office/officeart/2005/8/layout/gear1"/>
    <dgm:cxn modelId="{B493FE40-EC2E-4BE7-B265-A42B0AD96EEA}" type="presParOf" srcId="{6003F8CE-2F78-4F8B-B094-84D13DB2BB8C}" destId="{A3E567CC-70D8-4E6C-A20C-0F1D8968EA9C}" srcOrd="7" destOrd="0" presId="urn:microsoft.com/office/officeart/2005/8/layout/gear1"/>
    <dgm:cxn modelId="{719B5B52-0C66-452D-84AA-A182300BA2FB}" type="presParOf" srcId="{6003F8CE-2F78-4F8B-B094-84D13DB2BB8C}" destId="{C99FD283-A0F8-4713-84E6-F74A73A8E111}" srcOrd="8" destOrd="0" presId="urn:microsoft.com/office/officeart/2005/8/layout/gear1"/>
    <dgm:cxn modelId="{53D62B6D-6931-49C1-8A7E-83EA60CE27DB}" type="presParOf" srcId="{6003F8CE-2F78-4F8B-B094-84D13DB2BB8C}" destId="{EE380B89-6DF7-403C-8433-48EAF939EA27}" srcOrd="9" destOrd="0" presId="urn:microsoft.com/office/officeart/2005/8/layout/gear1"/>
    <dgm:cxn modelId="{E5A22751-5A0A-4334-B23F-A53DD0D02A4C}" type="presParOf" srcId="{6003F8CE-2F78-4F8B-B094-84D13DB2BB8C}" destId="{5C780621-66A0-4F6E-A25E-34C8AB365E55}" srcOrd="10" destOrd="0" presId="urn:microsoft.com/office/officeart/2005/8/layout/gear1"/>
    <dgm:cxn modelId="{F94F4A64-C624-4F7B-BD00-75CDEF40CC3E}" type="presParOf" srcId="{6003F8CE-2F78-4F8B-B094-84D13DB2BB8C}" destId="{69D3F3BC-24AA-4852-9FC0-421C5FEF9627}" srcOrd="11" destOrd="0" presId="urn:microsoft.com/office/officeart/2005/8/layout/gear1"/>
    <dgm:cxn modelId="{F9D92E4D-2180-4FF9-96E3-C7180E6279B8}" type="presParOf" srcId="{6003F8CE-2F78-4F8B-B094-84D13DB2BB8C}" destId="{9877D54A-ADB2-49A9-A92D-DABB14B1513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4CF67-DCC1-400E-8E5C-BFB8CE1064D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5475461-4902-451B-846D-863BDE34F8C5}">
      <dgm:prSet/>
      <dgm:spPr/>
      <dgm:t>
        <a:bodyPr/>
        <a:lstStyle/>
        <a:p>
          <a:r>
            <a:rPr lang="en-US"/>
            <a:t>Business Case:</a:t>
          </a:r>
          <a:endParaRPr lang="en-ID"/>
        </a:p>
      </dgm:t>
    </dgm:pt>
    <dgm:pt modelId="{128EDE94-09C9-4424-B680-B495C33907DD}" type="parTrans" cxnId="{A038F4CC-1068-4069-AE8B-36864DD25B1C}">
      <dgm:prSet/>
      <dgm:spPr/>
      <dgm:t>
        <a:bodyPr/>
        <a:lstStyle/>
        <a:p>
          <a:endParaRPr lang="en-ID"/>
        </a:p>
      </dgm:t>
    </dgm:pt>
    <dgm:pt modelId="{3D497A3B-361A-42A3-89CD-61DD8B89A7A9}" type="sibTrans" cxnId="{A038F4CC-1068-4069-AE8B-36864DD25B1C}">
      <dgm:prSet/>
      <dgm:spPr/>
      <dgm:t>
        <a:bodyPr/>
        <a:lstStyle/>
        <a:p>
          <a:endParaRPr lang="en-ID"/>
        </a:p>
      </dgm:t>
    </dgm:pt>
    <dgm:pt modelId="{6E5E2CED-E845-4E82-8873-DA028A117F49}">
      <dgm:prSet/>
      <dgm:spPr/>
      <dgm:t>
        <a:bodyPr/>
        <a:lstStyle/>
        <a:p>
          <a:r>
            <a:rPr lang="en-US" dirty="0"/>
            <a:t>Giant Superstore retailer wish to analyze their big data to see the </a:t>
          </a:r>
          <a:r>
            <a:rPr lang="en-US" dirty="0" err="1"/>
            <a:t>segementation</a:t>
          </a:r>
          <a:r>
            <a:rPr lang="en-US" dirty="0"/>
            <a:t> of Permata Bank customers who had transaction using Permata bank credit card at their store.</a:t>
          </a:r>
          <a:endParaRPr lang="en-ID" dirty="0"/>
        </a:p>
      </dgm:t>
    </dgm:pt>
    <dgm:pt modelId="{17BF3906-5B86-4915-9B11-C1813B8F8B24}" type="parTrans" cxnId="{117DAEF4-D2C2-45BB-9F6A-9DC0C3F26EC6}">
      <dgm:prSet/>
      <dgm:spPr/>
      <dgm:t>
        <a:bodyPr/>
        <a:lstStyle/>
        <a:p>
          <a:endParaRPr lang="en-ID"/>
        </a:p>
      </dgm:t>
    </dgm:pt>
    <dgm:pt modelId="{4C976353-21E4-4EDE-B4B3-49E460645E0C}" type="sibTrans" cxnId="{117DAEF4-D2C2-45BB-9F6A-9DC0C3F26EC6}">
      <dgm:prSet/>
      <dgm:spPr/>
      <dgm:t>
        <a:bodyPr/>
        <a:lstStyle/>
        <a:p>
          <a:endParaRPr lang="en-ID"/>
        </a:p>
      </dgm:t>
    </dgm:pt>
    <dgm:pt modelId="{CEBB9495-F52F-4F00-BD62-2A3B499F04D7}">
      <dgm:prSet/>
      <dgm:spPr/>
      <dgm:t>
        <a:bodyPr/>
        <a:lstStyle/>
        <a:p>
          <a:r>
            <a:rPr lang="en-US"/>
            <a:t>Business Scope:  </a:t>
          </a:r>
          <a:endParaRPr lang="en-ID"/>
        </a:p>
      </dgm:t>
    </dgm:pt>
    <dgm:pt modelId="{765E3A5B-68FD-4AB3-809E-10A7C068B645}" type="parTrans" cxnId="{2BE85ADE-21D2-4669-A65C-3DD0C1035E44}">
      <dgm:prSet/>
      <dgm:spPr/>
      <dgm:t>
        <a:bodyPr/>
        <a:lstStyle/>
        <a:p>
          <a:endParaRPr lang="en-ID"/>
        </a:p>
      </dgm:t>
    </dgm:pt>
    <dgm:pt modelId="{5B518682-E95D-4736-9545-078DA88B4A04}" type="sibTrans" cxnId="{2BE85ADE-21D2-4669-A65C-3DD0C1035E44}">
      <dgm:prSet/>
      <dgm:spPr/>
      <dgm:t>
        <a:bodyPr/>
        <a:lstStyle/>
        <a:p>
          <a:endParaRPr lang="en-ID"/>
        </a:p>
      </dgm:t>
    </dgm:pt>
    <dgm:pt modelId="{7CFDB785-EF77-4420-9A4F-9EDF3253B204}">
      <dgm:prSet/>
      <dgm:spPr/>
      <dgm:t>
        <a:bodyPr/>
        <a:lstStyle/>
        <a:p>
          <a:r>
            <a:rPr lang="en-US" dirty="0"/>
            <a:t>Marketing</a:t>
          </a:r>
          <a:endParaRPr lang="en-ID" dirty="0"/>
        </a:p>
      </dgm:t>
    </dgm:pt>
    <dgm:pt modelId="{6D4F6BD4-54A6-48F6-BC79-A0AC7E28B5BF}" type="parTrans" cxnId="{FFB3A42E-CDFD-473A-841C-9856B4427CE4}">
      <dgm:prSet/>
      <dgm:spPr/>
      <dgm:t>
        <a:bodyPr/>
        <a:lstStyle/>
        <a:p>
          <a:endParaRPr lang="en-ID"/>
        </a:p>
      </dgm:t>
    </dgm:pt>
    <dgm:pt modelId="{AD540775-6D18-4767-8B2F-D9A4BEE73DC5}" type="sibTrans" cxnId="{FFB3A42E-CDFD-473A-841C-9856B4427CE4}">
      <dgm:prSet/>
      <dgm:spPr/>
      <dgm:t>
        <a:bodyPr/>
        <a:lstStyle/>
        <a:p>
          <a:endParaRPr lang="en-ID"/>
        </a:p>
      </dgm:t>
    </dgm:pt>
    <dgm:pt modelId="{670184D8-9845-4E33-9DBC-675C44D62F63}">
      <dgm:prSet/>
      <dgm:spPr/>
      <dgm:t>
        <a:bodyPr/>
        <a:lstStyle/>
        <a:p>
          <a:r>
            <a:rPr lang="en-US" dirty="0"/>
            <a:t>Task to do:</a:t>
          </a:r>
          <a:endParaRPr lang="en-ID" dirty="0"/>
        </a:p>
      </dgm:t>
    </dgm:pt>
    <dgm:pt modelId="{C5AEA5D4-06E8-4B80-939A-BA2308FB580E}" type="parTrans" cxnId="{CFCFDCB0-83E1-4D5B-A60C-48A8453F48F8}">
      <dgm:prSet/>
      <dgm:spPr/>
      <dgm:t>
        <a:bodyPr/>
        <a:lstStyle/>
        <a:p>
          <a:endParaRPr lang="en-ID"/>
        </a:p>
      </dgm:t>
    </dgm:pt>
    <dgm:pt modelId="{70FDCCDF-95DE-4727-9A0D-6B5F8CF84C7B}" type="sibTrans" cxnId="{CFCFDCB0-83E1-4D5B-A60C-48A8453F48F8}">
      <dgm:prSet/>
      <dgm:spPr/>
      <dgm:t>
        <a:bodyPr/>
        <a:lstStyle/>
        <a:p>
          <a:endParaRPr lang="en-ID"/>
        </a:p>
      </dgm:t>
    </dgm:pt>
    <dgm:pt modelId="{F24025D4-B371-46AE-8A50-9C5AEBD05BAA}">
      <dgm:prSet/>
      <dgm:spPr/>
      <dgm:t>
        <a:bodyPr/>
        <a:lstStyle/>
        <a:p>
          <a:r>
            <a:rPr lang="en-US"/>
            <a:t>Construct an RFM (Recency/Frequency/Monetary)  models for Giant visitor segmentation.</a:t>
          </a:r>
          <a:endParaRPr lang="en-ID"/>
        </a:p>
      </dgm:t>
    </dgm:pt>
    <dgm:pt modelId="{28FDE849-B9DF-4728-ADFF-951B749D369E}" type="parTrans" cxnId="{B4B7A9A6-ADF7-4685-A5FF-CAEA65EF9500}">
      <dgm:prSet/>
      <dgm:spPr/>
      <dgm:t>
        <a:bodyPr/>
        <a:lstStyle/>
        <a:p>
          <a:endParaRPr lang="en-ID"/>
        </a:p>
      </dgm:t>
    </dgm:pt>
    <dgm:pt modelId="{9CDDA3D6-9870-4406-B6BA-B7B3CB3C476A}" type="sibTrans" cxnId="{B4B7A9A6-ADF7-4685-A5FF-CAEA65EF9500}">
      <dgm:prSet/>
      <dgm:spPr/>
      <dgm:t>
        <a:bodyPr/>
        <a:lstStyle/>
        <a:p>
          <a:endParaRPr lang="en-ID"/>
        </a:p>
      </dgm:t>
    </dgm:pt>
    <dgm:pt modelId="{0290B7E3-923E-4446-84B4-650C80310275}">
      <dgm:prSet/>
      <dgm:spPr/>
      <dgm:t>
        <a:bodyPr/>
        <a:lstStyle/>
        <a:p>
          <a:r>
            <a:rPr lang="en-US"/>
            <a:t>Determine campaign recommendations for each segment.</a:t>
          </a:r>
          <a:endParaRPr lang="en-ID"/>
        </a:p>
      </dgm:t>
    </dgm:pt>
    <dgm:pt modelId="{1126DCEF-3D4D-4F64-944E-AF4555CBB434}" type="parTrans" cxnId="{F5A59148-B34A-448F-9428-7D97920672B6}">
      <dgm:prSet/>
      <dgm:spPr/>
      <dgm:t>
        <a:bodyPr/>
        <a:lstStyle/>
        <a:p>
          <a:endParaRPr lang="en-ID"/>
        </a:p>
      </dgm:t>
    </dgm:pt>
    <dgm:pt modelId="{53A37D37-3AEC-43AB-BAB1-8DC5458944FF}" type="sibTrans" cxnId="{F5A59148-B34A-448F-9428-7D97920672B6}">
      <dgm:prSet/>
      <dgm:spPr/>
      <dgm:t>
        <a:bodyPr/>
        <a:lstStyle/>
        <a:p>
          <a:endParaRPr lang="en-ID"/>
        </a:p>
      </dgm:t>
    </dgm:pt>
    <dgm:pt modelId="{09C57F9E-7D57-44AE-AB85-4E6918949A6E}" type="pres">
      <dgm:prSet presAssocID="{A074CF67-DCC1-400E-8E5C-BFB8CE1064D8}" presName="Name0" presStyleCnt="0">
        <dgm:presLayoutVars>
          <dgm:dir/>
          <dgm:animLvl val="lvl"/>
          <dgm:resizeHandles val="exact"/>
        </dgm:presLayoutVars>
      </dgm:prSet>
      <dgm:spPr/>
    </dgm:pt>
    <dgm:pt modelId="{D8BFEFBF-D8DC-4B4C-9731-0E8B43372299}" type="pres">
      <dgm:prSet presAssocID="{C5475461-4902-451B-846D-863BDE34F8C5}" presName="linNode" presStyleCnt="0"/>
      <dgm:spPr/>
    </dgm:pt>
    <dgm:pt modelId="{05FE066D-7709-4BFE-B551-C72BC49965A0}" type="pres">
      <dgm:prSet presAssocID="{C5475461-4902-451B-846D-863BDE34F8C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99D33A2-AE73-4CD0-9819-8103D9EF5EA8}" type="pres">
      <dgm:prSet presAssocID="{C5475461-4902-451B-846D-863BDE34F8C5}" presName="descendantText" presStyleLbl="alignAccFollowNode1" presStyleIdx="0" presStyleCnt="3">
        <dgm:presLayoutVars>
          <dgm:bulletEnabled val="1"/>
        </dgm:presLayoutVars>
      </dgm:prSet>
      <dgm:spPr/>
    </dgm:pt>
    <dgm:pt modelId="{BEEE5BE4-3EAD-4898-A0D8-DD107C09F3BA}" type="pres">
      <dgm:prSet presAssocID="{3D497A3B-361A-42A3-89CD-61DD8B89A7A9}" presName="sp" presStyleCnt="0"/>
      <dgm:spPr/>
    </dgm:pt>
    <dgm:pt modelId="{5F05D50C-F48F-4257-B536-EE54BE25A190}" type="pres">
      <dgm:prSet presAssocID="{CEBB9495-F52F-4F00-BD62-2A3B499F04D7}" presName="linNode" presStyleCnt="0"/>
      <dgm:spPr/>
    </dgm:pt>
    <dgm:pt modelId="{27C71247-5799-4A82-A0AE-2D66984D3A7B}" type="pres">
      <dgm:prSet presAssocID="{CEBB9495-F52F-4F00-BD62-2A3B499F04D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B9BEBB6-8503-4ED6-B2B5-624774EDA8DD}" type="pres">
      <dgm:prSet presAssocID="{CEBB9495-F52F-4F00-BD62-2A3B499F04D7}" presName="descendantText" presStyleLbl="alignAccFollowNode1" presStyleIdx="1" presStyleCnt="3">
        <dgm:presLayoutVars>
          <dgm:bulletEnabled val="1"/>
        </dgm:presLayoutVars>
      </dgm:prSet>
      <dgm:spPr/>
    </dgm:pt>
    <dgm:pt modelId="{28893936-7FCC-44AD-BC9C-EFCFE22DC94C}" type="pres">
      <dgm:prSet presAssocID="{5B518682-E95D-4736-9545-078DA88B4A04}" presName="sp" presStyleCnt="0"/>
      <dgm:spPr/>
    </dgm:pt>
    <dgm:pt modelId="{27ED16A7-080B-4B95-8463-1E61470AC375}" type="pres">
      <dgm:prSet presAssocID="{670184D8-9845-4E33-9DBC-675C44D62F63}" presName="linNode" presStyleCnt="0"/>
      <dgm:spPr/>
    </dgm:pt>
    <dgm:pt modelId="{A7C20653-0FCE-4B5D-8F0D-0D322C42EFE9}" type="pres">
      <dgm:prSet presAssocID="{670184D8-9845-4E33-9DBC-675C44D62F6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AC18A7E-665D-41D2-B103-0F5FB28A7534}" type="pres">
      <dgm:prSet presAssocID="{670184D8-9845-4E33-9DBC-675C44D62F6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FB3A42E-CDFD-473A-841C-9856B4427CE4}" srcId="{CEBB9495-F52F-4F00-BD62-2A3B499F04D7}" destId="{7CFDB785-EF77-4420-9A4F-9EDF3253B204}" srcOrd="0" destOrd="0" parTransId="{6D4F6BD4-54A6-48F6-BC79-A0AC7E28B5BF}" sibTransId="{AD540775-6D18-4767-8B2F-D9A4BEE73DC5}"/>
    <dgm:cxn modelId="{F5A59148-B34A-448F-9428-7D97920672B6}" srcId="{670184D8-9845-4E33-9DBC-675C44D62F63}" destId="{0290B7E3-923E-4446-84B4-650C80310275}" srcOrd="1" destOrd="0" parTransId="{1126DCEF-3D4D-4F64-944E-AF4555CBB434}" sibTransId="{53A37D37-3AEC-43AB-BAB1-8DC5458944FF}"/>
    <dgm:cxn modelId="{EE469E55-024F-429F-8DA8-60696DE5908A}" type="presOf" srcId="{6E5E2CED-E845-4E82-8873-DA028A117F49}" destId="{C99D33A2-AE73-4CD0-9819-8103D9EF5EA8}" srcOrd="0" destOrd="0" presId="urn:microsoft.com/office/officeart/2005/8/layout/vList5"/>
    <dgm:cxn modelId="{B4B7A9A6-ADF7-4685-A5FF-CAEA65EF9500}" srcId="{670184D8-9845-4E33-9DBC-675C44D62F63}" destId="{F24025D4-B371-46AE-8A50-9C5AEBD05BAA}" srcOrd="0" destOrd="0" parTransId="{28FDE849-B9DF-4728-ADFF-951B749D369E}" sibTransId="{9CDDA3D6-9870-4406-B6BA-B7B3CB3C476A}"/>
    <dgm:cxn modelId="{CFCFDCB0-83E1-4D5B-A60C-48A8453F48F8}" srcId="{A074CF67-DCC1-400E-8E5C-BFB8CE1064D8}" destId="{670184D8-9845-4E33-9DBC-675C44D62F63}" srcOrd="2" destOrd="0" parTransId="{C5AEA5D4-06E8-4B80-939A-BA2308FB580E}" sibTransId="{70FDCCDF-95DE-4727-9A0D-6B5F8CF84C7B}"/>
    <dgm:cxn modelId="{BA77B2B4-7151-446B-8960-55EF06984B42}" type="presOf" srcId="{F24025D4-B371-46AE-8A50-9C5AEBD05BAA}" destId="{7AC18A7E-665D-41D2-B103-0F5FB28A7534}" srcOrd="0" destOrd="0" presId="urn:microsoft.com/office/officeart/2005/8/layout/vList5"/>
    <dgm:cxn modelId="{44FCE2C4-2386-4656-BEEA-FA31FF3761D7}" type="presOf" srcId="{0290B7E3-923E-4446-84B4-650C80310275}" destId="{7AC18A7E-665D-41D2-B103-0F5FB28A7534}" srcOrd="0" destOrd="1" presId="urn:microsoft.com/office/officeart/2005/8/layout/vList5"/>
    <dgm:cxn modelId="{A038F4CC-1068-4069-AE8B-36864DD25B1C}" srcId="{A074CF67-DCC1-400E-8E5C-BFB8CE1064D8}" destId="{C5475461-4902-451B-846D-863BDE34F8C5}" srcOrd="0" destOrd="0" parTransId="{128EDE94-09C9-4424-B680-B495C33907DD}" sibTransId="{3D497A3B-361A-42A3-89CD-61DD8B89A7A9}"/>
    <dgm:cxn modelId="{984489D0-19C5-42AB-85F4-189D970713DE}" type="presOf" srcId="{A074CF67-DCC1-400E-8E5C-BFB8CE1064D8}" destId="{09C57F9E-7D57-44AE-AB85-4E6918949A6E}" srcOrd="0" destOrd="0" presId="urn:microsoft.com/office/officeart/2005/8/layout/vList5"/>
    <dgm:cxn modelId="{2BE85ADE-21D2-4669-A65C-3DD0C1035E44}" srcId="{A074CF67-DCC1-400E-8E5C-BFB8CE1064D8}" destId="{CEBB9495-F52F-4F00-BD62-2A3B499F04D7}" srcOrd="1" destOrd="0" parTransId="{765E3A5B-68FD-4AB3-809E-10A7C068B645}" sibTransId="{5B518682-E95D-4736-9545-078DA88B4A04}"/>
    <dgm:cxn modelId="{FF26ADDE-A1ED-4A78-B4A4-BAA0B2C07158}" type="presOf" srcId="{670184D8-9845-4E33-9DBC-675C44D62F63}" destId="{A7C20653-0FCE-4B5D-8F0D-0D322C42EFE9}" srcOrd="0" destOrd="0" presId="urn:microsoft.com/office/officeart/2005/8/layout/vList5"/>
    <dgm:cxn modelId="{0DFC25E7-5C6C-43FC-9F55-DE1CA280A15F}" type="presOf" srcId="{CEBB9495-F52F-4F00-BD62-2A3B499F04D7}" destId="{27C71247-5799-4A82-A0AE-2D66984D3A7B}" srcOrd="0" destOrd="0" presId="urn:microsoft.com/office/officeart/2005/8/layout/vList5"/>
    <dgm:cxn modelId="{D7FC40F4-9911-48BF-A688-7CDA4499DA64}" type="presOf" srcId="{7CFDB785-EF77-4420-9A4F-9EDF3253B204}" destId="{AB9BEBB6-8503-4ED6-B2B5-624774EDA8DD}" srcOrd="0" destOrd="0" presId="urn:microsoft.com/office/officeart/2005/8/layout/vList5"/>
    <dgm:cxn modelId="{117DAEF4-D2C2-45BB-9F6A-9DC0C3F26EC6}" srcId="{C5475461-4902-451B-846D-863BDE34F8C5}" destId="{6E5E2CED-E845-4E82-8873-DA028A117F49}" srcOrd="0" destOrd="0" parTransId="{17BF3906-5B86-4915-9B11-C1813B8F8B24}" sibTransId="{4C976353-21E4-4EDE-B4B3-49E460645E0C}"/>
    <dgm:cxn modelId="{720D4CFF-37CB-4D79-891B-01ED57DADCDA}" type="presOf" srcId="{C5475461-4902-451B-846D-863BDE34F8C5}" destId="{05FE066D-7709-4BFE-B551-C72BC49965A0}" srcOrd="0" destOrd="0" presId="urn:microsoft.com/office/officeart/2005/8/layout/vList5"/>
    <dgm:cxn modelId="{59ED80B1-883C-4685-85F1-368E50D7A7A6}" type="presParOf" srcId="{09C57F9E-7D57-44AE-AB85-4E6918949A6E}" destId="{D8BFEFBF-D8DC-4B4C-9731-0E8B43372299}" srcOrd="0" destOrd="0" presId="urn:microsoft.com/office/officeart/2005/8/layout/vList5"/>
    <dgm:cxn modelId="{3F4A3A5F-CC30-424F-9BB7-474610F0A4D6}" type="presParOf" srcId="{D8BFEFBF-D8DC-4B4C-9731-0E8B43372299}" destId="{05FE066D-7709-4BFE-B551-C72BC49965A0}" srcOrd="0" destOrd="0" presId="urn:microsoft.com/office/officeart/2005/8/layout/vList5"/>
    <dgm:cxn modelId="{F9D15EC9-DD6F-44B8-B08D-46DD56E00C70}" type="presParOf" srcId="{D8BFEFBF-D8DC-4B4C-9731-0E8B43372299}" destId="{C99D33A2-AE73-4CD0-9819-8103D9EF5EA8}" srcOrd="1" destOrd="0" presId="urn:microsoft.com/office/officeart/2005/8/layout/vList5"/>
    <dgm:cxn modelId="{B99FDCB4-E490-4B57-B516-D991E44FE21D}" type="presParOf" srcId="{09C57F9E-7D57-44AE-AB85-4E6918949A6E}" destId="{BEEE5BE4-3EAD-4898-A0D8-DD107C09F3BA}" srcOrd="1" destOrd="0" presId="urn:microsoft.com/office/officeart/2005/8/layout/vList5"/>
    <dgm:cxn modelId="{1F515C84-678B-4603-B80C-A413902DEB51}" type="presParOf" srcId="{09C57F9E-7D57-44AE-AB85-4E6918949A6E}" destId="{5F05D50C-F48F-4257-B536-EE54BE25A190}" srcOrd="2" destOrd="0" presId="urn:microsoft.com/office/officeart/2005/8/layout/vList5"/>
    <dgm:cxn modelId="{EE61815E-C512-4E6A-A3C1-6B2522FEB3B7}" type="presParOf" srcId="{5F05D50C-F48F-4257-B536-EE54BE25A190}" destId="{27C71247-5799-4A82-A0AE-2D66984D3A7B}" srcOrd="0" destOrd="0" presId="urn:microsoft.com/office/officeart/2005/8/layout/vList5"/>
    <dgm:cxn modelId="{A1115D0B-3067-4F72-B83E-448C7BEFB519}" type="presParOf" srcId="{5F05D50C-F48F-4257-B536-EE54BE25A190}" destId="{AB9BEBB6-8503-4ED6-B2B5-624774EDA8DD}" srcOrd="1" destOrd="0" presId="urn:microsoft.com/office/officeart/2005/8/layout/vList5"/>
    <dgm:cxn modelId="{5F6593F9-E663-493D-8810-624D8B26D83D}" type="presParOf" srcId="{09C57F9E-7D57-44AE-AB85-4E6918949A6E}" destId="{28893936-7FCC-44AD-BC9C-EFCFE22DC94C}" srcOrd="3" destOrd="0" presId="urn:microsoft.com/office/officeart/2005/8/layout/vList5"/>
    <dgm:cxn modelId="{5EADA6FF-788C-4D89-A83A-0F75E2545E60}" type="presParOf" srcId="{09C57F9E-7D57-44AE-AB85-4E6918949A6E}" destId="{27ED16A7-080B-4B95-8463-1E61470AC375}" srcOrd="4" destOrd="0" presId="urn:microsoft.com/office/officeart/2005/8/layout/vList5"/>
    <dgm:cxn modelId="{525F364D-38D6-4520-BB64-1AC1BB93D69F}" type="presParOf" srcId="{27ED16A7-080B-4B95-8463-1E61470AC375}" destId="{A7C20653-0FCE-4B5D-8F0D-0D322C42EFE9}" srcOrd="0" destOrd="0" presId="urn:microsoft.com/office/officeart/2005/8/layout/vList5"/>
    <dgm:cxn modelId="{A1A72FC9-A505-48A7-9157-495DD5216E42}" type="presParOf" srcId="{27ED16A7-080B-4B95-8463-1E61470AC375}" destId="{7AC18A7E-665D-41D2-B103-0F5FB28A75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E16E9-3A81-4A6E-A4A6-644BA6B305DB}" type="doc">
      <dgm:prSet loTypeId="urn:microsoft.com/office/officeart/2009/layout/CircleArrowProcess" loCatId="process" qsTypeId="urn:microsoft.com/office/officeart/2005/8/quickstyle/3d6" qsCatId="3D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82097C97-0321-40F2-8C29-6B8816220B25}">
      <dgm:prSet/>
      <dgm:spPr/>
      <dgm:t>
        <a:bodyPr/>
        <a:lstStyle/>
        <a:p>
          <a:r>
            <a:rPr lang="en-ID" dirty="0"/>
            <a:t>Big Data</a:t>
          </a:r>
        </a:p>
      </dgm:t>
    </dgm:pt>
    <dgm:pt modelId="{C587D2DC-83C5-43E5-AA0F-64176CC7ACCF}" type="parTrans" cxnId="{2E12DAEF-EECF-4341-A3AE-D310B5AEBF38}">
      <dgm:prSet/>
      <dgm:spPr/>
      <dgm:t>
        <a:bodyPr/>
        <a:lstStyle/>
        <a:p>
          <a:endParaRPr lang="en-ID"/>
        </a:p>
      </dgm:t>
    </dgm:pt>
    <dgm:pt modelId="{E3D645BF-D127-461A-A798-93BCBE035C9B}" type="sibTrans" cxnId="{2E12DAEF-EECF-4341-A3AE-D310B5AEBF38}">
      <dgm:prSet/>
      <dgm:spPr/>
      <dgm:t>
        <a:bodyPr/>
        <a:lstStyle/>
        <a:p>
          <a:endParaRPr lang="en-ID"/>
        </a:p>
      </dgm:t>
    </dgm:pt>
    <dgm:pt modelId="{4269F687-754E-4CD3-B550-1426FF54ACFC}">
      <dgm:prSet/>
      <dgm:spPr/>
      <dgm:t>
        <a:bodyPr/>
        <a:lstStyle/>
        <a:p>
          <a:r>
            <a:rPr lang="en-ID"/>
            <a:t>Segments</a:t>
          </a:r>
        </a:p>
      </dgm:t>
    </dgm:pt>
    <dgm:pt modelId="{6227F551-BD47-4737-883E-EEA84E3F466F}" type="parTrans" cxnId="{32A99D14-C7DF-4064-9EAF-ED180EA70327}">
      <dgm:prSet/>
      <dgm:spPr/>
      <dgm:t>
        <a:bodyPr/>
        <a:lstStyle/>
        <a:p>
          <a:endParaRPr lang="en-ID"/>
        </a:p>
      </dgm:t>
    </dgm:pt>
    <dgm:pt modelId="{532D6A7B-6373-4D30-B57E-7F4071F596EF}" type="sibTrans" cxnId="{32A99D14-C7DF-4064-9EAF-ED180EA70327}">
      <dgm:prSet/>
      <dgm:spPr/>
      <dgm:t>
        <a:bodyPr/>
        <a:lstStyle/>
        <a:p>
          <a:endParaRPr lang="en-ID"/>
        </a:p>
      </dgm:t>
    </dgm:pt>
    <dgm:pt modelId="{20FDBCA2-0FE8-4E6F-8094-45F9998E1252}">
      <dgm:prSet/>
      <dgm:spPr/>
      <dgm:t>
        <a:bodyPr/>
        <a:lstStyle/>
        <a:p>
          <a:r>
            <a:rPr lang="en-ID"/>
            <a:t>Campaign</a:t>
          </a:r>
        </a:p>
      </dgm:t>
    </dgm:pt>
    <dgm:pt modelId="{2B681B00-0791-43CA-8D01-230E05C91E5E}" type="parTrans" cxnId="{24124C31-2968-4D82-9C9E-E52189394684}">
      <dgm:prSet/>
      <dgm:spPr/>
      <dgm:t>
        <a:bodyPr/>
        <a:lstStyle/>
        <a:p>
          <a:endParaRPr lang="en-ID"/>
        </a:p>
      </dgm:t>
    </dgm:pt>
    <dgm:pt modelId="{3FB64BA9-FE05-4251-AC1C-EB347C66B216}" type="sibTrans" cxnId="{24124C31-2968-4D82-9C9E-E52189394684}">
      <dgm:prSet/>
      <dgm:spPr/>
      <dgm:t>
        <a:bodyPr/>
        <a:lstStyle/>
        <a:p>
          <a:endParaRPr lang="en-ID"/>
        </a:p>
      </dgm:t>
    </dgm:pt>
    <dgm:pt modelId="{BD3F43E9-76FA-404E-A478-4238C7B84FE5}" type="pres">
      <dgm:prSet presAssocID="{49EE16E9-3A81-4A6E-A4A6-644BA6B305D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0A537BC-BC0D-400A-B882-A76B83AC2C13}" type="pres">
      <dgm:prSet presAssocID="{82097C97-0321-40F2-8C29-6B8816220B25}" presName="Accent1" presStyleCnt="0"/>
      <dgm:spPr/>
    </dgm:pt>
    <dgm:pt modelId="{3D54A066-E14A-473C-8D5A-DB24B5E6564B}" type="pres">
      <dgm:prSet presAssocID="{82097C97-0321-40F2-8C29-6B8816220B25}" presName="Accent" presStyleLbl="node1" presStyleIdx="0" presStyleCnt="3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5400000" scaled="1"/>
          <a:tileRect/>
        </a:gradFill>
      </dgm:spPr>
    </dgm:pt>
    <dgm:pt modelId="{33794046-D08B-45B7-B66F-FE955E11FF07}" type="pres">
      <dgm:prSet presAssocID="{82097C97-0321-40F2-8C29-6B8816220B2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95B66E0-071E-41A7-A79E-845C68B35D6C}" type="pres">
      <dgm:prSet presAssocID="{4269F687-754E-4CD3-B550-1426FF54ACFC}" presName="Accent2" presStyleCnt="0"/>
      <dgm:spPr/>
    </dgm:pt>
    <dgm:pt modelId="{956C5CEB-B580-4DF7-A13A-A1D1DE4F0889}" type="pres">
      <dgm:prSet presAssocID="{4269F687-754E-4CD3-B550-1426FF54ACFC}" presName="Accent" presStyleLbl="node1" presStyleIdx="1" presStyleCnt="3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5400000" scaled="1"/>
          <a:tileRect/>
        </a:gradFill>
      </dgm:spPr>
    </dgm:pt>
    <dgm:pt modelId="{C89AE328-4036-4F47-99F3-5B2648B6986F}" type="pres">
      <dgm:prSet presAssocID="{4269F687-754E-4CD3-B550-1426FF54ACF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83E8841-6722-4D2A-9A7D-41703CF83023}" type="pres">
      <dgm:prSet presAssocID="{20FDBCA2-0FE8-4E6F-8094-45F9998E1252}" presName="Accent3" presStyleCnt="0"/>
      <dgm:spPr/>
    </dgm:pt>
    <dgm:pt modelId="{26A7ED26-6AE8-400E-A864-6EFA5AA140FB}" type="pres">
      <dgm:prSet presAssocID="{20FDBCA2-0FE8-4E6F-8094-45F9998E1252}" presName="Accent" presStyleLbl="node1" presStyleIdx="2" presStyleCnt="3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5400000" scaled="1"/>
          <a:tileRect/>
        </a:gradFill>
      </dgm:spPr>
    </dgm:pt>
    <dgm:pt modelId="{FD2883F4-C776-410F-B4BF-2C771D36FBB1}" type="pres">
      <dgm:prSet presAssocID="{20FDBCA2-0FE8-4E6F-8094-45F9998E125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2A99D14-C7DF-4064-9EAF-ED180EA70327}" srcId="{49EE16E9-3A81-4A6E-A4A6-644BA6B305DB}" destId="{4269F687-754E-4CD3-B550-1426FF54ACFC}" srcOrd="1" destOrd="0" parTransId="{6227F551-BD47-4737-883E-EEA84E3F466F}" sibTransId="{532D6A7B-6373-4D30-B57E-7F4071F596EF}"/>
    <dgm:cxn modelId="{24124C31-2968-4D82-9C9E-E52189394684}" srcId="{49EE16E9-3A81-4A6E-A4A6-644BA6B305DB}" destId="{20FDBCA2-0FE8-4E6F-8094-45F9998E1252}" srcOrd="2" destOrd="0" parTransId="{2B681B00-0791-43CA-8D01-230E05C91E5E}" sibTransId="{3FB64BA9-FE05-4251-AC1C-EB347C66B216}"/>
    <dgm:cxn modelId="{B2DD4F34-6DE8-4C80-97C5-669F4BCCA4AB}" type="presOf" srcId="{4269F687-754E-4CD3-B550-1426FF54ACFC}" destId="{C89AE328-4036-4F47-99F3-5B2648B6986F}" srcOrd="0" destOrd="0" presId="urn:microsoft.com/office/officeart/2009/layout/CircleArrowProcess"/>
    <dgm:cxn modelId="{69A5356F-BCC6-48B1-8087-BBFEE8E3FB5F}" type="presOf" srcId="{82097C97-0321-40F2-8C29-6B8816220B25}" destId="{33794046-D08B-45B7-B66F-FE955E11FF07}" srcOrd="0" destOrd="0" presId="urn:microsoft.com/office/officeart/2009/layout/CircleArrowProcess"/>
    <dgm:cxn modelId="{2F2D04B6-8501-42A3-9FD8-780196FA3A40}" type="presOf" srcId="{20FDBCA2-0FE8-4E6F-8094-45F9998E1252}" destId="{FD2883F4-C776-410F-B4BF-2C771D36FBB1}" srcOrd="0" destOrd="0" presId="urn:microsoft.com/office/officeart/2009/layout/CircleArrowProcess"/>
    <dgm:cxn modelId="{9F01F1BF-10DB-4E8F-855D-805835AD2819}" type="presOf" srcId="{49EE16E9-3A81-4A6E-A4A6-644BA6B305DB}" destId="{BD3F43E9-76FA-404E-A478-4238C7B84FE5}" srcOrd="0" destOrd="0" presId="urn:microsoft.com/office/officeart/2009/layout/CircleArrowProcess"/>
    <dgm:cxn modelId="{2E12DAEF-EECF-4341-A3AE-D310B5AEBF38}" srcId="{49EE16E9-3A81-4A6E-A4A6-644BA6B305DB}" destId="{82097C97-0321-40F2-8C29-6B8816220B25}" srcOrd="0" destOrd="0" parTransId="{C587D2DC-83C5-43E5-AA0F-64176CC7ACCF}" sibTransId="{E3D645BF-D127-461A-A798-93BCBE035C9B}"/>
    <dgm:cxn modelId="{FB5ECCDD-3C47-4244-8F9B-A4FC96157036}" type="presParOf" srcId="{BD3F43E9-76FA-404E-A478-4238C7B84FE5}" destId="{80A537BC-BC0D-400A-B882-A76B83AC2C13}" srcOrd="0" destOrd="0" presId="urn:microsoft.com/office/officeart/2009/layout/CircleArrowProcess"/>
    <dgm:cxn modelId="{19CED2CA-1F70-4B86-827B-7A203F2E29D0}" type="presParOf" srcId="{80A537BC-BC0D-400A-B882-A76B83AC2C13}" destId="{3D54A066-E14A-473C-8D5A-DB24B5E6564B}" srcOrd="0" destOrd="0" presId="urn:microsoft.com/office/officeart/2009/layout/CircleArrowProcess"/>
    <dgm:cxn modelId="{46BA1FDC-B76E-404F-A9CB-E07EBC321924}" type="presParOf" srcId="{BD3F43E9-76FA-404E-A478-4238C7B84FE5}" destId="{33794046-D08B-45B7-B66F-FE955E11FF07}" srcOrd="1" destOrd="0" presId="urn:microsoft.com/office/officeart/2009/layout/CircleArrowProcess"/>
    <dgm:cxn modelId="{7C96CFAC-2173-4203-B666-1175A07516DC}" type="presParOf" srcId="{BD3F43E9-76FA-404E-A478-4238C7B84FE5}" destId="{395B66E0-071E-41A7-A79E-845C68B35D6C}" srcOrd="2" destOrd="0" presId="urn:microsoft.com/office/officeart/2009/layout/CircleArrowProcess"/>
    <dgm:cxn modelId="{7EB4A755-0BD0-45CE-88C7-4E63E2590138}" type="presParOf" srcId="{395B66E0-071E-41A7-A79E-845C68B35D6C}" destId="{956C5CEB-B580-4DF7-A13A-A1D1DE4F0889}" srcOrd="0" destOrd="0" presId="urn:microsoft.com/office/officeart/2009/layout/CircleArrowProcess"/>
    <dgm:cxn modelId="{C238E03B-83B8-4D2C-81E8-9B48972FCFA1}" type="presParOf" srcId="{BD3F43E9-76FA-404E-A478-4238C7B84FE5}" destId="{C89AE328-4036-4F47-99F3-5B2648B6986F}" srcOrd="3" destOrd="0" presId="urn:microsoft.com/office/officeart/2009/layout/CircleArrowProcess"/>
    <dgm:cxn modelId="{D2F9B1D7-54BA-4D7C-9880-EC3CE11E191E}" type="presParOf" srcId="{BD3F43E9-76FA-404E-A478-4238C7B84FE5}" destId="{983E8841-6722-4D2A-9A7D-41703CF83023}" srcOrd="4" destOrd="0" presId="urn:microsoft.com/office/officeart/2009/layout/CircleArrowProcess"/>
    <dgm:cxn modelId="{D5C3245F-1DAA-45B4-A3AD-6180086AAFD6}" type="presParOf" srcId="{983E8841-6722-4D2A-9A7D-41703CF83023}" destId="{26A7ED26-6AE8-400E-A864-6EFA5AA140FB}" srcOrd="0" destOrd="0" presId="urn:microsoft.com/office/officeart/2009/layout/CircleArrowProcess"/>
    <dgm:cxn modelId="{115CA924-FB33-4533-B021-4FB87CFE6ACD}" type="presParOf" srcId="{BD3F43E9-76FA-404E-A478-4238C7B84FE5}" destId="{FD2883F4-C776-410F-B4BF-2C771D36FBB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465089-032F-4C91-92A7-D242434FAD0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DB8F2994-C316-4DB7-A512-DA09832C0DE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1800" b="1" dirty="0"/>
            <a:t>5</a:t>
          </a:r>
          <a:r>
            <a:rPr lang="en-US" sz="1800" dirty="0"/>
            <a:t> </a:t>
          </a:r>
          <a:endParaRPr lang="en-ID" sz="1800" dirty="0"/>
        </a:p>
      </dgm:t>
    </dgm:pt>
    <dgm:pt modelId="{86CB763F-3F6E-408D-8DE0-F552617876E2}" type="parTrans" cxnId="{62A53FFF-ABA1-4C35-ACD4-ADDD1FDCDC07}">
      <dgm:prSet/>
      <dgm:spPr/>
      <dgm:t>
        <a:bodyPr/>
        <a:lstStyle/>
        <a:p>
          <a:endParaRPr lang="en-ID"/>
        </a:p>
      </dgm:t>
    </dgm:pt>
    <dgm:pt modelId="{4BAB4F9A-4E8A-4C61-9D20-3B0D4FBCC541}" type="sibTrans" cxnId="{62A53FFF-ABA1-4C35-ACD4-ADDD1FDCDC07}">
      <dgm:prSet/>
      <dgm:spPr/>
      <dgm:t>
        <a:bodyPr/>
        <a:lstStyle/>
        <a:p>
          <a:endParaRPr lang="en-ID"/>
        </a:p>
      </dgm:t>
    </dgm:pt>
    <dgm:pt modelId="{DB7B13D6-DDF1-4F2D-8D83-CF0D188C1D83}">
      <dgm:prSet/>
      <dgm:spPr>
        <a:ln>
          <a:solidFill>
            <a:srgbClr val="FFC000"/>
          </a:solidFill>
        </a:ln>
      </dgm:spPr>
      <dgm:t>
        <a:bodyPr/>
        <a:lstStyle/>
        <a:p>
          <a:pPr>
            <a:buNone/>
          </a:pPr>
          <a:r>
            <a:rPr lang="en-US" dirty="0"/>
            <a:t>Premium Customers</a:t>
          </a:r>
          <a:endParaRPr lang="en-ID" dirty="0"/>
        </a:p>
      </dgm:t>
    </dgm:pt>
    <dgm:pt modelId="{5453C6F0-F978-47CE-944D-D4AA9B979FEB}" type="parTrans" cxnId="{4111EC26-C754-40C1-A9F8-6EE02D6D32CF}">
      <dgm:prSet/>
      <dgm:spPr/>
      <dgm:t>
        <a:bodyPr/>
        <a:lstStyle/>
        <a:p>
          <a:endParaRPr lang="en-ID"/>
        </a:p>
      </dgm:t>
    </dgm:pt>
    <dgm:pt modelId="{9246B76F-1089-49A4-AD18-6583F93DF1E2}" type="sibTrans" cxnId="{4111EC26-C754-40C1-A9F8-6EE02D6D32CF}">
      <dgm:prSet/>
      <dgm:spPr/>
      <dgm:t>
        <a:bodyPr/>
        <a:lstStyle/>
        <a:p>
          <a:endParaRPr lang="en-ID"/>
        </a:p>
      </dgm:t>
    </dgm:pt>
    <dgm:pt modelId="{A770FB59-7629-4962-ACAF-8B58631D4D6C}">
      <dgm:prSet custT="1"/>
      <dgm:spPr>
        <a:solidFill>
          <a:srgbClr val="00297A"/>
        </a:solidFill>
        <a:ln>
          <a:solidFill>
            <a:srgbClr val="00297A"/>
          </a:solidFill>
        </a:ln>
      </dgm:spPr>
      <dgm:t>
        <a:bodyPr/>
        <a:lstStyle/>
        <a:p>
          <a:r>
            <a:rPr lang="en-US" sz="1800" b="1" dirty="0"/>
            <a:t>7</a:t>
          </a:r>
          <a:r>
            <a:rPr lang="en-US" sz="1800" dirty="0"/>
            <a:t> </a:t>
          </a:r>
          <a:endParaRPr lang="en-ID" sz="1800" dirty="0"/>
        </a:p>
      </dgm:t>
    </dgm:pt>
    <dgm:pt modelId="{A9AD529E-8BC0-4A9B-9DF6-66EB74053BF2}" type="parTrans" cxnId="{F47382F7-B4E1-4CDA-B46D-F22C94D4048B}">
      <dgm:prSet/>
      <dgm:spPr/>
      <dgm:t>
        <a:bodyPr/>
        <a:lstStyle/>
        <a:p>
          <a:endParaRPr lang="en-ID"/>
        </a:p>
      </dgm:t>
    </dgm:pt>
    <dgm:pt modelId="{EB0E7CD5-CEBA-4324-A3BD-13C37695A13B}" type="sibTrans" cxnId="{F47382F7-B4E1-4CDA-B46D-F22C94D4048B}">
      <dgm:prSet/>
      <dgm:spPr/>
      <dgm:t>
        <a:bodyPr/>
        <a:lstStyle/>
        <a:p>
          <a:endParaRPr lang="en-ID"/>
        </a:p>
      </dgm:t>
    </dgm:pt>
    <dgm:pt modelId="{A48685C8-93F4-4952-9EFB-66C621200241}">
      <dgm:prSet/>
      <dgm:spPr>
        <a:ln>
          <a:solidFill>
            <a:srgbClr val="00297A"/>
          </a:solidFill>
        </a:ln>
      </dgm:spPr>
      <dgm:t>
        <a:bodyPr/>
        <a:lstStyle/>
        <a:p>
          <a:pPr>
            <a:buNone/>
          </a:pPr>
          <a:r>
            <a:rPr lang="en-US" dirty="0"/>
            <a:t>Loyal Customers</a:t>
          </a:r>
          <a:endParaRPr lang="en-ID" dirty="0"/>
        </a:p>
      </dgm:t>
    </dgm:pt>
    <dgm:pt modelId="{F9B990BA-734E-44B2-960A-767522F6ACE2}" type="parTrans" cxnId="{3930A241-0737-45A3-B317-223842CE5278}">
      <dgm:prSet/>
      <dgm:spPr/>
      <dgm:t>
        <a:bodyPr/>
        <a:lstStyle/>
        <a:p>
          <a:endParaRPr lang="en-ID"/>
        </a:p>
      </dgm:t>
    </dgm:pt>
    <dgm:pt modelId="{33A4A522-C4A9-451A-9FB5-78D0BC6FE60D}" type="sibTrans" cxnId="{3930A241-0737-45A3-B317-223842CE5278}">
      <dgm:prSet/>
      <dgm:spPr/>
      <dgm:t>
        <a:bodyPr/>
        <a:lstStyle/>
        <a:p>
          <a:endParaRPr lang="en-ID"/>
        </a:p>
      </dgm:t>
    </dgm:pt>
    <dgm:pt modelId="{9ECD9457-79B7-49EA-82C3-2276F346CB61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sz="1800" b="1" dirty="0"/>
            <a:t>1</a:t>
          </a:r>
          <a:r>
            <a:rPr lang="en-US" sz="1800" dirty="0"/>
            <a:t> </a:t>
          </a:r>
          <a:endParaRPr lang="en-ID" sz="1800" dirty="0"/>
        </a:p>
      </dgm:t>
    </dgm:pt>
    <dgm:pt modelId="{22FBCB42-A7EC-430B-90AD-5F7F4C744448}" type="parTrans" cxnId="{C5A8FD7F-74DD-4FBB-93F5-F9F95891D76E}">
      <dgm:prSet/>
      <dgm:spPr/>
      <dgm:t>
        <a:bodyPr/>
        <a:lstStyle/>
        <a:p>
          <a:endParaRPr lang="en-ID"/>
        </a:p>
      </dgm:t>
    </dgm:pt>
    <dgm:pt modelId="{9D5280F3-D9FD-499C-A5E4-566A9786783D}" type="sibTrans" cxnId="{C5A8FD7F-74DD-4FBB-93F5-F9F95891D76E}">
      <dgm:prSet/>
      <dgm:spPr/>
      <dgm:t>
        <a:bodyPr/>
        <a:lstStyle/>
        <a:p>
          <a:endParaRPr lang="en-ID"/>
        </a:p>
      </dgm:t>
    </dgm:pt>
    <dgm:pt modelId="{9EFE3FCC-49F3-40A1-A6A5-4165A5B5A9BA}">
      <dgm:prSet/>
      <dgm:spPr>
        <a:ln>
          <a:solidFill>
            <a:srgbClr val="0070C0"/>
          </a:solidFill>
        </a:ln>
      </dgm:spPr>
      <dgm:t>
        <a:bodyPr/>
        <a:lstStyle/>
        <a:p>
          <a:pPr>
            <a:buNone/>
          </a:pPr>
          <a:r>
            <a:rPr lang="en-US" dirty="0"/>
            <a:t>Frequent Buyers</a:t>
          </a:r>
          <a:endParaRPr lang="en-ID" dirty="0"/>
        </a:p>
      </dgm:t>
    </dgm:pt>
    <dgm:pt modelId="{A34B8ADE-6978-414D-B1E3-E8E2765AC5B9}" type="parTrans" cxnId="{DBD4EAAB-55E3-41D7-B0F4-88572EFDC3B4}">
      <dgm:prSet/>
      <dgm:spPr/>
      <dgm:t>
        <a:bodyPr/>
        <a:lstStyle/>
        <a:p>
          <a:endParaRPr lang="en-ID"/>
        </a:p>
      </dgm:t>
    </dgm:pt>
    <dgm:pt modelId="{25A5EACC-B263-412A-946A-9B5C50A36C07}" type="sibTrans" cxnId="{DBD4EAAB-55E3-41D7-B0F4-88572EFDC3B4}">
      <dgm:prSet/>
      <dgm:spPr/>
      <dgm:t>
        <a:bodyPr/>
        <a:lstStyle/>
        <a:p>
          <a:endParaRPr lang="en-ID"/>
        </a:p>
      </dgm:t>
    </dgm:pt>
    <dgm:pt modelId="{64F5E447-51A5-4677-8AD9-01182909EC2B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1800" b="1" dirty="0"/>
            <a:t>9</a:t>
          </a:r>
          <a:r>
            <a:rPr lang="en-US" sz="1800" dirty="0"/>
            <a:t> </a:t>
          </a:r>
          <a:endParaRPr lang="en-ID" sz="1800" dirty="0"/>
        </a:p>
      </dgm:t>
    </dgm:pt>
    <dgm:pt modelId="{F64339C0-8B8B-44BA-9799-C34F22936CD4}" type="parTrans" cxnId="{1A17E7DC-1978-42E4-AA51-09207C8104B2}">
      <dgm:prSet/>
      <dgm:spPr/>
      <dgm:t>
        <a:bodyPr/>
        <a:lstStyle/>
        <a:p>
          <a:endParaRPr lang="en-ID"/>
        </a:p>
      </dgm:t>
    </dgm:pt>
    <dgm:pt modelId="{6CE225FF-F69C-424A-BA86-5B6AD4F04CEF}" type="sibTrans" cxnId="{1A17E7DC-1978-42E4-AA51-09207C8104B2}">
      <dgm:prSet/>
      <dgm:spPr/>
      <dgm:t>
        <a:bodyPr/>
        <a:lstStyle/>
        <a:p>
          <a:endParaRPr lang="en-ID"/>
        </a:p>
      </dgm:t>
    </dgm:pt>
    <dgm:pt modelId="{25207867-1A8E-476F-9B2F-D3866861BE79}">
      <dgm:prSet/>
      <dgm:spPr>
        <a:ln>
          <a:solidFill>
            <a:srgbClr val="7030A0"/>
          </a:solidFill>
        </a:ln>
      </dgm:spPr>
      <dgm:t>
        <a:bodyPr/>
        <a:lstStyle/>
        <a:p>
          <a:pPr>
            <a:buNone/>
          </a:pPr>
          <a:r>
            <a:rPr lang="en-US" dirty="0"/>
            <a:t>Big Spenders</a:t>
          </a:r>
          <a:endParaRPr lang="en-ID" dirty="0"/>
        </a:p>
      </dgm:t>
    </dgm:pt>
    <dgm:pt modelId="{2C2552D1-13B9-43F6-8BB1-49DDF4F3B46A}" type="parTrans" cxnId="{50C0452A-CC67-401E-9209-152389AF2C5C}">
      <dgm:prSet/>
      <dgm:spPr/>
      <dgm:t>
        <a:bodyPr/>
        <a:lstStyle/>
        <a:p>
          <a:endParaRPr lang="en-ID"/>
        </a:p>
      </dgm:t>
    </dgm:pt>
    <dgm:pt modelId="{17468800-B528-4C35-8705-317FC4904FED}" type="sibTrans" cxnId="{50C0452A-CC67-401E-9209-152389AF2C5C}">
      <dgm:prSet/>
      <dgm:spPr/>
      <dgm:t>
        <a:bodyPr/>
        <a:lstStyle/>
        <a:p>
          <a:endParaRPr lang="en-ID"/>
        </a:p>
      </dgm:t>
    </dgm:pt>
    <dgm:pt modelId="{2C4CC46B-C419-48FF-BB13-03F1EDDD34BE}">
      <dgm:prSet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1800" b="1" dirty="0"/>
            <a:t>14</a:t>
          </a:r>
          <a:r>
            <a:rPr lang="en-US" sz="1800" dirty="0"/>
            <a:t> </a:t>
          </a:r>
          <a:endParaRPr lang="en-ID" sz="1800" dirty="0"/>
        </a:p>
      </dgm:t>
    </dgm:pt>
    <dgm:pt modelId="{0B836FFD-4587-43D6-8BF4-34C20EF04F40}" type="parTrans" cxnId="{B5B9958E-4F4B-4998-83D4-BEB41E1C7A73}">
      <dgm:prSet/>
      <dgm:spPr/>
      <dgm:t>
        <a:bodyPr/>
        <a:lstStyle/>
        <a:p>
          <a:endParaRPr lang="en-ID"/>
        </a:p>
      </dgm:t>
    </dgm:pt>
    <dgm:pt modelId="{299BE05E-583E-40DE-A283-B6E800A8D30B}" type="sibTrans" cxnId="{B5B9958E-4F4B-4998-83D4-BEB41E1C7A73}">
      <dgm:prSet/>
      <dgm:spPr/>
      <dgm:t>
        <a:bodyPr/>
        <a:lstStyle/>
        <a:p>
          <a:endParaRPr lang="en-ID"/>
        </a:p>
      </dgm:t>
    </dgm:pt>
    <dgm:pt modelId="{9C4FFC8D-B03C-4BC3-AD72-C6DAAD9DE673}">
      <dgm:prSet/>
      <dgm:spPr>
        <a:ln>
          <a:solidFill>
            <a:srgbClr val="00B050"/>
          </a:solidFill>
        </a:ln>
      </dgm:spPr>
      <dgm:t>
        <a:bodyPr/>
        <a:lstStyle/>
        <a:p>
          <a:pPr>
            <a:buNone/>
          </a:pPr>
          <a:r>
            <a:rPr lang="en-US" dirty="0"/>
            <a:t>Promising New Cust.    </a:t>
          </a:r>
          <a:endParaRPr lang="en-ID" dirty="0"/>
        </a:p>
      </dgm:t>
    </dgm:pt>
    <dgm:pt modelId="{2D1A255A-C323-4448-BCDB-C94BE61E7513}" type="parTrans" cxnId="{A0DBC856-90A9-4FF1-9F82-B0D2435A0E7C}">
      <dgm:prSet/>
      <dgm:spPr/>
      <dgm:t>
        <a:bodyPr/>
        <a:lstStyle/>
        <a:p>
          <a:endParaRPr lang="en-ID"/>
        </a:p>
      </dgm:t>
    </dgm:pt>
    <dgm:pt modelId="{D6EB6F00-7097-4B28-B8E3-4CA17D81F5F8}" type="sibTrans" cxnId="{A0DBC856-90A9-4FF1-9F82-B0D2435A0E7C}">
      <dgm:prSet/>
      <dgm:spPr/>
      <dgm:t>
        <a:bodyPr/>
        <a:lstStyle/>
        <a:p>
          <a:endParaRPr lang="en-ID"/>
        </a:p>
      </dgm:t>
    </dgm:pt>
    <dgm:pt modelId="{BDFBD65C-4D77-43E0-9630-7033B6EEFFAE}">
      <dgm:prSet custT="1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sz="1800" b="1" dirty="0"/>
            <a:t>1</a:t>
          </a:r>
          <a:r>
            <a:rPr lang="en-US" sz="1800" dirty="0"/>
            <a:t> </a:t>
          </a:r>
          <a:endParaRPr lang="en-ID" sz="1800" dirty="0"/>
        </a:p>
      </dgm:t>
    </dgm:pt>
    <dgm:pt modelId="{6F20572A-D4D2-4EFE-87BC-DB61C0A87262}" type="parTrans" cxnId="{DB592A64-1646-4027-A8E6-297599A66D34}">
      <dgm:prSet/>
      <dgm:spPr/>
      <dgm:t>
        <a:bodyPr/>
        <a:lstStyle/>
        <a:p>
          <a:endParaRPr lang="en-ID"/>
        </a:p>
      </dgm:t>
    </dgm:pt>
    <dgm:pt modelId="{87558EF2-0E2A-46C8-8C0B-5E5FED36661D}" type="sibTrans" cxnId="{DB592A64-1646-4027-A8E6-297599A66D34}">
      <dgm:prSet/>
      <dgm:spPr/>
      <dgm:t>
        <a:bodyPr/>
        <a:lstStyle/>
        <a:p>
          <a:endParaRPr lang="en-ID"/>
        </a:p>
      </dgm:t>
    </dgm:pt>
    <dgm:pt modelId="{0D9B46E7-C05F-453F-BADB-D2F69710FF5A}">
      <dgm:prSet/>
      <dgm:spPr>
        <a:ln>
          <a:solidFill>
            <a:srgbClr val="00B0F0"/>
          </a:solidFill>
        </a:ln>
      </dgm:spPr>
      <dgm:t>
        <a:bodyPr/>
        <a:lstStyle/>
        <a:p>
          <a:pPr>
            <a:buNone/>
          </a:pPr>
          <a:r>
            <a:rPr lang="en-US" dirty="0"/>
            <a:t>Inactive Frequent</a:t>
          </a:r>
          <a:endParaRPr lang="en-ID" dirty="0"/>
        </a:p>
      </dgm:t>
    </dgm:pt>
    <dgm:pt modelId="{32A8A72F-84D3-40E7-8762-5DFEE43BC4B5}" type="parTrans" cxnId="{ED8EEC3D-1488-4564-95D9-AA9666F7DCF6}">
      <dgm:prSet/>
      <dgm:spPr/>
      <dgm:t>
        <a:bodyPr/>
        <a:lstStyle/>
        <a:p>
          <a:endParaRPr lang="en-ID"/>
        </a:p>
      </dgm:t>
    </dgm:pt>
    <dgm:pt modelId="{BA40C56B-042C-4D8A-AB7A-01F36B6D81C3}" type="sibTrans" cxnId="{ED8EEC3D-1488-4564-95D9-AA9666F7DCF6}">
      <dgm:prSet/>
      <dgm:spPr/>
      <dgm:t>
        <a:bodyPr/>
        <a:lstStyle/>
        <a:p>
          <a:endParaRPr lang="en-ID"/>
        </a:p>
      </dgm:t>
    </dgm:pt>
    <dgm:pt modelId="{35395B70-FE6D-4108-9124-32DECF02F841}">
      <dgm:prSet custT="1"/>
      <dgm:spPr>
        <a:solidFill>
          <a:srgbClr val="A568D2"/>
        </a:solidFill>
        <a:ln>
          <a:solidFill>
            <a:srgbClr val="A568D2"/>
          </a:solidFill>
        </a:ln>
      </dgm:spPr>
      <dgm:t>
        <a:bodyPr/>
        <a:lstStyle/>
        <a:p>
          <a:r>
            <a:rPr lang="en-US" sz="1800" b="1" dirty="0"/>
            <a:t>11</a:t>
          </a:r>
          <a:r>
            <a:rPr lang="en-US" sz="1800" dirty="0"/>
            <a:t> </a:t>
          </a:r>
          <a:endParaRPr lang="en-ID" sz="1800" dirty="0"/>
        </a:p>
      </dgm:t>
    </dgm:pt>
    <dgm:pt modelId="{BBC5AF05-DA08-4D11-BB85-AD22F8FE1E33}" type="parTrans" cxnId="{E8F67236-8DFC-47E9-9BC0-502D81DD27E6}">
      <dgm:prSet/>
      <dgm:spPr/>
      <dgm:t>
        <a:bodyPr/>
        <a:lstStyle/>
        <a:p>
          <a:endParaRPr lang="en-ID"/>
        </a:p>
      </dgm:t>
    </dgm:pt>
    <dgm:pt modelId="{75B40E1D-5B07-47B1-B7F9-C8E202EBEA48}" type="sibTrans" cxnId="{E8F67236-8DFC-47E9-9BC0-502D81DD27E6}">
      <dgm:prSet/>
      <dgm:spPr/>
      <dgm:t>
        <a:bodyPr/>
        <a:lstStyle/>
        <a:p>
          <a:endParaRPr lang="en-ID"/>
        </a:p>
      </dgm:t>
    </dgm:pt>
    <dgm:pt modelId="{6936A6A6-89C7-45E1-BCD2-3F51DAEFF114}">
      <dgm:prSet/>
      <dgm:spPr>
        <a:ln>
          <a:solidFill>
            <a:srgbClr val="A568D2"/>
          </a:solidFill>
        </a:ln>
      </dgm:spPr>
      <dgm:t>
        <a:bodyPr/>
        <a:lstStyle/>
        <a:p>
          <a:pPr>
            <a:buNone/>
          </a:pPr>
          <a:r>
            <a:rPr lang="en-US" dirty="0"/>
            <a:t>Inactive High Value</a:t>
          </a:r>
          <a:endParaRPr lang="en-ID" dirty="0"/>
        </a:p>
      </dgm:t>
    </dgm:pt>
    <dgm:pt modelId="{EDBEE534-4129-4D19-B24E-654BAB26B035}" type="parTrans" cxnId="{09497C7E-67F2-4972-9A75-57A1B8AF8D18}">
      <dgm:prSet/>
      <dgm:spPr/>
      <dgm:t>
        <a:bodyPr/>
        <a:lstStyle/>
        <a:p>
          <a:endParaRPr lang="en-ID"/>
        </a:p>
      </dgm:t>
    </dgm:pt>
    <dgm:pt modelId="{EB52AEB6-FEDC-49D6-AE03-10EDCE357A0D}" type="sibTrans" cxnId="{09497C7E-67F2-4972-9A75-57A1B8AF8D18}">
      <dgm:prSet/>
      <dgm:spPr/>
      <dgm:t>
        <a:bodyPr/>
        <a:lstStyle/>
        <a:p>
          <a:endParaRPr lang="en-ID"/>
        </a:p>
      </dgm:t>
    </dgm:pt>
    <dgm:pt modelId="{AFE0B1E3-7A46-4D4B-B7D0-271A6E70606A}">
      <dgm:prSet custT="1"/>
      <dgm:spPr/>
      <dgm:t>
        <a:bodyPr/>
        <a:lstStyle/>
        <a:p>
          <a:r>
            <a:rPr lang="en-US" sz="1800" b="1" dirty="0"/>
            <a:t>9</a:t>
          </a:r>
          <a:r>
            <a:rPr lang="en-US" sz="1800" dirty="0"/>
            <a:t> </a:t>
          </a:r>
          <a:endParaRPr lang="en-ID" sz="1800" dirty="0"/>
        </a:p>
      </dgm:t>
    </dgm:pt>
    <dgm:pt modelId="{F5FAF767-55AF-4B22-840C-41E5454DCA1A}" type="parTrans" cxnId="{A9BB4C2D-3B11-46C6-94EE-2DCD53643507}">
      <dgm:prSet/>
      <dgm:spPr/>
      <dgm:t>
        <a:bodyPr/>
        <a:lstStyle/>
        <a:p>
          <a:endParaRPr lang="en-ID"/>
        </a:p>
      </dgm:t>
    </dgm:pt>
    <dgm:pt modelId="{CD25619C-91B3-4716-893A-9B47750FB626}" type="sibTrans" cxnId="{A9BB4C2D-3B11-46C6-94EE-2DCD53643507}">
      <dgm:prSet/>
      <dgm:spPr/>
      <dgm:t>
        <a:bodyPr/>
        <a:lstStyle/>
        <a:p>
          <a:endParaRPr lang="en-ID"/>
        </a:p>
      </dgm:t>
    </dgm:pt>
    <dgm:pt modelId="{04C8E0F0-4412-4EB2-A852-BE19EB740165}">
      <dgm:prSet/>
      <dgm:spPr/>
      <dgm:t>
        <a:bodyPr/>
        <a:lstStyle/>
        <a:p>
          <a:pPr>
            <a:buNone/>
          </a:pPr>
          <a:r>
            <a:rPr lang="en-US" dirty="0"/>
            <a:t>Cheap Customers</a:t>
          </a:r>
          <a:endParaRPr lang="en-ID" dirty="0"/>
        </a:p>
      </dgm:t>
    </dgm:pt>
    <dgm:pt modelId="{99DCBDB0-99A8-4017-9E7A-9EBCC2048D8A}" type="parTrans" cxnId="{2D30D813-D6A2-4FA2-96C4-B9BA6B19A10F}">
      <dgm:prSet/>
      <dgm:spPr/>
      <dgm:t>
        <a:bodyPr/>
        <a:lstStyle/>
        <a:p>
          <a:endParaRPr lang="en-ID"/>
        </a:p>
      </dgm:t>
    </dgm:pt>
    <dgm:pt modelId="{46B7C8ED-9374-4FF6-8F9F-8D433EEA1C98}" type="sibTrans" cxnId="{2D30D813-D6A2-4FA2-96C4-B9BA6B19A10F}">
      <dgm:prSet/>
      <dgm:spPr/>
      <dgm:t>
        <a:bodyPr/>
        <a:lstStyle/>
        <a:p>
          <a:endParaRPr lang="en-ID"/>
        </a:p>
      </dgm:t>
    </dgm:pt>
    <dgm:pt modelId="{69CB6884-4003-40B9-A467-C4157C95817F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1" dirty="0"/>
            <a:t>14</a:t>
          </a:r>
          <a:r>
            <a:rPr lang="en-US" sz="1800" dirty="0"/>
            <a:t> </a:t>
          </a:r>
          <a:endParaRPr lang="en-ID" sz="1800" dirty="0"/>
        </a:p>
      </dgm:t>
    </dgm:pt>
    <dgm:pt modelId="{82EFA1E6-FB21-4472-9DDE-1F78017BF008}" type="parTrans" cxnId="{C16E6954-49EA-4D41-9F82-AC79AEEAE60E}">
      <dgm:prSet/>
      <dgm:spPr/>
      <dgm:t>
        <a:bodyPr/>
        <a:lstStyle/>
        <a:p>
          <a:endParaRPr lang="en-ID"/>
        </a:p>
      </dgm:t>
    </dgm:pt>
    <dgm:pt modelId="{E221CB6E-AC71-4459-96A2-E1F4A9398977}" type="sibTrans" cxnId="{C16E6954-49EA-4D41-9F82-AC79AEEAE60E}">
      <dgm:prSet/>
      <dgm:spPr/>
      <dgm:t>
        <a:bodyPr/>
        <a:lstStyle/>
        <a:p>
          <a:endParaRPr lang="en-ID"/>
        </a:p>
      </dgm:t>
    </dgm:pt>
    <dgm:pt modelId="{234045B1-4A3B-497A-93D3-6BCEE6B467F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>
            <a:buNone/>
          </a:pPr>
          <a:r>
            <a:rPr lang="en-US" dirty="0"/>
            <a:t>Lost Customers</a:t>
          </a:r>
          <a:endParaRPr lang="en-ID" dirty="0"/>
        </a:p>
      </dgm:t>
    </dgm:pt>
    <dgm:pt modelId="{CFFEB706-376C-45EE-B26C-908BE67DBF1D}" type="parTrans" cxnId="{374F74F1-67A7-45E3-9B54-A6F52759AD74}">
      <dgm:prSet/>
      <dgm:spPr/>
      <dgm:t>
        <a:bodyPr/>
        <a:lstStyle/>
        <a:p>
          <a:endParaRPr lang="en-ID"/>
        </a:p>
      </dgm:t>
    </dgm:pt>
    <dgm:pt modelId="{A5383F2D-28BB-4F6B-9149-8D96D0CD8A4B}" type="sibTrans" cxnId="{374F74F1-67A7-45E3-9B54-A6F52759AD74}">
      <dgm:prSet/>
      <dgm:spPr/>
      <dgm:t>
        <a:bodyPr/>
        <a:lstStyle/>
        <a:p>
          <a:endParaRPr lang="en-ID"/>
        </a:p>
      </dgm:t>
    </dgm:pt>
    <dgm:pt modelId="{9771B884-04B7-4623-A82D-7426579D4495}" type="pres">
      <dgm:prSet presAssocID="{8E465089-032F-4C91-92A7-D242434FAD01}" presName="linearFlow" presStyleCnt="0">
        <dgm:presLayoutVars>
          <dgm:dir/>
          <dgm:animLvl val="lvl"/>
          <dgm:resizeHandles val="exact"/>
        </dgm:presLayoutVars>
      </dgm:prSet>
      <dgm:spPr/>
    </dgm:pt>
    <dgm:pt modelId="{6FFDBEEC-5452-4005-AB97-333CB15AFD46}" type="pres">
      <dgm:prSet presAssocID="{DB8F2994-C316-4DB7-A512-DA09832C0DE7}" presName="composite" presStyleCnt="0"/>
      <dgm:spPr/>
    </dgm:pt>
    <dgm:pt modelId="{160A1365-908D-435D-8ED2-5549CE5DB80B}" type="pres">
      <dgm:prSet presAssocID="{DB8F2994-C316-4DB7-A512-DA09832C0DE7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7C93109B-1C2A-4F66-9C0B-82552BF01EE1}" type="pres">
      <dgm:prSet presAssocID="{DB8F2994-C316-4DB7-A512-DA09832C0DE7}" presName="descendantText" presStyleLbl="alignAcc1" presStyleIdx="0" presStyleCnt="9">
        <dgm:presLayoutVars>
          <dgm:bulletEnabled val="1"/>
        </dgm:presLayoutVars>
      </dgm:prSet>
      <dgm:spPr/>
    </dgm:pt>
    <dgm:pt modelId="{678323FF-8BF4-40D6-AF73-06E0756F8D0D}" type="pres">
      <dgm:prSet presAssocID="{4BAB4F9A-4E8A-4C61-9D20-3B0D4FBCC541}" presName="sp" presStyleCnt="0"/>
      <dgm:spPr/>
    </dgm:pt>
    <dgm:pt modelId="{9E7DBDFF-C2FE-486B-88C1-008B9E45875A}" type="pres">
      <dgm:prSet presAssocID="{A770FB59-7629-4962-ACAF-8B58631D4D6C}" presName="composite" presStyleCnt="0"/>
      <dgm:spPr/>
    </dgm:pt>
    <dgm:pt modelId="{AEED138F-BE8C-4D14-8186-F72D00418E66}" type="pres">
      <dgm:prSet presAssocID="{A770FB59-7629-4962-ACAF-8B58631D4D6C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E7B037F3-22E8-4A15-941F-0FA23315D613}" type="pres">
      <dgm:prSet presAssocID="{A770FB59-7629-4962-ACAF-8B58631D4D6C}" presName="descendantText" presStyleLbl="alignAcc1" presStyleIdx="1" presStyleCnt="9">
        <dgm:presLayoutVars>
          <dgm:bulletEnabled val="1"/>
        </dgm:presLayoutVars>
      </dgm:prSet>
      <dgm:spPr/>
    </dgm:pt>
    <dgm:pt modelId="{BCA0FC8A-391A-4CE8-8B05-6A7C9F6604AB}" type="pres">
      <dgm:prSet presAssocID="{EB0E7CD5-CEBA-4324-A3BD-13C37695A13B}" presName="sp" presStyleCnt="0"/>
      <dgm:spPr/>
    </dgm:pt>
    <dgm:pt modelId="{A2554DE6-B39F-4076-9D62-E6FD86352469}" type="pres">
      <dgm:prSet presAssocID="{9ECD9457-79B7-49EA-82C3-2276F346CB61}" presName="composite" presStyleCnt="0"/>
      <dgm:spPr/>
    </dgm:pt>
    <dgm:pt modelId="{189446E5-A39E-40BB-A4F9-C0D9BC4C98E8}" type="pres">
      <dgm:prSet presAssocID="{9ECD9457-79B7-49EA-82C3-2276F346CB61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2A292B00-470F-4493-828C-D5D776C2BC3C}" type="pres">
      <dgm:prSet presAssocID="{9ECD9457-79B7-49EA-82C3-2276F346CB61}" presName="descendantText" presStyleLbl="alignAcc1" presStyleIdx="2" presStyleCnt="9">
        <dgm:presLayoutVars>
          <dgm:bulletEnabled val="1"/>
        </dgm:presLayoutVars>
      </dgm:prSet>
      <dgm:spPr/>
    </dgm:pt>
    <dgm:pt modelId="{EFDC6670-5DFE-42D0-9AA7-65B9D37F5973}" type="pres">
      <dgm:prSet presAssocID="{9D5280F3-D9FD-499C-A5E4-566A9786783D}" presName="sp" presStyleCnt="0"/>
      <dgm:spPr/>
    </dgm:pt>
    <dgm:pt modelId="{E93B6766-D617-4611-93A2-2F38E3FE3450}" type="pres">
      <dgm:prSet presAssocID="{64F5E447-51A5-4677-8AD9-01182909EC2B}" presName="composite" presStyleCnt="0"/>
      <dgm:spPr/>
    </dgm:pt>
    <dgm:pt modelId="{9161C031-4B98-4873-A278-B8A08A600103}" type="pres">
      <dgm:prSet presAssocID="{64F5E447-51A5-4677-8AD9-01182909EC2B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C21BBBDC-B1EF-4029-B240-8A42C37062B7}" type="pres">
      <dgm:prSet presAssocID="{64F5E447-51A5-4677-8AD9-01182909EC2B}" presName="descendantText" presStyleLbl="alignAcc1" presStyleIdx="3" presStyleCnt="9">
        <dgm:presLayoutVars>
          <dgm:bulletEnabled val="1"/>
        </dgm:presLayoutVars>
      </dgm:prSet>
      <dgm:spPr/>
    </dgm:pt>
    <dgm:pt modelId="{A9EC86F8-84B4-4FE9-B6B6-0EDC451663FE}" type="pres">
      <dgm:prSet presAssocID="{6CE225FF-F69C-424A-BA86-5B6AD4F04CEF}" presName="sp" presStyleCnt="0"/>
      <dgm:spPr/>
    </dgm:pt>
    <dgm:pt modelId="{48A96621-7C73-4B8B-9B56-DC9AB2B27880}" type="pres">
      <dgm:prSet presAssocID="{2C4CC46B-C419-48FF-BB13-03F1EDDD34BE}" presName="composite" presStyleCnt="0"/>
      <dgm:spPr/>
    </dgm:pt>
    <dgm:pt modelId="{1E90C604-E281-40F9-964F-72C1FB364E6F}" type="pres">
      <dgm:prSet presAssocID="{2C4CC46B-C419-48FF-BB13-03F1EDDD34BE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D8125501-963D-4BA1-B6DA-A6555683F31D}" type="pres">
      <dgm:prSet presAssocID="{2C4CC46B-C419-48FF-BB13-03F1EDDD34BE}" presName="descendantText" presStyleLbl="alignAcc1" presStyleIdx="4" presStyleCnt="9">
        <dgm:presLayoutVars>
          <dgm:bulletEnabled val="1"/>
        </dgm:presLayoutVars>
      </dgm:prSet>
      <dgm:spPr/>
    </dgm:pt>
    <dgm:pt modelId="{2B446F52-507E-4767-A5CB-0D1513C7F7F0}" type="pres">
      <dgm:prSet presAssocID="{299BE05E-583E-40DE-A283-B6E800A8D30B}" presName="sp" presStyleCnt="0"/>
      <dgm:spPr/>
    </dgm:pt>
    <dgm:pt modelId="{BDCBBCC6-C69E-4D83-9CD2-42DE371A9A36}" type="pres">
      <dgm:prSet presAssocID="{BDFBD65C-4D77-43E0-9630-7033B6EEFFAE}" presName="composite" presStyleCnt="0"/>
      <dgm:spPr/>
    </dgm:pt>
    <dgm:pt modelId="{2B070F6D-D2AA-44FA-8C68-33DF45C7E442}" type="pres">
      <dgm:prSet presAssocID="{BDFBD65C-4D77-43E0-9630-7033B6EEFFAE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6D8A25CB-10FB-4017-BFD1-7BB19B71FDEF}" type="pres">
      <dgm:prSet presAssocID="{BDFBD65C-4D77-43E0-9630-7033B6EEFFAE}" presName="descendantText" presStyleLbl="alignAcc1" presStyleIdx="5" presStyleCnt="9">
        <dgm:presLayoutVars>
          <dgm:bulletEnabled val="1"/>
        </dgm:presLayoutVars>
      </dgm:prSet>
      <dgm:spPr/>
    </dgm:pt>
    <dgm:pt modelId="{28EE32AB-9EB4-4C44-9B33-4A16DCE688EC}" type="pres">
      <dgm:prSet presAssocID="{87558EF2-0E2A-46C8-8C0B-5E5FED36661D}" presName="sp" presStyleCnt="0"/>
      <dgm:spPr/>
    </dgm:pt>
    <dgm:pt modelId="{477CB1A5-F397-4B85-AB2B-70855B2D3F11}" type="pres">
      <dgm:prSet presAssocID="{35395B70-FE6D-4108-9124-32DECF02F841}" presName="composite" presStyleCnt="0"/>
      <dgm:spPr/>
    </dgm:pt>
    <dgm:pt modelId="{09D24C52-FDA9-4301-8341-89282B8BCD98}" type="pres">
      <dgm:prSet presAssocID="{35395B70-FE6D-4108-9124-32DECF02F841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F13DA508-CD11-4364-BE58-40DED83A25CF}" type="pres">
      <dgm:prSet presAssocID="{35395B70-FE6D-4108-9124-32DECF02F841}" presName="descendantText" presStyleLbl="alignAcc1" presStyleIdx="6" presStyleCnt="9">
        <dgm:presLayoutVars>
          <dgm:bulletEnabled val="1"/>
        </dgm:presLayoutVars>
      </dgm:prSet>
      <dgm:spPr/>
    </dgm:pt>
    <dgm:pt modelId="{AD64AE17-DC5F-4AE7-A933-1B9937A1EC68}" type="pres">
      <dgm:prSet presAssocID="{75B40E1D-5B07-47B1-B7F9-C8E202EBEA48}" presName="sp" presStyleCnt="0"/>
      <dgm:spPr/>
    </dgm:pt>
    <dgm:pt modelId="{A60AFC62-0E3A-4B4D-AD44-6F8AAA6935F0}" type="pres">
      <dgm:prSet presAssocID="{AFE0B1E3-7A46-4D4B-B7D0-271A6E70606A}" presName="composite" presStyleCnt="0"/>
      <dgm:spPr/>
    </dgm:pt>
    <dgm:pt modelId="{4A466FB4-B1A6-4C2E-9EC8-777877073E41}" type="pres">
      <dgm:prSet presAssocID="{AFE0B1E3-7A46-4D4B-B7D0-271A6E70606A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45719BBE-38A9-44D6-B913-A99CD151C145}" type="pres">
      <dgm:prSet presAssocID="{AFE0B1E3-7A46-4D4B-B7D0-271A6E70606A}" presName="descendantText" presStyleLbl="alignAcc1" presStyleIdx="7" presStyleCnt="9">
        <dgm:presLayoutVars>
          <dgm:bulletEnabled val="1"/>
        </dgm:presLayoutVars>
      </dgm:prSet>
      <dgm:spPr/>
    </dgm:pt>
    <dgm:pt modelId="{1346F80B-956D-4F73-9D2D-4A4770C12D53}" type="pres">
      <dgm:prSet presAssocID="{CD25619C-91B3-4716-893A-9B47750FB626}" presName="sp" presStyleCnt="0"/>
      <dgm:spPr/>
    </dgm:pt>
    <dgm:pt modelId="{9A480FAF-C47B-46DC-9EA5-307A3077D4BD}" type="pres">
      <dgm:prSet presAssocID="{69CB6884-4003-40B9-A467-C4157C95817F}" presName="composite" presStyleCnt="0"/>
      <dgm:spPr/>
    </dgm:pt>
    <dgm:pt modelId="{440B2C55-F542-451F-A936-CD9635AE1D59}" type="pres">
      <dgm:prSet presAssocID="{69CB6884-4003-40B9-A467-C4157C95817F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7DC7236A-2765-454E-93B6-EAF4B3E22BA5}" type="pres">
      <dgm:prSet presAssocID="{69CB6884-4003-40B9-A467-C4157C95817F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2D30D813-D6A2-4FA2-96C4-B9BA6B19A10F}" srcId="{AFE0B1E3-7A46-4D4B-B7D0-271A6E70606A}" destId="{04C8E0F0-4412-4EB2-A852-BE19EB740165}" srcOrd="0" destOrd="0" parTransId="{99DCBDB0-99A8-4017-9E7A-9EBCC2048D8A}" sibTransId="{46B7C8ED-9374-4FF6-8F9F-8D433EEA1C98}"/>
    <dgm:cxn modelId="{4111EC26-C754-40C1-A9F8-6EE02D6D32CF}" srcId="{DB8F2994-C316-4DB7-A512-DA09832C0DE7}" destId="{DB7B13D6-DDF1-4F2D-8D83-CF0D188C1D83}" srcOrd="0" destOrd="0" parTransId="{5453C6F0-F978-47CE-944D-D4AA9B979FEB}" sibTransId="{9246B76F-1089-49A4-AD18-6583F93DF1E2}"/>
    <dgm:cxn modelId="{1212B727-3A5D-4B36-8848-F67ADF1BEBF2}" type="presOf" srcId="{9C4FFC8D-B03C-4BC3-AD72-C6DAAD9DE673}" destId="{D8125501-963D-4BA1-B6DA-A6555683F31D}" srcOrd="0" destOrd="0" presId="urn:microsoft.com/office/officeart/2005/8/layout/chevron2"/>
    <dgm:cxn modelId="{50C0452A-CC67-401E-9209-152389AF2C5C}" srcId="{64F5E447-51A5-4677-8AD9-01182909EC2B}" destId="{25207867-1A8E-476F-9B2F-D3866861BE79}" srcOrd="0" destOrd="0" parTransId="{2C2552D1-13B9-43F6-8BB1-49DDF4F3B46A}" sibTransId="{17468800-B528-4C35-8705-317FC4904FED}"/>
    <dgm:cxn modelId="{A9BB4C2D-3B11-46C6-94EE-2DCD53643507}" srcId="{8E465089-032F-4C91-92A7-D242434FAD01}" destId="{AFE0B1E3-7A46-4D4B-B7D0-271A6E70606A}" srcOrd="7" destOrd="0" parTransId="{F5FAF767-55AF-4B22-840C-41E5454DCA1A}" sibTransId="{CD25619C-91B3-4716-893A-9B47750FB626}"/>
    <dgm:cxn modelId="{AFDC0B2F-A360-4F5D-92FC-B638B9596547}" type="presOf" srcId="{2C4CC46B-C419-48FF-BB13-03F1EDDD34BE}" destId="{1E90C604-E281-40F9-964F-72C1FB364E6F}" srcOrd="0" destOrd="0" presId="urn:microsoft.com/office/officeart/2005/8/layout/chevron2"/>
    <dgm:cxn modelId="{51E2FA30-6A51-49BB-8F2D-7DC3F23034C3}" type="presOf" srcId="{BDFBD65C-4D77-43E0-9630-7033B6EEFFAE}" destId="{2B070F6D-D2AA-44FA-8C68-33DF45C7E442}" srcOrd="0" destOrd="0" presId="urn:microsoft.com/office/officeart/2005/8/layout/chevron2"/>
    <dgm:cxn modelId="{E8F67236-8DFC-47E9-9BC0-502D81DD27E6}" srcId="{8E465089-032F-4C91-92A7-D242434FAD01}" destId="{35395B70-FE6D-4108-9124-32DECF02F841}" srcOrd="6" destOrd="0" parTransId="{BBC5AF05-DA08-4D11-BB85-AD22F8FE1E33}" sibTransId="{75B40E1D-5B07-47B1-B7F9-C8E202EBEA48}"/>
    <dgm:cxn modelId="{ED8EEC3D-1488-4564-95D9-AA9666F7DCF6}" srcId="{BDFBD65C-4D77-43E0-9630-7033B6EEFFAE}" destId="{0D9B46E7-C05F-453F-BADB-D2F69710FF5A}" srcOrd="0" destOrd="0" parTransId="{32A8A72F-84D3-40E7-8762-5DFEE43BC4B5}" sibTransId="{BA40C56B-042C-4D8A-AB7A-01F36B6D81C3}"/>
    <dgm:cxn modelId="{3930A241-0737-45A3-B317-223842CE5278}" srcId="{A770FB59-7629-4962-ACAF-8B58631D4D6C}" destId="{A48685C8-93F4-4952-9EFB-66C621200241}" srcOrd="0" destOrd="0" parTransId="{F9B990BA-734E-44B2-960A-767522F6ACE2}" sibTransId="{33A4A522-C4A9-451A-9FB5-78D0BC6FE60D}"/>
    <dgm:cxn modelId="{8F7AAD41-F20A-4A9F-8D95-C2F7129B33CC}" type="presOf" srcId="{DB8F2994-C316-4DB7-A512-DA09832C0DE7}" destId="{160A1365-908D-435D-8ED2-5549CE5DB80B}" srcOrd="0" destOrd="0" presId="urn:microsoft.com/office/officeart/2005/8/layout/chevron2"/>
    <dgm:cxn modelId="{DB592A64-1646-4027-A8E6-297599A66D34}" srcId="{8E465089-032F-4C91-92A7-D242434FAD01}" destId="{BDFBD65C-4D77-43E0-9630-7033B6EEFFAE}" srcOrd="5" destOrd="0" parTransId="{6F20572A-D4D2-4EFE-87BC-DB61C0A87262}" sibTransId="{87558EF2-0E2A-46C8-8C0B-5E5FED36661D}"/>
    <dgm:cxn modelId="{E9F49D65-EE92-4444-89DD-2E3820992F29}" type="presOf" srcId="{AFE0B1E3-7A46-4D4B-B7D0-271A6E70606A}" destId="{4A466FB4-B1A6-4C2E-9EC8-777877073E41}" srcOrd="0" destOrd="0" presId="urn:microsoft.com/office/officeart/2005/8/layout/chevron2"/>
    <dgm:cxn modelId="{CDF3DE73-32F7-4655-AE91-925A2AEC4758}" type="presOf" srcId="{8E465089-032F-4C91-92A7-D242434FAD01}" destId="{9771B884-04B7-4623-A82D-7426579D4495}" srcOrd="0" destOrd="0" presId="urn:microsoft.com/office/officeart/2005/8/layout/chevron2"/>
    <dgm:cxn modelId="{C16E6954-49EA-4D41-9F82-AC79AEEAE60E}" srcId="{8E465089-032F-4C91-92A7-D242434FAD01}" destId="{69CB6884-4003-40B9-A467-C4157C95817F}" srcOrd="8" destOrd="0" parTransId="{82EFA1E6-FB21-4472-9DDE-1F78017BF008}" sibTransId="{E221CB6E-AC71-4459-96A2-E1F4A9398977}"/>
    <dgm:cxn modelId="{A0DBC856-90A9-4FF1-9F82-B0D2435A0E7C}" srcId="{2C4CC46B-C419-48FF-BB13-03F1EDDD34BE}" destId="{9C4FFC8D-B03C-4BC3-AD72-C6DAAD9DE673}" srcOrd="0" destOrd="0" parTransId="{2D1A255A-C323-4448-BCDB-C94BE61E7513}" sibTransId="{D6EB6F00-7097-4B28-B8E3-4CA17D81F5F8}"/>
    <dgm:cxn modelId="{8C71A37C-3379-473F-B6A1-CB4F2D16C1C6}" type="presOf" srcId="{DB7B13D6-DDF1-4F2D-8D83-CF0D188C1D83}" destId="{7C93109B-1C2A-4F66-9C0B-82552BF01EE1}" srcOrd="0" destOrd="0" presId="urn:microsoft.com/office/officeart/2005/8/layout/chevron2"/>
    <dgm:cxn modelId="{09497C7E-67F2-4972-9A75-57A1B8AF8D18}" srcId="{35395B70-FE6D-4108-9124-32DECF02F841}" destId="{6936A6A6-89C7-45E1-BCD2-3F51DAEFF114}" srcOrd="0" destOrd="0" parTransId="{EDBEE534-4129-4D19-B24E-654BAB26B035}" sibTransId="{EB52AEB6-FEDC-49D6-AE03-10EDCE357A0D}"/>
    <dgm:cxn modelId="{C5A8FD7F-74DD-4FBB-93F5-F9F95891D76E}" srcId="{8E465089-032F-4C91-92A7-D242434FAD01}" destId="{9ECD9457-79B7-49EA-82C3-2276F346CB61}" srcOrd="2" destOrd="0" parTransId="{22FBCB42-A7EC-430B-90AD-5F7F4C744448}" sibTransId="{9D5280F3-D9FD-499C-A5E4-566A9786783D}"/>
    <dgm:cxn modelId="{C9A32680-8775-4C38-BDF5-C704B043A2AA}" type="presOf" srcId="{0D9B46E7-C05F-453F-BADB-D2F69710FF5A}" destId="{6D8A25CB-10FB-4017-BFD1-7BB19B71FDEF}" srcOrd="0" destOrd="0" presId="urn:microsoft.com/office/officeart/2005/8/layout/chevron2"/>
    <dgm:cxn modelId="{51BF638B-2903-4403-BE73-6AA35E578F15}" type="presOf" srcId="{69CB6884-4003-40B9-A467-C4157C95817F}" destId="{440B2C55-F542-451F-A936-CD9635AE1D59}" srcOrd="0" destOrd="0" presId="urn:microsoft.com/office/officeart/2005/8/layout/chevron2"/>
    <dgm:cxn modelId="{46D4AD8D-3E64-4984-B56D-2B02D0EF3315}" type="presOf" srcId="{9ECD9457-79B7-49EA-82C3-2276F346CB61}" destId="{189446E5-A39E-40BB-A4F9-C0D9BC4C98E8}" srcOrd="0" destOrd="0" presId="urn:microsoft.com/office/officeart/2005/8/layout/chevron2"/>
    <dgm:cxn modelId="{B5B9958E-4F4B-4998-83D4-BEB41E1C7A73}" srcId="{8E465089-032F-4C91-92A7-D242434FAD01}" destId="{2C4CC46B-C419-48FF-BB13-03F1EDDD34BE}" srcOrd="4" destOrd="0" parTransId="{0B836FFD-4587-43D6-8BF4-34C20EF04F40}" sibTransId="{299BE05E-583E-40DE-A283-B6E800A8D30B}"/>
    <dgm:cxn modelId="{1F5CDFA9-8FC4-42F0-9004-6BDEA9A3C41C}" type="presOf" srcId="{234045B1-4A3B-497A-93D3-6BCEE6B467FA}" destId="{7DC7236A-2765-454E-93B6-EAF4B3E22BA5}" srcOrd="0" destOrd="0" presId="urn:microsoft.com/office/officeart/2005/8/layout/chevron2"/>
    <dgm:cxn modelId="{DBD4EAAB-55E3-41D7-B0F4-88572EFDC3B4}" srcId="{9ECD9457-79B7-49EA-82C3-2276F346CB61}" destId="{9EFE3FCC-49F3-40A1-A6A5-4165A5B5A9BA}" srcOrd="0" destOrd="0" parTransId="{A34B8ADE-6978-414D-B1E3-E8E2765AC5B9}" sibTransId="{25A5EACC-B263-412A-946A-9B5C50A36C07}"/>
    <dgm:cxn modelId="{4CEA65AC-42C5-4C41-8FAD-6622FCB1E9D6}" type="presOf" srcId="{25207867-1A8E-476F-9B2F-D3866861BE79}" destId="{C21BBBDC-B1EF-4029-B240-8A42C37062B7}" srcOrd="0" destOrd="0" presId="urn:microsoft.com/office/officeart/2005/8/layout/chevron2"/>
    <dgm:cxn modelId="{A6BD20B9-4EDE-4182-9FCB-A92112771944}" type="presOf" srcId="{A48685C8-93F4-4952-9EFB-66C621200241}" destId="{E7B037F3-22E8-4A15-941F-0FA23315D613}" srcOrd="0" destOrd="0" presId="urn:microsoft.com/office/officeart/2005/8/layout/chevron2"/>
    <dgm:cxn modelId="{1D940DC4-2FAE-4793-93C1-E6821CC27CFA}" type="presOf" srcId="{A770FB59-7629-4962-ACAF-8B58631D4D6C}" destId="{AEED138F-BE8C-4D14-8186-F72D00418E66}" srcOrd="0" destOrd="0" presId="urn:microsoft.com/office/officeart/2005/8/layout/chevron2"/>
    <dgm:cxn modelId="{7F0147D3-1141-4C3D-B621-66B0512F4E22}" type="presOf" srcId="{04C8E0F0-4412-4EB2-A852-BE19EB740165}" destId="{45719BBE-38A9-44D6-B913-A99CD151C145}" srcOrd="0" destOrd="0" presId="urn:microsoft.com/office/officeart/2005/8/layout/chevron2"/>
    <dgm:cxn modelId="{4230BBD5-DD92-44C7-92D5-24F439F703EE}" type="presOf" srcId="{6936A6A6-89C7-45E1-BCD2-3F51DAEFF114}" destId="{F13DA508-CD11-4364-BE58-40DED83A25CF}" srcOrd="0" destOrd="0" presId="urn:microsoft.com/office/officeart/2005/8/layout/chevron2"/>
    <dgm:cxn modelId="{1A17E7DC-1978-42E4-AA51-09207C8104B2}" srcId="{8E465089-032F-4C91-92A7-D242434FAD01}" destId="{64F5E447-51A5-4677-8AD9-01182909EC2B}" srcOrd="3" destOrd="0" parTransId="{F64339C0-8B8B-44BA-9799-C34F22936CD4}" sibTransId="{6CE225FF-F69C-424A-BA86-5B6AD4F04CEF}"/>
    <dgm:cxn modelId="{374F74F1-67A7-45E3-9B54-A6F52759AD74}" srcId="{69CB6884-4003-40B9-A467-C4157C95817F}" destId="{234045B1-4A3B-497A-93D3-6BCEE6B467FA}" srcOrd="0" destOrd="0" parTransId="{CFFEB706-376C-45EE-B26C-908BE67DBF1D}" sibTransId="{A5383F2D-28BB-4F6B-9149-8D96D0CD8A4B}"/>
    <dgm:cxn modelId="{300B48F6-7B15-4E85-9701-9481C4CF8D83}" type="presOf" srcId="{64F5E447-51A5-4677-8AD9-01182909EC2B}" destId="{9161C031-4B98-4873-A278-B8A08A600103}" srcOrd="0" destOrd="0" presId="urn:microsoft.com/office/officeart/2005/8/layout/chevron2"/>
    <dgm:cxn modelId="{F47382F7-B4E1-4CDA-B46D-F22C94D4048B}" srcId="{8E465089-032F-4C91-92A7-D242434FAD01}" destId="{A770FB59-7629-4962-ACAF-8B58631D4D6C}" srcOrd="1" destOrd="0" parTransId="{A9AD529E-8BC0-4A9B-9DF6-66EB74053BF2}" sibTransId="{EB0E7CD5-CEBA-4324-A3BD-13C37695A13B}"/>
    <dgm:cxn modelId="{EFD126FB-2BAB-439B-B9C6-8E4DF0BD1C80}" type="presOf" srcId="{35395B70-FE6D-4108-9124-32DECF02F841}" destId="{09D24C52-FDA9-4301-8341-89282B8BCD98}" srcOrd="0" destOrd="0" presId="urn:microsoft.com/office/officeart/2005/8/layout/chevron2"/>
    <dgm:cxn modelId="{E2C2D7FE-CF25-49CE-BC95-EABDA48B61E6}" type="presOf" srcId="{9EFE3FCC-49F3-40A1-A6A5-4165A5B5A9BA}" destId="{2A292B00-470F-4493-828C-D5D776C2BC3C}" srcOrd="0" destOrd="0" presId="urn:microsoft.com/office/officeart/2005/8/layout/chevron2"/>
    <dgm:cxn modelId="{62A53FFF-ABA1-4C35-ACD4-ADDD1FDCDC07}" srcId="{8E465089-032F-4C91-92A7-D242434FAD01}" destId="{DB8F2994-C316-4DB7-A512-DA09832C0DE7}" srcOrd="0" destOrd="0" parTransId="{86CB763F-3F6E-408D-8DE0-F552617876E2}" sibTransId="{4BAB4F9A-4E8A-4C61-9D20-3B0D4FBCC541}"/>
    <dgm:cxn modelId="{CAABFD33-18C9-4F22-957C-C27269FFDAB3}" type="presParOf" srcId="{9771B884-04B7-4623-A82D-7426579D4495}" destId="{6FFDBEEC-5452-4005-AB97-333CB15AFD46}" srcOrd="0" destOrd="0" presId="urn:microsoft.com/office/officeart/2005/8/layout/chevron2"/>
    <dgm:cxn modelId="{912F80E8-AD8F-44B4-A25E-C542E0BD7E15}" type="presParOf" srcId="{6FFDBEEC-5452-4005-AB97-333CB15AFD46}" destId="{160A1365-908D-435D-8ED2-5549CE5DB80B}" srcOrd="0" destOrd="0" presId="urn:microsoft.com/office/officeart/2005/8/layout/chevron2"/>
    <dgm:cxn modelId="{179DD7D8-4916-4374-8864-3F865644A14D}" type="presParOf" srcId="{6FFDBEEC-5452-4005-AB97-333CB15AFD46}" destId="{7C93109B-1C2A-4F66-9C0B-82552BF01EE1}" srcOrd="1" destOrd="0" presId="urn:microsoft.com/office/officeart/2005/8/layout/chevron2"/>
    <dgm:cxn modelId="{2FCFECE8-5CFF-4799-91FC-29066648CA46}" type="presParOf" srcId="{9771B884-04B7-4623-A82D-7426579D4495}" destId="{678323FF-8BF4-40D6-AF73-06E0756F8D0D}" srcOrd="1" destOrd="0" presId="urn:microsoft.com/office/officeart/2005/8/layout/chevron2"/>
    <dgm:cxn modelId="{1A790E04-A1AC-45C9-B948-2077FECA9B5F}" type="presParOf" srcId="{9771B884-04B7-4623-A82D-7426579D4495}" destId="{9E7DBDFF-C2FE-486B-88C1-008B9E45875A}" srcOrd="2" destOrd="0" presId="urn:microsoft.com/office/officeart/2005/8/layout/chevron2"/>
    <dgm:cxn modelId="{1EAADF18-67D7-4BF5-BE4A-B9C133D670C4}" type="presParOf" srcId="{9E7DBDFF-C2FE-486B-88C1-008B9E45875A}" destId="{AEED138F-BE8C-4D14-8186-F72D00418E66}" srcOrd="0" destOrd="0" presId="urn:microsoft.com/office/officeart/2005/8/layout/chevron2"/>
    <dgm:cxn modelId="{6210DA0D-A0AB-42C3-958A-AF4BD9CED5F0}" type="presParOf" srcId="{9E7DBDFF-C2FE-486B-88C1-008B9E45875A}" destId="{E7B037F3-22E8-4A15-941F-0FA23315D613}" srcOrd="1" destOrd="0" presId="urn:microsoft.com/office/officeart/2005/8/layout/chevron2"/>
    <dgm:cxn modelId="{5A52CF35-1AA2-455C-AC1B-7A2BCF136CBF}" type="presParOf" srcId="{9771B884-04B7-4623-A82D-7426579D4495}" destId="{BCA0FC8A-391A-4CE8-8B05-6A7C9F6604AB}" srcOrd="3" destOrd="0" presId="urn:microsoft.com/office/officeart/2005/8/layout/chevron2"/>
    <dgm:cxn modelId="{7574A96E-ACB7-47ED-A7B2-1FC4E40BD251}" type="presParOf" srcId="{9771B884-04B7-4623-A82D-7426579D4495}" destId="{A2554DE6-B39F-4076-9D62-E6FD86352469}" srcOrd="4" destOrd="0" presId="urn:microsoft.com/office/officeart/2005/8/layout/chevron2"/>
    <dgm:cxn modelId="{4080C6B8-4DC5-4169-BCB3-AB81EBAB29FF}" type="presParOf" srcId="{A2554DE6-B39F-4076-9D62-E6FD86352469}" destId="{189446E5-A39E-40BB-A4F9-C0D9BC4C98E8}" srcOrd="0" destOrd="0" presId="urn:microsoft.com/office/officeart/2005/8/layout/chevron2"/>
    <dgm:cxn modelId="{49CDE061-F8DB-473A-846B-C3F246763887}" type="presParOf" srcId="{A2554DE6-B39F-4076-9D62-E6FD86352469}" destId="{2A292B00-470F-4493-828C-D5D776C2BC3C}" srcOrd="1" destOrd="0" presId="urn:microsoft.com/office/officeart/2005/8/layout/chevron2"/>
    <dgm:cxn modelId="{89FDAA64-7D1A-4F03-9AF5-1AED5CBE6987}" type="presParOf" srcId="{9771B884-04B7-4623-A82D-7426579D4495}" destId="{EFDC6670-5DFE-42D0-9AA7-65B9D37F5973}" srcOrd="5" destOrd="0" presId="urn:microsoft.com/office/officeart/2005/8/layout/chevron2"/>
    <dgm:cxn modelId="{5281464B-251E-40A8-BABA-A03943AF5217}" type="presParOf" srcId="{9771B884-04B7-4623-A82D-7426579D4495}" destId="{E93B6766-D617-4611-93A2-2F38E3FE3450}" srcOrd="6" destOrd="0" presId="urn:microsoft.com/office/officeart/2005/8/layout/chevron2"/>
    <dgm:cxn modelId="{FFD1E663-5CBE-4036-9EAC-BA47B9915733}" type="presParOf" srcId="{E93B6766-D617-4611-93A2-2F38E3FE3450}" destId="{9161C031-4B98-4873-A278-B8A08A600103}" srcOrd="0" destOrd="0" presId="urn:microsoft.com/office/officeart/2005/8/layout/chevron2"/>
    <dgm:cxn modelId="{0A1922C8-C61A-45D4-82F7-AAB9D64DD6CE}" type="presParOf" srcId="{E93B6766-D617-4611-93A2-2F38E3FE3450}" destId="{C21BBBDC-B1EF-4029-B240-8A42C37062B7}" srcOrd="1" destOrd="0" presId="urn:microsoft.com/office/officeart/2005/8/layout/chevron2"/>
    <dgm:cxn modelId="{05ACFCD6-52EE-4B0B-8BC3-B5639814D592}" type="presParOf" srcId="{9771B884-04B7-4623-A82D-7426579D4495}" destId="{A9EC86F8-84B4-4FE9-B6B6-0EDC451663FE}" srcOrd="7" destOrd="0" presId="urn:microsoft.com/office/officeart/2005/8/layout/chevron2"/>
    <dgm:cxn modelId="{4E3A2C89-EED7-44B4-B57D-92351F70BD9D}" type="presParOf" srcId="{9771B884-04B7-4623-A82D-7426579D4495}" destId="{48A96621-7C73-4B8B-9B56-DC9AB2B27880}" srcOrd="8" destOrd="0" presId="urn:microsoft.com/office/officeart/2005/8/layout/chevron2"/>
    <dgm:cxn modelId="{4DC9AAF1-EE82-4275-9AF4-D3EA3B659F80}" type="presParOf" srcId="{48A96621-7C73-4B8B-9B56-DC9AB2B27880}" destId="{1E90C604-E281-40F9-964F-72C1FB364E6F}" srcOrd="0" destOrd="0" presId="urn:microsoft.com/office/officeart/2005/8/layout/chevron2"/>
    <dgm:cxn modelId="{E2236DCF-9A1C-4B92-839D-09B9B837B6D7}" type="presParOf" srcId="{48A96621-7C73-4B8B-9B56-DC9AB2B27880}" destId="{D8125501-963D-4BA1-B6DA-A6555683F31D}" srcOrd="1" destOrd="0" presId="urn:microsoft.com/office/officeart/2005/8/layout/chevron2"/>
    <dgm:cxn modelId="{53D59A70-EF3E-4691-A607-832931C7E73D}" type="presParOf" srcId="{9771B884-04B7-4623-A82D-7426579D4495}" destId="{2B446F52-507E-4767-A5CB-0D1513C7F7F0}" srcOrd="9" destOrd="0" presId="urn:microsoft.com/office/officeart/2005/8/layout/chevron2"/>
    <dgm:cxn modelId="{AFAC7246-E12B-4626-ACF3-7173A0B2DA21}" type="presParOf" srcId="{9771B884-04B7-4623-A82D-7426579D4495}" destId="{BDCBBCC6-C69E-4D83-9CD2-42DE371A9A36}" srcOrd="10" destOrd="0" presId="urn:microsoft.com/office/officeart/2005/8/layout/chevron2"/>
    <dgm:cxn modelId="{F9627747-AB5F-49E4-95F5-3C8085116091}" type="presParOf" srcId="{BDCBBCC6-C69E-4D83-9CD2-42DE371A9A36}" destId="{2B070F6D-D2AA-44FA-8C68-33DF45C7E442}" srcOrd="0" destOrd="0" presId="urn:microsoft.com/office/officeart/2005/8/layout/chevron2"/>
    <dgm:cxn modelId="{F328F459-8734-4403-8BEB-51B35F6F747C}" type="presParOf" srcId="{BDCBBCC6-C69E-4D83-9CD2-42DE371A9A36}" destId="{6D8A25CB-10FB-4017-BFD1-7BB19B71FDEF}" srcOrd="1" destOrd="0" presId="urn:microsoft.com/office/officeart/2005/8/layout/chevron2"/>
    <dgm:cxn modelId="{7AC1D0FD-068B-4239-8707-62FCE2602688}" type="presParOf" srcId="{9771B884-04B7-4623-A82D-7426579D4495}" destId="{28EE32AB-9EB4-4C44-9B33-4A16DCE688EC}" srcOrd="11" destOrd="0" presId="urn:microsoft.com/office/officeart/2005/8/layout/chevron2"/>
    <dgm:cxn modelId="{DB147276-30D0-4361-ACB7-F14C487A589F}" type="presParOf" srcId="{9771B884-04B7-4623-A82D-7426579D4495}" destId="{477CB1A5-F397-4B85-AB2B-70855B2D3F11}" srcOrd="12" destOrd="0" presId="urn:microsoft.com/office/officeart/2005/8/layout/chevron2"/>
    <dgm:cxn modelId="{47328507-B149-41E6-BD7C-EA7757DA16D3}" type="presParOf" srcId="{477CB1A5-F397-4B85-AB2B-70855B2D3F11}" destId="{09D24C52-FDA9-4301-8341-89282B8BCD98}" srcOrd="0" destOrd="0" presId="urn:microsoft.com/office/officeart/2005/8/layout/chevron2"/>
    <dgm:cxn modelId="{B1BEB84C-F036-403A-95ED-40DF069FA047}" type="presParOf" srcId="{477CB1A5-F397-4B85-AB2B-70855B2D3F11}" destId="{F13DA508-CD11-4364-BE58-40DED83A25CF}" srcOrd="1" destOrd="0" presId="urn:microsoft.com/office/officeart/2005/8/layout/chevron2"/>
    <dgm:cxn modelId="{C5DA72C7-9269-4E1F-8CC9-7D6A87F2EACE}" type="presParOf" srcId="{9771B884-04B7-4623-A82D-7426579D4495}" destId="{AD64AE17-DC5F-4AE7-A933-1B9937A1EC68}" srcOrd="13" destOrd="0" presId="urn:microsoft.com/office/officeart/2005/8/layout/chevron2"/>
    <dgm:cxn modelId="{C4367E4B-78C2-4464-B956-B7B09355C58D}" type="presParOf" srcId="{9771B884-04B7-4623-A82D-7426579D4495}" destId="{A60AFC62-0E3A-4B4D-AD44-6F8AAA6935F0}" srcOrd="14" destOrd="0" presId="urn:microsoft.com/office/officeart/2005/8/layout/chevron2"/>
    <dgm:cxn modelId="{7ED4B1EB-4EBC-4530-9AB3-5B8B7E2DEE4A}" type="presParOf" srcId="{A60AFC62-0E3A-4B4D-AD44-6F8AAA6935F0}" destId="{4A466FB4-B1A6-4C2E-9EC8-777877073E41}" srcOrd="0" destOrd="0" presId="urn:microsoft.com/office/officeart/2005/8/layout/chevron2"/>
    <dgm:cxn modelId="{A2CB2876-E784-4D20-8490-FED7C80CA185}" type="presParOf" srcId="{A60AFC62-0E3A-4B4D-AD44-6F8AAA6935F0}" destId="{45719BBE-38A9-44D6-B913-A99CD151C145}" srcOrd="1" destOrd="0" presId="urn:microsoft.com/office/officeart/2005/8/layout/chevron2"/>
    <dgm:cxn modelId="{94470C54-E05A-4151-AC64-B1EF64EC022F}" type="presParOf" srcId="{9771B884-04B7-4623-A82D-7426579D4495}" destId="{1346F80B-956D-4F73-9D2D-4A4770C12D53}" srcOrd="15" destOrd="0" presId="urn:microsoft.com/office/officeart/2005/8/layout/chevron2"/>
    <dgm:cxn modelId="{AA577040-6348-4B9A-9677-90C461C41556}" type="presParOf" srcId="{9771B884-04B7-4623-A82D-7426579D4495}" destId="{9A480FAF-C47B-46DC-9EA5-307A3077D4BD}" srcOrd="16" destOrd="0" presId="urn:microsoft.com/office/officeart/2005/8/layout/chevron2"/>
    <dgm:cxn modelId="{E914E431-69FF-4747-BAEE-3864CF6F66A8}" type="presParOf" srcId="{9A480FAF-C47B-46DC-9EA5-307A3077D4BD}" destId="{440B2C55-F542-451F-A936-CD9635AE1D59}" srcOrd="0" destOrd="0" presId="urn:microsoft.com/office/officeart/2005/8/layout/chevron2"/>
    <dgm:cxn modelId="{49489A22-058B-4683-8379-7947BD450AF5}" type="presParOf" srcId="{9A480FAF-C47B-46DC-9EA5-307A3077D4BD}" destId="{7DC7236A-2765-454E-93B6-EAF4B3E22BA5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BCF08-AC51-4C8A-9587-D7F9B920293D}">
      <dsp:nvSpPr>
        <dsp:cNvPr id="0" name=""/>
        <dsp:cNvSpPr/>
      </dsp:nvSpPr>
      <dsp:spPr>
        <a:xfrm>
          <a:off x="1274800" y="117934"/>
          <a:ext cx="2579493" cy="2579493"/>
        </a:xfrm>
        <a:prstGeom prst="gear9">
          <a:avLst/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>
              <a:solidFill>
                <a:schemeClr val="bg1"/>
              </a:solidFill>
              <a:latin typeface="Algerian" panose="04020705040A02060702" pitchFamily="82" charset="0"/>
            </a:rPr>
            <a:t>Recency</a:t>
          </a:r>
          <a:endParaRPr lang="en-ID" sz="2400" kern="1200" dirty="0">
            <a:solidFill>
              <a:schemeClr val="bg1"/>
            </a:solidFill>
            <a:latin typeface="Algerian" panose="04020705040A02060702" pitchFamily="82" charset="0"/>
          </a:endParaRPr>
        </a:p>
      </dsp:txBody>
      <dsp:txXfrm>
        <a:off x="1793393" y="722168"/>
        <a:ext cx="1542307" cy="1325913"/>
      </dsp:txXfrm>
    </dsp:sp>
    <dsp:sp modelId="{9D4D615D-1E98-45EA-9971-8CCE258EADC2}">
      <dsp:nvSpPr>
        <dsp:cNvPr id="0" name=""/>
        <dsp:cNvSpPr/>
      </dsp:nvSpPr>
      <dsp:spPr>
        <a:xfrm>
          <a:off x="1479021" y="2480966"/>
          <a:ext cx="2195777" cy="2209022"/>
        </a:xfrm>
        <a:prstGeom prst="gear6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lgerian" panose="04020705040A02060702" pitchFamily="82" charset="0"/>
            </a:rPr>
            <a:t>Frequency</a:t>
          </a:r>
          <a:endParaRPr lang="en-ID" sz="1500" kern="1200" dirty="0">
            <a:latin typeface="Algerian" panose="04020705040A02060702" pitchFamily="82" charset="0"/>
          </a:endParaRPr>
        </a:p>
      </dsp:txBody>
      <dsp:txXfrm>
        <a:off x="2031814" y="3039055"/>
        <a:ext cx="1090191" cy="1092844"/>
      </dsp:txXfrm>
    </dsp:sp>
    <dsp:sp modelId="{4DA26A23-E1E0-4459-92C7-B4B1FBEA10C1}">
      <dsp:nvSpPr>
        <dsp:cNvPr id="0" name=""/>
        <dsp:cNvSpPr/>
      </dsp:nvSpPr>
      <dsp:spPr>
        <a:xfrm rot="20789292">
          <a:off x="3374593" y="1606721"/>
          <a:ext cx="2224092" cy="2224092"/>
        </a:xfrm>
        <a:prstGeom prst="gear6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27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lgerian" panose="04020705040A02060702" pitchFamily="82" charset="0"/>
            </a:rPr>
            <a:t>Monetary</a:t>
          </a:r>
          <a:endParaRPr lang="en-ID" sz="1800" kern="1200" dirty="0">
            <a:latin typeface="Algerian" panose="04020705040A02060702" pitchFamily="82" charset="0"/>
          </a:endParaRPr>
        </a:p>
      </dsp:txBody>
      <dsp:txXfrm rot="-20700000">
        <a:off x="3862402" y="2094530"/>
        <a:ext cx="1248475" cy="1248475"/>
      </dsp:txXfrm>
    </dsp:sp>
    <dsp:sp modelId="{5C780621-66A0-4F6E-A25E-34C8AB365E55}">
      <dsp:nvSpPr>
        <dsp:cNvPr id="0" name=""/>
        <dsp:cNvSpPr/>
      </dsp:nvSpPr>
      <dsp:spPr>
        <a:xfrm rot="1590172" flipH="1">
          <a:off x="785186" y="-416960"/>
          <a:ext cx="3301752" cy="3301752"/>
        </a:xfrm>
        <a:prstGeom prst="circularArrow">
          <a:avLst>
            <a:gd name="adj1" fmla="val 4687"/>
            <a:gd name="adj2" fmla="val 299029"/>
            <a:gd name="adj3" fmla="val 2526858"/>
            <a:gd name="adj4" fmla="val 15838433"/>
            <a:gd name="adj5" fmla="val 5469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3F3BC-24AA-4852-9FC0-421C5FEF9627}">
      <dsp:nvSpPr>
        <dsp:cNvPr id="0" name=""/>
        <dsp:cNvSpPr/>
      </dsp:nvSpPr>
      <dsp:spPr>
        <a:xfrm rot="6285384">
          <a:off x="3542606" y="1263134"/>
          <a:ext cx="2398929" cy="23989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flip="none" rotWithShape="1">
          <a:gsLst>
            <a:gs pos="0">
              <a:srgbClr val="FFC000">
                <a:tint val="66000"/>
                <a:satMod val="160000"/>
              </a:srgbClr>
            </a:gs>
            <a:gs pos="50000">
              <a:srgbClr val="FFC000">
                <a:tint val="44500"/>
                <a:satMod val="160000"/>
              </a:srgbClr>
            </a:gs>
            <a:gs pos="100000">
              <a:srgbClr val="FFC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77D54A-ADB2-49A9-A92D-DABB14B15137}">
      <dsp:nvSpPr>
        <dsp:cNvPr id="0" name=""/>
        <dsp:cNvSpPr/>
      </dsp:nvSpPr>
      <dsp:spPr>
        <a:xfrm rot="20547764">
          <a:off x="953502" y="2169969"/>
          <a:ext cx="2845181" cy="284518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flip="none" rotWithShape="0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D33A2-AE73-4CD0-9819-8103D9EF5EA8}">
      <dsp:nvSpPr>
        <dsp:cNvPr id="0" name=""/>
        <dsp:cNvSpPr/>
      </dsp:nvSpPr>
      <dsp:spPr>
        <a:xfrm rot="5400000">
          <a:off x="3899675" y="-1455294"/>
          <a:ext cx="969987" cy="41267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Giant Superstore retailer wish to analyze their big data to see the </a:t>
          </a:r>
          <a:r>
            <a:rPr lang="en-US" sz="1500" kern="1200" dirty="0" err="1"/>
            <a:t>segementation</a:t>
          </a:r>
          <a:r>
            <a:rPr lang="en-US" sz="1500" kern="1200" dirty="0"/>
            <a:t> of Permata Bank customers who had transaction using Permata bank credit card at their store.</a:t>
          </a:r>
          <a:endParaRPr lang="en-ID" sz="1500" kern="1200" dirty="0"/>
        </a:p>
      </dsp:txBody>
      <dsp:txXfrm rot="-5400000">
        <a:off x="2321296" y="170436"/>
        <a:ext cx="4079396" cy="875285"/>
      </dsp:txXfrm>
    </dsp:sp>
    <dsp:sp modelId="{05FE066D-7709-4BFE-B551-C72BC49965A0}">
      <dsp:nvSpPr>
        <dsp:cNvPr id="0" name=""/>
        <dsp:cNvSpPr/>
      </dsp:nvSpPr>
      <dsp:spPr>
        <a:xfrm>
          <a:off x="0" y="1837"/>
          <a:ext cx="2321295" cy="1212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Business Case:</a:t>
          </a:r>
          <a:endParaRPr lang="en-ID" sz="3800" kern="1200"/>
        </a:p>
      </dsp:txBody>
      <dsp:txXfrm>
        <a:off x="59189" y="61026"/>
        <a:ext cx="2202917" cy="1094105"/>
      </dsp:txXfrm>
    </dsp:sp>
    <dsp:sp modelId="{AB9BEBB6-8503-4ED6-B2B5-624774EDA8DD}">
      <dsp:nvSpPr>
        <dsp:cNvPr id="0" name=""/>
        <dsp:cNvSpPr/>
      </dsp:nvSpPr>
      <dsp:spPr>
        <a:xfrm rot="5400000">
          <a:off x="3899675" y="-182186"/>
          <a:ext cx="969987" cy="41267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Marketing</a:t>
          </a:r>
          <a:endParaRPr lang="en-ID" sz="1500" kern="1200" dirty="0"/>
        </a:p>
      </dsp:txBody>
      <dsp:txXfrm rot="-5400000">
        <a:off x="2321296" y="1443544"/>
        <a:ext cx="4079396" cy="875285"/>
      </dsp:txXfrm>
    </dsp:sp>
    <dsp:sp modelId="{27C71247-5799-4A82-A0AE-2D66984D3A7B}">
      <dsp:nvSpPr>
        <dsp:cNvPr id="0" name=""/>
        <dsp:cNvSpPr/>
      </dsp:nvSpPr>
      <dsp:spPr>
        <a:xfrm>
          <a:off x="0" y="1274945"/>
          <a:ext cx="2321295" cy="1212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Business Scope:  </a:t>
          </a:r>
          <a:endParaRPr lang="en-ID" sz="3800" kern="1200"/>
        </a:p>
      </dsp:txBody>
      <dsp:txXfrm>
        <a:off x="59189" y="1334134"/>
        <a:ext cx="2202917" cy="1094105"/>
      </dsp:txXfrm>
    </dsp:sp>
    <dsp:sp modelId="{7AC18A7E-665D-41D2-B103-0F5FB28A7534}">
      <dsp:nvSpPr>
        <dsp:cNvPr id="0" name=""/>
        <dsp:cNvSpPr/>
      </dsp:nvSpPr>
      <dsp:spPr>
        <a:xfrm rot="5400000">
          <a:off x="3899675" y="1090921"/>
          <a:ext cx="969987" cy="41267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Construct an RFM (Recency/Frequency/Monetary)  models for Giant visitor segmentation.</a:t>
          </a:r>
          <a:endParaRPr lang="en-ID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Determine campaign recommendations for each segment.</a:t>
          </a:r>
          <a:endParaRPr lang="en-ID" sz="1500" kern="1200"/>
        </a:p>
      </dsp:txBody>
      <dsp:txXfrm rot="-5400000">
        <a:off x="2321296" y="2716652"/>
        <a:ext cx="4079396" cy="875285"/>
      </dsp:txXfrm>
    </dsp:sp>
    <dsp:sp modelId="{A7C20653-0FCE-4B5D-8F0D-0D322C42EFE9}">
      <dsp:nvSpPr>
        <dsp:cNvPr id="0" name=""/>
        <dsp:cNvSpPr/>
      </dsp:nvSpPr>
      <dsp:spPr>
        <a:xfrm>
          <a:off x="0" y="2548053"/>
          <a:ext cx="2321295" cy="1212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Task to do:</a:t>
          </a:r>
          <a:endParaRPr lang="en-ID" sz="3800" kern="1200" dirty="0"/>
        </a:p>
      </dsp:txBody>
      <dsp:txXfrm>
        <a:off x="59189" y="2607242"/>
        <a:ext cx="2202917" cy="1094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4A066-E14A-473C-8D5A-DB24B5E6564B}">
      <dsp:nvSpPr>
        <dsp:cNvPr id="0" name=""/>
        <dsp:cNvSpPr/>
      </dsp:nvSpPr>
      <dsp:spPr>
        <a:xfrm>
          <a:off x="1286639" y="230157"/>
          <a:ext cx="2226634" cy="222697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94046-D08B-45B7-B66F-FE955E11FF07}">
      <dsp:nvSpPr>
        <dsp:cNvPr id="0" name=""/>
        <dsp:cNvSpPr/>
      </dsp:nvSpPr>
      <dsp:spPr>
        <a:xfrm>
          <a:off x="1778799" y="1034162"/>
          <a:ext cx="1237298" cy="618501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 dirty="0"/>
            <a:t>Big Data</a:t>
          </a:r>
        </a:p>
      </dsp:txBody>
      <dsp:txXfrm>
        <a:off x="1778799" y="1034162"/>
        <a:ext cx="1237298" cy="618501"/>
      </dsp:txXfrm>
    </dsp:sp>
    <dsp:sp modelId="{956C5CEB-B580-4DF7-A13A-A1D1DE4F0889}">
      <dsp:nvSpPr>
        <dsp:cNvPr id="0" name=""/>
        <dsp:cNvSpPr/>
      </dsp:nvSpPr>
      <dsp:spPr>
        <a:xfrm>
          <a:off x="668199" y="1509719"/>
          <a:ext cx="2226634" cy="222697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9AE328-4036-4F47-99F3-5B2648B6986F}">
      <dsp:nvSpPr>
        <dsp:cNvPr id="0" name=""/>
        <dsp:cNvSpPr/>
      </dsp:nvSpPr>
      <dsp:spPr>
        <a:xfrm>
          <a:off x="1162867" y="2321125"/>
          <a:ext cx="1237298" cy="618501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Segments</a:t>
          </a:r>
        </a:p>
      </dsp:txBody>
      <dsp:txXfrm>
        <a:off x="1162867" y="2321125"/>
        <a:ext cx="1237298" cy="618501"/>
      </dsp:txXfrm>
    </dsp:sp>
    <dsp:sp modelId="{26A7ED26-6AE8-400E-A864-6EFA5AA140FB}">
      <dsp:nvSpPr>
        <dsp:cNvPr id="0" name=""/>
        <dsp:cNvSpPr/>
      </dsp:nvSpPr>
      <dsp:spPr>
        <a:xfrm>
          <a:off x="1445117" y="2942402"/>
          <a:ext cx="1913024" cy="19137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2883F4-C776-410F-B4BF-2C771D36FBB1}">
      <dsp:nvSpPr>
        <dsp:cNvPr id="0" name=""/>
        <dsp:cNvSpPr/>
      </dsp:nvSpPr>
      <dsp:spPr>
        <a:xfrm>
          <a:off x="1781726" y="3609939"/>
          <a:ext cx="1237298" cy="618501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300" kern="1200"/>
            <a:t>Campaign</a:t>
          </a:r>
        </a:p>
      </dsp:txBody>
      <dsp:txXfrm>
        <a:off x="1781726" y="3609939"/>
        <a:ext cx="1237298" cy="618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A1365-908D-435D-8ED2-5549CE5DB80B}">
      <dsp:nvSpPr>
        <dsp:cNvPr id="0" name=""/>
        <dsp:cNvSpPr/>
      </dsp:nvSpPr>
      <dsp:spPr>
        <a:xfrm rot="5400000">
          <a:off x="-110066" y="116190"/>
          <a:ext cx="733778" cy="513645"/>
        </a:xfrm>
        <a:prstGeom prst="chevron">
          <a:avLst/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5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262947"/>
        <a:ext cx="513645" cy="220133"/>
      </dsp:txXfrm>
    </dsp:sp>
    <dsp:sp modelId="{7C93109B-1C2A-4F66-9C0B-82552BF01EE1}">
      <dsp:nvSpPr>
        <dsp:cNvPr id="0" name=""/>
        <dsp:cNvSpPr/>
      </dsp:nvSpPr>
      <dsp:spPr>
        <a:xfrm rot="5400000">
          <a:off x="2205898" y="-1686129"/>
          <a:ext cx="477207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Premium Customers</a:t>
          </a:r>
          <a:endParaRPr lang="en-ID" sz="3100" kern="1200" dirty="0"/>
        </a:p>
      </dsp:txBody>
      <dsp:txXfrm rot="-5400000">
        <a:off x="513646" y="29418"/>
        <a:ext cx="3838417" cy="430617"/>
      </dsp:txXfrm>
    </dsp:sp>
    <dsp:sp modelId="{AEED138F-BE8C-4D14-8186-F72D00418E66}">
      <dsp:nvSpPr>
        <dsp:cNvPr id="0" name=""/>
        <dsp:cNvSpPr/>
      </dsp:nvSpPr>
      <dsp:spPr>
        <a:xfrm rot="5400000">
          <a:off x="-110066" y="775104"/>
          <a:ext cx="733778" cy="513645"/>
        </a:xfrm>
        <a:prstGeom prst="chevron">
          <a:avLst/>
        </a:prstGeom>
        <a:solidFill>
          <a:srgbClr val="00297A"/>
        </a:solidFill>
        <a:ln w="15875" cap="flat" cmpd="sng" algn="ctr">
          <a:solidFill>
            <a:srgbClr val="0029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7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921861"/>
        <a:ext cx="513645" cy="220133"/>
      </dsp:txXfrm>
    </dsp:sp>
    <dsp:sp modelId="{E7B037F3-22E8-4A15-941F-0FA23315D613}">
      <dsp:nvSpPr>
        <dsp:cNvPr id="0" name=""/>
        <dsp:cNvSpPr/>
      </dsp:nvSpPr>
      <dsp:spPr>
        <a:xfrm rot="5400000">
          <a:off x="2206023" y="-1027340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297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Loyal Customers</a:t>
          </a:r>
          <a:endParaRPr lang="en-ID" sz="3100" kern="1200" dirty="0"/>
        </a:p>
      </dsp:txBody>
      <dsp:txXfrm rot="-5400000">
        <a:off x="513646" y="688320"/>
        <a:ext cx="3838429" cy="430390"/>
      </dsp:txXfrm>
    </dsp:sp>
    <dsp:sp modelId="{189446E5-A39E-40BB-A4F9-C0D9BC4C98E8}">
      <dsp:nvSpPr>
        <dsp:cNvPr id="0" name=""/>
        <dsp:cNvSpPr/>
      </dsp:nvSpPr>
      <dsp:spPr>
        <a:xfrm rot="5400000">
          <a:off x="-110066" y="1434019"/>
          <a:ext cx="733778" cy="513645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1580776"/>
        <a:ext cx="513645" cy="220133"/>
      </dsp:txXfrm>
    </dsp:sp>
    <dsp:sp modelId="{2A292B00-470F-4493-828C-D5D776C2BC3C}">
      <dsp:nvSpPr>
        <dsp:cNvPr id="0" name=""/>
        <dsp:cNvSpPr/>
      </dsp:nvSpPr>
      <dsp:spPr>
        <a:xfrm rot="5400000">
          <a:off x="2206023" y="-368425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Frequent Buyers</a:t>
          </a:r>
          <a:endParaRPr lang="en-ID" sz="3100" kern="1200" dirty="0"/>
        </a:p>
      </dsp:txBody>
      <dsp:txXfrm rot="-5400000">
        <a:off x="513646" y="1347235"/>
        <a:ext cx="3838429" cy="430390"/>
      </dsp:txXfrm>
    </dsp:sp>
    <dsp:sp modelId="{9161C031-4B98-4873-A278-B8A08A600103}">
      <dsp:nvSpPr>
        <dsp:cNvPr id="0" name=""/>
        <dsp:cNvSpPr/>
      </dsp:nvSpPr>
      <dsp:spPr>
        <a:xfrm rot="5400000">
          <a:off x="-110066" y="2092933"/>
          <a:ext cx="733778" cy="513645"/>
        </a:xfrm>
        <a:prstGeom prst="chevron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9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2239690"/>
        <a:ext cx="513645" cy="220133"/>
      </dsp:txXfrm>
    </dsp:sp>
    <dsp:sp modelId="{C21BBBDC-B1EF-4029-B240-8A42C37062B7}">
      <dsp:nvSpPr>
        <dsp:cNvPr id="0" name=""/>
        <dsp:cNvSpPr/>
      </dsp:nvSpPr>
      <dsp:spPr>
        <a:xfrm rot="5400000">
          <a:off x="2206023" y="290488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Big Spenders</a:t>
          </a:r>
          <a:endParaRPr lang="en-ID" sz="3100" kern="1200" dirty="0"/>
        </a:p>
      </dsp:txBody>
      <dsp:txXfrm rot="-5400000">
        <a:off x="513646" y="2006149"/>
        <a:ext cx="3838429" cy="430390"/>
      </dsp:txXfrm>
    </dsp:sp>
    <dsp:sp modelId="{1E90C604-E281-40F9-964F-72C1FB364E6F}">
      <dsp:nvSpPr>
        <dsp:cNvPr id="0" name=""/>
        <dsp:cNvSpPr/>
      </dsp:nvSpPr>
      <dsp:spPr>
        <a:xfrm rot="5400000">
          <a:off x="-110066" y="2751847"/>
          <a:ext cx="733778" cy="513645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14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2898604"/>
        <a:ext cx="513645" cy="220133"/>
      </dsp:txXfrm>
    </dsp:sp>
    <dsp:sp modelId="{D8125501-963D-4BA1-B6DA-A6555683F31D}">
      <dsp:nvSpPr>
        <dsp:cNvPr id="0" name=""/>
        <dsp:cNvSpPr/>
      </dsp:nvSpPr>
      <dsp:spPr>
        <a:xfrm rot="5400000">
          <a:off x="2206023" y="949402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Promising New Cust.    </a:t>
          </a:r>
          <a:endParaRPr lang="en-ID" sz="3100" kern="1200" dirty="0"/>
        </a:p>
      </dsp:txBody>
      <dsp:txXfrm rot="-5400000">
        <a:off x="513646" y="2665063"/>
        <a:ext cx="3838429" cy="430390"/>
      </dsp:txXfrm>
    </dsp:sp>
    <dsp:sp modelId="{2B070F6D-D2AA-44FA-8C68-33DF45C7E442}">
      <dsp:nvSpPr>
        <dsp:cNvPr id="0" name=""/>
        <dsp:cNvSpPr/>
      </dsp:nvSpPr>
      <dsp:spPr>
        <a:xfrm rot="5400000">
          <a:off x="-110066" y="3410762"/>
          <a:ext cx="733778" cy="513645"/>
        </a:xfrm>
        <a:prstGeom prst="chevron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3557519"/>
        <a:ext cx="513645" cy="220133"/>
      </dsp:txXfrm>
    </dsp:sp>
    <dsp:sp modelId="{6D8A25CB-10FB-4017-BFD1-7BB19B71FDEF}">
      <dsp:nvSpPr>
        <dsp:cNvPr id="0" name=""/>
        <dsp:cNvSpPr/>
      </dsp:nvSpPr>
      <dsp:spPr>
        <a:xfrm rot="5400000">
          <a:off x="2206023" y="1608317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Inactive Frequent</a:t>
          </a:r>
          <a:endParaRPr lang="en-ID" sz="3100" kern="1200" dirty="0"/>
        </a:p>
      </dsp:txBody>
      <dsp:txXfrm rot="-5400000">
        <a:off x="513646" y="3323978"/>
        <a:ext cx="3838429" cy="430390"/>
      </dsp:txXfrm>
    </dsp:sp>
    <dsp:sp modelId="{09D24C52-FDA9-4301-8341-89282B8BCD98}">
      <dsp:nvSpPr>
        <dsp:cNvPr id="0" name=""/>
        <dsp:cNvSpPr/>
      </dsp:nvSpPr>
      <dsp:spPr>
        <a:xfrm rot="5400000">
          <a:off x="-110066" y="4069676"/>
          <a:ext cx="733778" cy="513645"/>
        </a:xfrm>
        <a:prstGeom prst="chevron">
          <a:avLst/>
        </a:prstGeom>
        <a:solidFill>
          <a:srgbClr val="A568D2"/>
        </a:solidFill>
        <a:ln w="15875" cap="flat" cmpd="sng" algn="ctr">
          <a:solidFill>
            <a:srgbClr val="A568D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11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4216433"/>
        <a:ext cx="513645" cy="220133"/>
      </dsp:txXfrm>
    </dsp:sp>
    <dsp:sp modelId="{F13DA508-CD11-4364-BE58-40DED83A25CF}">
      <dsp:nvSpPr>
        <dsp:cNvPr id="0" name=""/>
        <dsp:cNvSpPr/>
      </dsp:nvSpPr>
      <dsp:spPr>
        <a:xfrm rot="5400000">
          <a:off x="2206023" y="2267231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A568D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Inactive High Value</a:t>
          </a:r>
          <a:endParaRPr lang="en-ID" sz="3100" kern="1200" dirty="0"/>
        </a:p>
      </dsp:txBody>
      <dsp:txXfrm rot="-5400000">
        <a:off x="513646" y="3982892"/>
        <a:ext cx="3838429" cy="430390"/>
      </dsp:txXfrm>
    </dsp:sp>
    <dsp:sp modelId="{4A466FB4-B1A6-4C2E-9EC8-777877073E41}">
      <dsp:nvSpPr>
        <dsp:cNvPr id="0" name=""/>
        <dsp:cNvSpPr/>
      </dsp:nvSpPr>
      <dsp:spPr>
        <a:xfrm rot="5400000">
          <a:off x="-110066" y="4728591"/>
          <a:ext cx="733778" cy="513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9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4875348"/>
        <a:ext cx="513645" cy="220133"/>
      </dsp:txXfrm>
    </dsp:sp>
    <dsp:sp modelId="{45719BBE-38A9-44D6-B913-A99CD151C145}">
      <dsp:nvSpPr>
        <dsp:cNvPr id="0" name=""/>
        <dsp:cNvSpPr/>
      </dsp:nvSpPr>
      <dsp:spPr>
        <a:xfrm rot="5400000">
          <a:off x="2206023" y="2926145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Cheap Customers</a:t>
          </a:r>
          <a:endParaRPr lang="en-ID" sz="3100" kern="1200" dirty="0"/>
        </a:p>
      </dsp:txBody>
      <dsp:txXfrm rot="-5400000">
        <a:off x="513646" y="4641806"/>
        <a:ext cx="3838429" cy="430390"/>
      </dsp:txXfrm>
    </dsp:sp>
    <dsp:sp modelId="{440B2C55-F542-451F-A936-CD9635AE1D59}">
      <dsp:nvSpPr>
        <dsp:cNvPr id="0" name=""/>
        <dsp:cNvSpPr/>
      </dsp:nvSpPr>
      <dsp:spPr>
        <a:xfrm rot="5400000">
          <a:off x="-110066" y="5387505"/>
          <a:ext cx="733778" cy="513645"/>
        </a:xfrm>
        <a:prstGeom prst="chevron">
          <a:avLst/>
        </a:prstGeom>
        <a:solidFill>
          <a:schemeClr val="bg1">
            <a:lumMod val="50000"/>
          </a:schemeClr>
        </a:solidFill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14</a:t>
          </a:r>
          <a:r>
            <a:rPr lang="en-US" sz="1800" kern="1200" dirty="0"/>
            <a:t> </a:t>
          </a:r>
          <a:endParaRPr lang="en-ID" sz="1800" kern="1200" dirty="0"/>
        </a:p>
      </dsp:txBody>
      <dsp:txXfrm rot="-5400000">
        <a:off x="1" y="5534262"/>
        <a:ext cx="513645" cy="220133"/>
      </dsp:txXfrm>
    </dsp:sp>
    <dsp:sp modelId="{7DC7236A-2765-454E-93B6-EAF4B3E22BA5}">
      <dsp:nvSpPr>
        <dsp:cNvPr id="0" name=""/>
        <dsp:cNvSpPr/>
      </dsp:nvSpPr>
      <dsp:spPr>
        <a:xfrm rot="5400000">
          <a:off x="2206023" y="3585060"/>
          <a:ext cx="476956" cy="38617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Lost Customers</a:t>
          </a:r>
          <a:endParaRPr lang="en-ID" sz="3100" kern="1200" dirty="0"/>
        </a:p>
      </dsp:txBody>
      <dsp:txXfrm rot="-5400000">
        <a:off x="513646" y="5300721"/>
        <a:ext cx="3838429" cy="43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6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BFDCCD1-C717-40CE-8C14-957B0E57C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177485"/>
              </p:ext>
            </p:extLst>
          </p:nvPr>
        </p:nvGraphicFramePr>
        <p:xfrm>
          <a:off x="249186" y="186811"/>
          <a:ext cx="7105343" cy="4689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E027DEC-97BA-427C-99EE-E35FE7CF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258" y="5189984"/>
            <a:ext cx="2883310" cy="993059"/>
          </a:xfrm>
        </p:spPr>
        <p:txBody>
          <a:bodyPr>
            <a:normAutofit/>
          </a:bodyPr>
          <a:lstStyle/>
          <a:p>
            <a:r>
              <a:rPr lang="en-US" b="1" dirty="0" err="1"/>
              <a:t>Nanang</a:t>
            </a:r>
            <a:r>
              <a:rPr lang="en-US" b="1" dirty="0"/>
              <a:t> Wijaya Kusuma</a:t>
            </a:r>
          </a:p>
          <a:p>
            <a:r>
              <a:rPr lang="en-ID" b="1" dirty="0"/>
              <a:t>1202922001</a:t>
            </a:r>
            <a:endParaRPr lang="en-US" b="1" dirty="0"/>
          </a:p>
          <a:p>
            <a:r>
              <a:rPr lang="en-US" b="1" dirty="0"/>
              <a:t>UAS BIG DATA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0D2F2-38B7-41F3-AF23-112E86F0A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9439" y="5324563"/>
            <a:ext cx="5943600" cy="72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536CE0-E75C-4E30-8537-65F5816D98A0}"/>
              </a:ext>
            </a:extLst>
          </p:cNvPr>
          <p:cNvSpPr txBox="1"/>
          <p:nvPr/>
        </p:nvSpPr>
        <p:spPr>
          <a:xfrm>
            <a:off x="4709650" y="0"/>
            <a:ext cx="60861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7200" b="0" i="0" u="none" strike="noStrike" kern="1200" cap="all" spc="2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Recency </a:t>
            </a:r>
          </a:p>
          <a:p>
            <a:pPr algn="ctr"/>
            <a:r>
              <a:rPr lang="en-US" sz="7200" cap="all" spc="200" dirty="0">
                <a:solidFill>
                  <a:srgbClr val="0070C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  <a:ea typeface="+mj-ea"/>
                <a:cs typeface="+mj-cs"/>
              </a:rPr>
              <a:t>Frequency</a:t>
            </a:r>
            <a:r>
              <a:rPr lang="en-US" sz="7200" cap="all" spc="200" dirty="0">
                <a:solidFill>
                  <a:prstClr val="black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  <a:ea typeface="+mj-ea"/>
                <a:cs typeface="+mj-cs"/>
              </a:rPr>
              <a:t> </a:t>
            </a:r>
          </a:p>
          <a:p>
            <a:pPr algn="r"/>
            <a:r>
              <a:rPr kumimoji="0" lang="en-US" sz="7200" b="0" i="0" u="none" strike="noStrike" kern="1200" cap="all" spc="20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monetary</a:t>
            </a:r>
          </a:p>
          <a:p>
            <a:pPr algn="r"/>
            <a:r>
              <a:rPr kumimoji="0" lang="en-US" sz="7200" b="0" i="0" u="none" strike="noStrike" kern="1200" cap="all" spc="2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w Cen MT Condensed Extra Bold" panose="020B0803020202020204" pitchFamily="34" charset="0"/>
                <a:ea typeface="+mj-ea"/>
                <a:cs typeface="+mj-cs"/>
              </a:rPr>
              <a:t>Segmentation</a:t>
            </a:r>
            <a:endParaRPr lang="en-ID" dirty="0">
              <a:solidFill>
                <a:schemeClr val="bg1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5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7084" y="2290916"/>
            <a:ext cx="10628671" cy="3395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Result </a:t>
            </a:r>
            <a:r>
              <a:rPr lang="en-US" sz="4000" b="1" dirty="0" err="1">
                <a:latin typeface="Arial Rounded MT Bold" panose="020F0704030504030204" pitchFamily="34" charset="0"/>
              </a:rPr>
              <a:t>Segementation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>
            <a:off x="6096000" y="5829302"/>
            <a:ext cx="5289755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Segmented Customers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7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053165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Model Deployment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 rot="5400000">
            <a:off x="9115783" y="3453533"/>
            <a:ext cx="3796786" cy="1047545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Campaign </a:t>
            </a:r>
            <a:r>
              <a:rPr lang="en-US" sz="3600" dirty="0" err="1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Recomendation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A5CA73-4587-45FE-8AA7-05C7261C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6" y="2078913"/>
            <a:ext cx="9503288" cy="44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053165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Model Deployment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 rot="5400000">
            <a:off x="9115783" y="3787829"/>
            <a:ext cx="3796786" cy="1047545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Campaign </a:t>
            </a:r>
            <a:r>
              <a:rPr lang="en-US" sz="3600" dirty="0" err="1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Recomendation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15924-8086-4747-98CB-2B9EE4E9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5" y="2413208"/>
            <a:ext cx="9586791" cy="358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86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4748365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RFM Segmentation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A832F-AB14-4F89-B26D-9FA2B4F6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86" y="2066927"/>
            <a:ext cx="10657497" cy="381276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798E27-1847-450A-8BB7-4C87E6F07306}"/>
              </a:ext>
            </a:extLst>
          </p:cNvPr>
          <p:cNvSpPr txBox="1">
            <a:spLocks/>
          </p:cNvSpPr>
          <p:nvPr/>
        </p:nvSpPr>
        <p:spPr>
          <a:xfrm>
            <a:off x="895351" y="5919019"/>
            <a:ext cx="10529733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Segmented Customers :: Promotion (Campaign)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32E3-DD93-4A3B-8FC4-BD5B238E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1" y="600075"/>
            <a:ext cx="5105399" cy="146685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Business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903B5A-2FDB-49D1-8CE0-752A8B5FC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7736"/>
              </p:ext>
            </p:extLst>
          </p:nvPr>
        </p:nvGraphicFramePr>
        <p:xfrm>
          <a:off x="1038607" y="2400301"/>
          <a:ext cx="6448043" cy="376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7A2FC77-90E9-436A-A293-852D48FAE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560468"/>
              </p:ext>
            </p:extLst>
          </p:nvPr>
        </p:nvGraphicFramePr>
        <p:xfrm>
          <a:off x="7607402" y="1366379"/>
          <a:ext cx="4181474" cy="5086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97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3E7B-21EF-4519-BEDB-802F01FB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2905125"/>
            <a:ext cx="4848225" cy="3276598"/>
          </a:xfrm>
        </p:spPr>
        <p:txBody>
          <a:bodyPr>
            <a:normAutofit fontScale="92500" lnSpcReduction="20000"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Data contains 199 entries stored in 3 columns.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CardID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(</a:t>
            </a:r>
            <a:r>
              <a:rPr lang="en-US" sz="2000" dirty="0" err="1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interger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This column listed the identification number of the customer’s Permata Bank credit cards used in transaction at Giant Superstore.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TrxDate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This column records the date when the cards was used for transaction, given date in data ranging between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2021-01-01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2021-06-30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Amount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b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This column store the paid amount of the transaction.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There are no missing value or </a:t>
            </a:r>
            <a:r>
              <a:rPr lang="en-US" sz="2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in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525" y="2819397"/>
            <a:ext cx="5324475" cy="336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Understanding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>
            <a:off x="6667500" y="2219323"/>
            <a:ext cx="4848225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Datasets </a:t>
            </a:r>
            <a:r>
              <a:rPr lang="en-ID" sz="2000" b="0" dirty="0">
                <a:solidFill>
                  <a:srgbClr val="F8933D"/>
                </a:solidFill>
                <a:effectLst/>
                <a:latin typeface="Consolas" panose="020B0609020204030204" pitchFamily="49" charset="0"/>
              </a:rPr>
              <a:t>(UAS_RFM.xlsx)</a:t>
            </a:r>
          </a:p>
        </p:txBody>
      </p:sp>
    </p:spTree>
    <p:extLst>
      <p:ext uri="{BB962C8B-B14F-4D97-AF65-F5344CB8AC3E}">
        <p14:creationId xmlns:p14="http://schemas.microsoft.com/office/powerpoint/2010/main" val="309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3E7B-21EF-4519-BEDB-802F01FB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6" y="2905125"/>
            <a:ext cx="4838700" cy="3276598"/>
          </a:xfrm>
        </p:spPr>
        <p:txBody>
          <a:bodyPr>
            <a:normAutofit fontScale="85000" lnSpcReduction="10000"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 begin with setting the today’s date, which is the latest (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date in the data plus one day.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Then we aggregate data into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columns with </a:t>
            </a:r>
            <a:r>
              <a:rPr lang="en-US" sz="2000" dirty="0" err="1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CardID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column as index.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Recency: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today date - last order date by each customer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 this column we count the number of day since last transaction.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Frequency: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count of transaction by each </a:t>
            </a:r>
            <a:r>
              <a:rPr lang="en-US" sz="2000" dirty="0" err="1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CardID</a:t>
            </a:r>
            <a:b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 this we count the number of </a:t>
            </a:r>
            <a:r>
              <a:rPr lang="en-US" sz="2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occurences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for each and every </a:t>
            </a:r>
            <a:r>
              <a:rPr lang="en-US" sz="2000" dirty="0" err="1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CardID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used in transaction.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Monetary: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total (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of paid amount</a:t>
            </a:r>
            <a:b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Then we sum-up the amount of paid expense at each transaction.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525" y="2905125"/>
            <a:ext cx="5324475" cy="3092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Preparation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>
            <a:off x="6677025" y="2219323"/>
            <a:ext cx="4838700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Aggregate Data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7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71525" y="2290916"/>
            <a:ext cx="10663391" cy="3395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510539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Preparation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>
            <a:off x="3609975" y="5829302"/>
            <a:ext cx="8105775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Aggregated RFM Distribution Chart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3E7B-21EF-4519-BEDB-802F01FB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6" y="2905125"/>
            <a:ext cx="4838700" cy="3276598"/>
          </a:xfrm>
        </p:spPr>
        <p:txBody>
          <a:bodyPr>
            <a:normAutofit lnSpcReduction="10000"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Next we inspects the values for each percentile quantities of the new aggregated data to determine each metrices (</a:t>
            </a:r>
            <a:r>
              <a:rPr lang="en-US" sz="20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scores.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From the snapshot picture, we can see that the data has been reduced to </a:t>
            </a:r>
            <a:r>
              <a:rPr lang="en-US" sz="20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71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entries from previously </a:t>
            </a:r>
            <a:r>
              <a:rPr lang="en-US" sz="2000" dirty="0">
                <a:solidFill>
                  <a:srgbClr val="A95C3D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199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 This is because we had aggregates the data by grouping them to each unique or distinct </a:t>
            </a:r>
            <a:r>
              <a:rPr lang="en-US" sz="2000" dirty="0" err="1">
                <a:solidFill>
                  <a:srgbClr val="A95C3D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CardID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As shown in the </a:t>
            </a:r>
            <a:r>
              <a:rPr lang="en-US" sz="2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sanpshot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picture, the </a:t>
            </a:r>
            <a:r>
              <a:rPr lang="en-US" sz="2000" dirty="0">
                <a:solidFill>
                  <a:srgbClr val="A95C3D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A95C3D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70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percentile of </a:t>
            </a:r>
            <a:r>
              <a:rPr lang="en-US" sz="2000" dirty="0">
                <a:solidFill>
                  <a:srgbClr val="A95C3D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has an equal value, this will pose a problem when cutting or binning the </a:t>
            </a:r>
            <a:r>
              <a:rPr lang="en-US" sz="20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data into each score level.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525" y="2905125"/>
            <a:ext cx="5419725" cy="3122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4443565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Modeling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>
            <a:off x="6677025" y="2219323"/>
            <a:ext cx="4838700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Percentile Values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7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3E7B-21EF-4519-BEDB-802F01FB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6" y="2905125"/>
            <a:ext cx="4838700" cy="3276598"/>
          </a:xfrm>
        </p:spPr>
        <p:txBody>
          <a:bodyPr>
            <a:normAutofit fontScale="85000" lnSpcReduction="20000"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 begin our modeling with determining and assigning score to each RFM (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 metrices.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 did this by taking the quantity of data at each percentile and segregate them into </a:t>
            </a:r>
            <a:r>
              <a:rPr lang="en-US" sz="20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discreete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values then classify them in the categorical order based on the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values range at each percentile.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we take the highest value range (the max or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75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percentile) as a score of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(four) and down to the score of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(one) at the lowest value range (the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or min percentile).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score however, we did it in reverse, so the lowest percentile value range or get the high score of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and the highest percentile value range get the low score of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because the low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value means the transaction is more recent.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525" y="2905125"/>
            <a:ext cx="5419725" cy="3122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451484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Data Modeling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>
            <a:off x="6677025" y="2219323"/>
            <a:ext cx="4838700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 F, and M scores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9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3E7B-21EF-4519-BEDB-802F01FB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0" y="2905125"/>
            <a:ext cx="4943476" cy="3276598"/>
          </a:xfrm>
        </p:spPr>
        <p:txBody>
          <a:bodyPr>
            <a:normAutofit fontScale="92500" lnSpcReduction="10000"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Next step in our modeling process is taking each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Recency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>
                <a:solidFill>
                  <a:srgbClr val="CE917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scores and concatenates them into final RFM score.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444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RFM score means the Cards was recently and frequently used in transaction with quite big expenses on each transaction.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On the other hand, the RFM score </a:t>
            </a:r>
            <a:r>
              <a:rPr lang="en-US" sz="20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111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means the Card was rarely and hadn’t been used for quite a while with very low expenses in each transactions.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We will build customers segments by mapping their transaction histories reflected in this RFM scores.</a:t>
            </a:r>
          </a:p>
          <a:p>
            <a:pPr marL="266700" indent="-266700">
              <a:buFont typeface="Wingdings" panose="05000000000000000000" pitchFamily="2" charset="2"/>
              <a:buChar char="v"/>
            </a:pPr>
            <a:endParaRPr lang="en-US" sz="20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6BE3-566D-4007-8038-95DD7CFA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525" y="2819397"/>
            <a:ext cx="5324475" cy="3178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4514849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Model Evaluation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>
            <a:off x="6572250" y="2219323"/>
            <a:ext cx="5010151" cy="6000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Combined RFM score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8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3E7B-21EF-4519-BEDB-802F01FB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2066927"/>
            <a:ext cx="5850193" cy="43535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Here we take the RFM scores to segments the customers who use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Permata Bank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credit cards in transaction.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Premium Customers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are the pinnacle of customers that any business or marketing team could hope for. They pose a perfect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444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RFM score.  In the given data, we have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customers belong to this group.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Loyal Customers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are those who had a very recent transaction with high range of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score. We have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customers belong to this group.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Frequent Buyers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Big Spenders 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are those with a very recent transaction and either a high range of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score albeit having either mid-low range of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Frequency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Monetary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score accordingly.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Promising New Customers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are those who just recently started made some transaction for a few first time.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Inactive Frequent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High Value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customers, as the name implied, are those who could belong to the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Frequent Buyers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Big Spender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if it wasn’t for the fact that they hasn’t made any new transaction for quite a while.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9A5438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Cheap Customers</a:t>
            </a: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are those with mid-low range of score spread through their Recency, Frequency, and Monetary scores.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Lost Customers, well they’re just that, a lost cause. They’re probably just a passer-by who happens to be in the area for a time and hasn’t been seen to make any transaction later on.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49CD52-7B68-458E-AA19-4045587316CC}"/>
              </a:ext>
            </a:extLst>
          </p:cNvPr>
          <p:cNvSpPr txBox="1">
            <a:spLocks/>
          </p:cNvSpPr>
          <p:nvPr/>
        </p:nvSpPr>
        <p:spPr>
          <a:xfrm>
            <a:off x="895351" y="600075"/>
            <a:ext cx="4964675" cy="1466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 Rounded MT Bold" panose="020F0704030504030204" pitchFamily="34" charset="0"/>
              </a:rPr>
              <a:t>Result </a:t>
            </a:r>
            <a:r>
              <a:rPr lang="en-US" sz="4000" b="1" dirty="0" err="1">
                <a:latin typeface="Arial Rounded MT Bold" panose="020F0704030504030204" pitchFamily="34" charset="0"/>
              </a:rPr>
              <a:t>Segementation</a:t>
            </a:r>
            <a:endParaRPr lang="en-ID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701A1A-B29F-49B2-83B5-D6DFB5E752D7}"/>
              </a:ext>
            </a:extLst>
          </p:cNvPr>
          <p:cNvSpPr txBox="1">
            <a:spLocks/>
          </p:cNvSpPr>
          <p:nvPr/>
        </p:nvSpPr>
        <p:spPr>
          <a:xfrm rot="16200000">
            <a:off x="4301003" y="2805113"/>
            <a:ext cx="5010151" cy="600074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Segments Customer</a:t>
            </a:r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1821C30-3587-41AB-BF0E-E4C85942B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305280"/>
              </p:ext>
            </p:extLst>
          </p:nvPr>
        </p:nvGraphicFramePr>
        <p:xfrm>
          <a:off x="7322584" y="501445"/>
          <a:ext cx="4375358" cy="601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956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1813</TotalTime>
  <Words>973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Rounded MT Bold</vt:lpstr>
      <vt:lpstr>Consolas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PowerPoint Presentation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Mia Amaliah</dc:creator>
  <cp:lastModifiedBy>Erlangga Danangwangsa</cp:lastModifiedBy>
  <cp:revision>78</cp:revision>
  <dcterms:created xsi:type="dcterms:W3CDTF">2021-06-12T07:07:32Z</dcterms:created>
  <dcterms:modified xsi:type="dcterms:W3CDTF">2021-07-19T14:43:02Z</dcterms:modified>
</cp:coreProperties>
</file>