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1" r:id="rId1"/>
  </p:sldMasterIdLst>
  <p:sldIdLst>
    <p:sldId id="256" r:id="rId2"/>
    <p:sldId id="257" r:id="rId3"/>
    <p:sldId id="258" r:id="rId4"/>
    <p:sldId id="279" r:id="rId5"/>
    <p:sldId id="280" r:id="rId6"/>
    <p:sldId id="282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3D"/>
    <a:srgbClr val="B6D7B1"/>
    <a:srgbClr val="B1CBCA"/>
    <a:srgbClr val="88C785"/>
    <a:srgbClr val="D2CB6C"/>
    <a:srgbClr val="9CBEBD"/>
    <a:srgbClr val="8D885D"/>
    <a:srgbClr val="A9A57C"/>
    <a:srgbClr val="DAE0DE"/>
    <a:srgbClr val="BFC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365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DE55F-0FAC-4789-A944-80EFD1B13130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B2FD887-3BEC-496B-9C40-3A4A2508C6CB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Dataset</a:t>
          </a:r>
          <a:endParaRPr lang="en-ID" sz="2000" b="1" dirty="0">
            <a:latin typeface="+mj-lt"/>
          </a:endParaRPr>
        </a:p>
      </dgm:t>
    </dgm:pt>
    <dgm:pt modelId="{E8302F92-60FF-4A6F-B7CA-E13E323294EE}" type="parTrans" cxnId="{BD6F74E4-9762-4605-8D64-C62B642401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35A4308-DB97-4D58-97F1-3C4000A103DE}" type="sibTrans" cxnId="{BD6F74E4-9762-4605-8D64-C62B642401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7B8B775-1E17-481A-9D3C-50F483116ECB}">
      <dgm:prSet custT="1"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r>
            <a:rPr lang="it-IT" sz="1800" b="0" dirty="0">
              <a:solidFill>
                <a:srgbClr val="A95C3D"/>
              </a:solidFill>
              <a:latin typeface="+mj-lt"/>
            </a:rPr>
            <a:t>UAS_PCA dan Multi Linear Regression.xlsx</a:t>
          </a:r>
          <a:endParaRPr lang="en-ID" sz="1800" dirty="0">
            <a:solidFill>
              <a:srgbClr val="A95C3D"/>
            </a:solidFill>
            <a:latin typeface="+mj-lt"/>
          </a:endParaRPr>
        </a:p>
      </dgm:t>
    </dgm:pt>
    <dgm:pt modelId="{95C567A8-37F1-4570-9094-C5B71CEEF4FC}" type="parTrans" cxnId="{EAAFE784-9FC2-4AD8-8BB1-D2D93CA569F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D623AA30-72C7-4523-8BE4-56AE28BB1F55}" type="sibTrans" cxnId="{EAAFE784-9FC2-4AD8-8BB1-D2D93CA569F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0D3104C-33EB-433E-9A54-30D53CB92934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Data contains </a:t>
          </a:r>
          <a:r>
            <a:rPr lang="en-US" sz="1800" dirty="0">
              <a:solidFill>
                <a:srgbClr val="A95C3D"/>
              </a:solidFill>
              <a:latin typeface="+mj-lt"/>
            </a:rPr>
            <a:t>999</a:t>
          </a:r>
          <a:r>
            <a:rPr lang="en-US" sz="1800" dirty="0">
              <a:latin typeface="+mj-lt"/>
            </a:rPr>
            <a:t> entries across </a:t>
          </a:r>
          <a:r>
            <a:rPr lang="en-US" sz="1800" dirty="0">
              <a:solidFill>
                <a:srgbClr val="A95C3D"/>
              </a:solidFill>
              <a:latin typeface="+mj-lt"/>
            </a:rPr>
            <a:t>10</a:t>
          </a:r>
          <a:r>
            <a:rPr lang="en-US" sz="1800" dirty="0">
              <a:latin typeface="+mj-lt"/>
            </a:rPr>
            <a:t> columns.</a:t>
          </a:r>
          <a:endParaRPr lang="en-ID" sz="1800" dirty="0">
            <a:latin typeface="+mj-lt"/>
          </a:endParaRPr>
        </a:p>
      </dgm:t>
    </dgm:pt>
    <dgm:pt modelId="{B81C53A2-AEA5-4A57-B7FB-14758A899669}" type="parTrans" cxnId="{3D5658C7-98BC-4AB6-95AB-36FC648EFB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DA2DEF3-A8BF-4C16-A9EA-CC4763B87D14}" type="sibTrans" cxnId="{3D5658C7-98BC-4AB6-95AB-36FC648EFB9F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FA049A0-5737-4908-93A2-62E492649453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Columns</a:t>
          </a:r>
          <a:endParaRPr lang="en-ID" sz="2000" b="1" dirty="0">
            <a:latin typeface="+mj-lt"/>
          </a:endParaRPr>
        </a:p>
      </dgm:t>
    </dgm:pt>
    <dgm:pt modelId="{13051050-2DB7-4F2C-B29F-60C31877956A}" type="parTrans" cxnId="{A0DD13C3-ABD7-4969-AA56-6CC1304D1E2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7D652D5-2AD5-42BF-8B0A-5E76F824050B}" type="sibTrans" cxnId="{A0DD13C3-ABD7-4969-AA56-6CC1304D1E2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6D7FCDE3-ACF5-44F9-BB56-C099E577560C}">
      <dgm:prSet custT="1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sz="2000" b="1" dirty="0">
              <a:latin typeface="+mj-lt"/>
            </a:rPr>
            <a:t>Values </a:t>
          </a:r>
          <a:endParaRPr lang="en-ID" sz="2000" b="1" dirty="0">
            <a:latin typeface="+mj-lt"/>
          </a:endParaRPr>
        </a:p>
      </dgm:t>
    </dgm:pt>
    <dgm:pt modelId="{05EB8464-0AC8-49DF-A13D-3776C1EA21C6}" type="parTrans" cxnId="{CE5352E5-9829-47B0-9E5E-B99418F6BBA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BBDDCD2E-695D-4C9E-87A5-C3C71A6C4D7B}" type="sibTrans" cxnId="{CE5352E5-9829-47B0-9E5E-B99418F6BBA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5C7E5F89-A9C5-4998-9BDD-AE35D612D887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No null (</a:t>
          </a:r>
          <a:r>
            <a:rPr lang="en-US" sz="1800" dirty="0" err="1">
              <a:latin typeface="+mj-lt"/>
            </a:rPr>
            <a:t>NaN</a:t>
          </a:r>
          <a:r>
            <a:rPr lang="en-US" sz="1800" dirty="0">
              <a:latin typeface="+mj-lt"/>
            </a:rPr>
            <a:t>) value found.</a:t>
          </a:r>
          <a:endParaRPr lang="en-ID" sz="1800" dirty="0">
            <a:latin typeface="+mj-lt"/>
          </a:endParaRPr>
        </a:p>
      </dgm:t>
    </dgm:pt>
    <dgm:pt modelId="{B60E3BD3-4614-48B1-BE1B-7D26FC6EB7D8}" type="parTrans" cxnId="{3B2A49E6-6136-4E3E-9932-8469A57551C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F3811F4-1DCB-465A-BB0F-A368421DE832}" type="sibTrans" cxnId="{3B2A49E6-6136-4E3E-9932-8469A57551C7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B2186FD-2361-488C-A4FD-3AD4B65F28E1}">
      <dgm:prSet custT="1"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r>
            <a:rPr lang="en-ID" sz="1800" dirty="0">
              <a:latin typeface="+mj-lt"/>
            </a:rPr>
            <a:t>Its stores </a:t>
          </a:r>
          <a:r>
            <a:rPr lang="en-ID" sz="1800" dirty="0">
              <a:solidFill>
                <a:srgbClr val="A95C3D"/>
              </a:solidFill>
              <a:latin typeface="+mj-lt"/>
            </a:rPr>
            <a:t>631 </a:t>
          </a:r>
          <a:r>
            <a:rPr lang="en-ID" sz="1800" dirty="0">
              <a:solidFill>
                <a:schemeClr val="tx1"/>
              </a:solidFill>
              <a:latin typeface="+mj-lt"/>
            </a:rPr>
            <a:t>distinct</a:t>
          </a:r>
          <a:r>
            <a:rPr lang="en-ID" sz="1800" dirty="0">
              <a:latin typeface="+mj-lt"/>
            </a:rPr>
            <a:t> customers records.</a:t>
          </a:r>
        </a:p>
      </dgm:t>
    </dgm:pt>
    <dgm:pt modelId="{99B2C100-23D8-4366-9740-05B3CE1EFF38}" type="parTrans" cxnId="{73978EBA-5677-4869-8C9E-B986D6521C0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E7A35B6-08D9-4FAB-8CAA-45EA771421DC}" type="sibTrans" cxnId="{73978EBA-5677-4869-8C9E-B986D6521C0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BBF2768F-703E-45F6-A855-32CEF3173FAE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The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dirty="0">
              <a:latin typeface="+mj-lt"/>
            </a:rPr>
            <a:t> column will act as our </a:t>
          </a:r>
          <a:r>
            <a:rPr lang="en-US" sz="1800" dirty="0">
              <a:solidFill>
                <a:srgbClr val="A95C3D"/>
              </a:solidFill>
              <a:latin typeface="+mj-lt"/>
            </a:rPr>
            <a:t>target</a:t>
          </a:r>
          <a:r>
            <a:rPr lang="en-US" sz="1800" dirty="0">
              <a:latin typeface="+mj-lt"/>
            </a:rPr>
            <a:t> feature. .</a:t>
          </a:r>
          <a:endParaRPr lang="en-ID" sz="1800" dirty="0">
            <a:latin typeface="+mj-lt"/>
          </a:endParaRPr>
        </a:p>
      </dgm:t>
    </dgm:pt>
    <dgm:pt modelId="{DAD26A51-79D9-4F06-9DE9-19E0D5865165}" type="parTrans" cxnId="{5086CDD7-81E6-445A-9471-9AD37403DFBE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960D79CB-CA71-4C19-9055-F24D7052A008}" type="sibTrans" cxnId="{5086CDD7-81E6-445A-9471-9AD37403DFBE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A9BBCC1-6C4B-45AA-9B88-E6BF541975E8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US" sz="1800" dirty="0">
              <a:latin typeface="+mj-lt"/>
            </a:rPr>
            <a:t>Datatype </a:t>
          </a:r>
          <a:r>
            <a:rPr lang="en-US" sz="1800" dirty="0">
              <a:solidFill>
                <a:srgbClr val="A95C3D"/>
              </a:solidFill>
              <a:latin typeface="+mj-lt"/>
            </a:rPr>
            <a:t>integer</a:t>
          </a:r>
          <a:r>
            <a:rPr lang="en-US" sz="1800" dirty="0">
              <a:latin typeface="+mj-lt"/>
            </a:rPr>
            <a:t> (</a:t>
          </a:r>
          <a:r>
            <a:rPr lang="en-US" sz="1800" dirty="0">
              <a:solidFill>
                <a:srgbClr val="A95C3D"/>
              </a:solidFill>
              <a:latin typeface="+mj-lt"/>
            </a:rPr>
            <a:t>int64</a:t>
          </a:r>
          <a:r>
            <a:rPr lang="en-US" sz="1800" dirty="0">
              <a:latin typeface="+mj-lt"/>
            </a:rPr>
            <a:t>).</a:t>
          </a:r>
          <a:endParaRPr lang="en-ID" sz="1800" dirty="0">
            <a:solidFill>
              <a:schemeClr val="tx1"/>
            </a:solidFill>
            <a:latin typeface="+mj-lt"/>
          </a:endParaRPr>
        </a:p>
      </dgm:t>
    </dgm:pt>
    <dgm:pt modelId="{C340EC33-D1A2-42BC-B384-59BFF8EEA6D4}" type="parTrans" cxnId="{CD42D99F-5C23-474D-B76F-B6BD08A1F51B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0F0A08CC-4BF5-445F-908A-4502C949E3B2}" type="sibTrans" cxnId="{CD42D99F-5C23-474D-B76F-B6BD08A1F51B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5F585F53-B2CB-4B44-B8E2-E10872F1CFCD}">
      <dgm:prSet custT="1"/>
      <dgm:spPr/>
      <dgm:t>
        <a:bodyPr/>
        <a:lstStyle/>
        <a:p>
          <a:pPr algn="l">
            <a:lnSpc>
              <a:spcPct val="70000"/>
            </a:lnSpc>
            <a:spcAft>
              <a:spcPts val="600"/>
            </a:spcAft>
          </a:pPr>
          <a:r>
            <a:rPr lang="en-ID" sz="1800" dirty="0">
              <a:solidFill>
                <a:schemeClr val="tx1"/>
              </a:solidFill>
              <a:latin typeface="+mj-lt"/>
            </a:rPr>
            <a:t>Value types mostly </a:t>
          </a:r>
          <a:r>
            <a:rPr lang="en-ID" sz="1800" dirty="0">
              <a:solidFill>
                <a:srgbClr val="A95C3D"/>
              </a:solidFill>
              <a:latin typeface="+mj-lt"/>
            </a:rPr>
            <a:t>Discrete </a:t>
          </a:r>
          <a:r>
            <a:rPr lang="en-ID" sz="1800" dirty="0">
              <a:solidFill>
                <a:schemeClr val="tx1"/>
              </a:solidFill>
              <a:latin typeface="+mj-lt"/>
            </a:rPr>
            <a:t>numeric</a:t>
          </a:r>
        </a:p>
      </dgm:t>
    </dgm:pt>
    <dgm:pt modelId="{32860C2F-B1FC-4C9D-BEF1-DAE38A8FCBD4}" type="parTrans" cxnId="{6E4A4C96-087C-43E1-982D-E8E9CC231943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84B8CA4A-18FA-43E0-8B2B-215C8CB2C30A}" type="sibTrans" cxnId="{6E4A4C96-087C-43E1-982D-E8E9CC231943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E8801501-3F83-45A2-BECF-543CE4BF2BB2}">
      <dgm:prSet custT="1"/>
      <dgm:spPr/>
      <dgm:t>
        <a:bodyPr/>
        <a:lstStyle/>
        <a:p>
          <a:pPr algn="l"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Customer</a:t>
          </a:r>
          <a:r>
            <a:rPr lang="en-US" sz="1800" dirty="0" err="1">
              <a:latin typeface="+mj-lt"/>
            </a:rPr>
            <a:t>_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ID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Age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Education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Occupation</a:t>
          </a:r>
          <a:r>
            <a:rPr lang="en-US" sz="1800" dirty="0">
              <a:latin typeface="+mj-lt"/>
            </a:rPr>
            <a:t>, </a:t>
          </a:r>
          <a:endParaRPr lang="en-ID" sz="1800" dirty="0">
            <a:latin typeface="+mj-lt"/>
          </a:endParaRPr>
        </a:p>
      </dgm:t>
    </dgm:pt>
    <dgm:pt modelId="{92113B40-A855-44CE-9A76-16F424D52D83}" type="parTrans" cxnId="{0D6E20FF-68FC-48C4-97C3-4AA92571880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20C70100-5DEE-4DCF-8285-C229671E47C7}" type="sibTrans" cxnId="{0D6E20FF-68FC-48C4-97C3-4AA925718804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38937927-2541-47AB-B259-1F31CC514D4D}">
      <dgm:prSet custT="1"/>
      <dgm:spPr/>
      <dgm:t>
        <a:bodyPr/>
        <a:lstStyle/>
        <a:p>
          <a:pPr algn="l">
            <a:lnSpc>
              <a:spcPct val="70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dirty="0">
              <a:latin typeface="+mj-lt"/>
            </a:rPr>
            <a:t>,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Average_Balance</a:t>
          </a:r>
          <a:r>
            <a:rPr lang="en-US" sz="1800" dirty="0">
              <a:latin typeface="+mj-lt"/>
            </a:rPr>
            <a:t>, </a:t>
          </a:r>
          <a:r>
            <a:rPr lang="en-US" sz="1800" dirty="0">
              <a:solidFill>
                <a:srgbClr val="A95C3D"/>
              </a:solidFill>
              <a:latin typeface="+mj-lt"/>
            </a:rPr>
            <a:t>Appraisal</a:t>
          </a:r>
          <a:r>
            <a:rPr lang="en-US" sz="1800" dirty="0">
              <a:latin typeface="+mj-lt"/>
            </a:rPr>
            <a:t>,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Industri</a:t>
          </a:r>
          <a:r>
            <a:rPr lang="en-US" sz="1800" dirty="0">
              <a:latin typeface="+mj-lt"/>
            </a:rPr>
            <a:t>, </a:t>
          </a:r>
          <a:endParaRPr lang="en-ID" sz="1800" dirty="0">
            <a:latin typeface="+mj-lt"/>
          </a:endParaRPr>
        </a:p>
      </dgm:t>
    </dgm:pt>
    <dgm:pt modelId="{C510D415-D1F9-4F28-B4B6-D596BD5C314B}" type="parTrans" cxnId="{1BBFF534-77F6-409D-BC5A-B1CF02D2C14A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FB6E3192-07BA-4805-9014-63FE76B48524}" type="sibTrans" cxnId="{1BBFF534-77F6-409D-BC5A-B1CF02D2C14A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CC146094-A87B-4590-ACE7-2D4AE79C13D9}">
      <dgm:prSet custT="1"/>
      <dgm:spPr/>
      <dgm:t>
        <a:bodyPr/>
        <a:lstStyle/>
        <a:p>
          <a:pPr algn="l">
            <a:lnSpc>
              <a:spcPct val="70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solidFill>
                <a:schemeClr val="tx1"/>
              </a:solidFill>
              <a:latin typeface="+mj-lt"/>
            </a:rPr>
            <a:t> </a:t>
          </a:r>
          <a:r>
            <a:rPr lang="en-US" sz="18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dirty="0">
              <a:latin typeface="+mj-lt"/>
            </a:rPr>
            <a:t> (</a:t>
          </a:r>
          <a:r>
            <a:rPr lang="en-ID" sz="1800" dirty="0">
              <a:latin typeface="+mj-lt"/>
            </a:rPr>
            <a:t>Credit Repayment</a:t>
          </a:r>
          <a:r>
            <a:rPr lang="en-US" sz="1800" dirty="0">
              <a:latin typeface="+mj-lt"/>
            </a:rPr>
            <a:t>).</a:t>
          </a:r>
          <a:endParaRPr lang="en-ID" sz="1800" dirty="0">
            <a:latin typeface="+mj-lt"/>
          </a:endParaRPr>
        </a:p>
      </dgm:t>
    </dgm:pt>
    <dgm:pt modelId="{C3A89705-4D2F-47E6-B5BD-2677EC0ECC9E}" type="parTrans" cxnId="{926646D4-BD54-4FDC-96F7-2244E822955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6BA2C9C-E39F-4BFB-8139-56B423C2D0D2}" type="sibTrans" cxnId="{926646D4-BD54-4FDC-96F7-2244E8229556}">
      <dgm:prSet/>
      <dgm:spPr/>
      <dgm:t>
        <a:bodyPr/>
        <a:lstStyle/>
        <a:p>
          <a:pPr>
            <a:lnSpc>
              <a:spcPct val="70000"/>
            </a:lnSpc>
            <a:spcAft>
              <a:spcPts val="600"/>
            </a:spcAft>
          </a:pPr>
          <a:endParaRPr lang="en-ID" sz="1800">
            <a:latin typeface="+mj-lt"/>
          </a:endParaRPr>
        </a:p>
      </dgm:t>
    </dgm:pt>
    <dgm:pt modelId="{400CE9E5-7D39-4427-8928-FF9BCC9E732C}" type="pres">
      <dgm:prSet presAssocID="{A85DE55F-0FAC-4789-A944-80EFD1B1313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5F945CA-62E5-48C4-AFAF-24BEC2EE2564}" type="pres">
      <dgm:prSet presAssocID="{FB2FD887-3BEC-496B-9C40-3A4A2508C6CB}" presName="composite" presStyleCnt="0"/>
      <dgm:spPr/>
    </dgm:pt>
    <dgm:pt modelId="{A98E304F-EFF0-402B-9696-414B1B9D4BBA}" type="pres">
      <dgm:prSet presAssocID="{FB2FD887-3BEC-496B-9C40-3A4A2508C6CB}" presName="FirstChild" presStyleLbl="revTx" presStyleIdx="0" presStyleCnt="6" custScaleX="100041">
        <dgm:presLayoutVars>
          <dgm:chMax val="0"/>
          <dgm:chPref val="0"/>
          <dgm:bulletEnabled val="1"/>
        </dgm:presLayoutVars>
      </dgm:prSet>
      <dgm:spPr/>
    </dgm:pt>
    <dgm:pt modelId="{4EA54C4A-7A94-4EBC-A68E-5F6F923B1BA4}" type="pres">
      <dgm:prSet presAssocID="{FB2FD887-3BEC-496B-9C40-3A4A2508C6CB}" presName="Parent" presStyleLbl="alignNode1" presStyleIdx="0" presStyleCnt="3" custScaleX="84381">
        <dgm:presLayoutVars>
          <dgm:chMax val="3"/>
          <dgm:chPref val="3"/>
          <dgm:bulletEnabled val="1"/>
        </dgm:presLayoutVars>
      </dgm:prSet>
      <dgm:spPr/>
    </dgm:pt>
    <dgm:pt modelId="{3D7A6F4F-C089-4252-887A-A45ADFD30606}" type="pres">
      <dgm:prSet presAssocID="{FB2FD887-3BEC-496B-9C40-3A4A2508C6CB}" presName="Accent" presStyleLbl="parChTrans1D1" presStyleIdx="0" presStyleCnt="3"/>
      <dgm:spPr/>
    </dgm:pt>
    <dgm:pt modelId="{12C756AF-DB6B-4589-B4C8-BAC4DAEC57D3}" type="pres">
      <dgm:prSet presAssocID="{FB2FD887-3BEC-496B-9C40-3A4A2508C6CB}" presName="Child" presStyleLbl="revTx" presStyleIdx="1" presStyleCnt="6" custScaleY="78207">
        <dgm:presLayoutVars>
          <dgm:chMax val="0"/>
          <dgm:chPref val="0"/>
          <dgm:bulletEnabled val="1"/>
        </dgm:presLayoutVars>
      </dgm:prSet>
      <dgm:spPr/>
    </dgm:pt>
    <dgm:pt modelId="{C38B67E5-A555-420C-9716-9C8FE9F86C75}" type="pres">
      <dgm:prSet presAssocID="{235A4308-DB97-4D58-97F1-3C4000A103DE}" presName="sibTrans" presStyleCnt="0"/>
      <dgm:spPr/>
    </dgm:pt>
    <dgm:pt modelId="{7F372F82-68CD-4C58-9E4E-4D580B14E4D5}" type="pres">
      <dgm:prSet presAssocID="{4FA049A0-5737-4908-93A2-62E492649453}" presName="composite" presStyleCnt="0"/>
      <dgm:spPr/>
    </dgm:pt>
    <dgm:pt modelId="{74204885-D142-47C6-ACD0-27F4C3494CDB}" type="pres">
      <dgm:prSet presAssocID="{4FA049A0-5737-4908-93A2-62E492649453}" presName="FirstChild" presStyleLbl="revTx" presStyleIdx="2" presStyleCnt="6" custScaleX="100041">
        <dgm:presLayoutVars>
          <dgm:chMax val="0"/>
          <dgm:chPref val="0"/>
          <dgm:bulletEnabled val="1"/>
        </dgm:presLayoutVars>
      </dgm:prSet>
      <dgm:spPr/>
    </dgm:pt>
    <dgm:pt modelId="{B5FF2AD2-952F-4251-B30A-440BBF6861FA}" type="pres">
      <dgm:prSet presAssocID="{4FA049A0-5737-4908-93A2-62E492649453}" presName="Parent" presStyleLbl="alignNode1" presStyleIdx="1" presStyleCnt="3" custScaleX="84381">
        <dgm:presLayoutVars>
          <dgm:chMax val="3"/>
          <dgm:chPref val="3"/>
          <dgm:bulletEnabled val="1"/>
        </dgm:presLayoutVars>
      </dgm:prSet>
      <dgm:spPr/>
    </dgm:pt>
    <dgm:pt modelId="{63E4D1A7-0D2A-4ED9-AF65-FE2FE5F82518}" type="pres">
      <dgm:prSet presAssocID="{4FA049A0-5737-4908-93A2-62E492649453}" presName="Accent" presStyleLbl="parChTrans1D1" presStyleIdx="1" presStyleCnt="3"/>
      <dgm:spPr/>
    </dgm:pt>
    <dgm:pt modelId="{1D0E5FC7-BD5D-42AB-B555-6F6796BA8BFD}" type="pres">
      <dgm:prSet presAssocID="{4FA049A0-5737-4908-93A2-62E492649453}" presName="Child" presStyleLbl="revTx" presStyleIdx="3" presStyleCnt="6" custScaleY="113268">
        <dgm:presLayoutVars>
          <dgm:chMax val="0"/>
          <dgm:chPref val="0"/>
          <dgm:bulletEnabled val="1"/>
        </dgm:presLayoutVars>
      </dgm:prSet>
      <dgm:spPr/>
    </dgm:pt>
    <dgm:pt modelId="{56064F9A-D6FD-4D41-987D-554AF42A97BF}" type="pres">
      <dgm:prSet presAssocID="{C7D652D5-2AD5-42BF-8B0A-5E76F824050B}" presName="sibTrans" presStyleCnt="0"/>
      <dgm:spPr/>
    </dgm:pt>
    <dgm:pt modelId="{DEE6B1F3-7B76-4149-AB82-C338901EA8C2}" type="pres">
      <dgm:prSet presAssocID="{6D7FCDE3-ACF5-44F9-BB56-C099E577560C}" presName="composite" presStyleCnt="0"/>
      <dgm:spPr/>
    </dgm:pt>
    <dgm:pt modelId="{82378250-94D6-413A-B3E2-BE142B0B7837}" type="pres">
      <dgm:prSet presAssocID="{6D7FCDE3-ACF5-44F9-BB56-C099E577560C}" presName="FirstChild" presStyleLbl="revTx" presStyleIdx="4" presStyleCnt="6" custScaleX="101031">
        <dgm:presLayoutVars>
          <dgm:chMax val="0"/>
          <dgm:chPref val="0"/>
          <dgm:bulletEnabled val="1"/>
        </dgm:presLayoutVars>
      </dgm:prSet>
      <dgm:spPr/>
    </dgm:pt>
    <dgm:pt modelId="{903A4615-8A77-4C18-ACC3-9A2E606FE3F7}" type="pres">
      <dgm:prSet presAssocID="{6D7FCDE3-ACF5-44F9-BB56-C099E577560C}" presName="Parent" presStyleLbl="alignNode1" presStyleIdx="2" presStyleCnt="3" custScaleX="84381">
        <dgm:presLayoutVars>
          <dgm:chMax val="3"/>
          <dgm:chPref val="3"/>
          <dgm:bulletEnabled val="1"/>
        </dgm:presLayoutVars>
      </dgm:prSet>
      <dgm:spPr/>
    </dgm:pt>
    <dgm:pt modelId="{F71CC83C-8ED8-4DDD-8E25-B9D342D503BE}" type="pres">
      <dgm:prSet presAssocID="{6D7FCDE3-ACF5-44F9-BB56-C099E577560C}" presName="Accent" presStyleLbl="parChTrans1D1" presStyleIdx="2" presStyleCnt="3"/>
      <dgm:spPr/>
    </dgm:pt>
    <dgm:pt modelId="{6D5A432E-6239-4F89-9803-31C201AF780F}" type="pres">
      <dgm:prSet presAssocID="{6D7FCDE3-ACF5-44F9-BB56-C099E577560C}" presName="Child" presStyleLbl="revTx" presStyleIdx="5" presStyleCnt="6" custScaleY="78716">
        <dgm:presLayoutVars>
          <dgm:chMax val="0"/>
          <dgm:chPref val="0"/>
          <dgm:bulletEnabled val="1"/>
        </dgm:presLayoutVars>
      </dgm:prSet>
      <dgm:spPr/>
    </dgm:pt>
  </dgm:ptLst>
  <dgm:cxnLst>
    <dgm:cxn modelId="{DAA4B10F-7912-4276-88BF-B2F87D10D8F5}" type="presOf" srcId="{5C7E5F89-A9C5-4998-9BDD-AE35D612D887}" destId="{6D5A432E-6239-4F89-9803-31C201AF780F}" srcOrd="0" destOrd="0" presId="urn:microsoft.com/office/officeart/2011/layout/TabList"/>
    <dgm:cxn modelId="{1BBFF534-77F6-409D-BC5A-B1CF02D2C14A}" srcId="{4FA049A0-5737-4908-93A2-62E492649453}" destId="{38937927-2541-47AB-B259-1F31CC514D4D}" srcOrd="2" destOrd="0" parTransId="{C510D415-D1F9-4F28-B4B6-D596BD5C314B}" sibTransId="{FB6E3192-07BA-4805-9014-63FE76B48524}"/>
    <dgm:cxn modelId="{EE171042-CC5C-4415-8DA8-8F905517622E}" type="presOf" srcId="{6D7FCDE3-ACF5-44F9-BB56-C099E577560C}" destId="{903A4615-8A77-4C18-ACC3-9A2E606FE3F7}" srcOrd="0" destOrd="0" presId="urn:microsoft.com/office/officeart/2011/layout/TabList"/>
    <dgm:cxn modelId="{30B8C567-A505-4380-A9BE-315D1A16AA10}" type="presOf" srcId="{38937927-2541-47AB-B259-1F31CC514D4D}" destId="{1D0E5FC7-BD5D-42AB-B555-6F6796BA8BFD}" srcOrd="0" destOrd="1" presId="urn:microsoft.com/office/officeart/2011/layout/TabList"/>
    <dgm:cxn modelId="{0358FC49-76C1-4FDC-9622-7821F9C4D63E}" type="presOf" srcId="{5F585F53-B2CB-4B44-B8E2-E10872F1CFCD}" destId="{82378250-94D6-413A-B3E2-BE142B0B7837}" srcOrd="0" destOrd="0" presId="urn:microsoft.com/office/officeart/2011/layout/TabList"/>
    <dgm:cxn modelId="{EAAFE784-9FC2-4AD8-8BB1-D2D93CA569F4}" srcId="{FB2FD887-3BEC-496B-9C40-3A4A2508C6CB}" destId="{27B8B775-1E17-481A-9D3C-50F483116ECB}" srcOrd="0" destOrd="0" parTransId="{95C567A8-37F1-4570-9094-C5B71CEEF4FC}" sibTransId="{D623AA30-72C7-4523-8BE4-56AE28BB1F55}"/>
    <dgm:cxn modelId="{6E4A4C96-087C-43E1-982D-E8E9CC231943}" srcId="{6D7FCDE3-ACF5-44F9-BB56-C099E577560C}" destId="{5F585F53-B2CB-4B44-B8E2-E10872F1CFCD}" srcOrd="0" destOrd="0" parTransId="{32860C2F-B1FC-4C9D-BEF1-DAE38A8FCBD4}" sibTransId="{84B8CA4A-18FA-43E0-8B2B-215C8CB2C30A}"/>
    <dgm:cxn modelId="{CD42D99F-5C23-474D-B76F-B6BD08A1F51B}" srcId="{4FA049A0-5737-4908-93A2-62E492649453}" destId="{8A9BBCC1-6C4B-45AA-9B88-E6BF541975E8}" srcOrd="0" destOrd="0" parTransId="{C340EC33-D1A2-42BC-B384-59BFF8EEA6D4}" sibTransId="{0F0A08CC-4BF5-445F-908A-4502C949E3B2}"/>
    <dgm:cxn modelId="{AB74D1A2-B9B5-4C43-A901-DACED4A2E2DB}" type="presOf" srcId="{40D3104C-33EB-433E-9A54-30D53CB92934}" destId="{12C756AF-DB6B-4589-B4C8-BAC4DAEC57D3}" srcOrd="0" destOrd="0" presId="urn:microsoft.com/office/officeart/2011/layout/TabList"/>
    <dgm:cxn modelId="{DBA5ABAD-4A95-44EE-B338-482713B372DE}" type="presOf" srcId="{FB2FD887-3BEC-496B-9C40-3A4A2508C6CB}" destId="{4EA54C4A-7A94-4EBC-A68E-5F6F923B1BA4}" srcOrd="0" destOrd="0" presId="urn:microsoft.com/office/officeart/2011/layout/TabList"/>
    <dgm:cxn modelId="{73978EBA-5677-4869-8C9E-B986D6521C06}" srcId="{FB2FD887-3BEC-496B-9C40-3A4A2508C6CB}" destId="{8B2186FD-2361-488C-A4FD-3AD4B65F28E1}" srcOrd="2" destOrd="0" parTransId="{99B2C100-23D8-4366-9740-05B3CE1EFF38}" sibTransId="{4E7A35B6-08D9-4FAB-8CAA-45EA771421DC}"/>
    <dgm:cxn modelId="{A0DD13C3-ABD7-4969-AA56-6CC1304D1E27}" srcId="{A85DE55F-0FAC-4789-A944-80EFD1B13130}" destId="{4FA049A0-5737-4908-93A2-62E492649453}" srcOrd="1" destOrd="0" parTransId="{13051050-2DB7-4F2C-B29F-60C31877956A}" sibTransId="{C7D652D5-2AD5-42BF-8B0A-5E76F824050B}"/>
    <dgm:cxn modelId="{3D5658C7-98BC-4AB6-95AB-36FC648EFB9F}" srcId="{FB2FD887-3BEC-496B-9C40-3A4A2508C6CB}" destId="{40D3104C-33EB-433E-9A54-30D53CB92934}" srcOrd="1" destOrd="0" parTransId="{B81C53A2-AEA5-4A57-B7FB-14758A899669}" sibTransId="{8DA2DEF3-A8BF-4C16-A9EA-CC4763B87D14}"/>
    <dgm:cxn modelId="{7C97A7C9-2ECD-4B75-B3D7-316AA32D637D}" type="presOf" srcId="{27B8B775-1E17-481A-9D3C-50F483116ECB}" destId="{A98E304F-EFF0-402B-9696-414B1B9D4BBA}" srcOrd="0" destOrd="0" presId="urn:microsoft.com/office/officeart/2011/layout/TabList"/>
    <dgm:cxn modelId="{EA3057D1-3151-4B0B-A152-C256CE9BE209}" type="presOf" srcId="{8B2186FD-2361-488C-A4FD-3AD4B65F28E1}" destId="{12C756AF-DB6B-4589-B4C8-BAC4DAEC57D3}" srcOrd="0" destOrd="1" presId="urn:microsoft.com/office/officeart/2011/layout/TabList"/>
    <dgm:cxn modelId="{5A55C1D1-49B8-40C8-81D3-21F542B3F5B0}" type="presOf" srcId="{A85DE55F-0FAC-4789-A944-80EFD1B13130}" destId="{400CE9E5-7D39-4427-8928-FF9BCC9E732C}" srcOrd="0" destOrd="0" presId="urn:microsoft.com/office/officeart/2011/layout/TabList"/>
    <dgm:cxn modelId="{926646D4-BD54-4FDC-96F7-2244E8229556}" srcId="{4FA049A0-5737-4908-93A2-62E492649453}" destId="{CC146094-A87B-4590-ACE7-2D4AE79C13D9}" srcOrd="3" destOrd="0" parTransId="{C3A89705-4D2F-47E6-B5BD-2677EC0ECC9E}" sibTransId="{46BA2C9C-E39F-4BFB-8139-56B423C2D0D2}"/>
    <dgm:cxn modelId="{5086CDD7-81E6-445A-9471-9AD37403DFBE}" srcId="{6D7FCDE3-ACF5-44F9-BB56-C099E577560C}" destId="{BBF2768F-703E-45F6-A855-32CEF3173FAE}" srcOrd="2" destOrd="0" parTransId="{DAD26A51-79D9-4F06-9DE9-19E0D5865165}" sibTransId="{960D79CB-CA71-4C19-9055-F24D7052A008}"/>
    <dgm:cxn modelId="{059F0FDC-CF79-495D-8D31-7F47A40320E4}" type="presOf" srcId="{BBF2768F-703E-45F6-A855-32CEF3173FAE}" destId="{6D5A432E-6239-4F89-9803-31C201AF780F}" srcOrd="0" destOrd="1" presId="urn:microsoft.com/office/officeart/2011/layout/TabList"/>
    <dgm:cxn modelId="{D6C589DE-DAD1-4325-B5D0-88DA209BC5A8}" type="presOf" srcId="{4FA049A0-5737-4908-93A2-62E492649453}" destId="{B5FF2AD2-952F-4251-B30A-440BBF6861FA}" srcOrd="0" destOrd="0" presId="urn:microsoft.com/office/officeart/2011/layout/TabList"/>
    <dgm:cxn modelId="{0A8032E1-637C-4DFA-8562-13A890DBF0B6}" type="presOf" srcId="{E8801501-3F83-45A2-BECF-543CE4BF2BB2}" destId="{1D0E5FC7-BD5D-42AB-B555-6F6796BA8BFD}" srcOrd="0" destOrd="0" presId="urn:microsoft.com/office/officeart/2011/layout/TabList"/>
    <dgm:cxn modelId="{BD6F74E4-9762-4605-8D64-C62B6424019F}" srcId="{A85DE55F-0FAC-4789-A944-80EFD1B13130}" destId="{FB2FD887-3BEC-496B-9C40-3A4A2508C6CB}" srcOrd="0" destOrd="0" parTransId="{E8302F92-60FF-4A6F-B7CA-E13E323294EE}" sibTransId="{235A4308-DB97-4D58-97F1-3C4000A103DE}"/>
    <dgm:cxn modelId="{D789CDE4-33AE-4BF3-84FF-A40CA5607E0D}" type="presOf" srcId="{CC146094-A87B-4590-ACE7-2D4AE79C13D9}" destId="{1D0E5FC7-BD5D-42AB-B555-6F6796BA8BFD}" srcOrd="0" destOrd="2" presId="urn:microsoft.com/office/officeart/2011/layout/TabList"/>
    <dgm:cxn modelId="{CE5352E5-9829-47B0-9E5E-B99418F6BBA4}" srcId="{A85DE55F-0FAC-4789-A944-80EFD1B13130}" destId="{6D7FCDE3-ACF5-44F9-BB56-C099E577560C}" srcOrd="2" destOrd="0" parTransId="{05EB8464-0AC8-49DF-A13D-3776C1EA21C6}" sibTransId="{BBDDCD2E-695D-4C9E-87A5-C3C71A6C4D7B}"/>
    <dgm:cxn modelId="{3B2A49E6-6136-4E3E-9932-8469A57551C7}" srcId="{6D7FCDE3-ACF5-44F9-BB56-C099E577560C}" destId="{5C7E5F89-A9C5-4998-9BDD-AE35D612D887}" srcOrd="1" destOrd="0" parTransId="{B60E3BD3-4614-48B1-BE1B-7D26FC6EB7D8}" sibTransId="{CF3811F4-1DCB-465A-BB0F-A368421DE832}"/>
    <dgm:cxn modelId="{DF1C51FA-1B8D-4A7E-814C-A41F442A3E4A}" type="presOf" srcId="{8A9BBCC1-6C4B-45AA-9B88-E6BF541975E8}" destId="{74204885-D142-47C6-ACD0-27F4C3494CDB}" srcOrd="0" destOrd="0" presId="urn:microsoft.com/office/officeart/2011/layout/TabList"/>
    <dgm:cxn modelId="{0D6E20FF-68FC-48C4-97C3-4AA925718804}" srcId="{4FA049A0-5737-4908-93A2-62E492649453}" destId="{E8801501-3F83-45A2-BECF-543CE4BF2BB2}" srcOrd="1" destOrd="0" parTransId="{92113B40-A855-44CE-9A76-16F424D52D83}" sibTransId="{20C70100-5DEE-4DCF-8285-C229671E47C7}"/>
    <dgm:cxn modelId="{E1ACFABC-B9D0-49E1-B549-B8993C110F5A}" type="presParOf" srcId="{400CE9E5-7D39-4427-8928-FF9BCC9E732C}" destId="{D5F945CA-62E5-48C4-AFAF-24BEC2EE2564}" srcOrd="0" destOrd="0" presId="urn:microsoft.com/office/officeart/2011/layout/TabList"/>
    <dgm:cxn modelId="{3E90DA2E-06B1-4542-9A28-E6501D781825}" type="presParOf" srcId="{D5F945CA-62E5-48C4-AFAF-24BEC2EE2564}" destId="{A98E304F-EFF0-402B-9696-414B1B9D4BBA}" srcOrd="0" destOrd="0" presId="urn:microsoft.com/office/officeart/2011/layout/TabList"/>
    <dgm:cxn modelId="{67FA2F92-7EC4-41CE-9B4C-4D0040D9DA2A}" type="presParOf" srcId="{D5F945CA-62E5-48C4-AFAF-24BEC2EE2564}" destId="{4EA54C4A-7A94-4EBC-A68E-5F6F923B1BA4}" srcOrd="1" destOrd="0" presId="urn:microsoft.com/office/officeart/2011/layout/TabList"/>
    <dgm:cxn modelId="{D7AB2204-4E17-4195-877E-08D4B25F40E2}" type="presParOf" srcId="{D5F945CA-62E5-48C4-AFAF-24BEC2EE2564}" destId="{3D7A6F4F-C089-4252-887A-A45ADFD30606}" srcOrd="2" destOrd="0" presId="urn:microsoft.com/office/officeart/2011/layout/TabList"/>
    <dgm:cxn modelId="{8CE97DFA-DBCA-4036-81F2-55936B26EEE3}" type="presParOf" srcId="{400CE9E5-7D39-4427-8928-FF9BCC9E732C}" destId="{12C756AF-DB6B-4589-B4C8-BAC4DAEC57D3}" srcOrd="1" destOrd="0" presId="urn:microsoft.com/office/officeart/2011/layout/TabList"/>
    <dgm:cxn modelId="{695AE514-529C-422C-9BE5-E6375D10B5B1}" type="presParOf" srcId="{400CE9E5-7D39-4427-8928-FF9BCC9E732C}" destId="{C38B67E5-A555-420C-9716-9C8FE9F86C75}" srcOrd="2" destOrd="0" presId="urn:microsoft.com/office/officeart/2011/layout/TabList"/>
    <dgm:cxn modelId="{418E5553-C9B7-4BA2-BE2B-3530D618E079}" type="presParOf" srcId="{400CE9E5-7D39-4427-8928-FF9BCC9E732C}" destId="{7F372F82-68CD-4C58-9E4E-4D580B14E4D5}" srcOrd="3" destOrd="0" presId="urn:microsoft.com/office/officeart/2011/layout/TabList"/>
    <dgm:cxn modelId="{17D84C7E-F19D-4A5B-8ADD-211078391D0D}" type="presParOf" srcId="{7F372F82-68CD-4C58-9E4E-4D580B14E4D5}" destId="{74204885-D142-47C6-ACD0-27F4C3494CDB}" srcOrd="0" destOrd="0" presId="urn:microsoft.com/office/officeart/2011/layout/TabList"/>
    <dgm:cxn modelId="{E6D732D2-E659-4E27-8EFA-869796DE5418}" type="presParOf" srcId="{7F372F82-68CD-4C58-9E4E-4D580B14E4D5}" destId="{B5FF2AD2-952F-4251-B30A-440BBF6861FA}" srcOrd="1" destOrd="0" presId="urn:microsoft.com/office/officeart/2011/layout/TabList"/>
    <dgm:cxn modelId="{9EDF4B86-DB50-406F-BE1D-9CAD298C9264}" type="presParOf" srcId="{7F372F82-68CD-4C58-9E4E-4D580B14E4D5}" destId="{63E4D1A7-0D2A-4ED9-AF65-FE2FE5F82518}" srcOrd="2" destOrd="0" presId="urn:microsoft.com/office/officeart/2011/layout/TabList"/>
    <dgm:cxn modelId="{4F08CE84-0A46-4FA2-B71A-D4535EA8CAB1}" type="presParOf" srcId="{400CE9E5-7D39-4427-8928-FF9BCC9E732C}" destId="{1D0E5FC7-BD5D-42AB-B555-6F6796BA8BFD}" srcOrd="4" destOrd="0" presId="urn:microsoft.com/office/officeart/2011/layout/TabList"/>
    <dgm:cxn modelId="{915CDDC2-4FBE-45D8-A67C-55B84A12A5C5}" type="presParOf" srcId="{400CE9E5-7D39-4427-8928-FF9BCC9E732C}" destId="{56064F9A-D6FD-4D41-987D-554AF42A97BF}" srcOrd="5" destOrd="0" presId="urn:microsoft.com/office/officeart/2011/layout/TabList"/>
    <dgm:cxn modelId="{677155FB-201E-4595-BFBB-2BA7A3099A31}" type="presParOf" srcId="{400CE9E5-7D39-4427-8928-FF9BCC9E732C}" destId="{DEE6B1F3-7B76-4149-AB82-C338901EA8C2}" srcOrd="6" destOrd="0" presId="urn:microsoft.com/office/officeart/2011/layout/TabList"/>
    <dgm:cxn modelId="{AB73C0F2-1D46-46E5-94CD-171D5D60A65A}" type="presParOf" srcId="{DEE6B1F3-7B76-4149-AB82-C338901EA8C2}" destId="{82378250-94D6-413A-B3E2-BE142B0B7837}" srcOrd="0" destOrd="0" presId="urn:microsoft.com/office/officeart/2011/layout/TabList"/>
    <dgm:cxn modelId="{F71453C0-7690-4BCB-8261-5A2FCCC00299}" type="presParOf" srcId="{DEE6B1F3-7B76-4149-AB82-C338901EA8C2}" destId="{903A4615-8A77-4C18-ACC3-9A2E606FE3F7}" srcOrd="1" destOrd="0" presId="urn:microsoft.com/office/officeart/2011/layout/TabList"/>
    <dgm:cxn modelId="{C1E1E055-65F8-43B0-A620-33BA8AEF5C40}" type="presParOf" srcId="{DEE6B1F3-7B76-4149-AB82-C338901EA8C2}" destId="{F71CC83C-8ED8-4DDD-8E25-B9D342D503BE}" srcOrd="2" destOrd="0" presId="urn:microsoft.com/office/officeart/2011/layout/TabList"/>
    <dgm:cxn modelId="{B46A0F81-30A6-4904-9780-839C0FD166AE}" type="presParOf" srcId="{400CE9E5-7D39-4427-8928-FF9BCC9E732C}" destId="{6D5A432E-6239-4F89-9803-31C201AF780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testing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25E0196E-A7F9-4CAA-B256-963BCAA3A00E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0CB7C98E-2346-4BD6-9173-80A63A5AE3C3}" type="parTrans" cxnId="{C3D6B9DA-9093-4B18-BA89-9B390953E9E0}">
      <dgm:prSet/>
      <dgm:spPr/>
      <dgm:t>
        <a:bodyPr/>
        <a:lstStyle/>
        <a:p>
          <a:endParaRPr lang="en-ID"/>
        </a:p>
      </dgm:t>
    </dgm:pt>
    <dgm:pt modelId="{E6B633E6-ACC5-4354-949E-E9F7A670A410}" type="sibTrans" cxnId="{C3D6B9DA-9093-4B18-BA89-9B390953E9E0}">
      <dgm:prSet/>
      <dgm:spPr/>
      <dgm:t>
        <a:bodyPr/>
        <a:lstStyle/>
        <a:p>
          <a:endParaRPr lang="en-ID"/>
        </a:p>
      </dgm:t>
    </dgm:pt>
    <dgm:pt modelId="{EFD69540-C46B-4A84-ABAB-2D32378B7D63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76%</a:t>
          </a:r>
        </a:p>
      </dgm:t>
    </dgm:pt>
    <dgm:pt modelId="{71A57234-6901-4A90-A722-DE0E4DC52B64}" type="parTrans" cxnId="{9F629754-860B-4CAB-A2ED-023726D3CDD4}">
      <dgm:prSet/>
      <dgm:spPr/>
      <dgm:t>
        <a:bodyPr/>
        <a:lstStyle/>
        <a:p>
          <a:endParaRPr lang="en-ID"/>
        </a:p>
      </dgm:t>
    </dgm:pt>
    <dgm:pt modelId="{2D76732D-575D-487D-BF1A-01F82CA8C135}" type="sibTrans" cxnId="{9F629754-860B-4CAB-A2ED-023726D3CDD4}">
      <dgm:prSet/>
      <dgm:spPr/>
      <dgm:t>
        <a:bodyPr/>
        <a:lstStyle/>
        <a:p>
          <a:endParaRPr lang="en-ID"/>
        </a:p>
      </dgm:t>
    </dgm:pt>
    <dgm:pt modelId="{C8DB29C4-715F-40FD-999F-755F74D8DB14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10BCD6F0-10D6-432A-B3DB-9891BBF739C9}" type="sibTrans" cxnId="{2DE8DA35-5B96-4FBD-A1A6-2D7D50448D8F}">
      <dgm:prSet/>
      <dgm:spPr/>
      <dgm:t>
        <a:bodyPr/>
        <a:lstStyle/>
        <a:p>
          <a:endParaRPr lang="en-ID"/>
        </a:p>
      </dgm:t>
    </dgm:pt>
    <dgm:pt modelId="{C755AE61-246C-4CEB-B386-7AA9E9E4EADB}" type="parTrans" cxnId="{2DE8DA35-5B96-4FBD-A1A6-2D7D50448D8F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DE1EBFAC-661C-4328-B035-325D2BA2C083}" type="pres">
      <dgm:prSet presAssocID="{C8DB29C4-715F-40FD-999F-755F74D8DB14}" presName="vertThree" presStyleCnt="0"/>
      <dgm:spPr/>
    </dgm:pt>
    <dgm:pt modelId="{B485ACD1-F655-4732-9D4A-D1B765B0282F}" type="pres">
      <dgm:prSet presAssocID="{C8DB29C4-715F-40FD-999F-755F74D8DB14}" presName="txThree" presStyleLbl="node3" presStyleIdx="0" presStyleCnt="3">
        <dgm:presLayoutVars>
          <dgm:chPref val="3"/>
        </dgm:presLayoutVars>
      </dgm:prSet>
      <dgm:spPr/>
    </dgm:pt>
    <dgm:pt modelId="{8B156B39-0690-4389-BA66-B5806214A9A2}" type="pres">
      <dgm:prSet presAssocID="{C8DB29C4-715F-40FD-999F-755F74D8DB14}" presName="horzThree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912E3A43-1D37-4873-BF1D-E857CA5EECD1}" type="pres">
      <dgm:prSet presAssocID="{25E0196E-A7F9-4CAA-B256-963BCAA3A00E}" presName="vertThree" presStyleCnt="0"/>
      <dgm:spPr/>
    </dgm:pt>
    <dgm:pt modelId="{CC507F19-2C50-4800-8D5E-819CCF568090}" type="pres">
      <dgm:prSet presAssocID="{25E0196E-A7F9-4CAA-B256-963BCAA3A00E}" presName="txThree" presStyleLbl="node3" presStyleIdx="1" presStyleCnt="3">
        <dgm:presLayoutVars>
          <dgm:chPref val="3"/>
        </dgm:presLayoutVars>
      </dgm:prSet>
      <dgm:spPr/>
    </dgm:pt>
    <dgm:pt modelId="{EF0A3799-FD35-42E4-9144-E83085FB0C64}" type="pres">
      <dgm:prSet presAssocID="{25E0196E-A7F9-4CAA-B256-963BCAA3A00E}" presName="horzThree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0EA3B7C4-9B28-4604-BAD8-C77034367B11}" type="pres">
      <dgm:prSet presAssocID="{EFD69540-C46B-4A84-ABAB-2D32378B7D63}" presName="vertThree" presStyleCnt="0"/>
      <dgm:spPr/>
    </dgm:pt>
    <dgm:pt modelId="{F185F417-6812-49F6-9550-D611D791070D}" type="pres">
      <dgm:prSet presAssocID="{EFD69540-C46B-4A84-ABAB-2D32378B7D63}" presName="txThree" presStyleLbl="node3" presStyleIdx="2" presStyleCnt="3">
        <dgm:presLayoutVars>
          <dgm:chPref val="3"/>
        </dgm:presLayoutVars>
      </dgm:prSet>
      <dgm:spPr/>
    </dgm:pt>
    <dgm:pt modelId="{EF941F12-3895-4C13-934C-8F1A59D0D49B}" type="pres">
      <dgm:prSet presAssocID="{EFD69540-C46B-4A84-ABAB-2D32378B7D63}" presName="horzThree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2DE8DA35-5B96-4FBD-A1A6-2D7D50448D8F}" srcId="{D205A1FF-2D94-404D-B927-4CBD7ECACF1D}" destId="{C8DB29C4-715F-40FD-999F-755F74D8DB14}" srcOrd="0" destOrd="0" parTransId="{C755AE61-246C-4CEB-B386-7AA9E9E4EADB}" sibTransId="{10BCD6F0-10D6-432A-B3DB-9891BBF739C9}"/>
    <dgm:cxn modelId="{317B4961-9AC5-4F67-9B4C-F58ED6087846}" type="presOf" srcId="{25E0196E-A7F9-4CAA-B256-963BCAA3A00E}" destId="{CC507F19-2C50-4800-8D5E-819CCF568090}" srcOrd="0" destOrd="0" presId="urn:microsoft.com/office/officeart/2005/8/layout/hierarchy4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9F629754-860B-4CAB-A2ED-023726D3CDD4}" srcId="{69B08054-1797-40AD-A4A8-B6798FD848A6}" destId="{EFD69540-C46B-4A84-ABAB-2D32378B7D63}" srcOrd="0" destOrd="0" parTransId="{71A57234-6901-4A90-A722-DE0E4DC52B64}" sibTransId="{2D76732D-575D-487D-BF1A-01F82CA8C135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9E6D4D7D-F893-41BA-9CBE-BCEEEA2A6258}" type="presOf" srcId="{EFD69540-C46B-4A84-ABAB-2D32378B7D63}" destId="{F185F417-6812-49F6-9550-D611D791070D}" srcOrd="0" destOrd="0" presId="urn:microsoft.com/office/officeart/2005/8/layout/hierarchy4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C3D6B9DA-9093-4B18-BA89-9B390953E9E0}" srcId="{22E5184D-139A-4410-9E95-D2EDF3F51594}" destId="{25E0196E-A7F9-4CAA-B256-963BCAA3A00E}" srcOrd="0" destOrd="0" parTransId="{0CB7C98E-2346-4BD6-9173-80A63A5AE3C3}" sibTransId="{E6B633E6-ACC5-4354-949E-E9F7A670A410}"/>
    <dgm:cxn modelId="{0F88F7E4-C1DF-475B-B0DD-443EC1531F88}" type="presOf" srcId="{C8DB29C4-715F-40FD-999F-755F74D8DB14}" destId="{B485ACD1-F655-4732-9D4A-D1B765B0282F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082D3043-2210-4876-8E5F-B5BF3D520249}" type="presParOf" srcId="{F0AC2957-27FB-41B6-8546-B2FF228774B4}" destId="{DE1EBFAC-661C-4328-B035-325D2BA2C083}" srcOrd="0" destOrd="0" presId="urn:microsoft.com/office/officeart/2005/8/layout/hierarchy4"/>
    <dgm:cxn modelId="{1393797D-5FA3-4466-97CF-8E7284CC622C}" type="presParOf" srcId="{DE1EBFAC-661C-4328-B035-325D2BA2C083}" destId="{B485ACD1-F655-4732-9D4A-D1B765B0282F}" srcOrd="0" destOrd="0" presId="urn:microsoft.com/office/officeart/2005/8/layout/hierarchy4"/>
    <dgm:cxn modelId="{79DCE3FF-1001-4A36-AC15-581AAA27FD50}" type="presParOf" srcId="{DE1EBFAC-661C-4328-B035-325D2BA2C083}" destId="{8B156B39-0690-4389-BA66-B5806214A9A2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49C532C5-8CCD-487D-8D09-A5FB29C21E85}" type="presParOf" srcId="{3DFE7076-3E1D-473B-BFC4-AE9B0FE4F118}" destId="{912E3A43-1D37-4873-BF1D-E857CA5EECD1}" srcOrd="0" destOrd="0" presId="urn:microsoft.com/office/officeart/2005/8/layout/hierarchy4"/>
    <dgm:cxn modelId="{EBCC035E-117F-4208-A85B-8D3F53002ABF}" type="presParOf" srcId="{912E3A43-1D37-4873-BF1D-E857CA5EECD1}" destId="{CC507F19-2C50-4800-8D5E-819CCF568090}" srcOrd="0" destOrd="0" presId="urn:microsoft.com/office/officeart/2005/8/layout/hierarchy4"/>
    <dgm:cxn modelId="{CA9568CF-28FF-4577-B813-D92B75492AC3}" type="presParOf" srcId="{912E3A43-1D37-4873-BF1D-E857CA5EECD1}" destId="{EF0A3799-FD35-42E4-9144-E83085FB0C64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06C37C43-507E-4D99-8AB7-7CB74DE52C56}" type="presParOf" srcId="{404AC40C-CE92-4993-B9EA-D3887B4D4D54}" destId="{0EA3B7C4-9B28-4604-BAD8-C77034367B11}" srcOrd="0" destOrd="0" presId="urn:microsoft.com/office/officeart/2005/8/layout/hierarchy4"/>
    <dgm:cxn modelId="{5634F023-7724-46F7-BC7A-1A67E0520BAE}" type="presParOf" srcId="{0EA3B7C4-9B28-4604-BAD8-C77034367B11}" destId="{F185F417-6812-49F6-9550-D611D791070D}" srcOrd="0" destOrd="0" presId="urn:microsoft.com/office/officeart/2005/8/layout/hierarchy4"/>
    <dgm:cxn modelId="{499116D4-3490-49A1-8156-D0CB1036FE15}" type="presParOf" srcId="{0EA3B7C4-9B28-4604-BAD8-C77034367B11}" destId="{EF941F12-3895-4C13-934C-8F1A59D0D4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953F6-40DA-44C1-A4A5-819476EA193D}" type="doc">
      <dgm:prSet loTypeId="urn:microsoft.com/office/officeart/2005/8/layout/hProcess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F2E2D55-6E0B-4A83-8773-D99B785A22FA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1800"/>
            </a:spcAft>
          </a:pPr>
          <a:endParaRPr lang="en-US" sz="2100" b="0" dirty="0">
            <a:latin typeface="+mj-lt"/>
          </a:endParaRPr>
        </a:p>
        <a:p>
          <a:pPr algn="l">
            <a:lnSpc>
              <a:spcPct val="100000"/>
            </a:lnSpc>
            <a:spcAft>
              <a:spcPts val="1800"/>
            </a:spcAft>
          </a:pPr>
          <a:endParaRPr lang="en-US" sz="2100" b="0" dirty="0">
            <a:latin typeface="+mj-lt"/>
          </a:endParaRPr>
        </a:p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The matrix above shows that the columns has no linear correlation with each other, which is </a:t>
          </a:r>
          <a:r>
            <a:rPr lang="en-US" sz="2100" b="0" dirty="0" err="1">
              <a:latin typeface="+mj-lt"/>
            </a:rPr>
            <a:t>expecteusedd</a:t>
          </a:r>
          <a:r>
            <a:rPr lang="en-US" sz="2100" b="0" dirty="0">
              <a:latin typeface="+mj-lt"/>
            </a:rPr>
            <a:t> because the discrete value are not to picture linearity.</a:t>
          </a:r>
          <a:endParaRPr lang="en-ID" sz="2100" b="0" dirty="0">
            <a:latin typeface="+mj-lt"/>
          </a:endParaRPr>
        </a:p>
      </dgm:t>
    </dgm:pt>
    <dgm:pt modelId="{A82EA46F-F5A4-4B38-93C0-C4C2620242AA}" type="parTrans" cxnId="{FF85EC53-8E65-43F0-9ED6-1F86B5CBF9E0}">
      <dgm:prSet/>
      <dgm:spPr/>
      <dgm:t>
        <a:bodyPr/>
        <a:lstStyle/>
        <a:p>
          <a:endParaRPr lang="en-ID"/>
        </a:p>
      </dgm:t>
    </dgm:pt>
    <dgm:pt modelId="{A20E9691-9A13-40DA-99BA-45C8CC34AAF1}" type="sibTrans" cxnId="{FF85EC53-8E65-43F0-9ED6-1F86B5CBF9E0}">
      <dgm:prSet/>
      <dgm:spPr/>
      <dgm:t>
        <a:bodyPr/>
        <a:lstStyle/>
        <a:p>
          <a:endParaRPr lang="en-ID"/>
        </a:p>
      </dgm:t>
    </dgm:pt>
    <dgm:pt modelId="{7ACACDB0-8F8C-4CE8-8859-83C0056AB0CC}">
      <dgm:prSet custT="1"/>
      <dgm:spPr/>
      <dgm:t>
        <a:bodyPr/>
        <a:lstStyle/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The bar plot shows the ratio of accelerated mortgage loan repayment application.</a:t>
          </a:r>
        </a:p>
        <a:p>
          <a:pPr algn="l">
            <a:lnSpc>
              <a:spcPct val="100000"/>
            </a:lnSpc>
            <a:spcAft>
              <a:spcPts val="1800"/>
            </a:spcAft>
          </a:pPr>
          <a:r>
            <a:rPr lang="en-US" sz="2100" b="0" dirty="0">
              <a:latin typeface="+mj-lt"/>
            </a:rPr>
            <a:t>We can see that the customer who does apply for it are slightly more than the one who doesn’t.</a:t>
          </a:r>
        </a:p>
        <a:p>
          <a:pPr algn="l">
            <a:lnSpc>
              <a:spcPct val="100000"/>
            </a:lnSpc>
            <a:spcAft>
              <a:spcPts val="1800"/>
            </a:spcAft>
          </a:pPr>
          <a:endParaRPr lang="en-ID" sz="2100" b="0" dirty="0">
            <a:latin typeface="+mj-lt"/>
          </a:endParaRPr>
        </a:p>
      </dgm:t>
    </dgm:pt>
    <dgm:pt modelId="{8A353B84-DCA5-425E-B912-B2E767711B3A}" type="parTrans" cxnId="{F59E5ED9-6E44-4987-A9C3-E524721C2854}">
      <dgm:prSet/>
      <dgm:spPr/>
      <dgm:t>
        <a:bodyPr/>
        <a:lstStyle/>
        <a:p>
          <a:endParaRPr lang="en-ID"/>
        </a:p>
      </dgm:t>
    </dgm:pt>
    <dgm:pt modelId="{3F190CDC-FCD1-493E-96FC-ABC38BDC5873}" type="sibTrans" cxnId="{F59E5ED9-6E44-4987-A9C3-E524721C2854}">
      <dgm:prSet/>
      <dgm:spPr/>
      <dgm:t>
        <a:bodyPr/>
        <a:lstStyle/>
        <a:p>
          <a:endParaRPr lang="en-ID"/>
        </a:p>
      </dgm:t>
    </dgm:pt>
    <dgm:pt modelId="{E263457C-A17F-47BC-81F1-14298BC8F6F4}">
      <dgm:prSet custT="1"/>
      <dgm:spPr/>
      <dgm:t>
        <a:bodyPr vert="horz" anchor="t"/>
        <a:lstStyle/>
        <a:p>
          <a:r>
            <a:rPr lang="en-US" sz="3200" b="1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rPr>
            <a:t>Interpreting the data</a:t>
          </a:r>
          <a:endParaRPr lang="en-ID" sz="3200" b="1" dirty="0"/>
        </a:p>
      </dgm:t>
    </dgm:pt>
    <dgm:pt modelId="{5F9AB42B-0C9A-4ED7-A3D5-F61210615270}" type="parTrans" cxnId="{DBC2082E-BFFE-4297-BFB8-62D05B27EBB6}">
      <dgm:prSet/>
      <dgm:spPr/>
      <dgm:t>
        <a:bodyPr/>
        <a:lstStyle/>
        <a:p>
          <a:endParaRPr lang="en-ID"/>
        </a:p>
      </dgm:t>
    </dgm:pt>
    <dgm:pt modelId="{11596FD6-CA5C-48BC-BBC8-D0F947430AA8}" type="sibTrans" cxnId="{DBC2082E-BFFE-4297-BFB8-62D05B27EBB6}">
      <dgm:prSet/>
      <dgm:spPr/>
      <dgm:t>
        <a:bodyPr/>
        <a:lstStyle/>
        <a:p>
          <a:endParaRPr lang="en-ID"/>
        </a:p>
      </dgm:t>
    </dgm:pt>
    <dgm:pt modelId="{15FE8B8B-1D61-4CE4-B95E-6AC9AE32193B}" type="pres">
      <dgm:prSet presAssocID="{0C0953F6-40DA-44C1-A4A5-819476EA193D}" presName="Name0" presStyleCnt="0">
        <dgm:presLayoutVars>
          <dgm:dir/>
          <dgm:animLvl val="lvl"/>
          <dgm:resizeHandles val="exact"/>
        </dgm:presLayoutVars>
      </dgm:prSet>
      <dgm:spPr/>
    </dgm:pt>
    <dgm:pt modelId="{0F107032-FB47-460B-B548-E63C7813A693}" type="pres">
      <dgm:prSet presAssocID="{E263457C-A17F-47BC-81F1-14298BC8F6F4}" presName="compositeNode" presStyleCnt="0">
        <dgm:presLayoutVars>
          <dgm:bulletEnabled val="1"/>
        </dgm:presLayoutVars>
      </dgm:prSet>
      <dgm:spPr/>
    </dgm:pt>
    <dgm:pt modelId="{3BBEEC21-8FFA-44E3-B1EA-EE6374A4213C}" type="pres">
      <dgm:prSet presAssocID="{E263457C-A17F-47BC-81F1-14298BC8F6F4}" presName="bgRect" presStyleLbl="node1" presStyleIdx="0" presStyleCnt="1"/>
      <dgm:spPr/>
    </dgm:pt>
    <dgm:pt modelId="{058F7631-1F8A-4504-BBAB-701F19C4F5EE}" type="pres">
      <dgm:prSet presAssocID="{E263457C-A17F-47BC-81F1-14298BC8F6F4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FEB2D919-9C8B-4292-85A3-BB77D6F55B8E}" type="pres">
      <dgm:prSet presAssocID="{E263457C-A17F-47BC-81F1-14298BC8F6F4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DBC2082E-BFFE-4297-BFB8-62D05B27EBB6}" srcId="{0C0953F6-40DA-44C1-A4A5-819476EA193D}" destId="{E263457C-A17F-47BC-81F1-14298BC8F6F4}" srcOrd="0" destOrd="0" parTransId="{5F9AB42B-0C9A-4ED7-A3D5-F61210615270}" sibTransId="{11596FD6-CA5C-48BC-BBC8-D0F947430AA8}"/>
    <dgm:cxn modelId="{4357503B-D5A0-46F3-99AF-71EAB9711018}" type="presOf" srcId="{6F2E2D55-6E0B-4A83-8773-D99B785A22FA}" destId="{FEB2D919-9C8B-4292-85A3-BB77D6F55B8E}" srcOrd="0" destOrd="0" presId="urn:microsoft.com/office/officeart/2005/8/layout/hProcess7"/>
    <dgm:cxn modelId="{65F0B23D-FCB1-4A1F-BF76-BD1E58EC31DF}" type="presOf" srcId="{E263457C-A17F-47BC-81F1-14298BC8F6F4}" destId="{058F7631-1F8A-4504-BBAB-701F19C4F5EE}" srcOrd="1" destOrd="0" presId="urn:microsoft.com/office/officeart/2005/8/layout/hProcess7"/>
    <dgm:cxn modelId="{FF85EC53-8E65-43F0-9ED6-1F86B5CBF9E0}" srcId="{E263457C-A17F-47BC-81F1-14298BC8F6F4}" destId="{6F2E2D55-6E0B-4A83-8773-D99B785A22FA}" srcOrd="0" destOrd="0" parTransId="{A82EA46F-F5A4-4B38-93C0-C4C2620242AA}" sibTransId="{A20E9691-9A13-40DA-99BA-45C8CC34AAF1}"/>
    <dgm:cxn modelId="{90931F97-831A-4732-939D-A113F15B4813}" type="presOf" srcId="{E263457C-A17F-47BC-81F1-14298BC8F6F4}" destId="{3BBEEC21-8FFA-44E3-B1EA-EE6374A4213C}" srcOrd="0" destOrd="0" presId="urn:microsoft.com/office/officeart/2005/8/layout/hProcess7"/>
    <dgm:cxn modelId="{595277B3-DBD3-4A10-8222-A571D2415DD4}" type="presOf" srcId="{7ACACDB0-8F8C-4CE8-8859-83C0056AB0CC}" destId="{FEB2D919-9C8B-4292-85A3-BB77D6F55B8E}" srcOrd="0" destOrd="1" presId="urn:microsoft.com/office/officeart/2005/8/layout/hProcess7"/>
    <dgm:cxn modelId="{31DB5ECF-B75E-4E63-A438-7EAFE85319D4}" type="presOf" srcId="{0C0953F6-40DA-44C1-A4A5-819476EA193D}" destId="{15FE8B8B-1D61-4CE4-B95E-6AC9AE32193B}" srcOrd="0" destOrd="0" presId="urn:microsoft.com/office/officeart/2005/8/layout/hProcess7"/>
    <dgm:cxn modelId="{F59E5ED9-6E44-4987-A9C3-E524721C2854}" srcId="{E263457C-A17F-47BC-81F1-14298BC8F6F4}" destId="{7ACACDB0-8F8C-4CE8-8859-83C0056AB0CC}" srcOrd="1" destOrd="0" parTransId="{8A353B84-DCA5-425E-B912-B2E767711B3A}" sibTransId="{3F190CDC-FCD1-493E-96FC-ABC38BDC5873}"/>
    <dgm:cxn modelId="{EF1AED18-8FAE-4955-8AE9-A1F926DD8FB4}" type="presParOf" srcId="{15FE8B8B-1D61-4CE4-B95E-6AC9AE32193B}" destId="{0F107032-FB47-460B-B548-E63C7813A693}" srcOrd="0" destOrd="0" presId="urn:microsoft.com/office/officeart/2005/8/layout/hProcess7"/>
    <dgm:cxn modelId="{1477E59B-2607-480A-97BC-05BB5FB742EA}" type="presParOf" srcId="{0F107032-FB47-460B-B548-E63C7813A693}" destId="{3BBEEC21-8FFA-44E3-B1EA-EE6374A4213C}" srcOrd="0" destOrd="0" presId="urn:microsoft.com/office/officeart/2005/8/layout/hProcess7"/>
    <dgm:cxn modelId="{9E2696CB-FD57-4278-8AE7-6A000331A95D}" type="presParOf" srcId="{0F107032-FB47-460B-B548-E63C7813A693}" destId="{058F7631-1F8A-4504-BBAB-701F19C4F5EE}" srcOrd="1" destOrd="0" presId="urn:microsoft.com/office/officeart/2005/8/layout/hProcess7"/>
    <dgm:cxn modelId="{7F9E6D97-7118-4CAD-A3E3-ACBF252AB902}" type="presParOf" srcId="{0F107032-FB47-460B-B548-E63C7813A693}" destId="{FEB2D919-9C8B-4292-85A3-BB77D6F55B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BE595-35DD-4941-B272-CE910371B28D}" type="doc">
      <dgm:prSet loTypeId="urn:microsoft.com/office/officeart/2005/8/layout/hProcess7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4DA8FF6F-D2D5-4333-AD5C-526681F174B0}">
      <dgm:prSet/>
      <dgm:spPr>
        <a:gradFill flip="none" rotWithShape="1">
          <a:gsLst>
            <a:gs pos="0">
              <a:srgbClr val="E2DFA3"/>
            </a:gs>
            <a:gs pos="35000">
              <a:srgbClr val="E7E4B2"/>
            </a:gs>
            <a:gs pos="94000">
              <a:srgbClr val="CBC355"/>
            </a:gs>
          </a:gsLst>
          <a:lin ang="1080000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Assign target feature</a:t>
          </a:r>
        </a:p>
      </dgm:t>
    </dgm:pt>
    <dgm:pt modelId="{1C992A61-74D0-4F24-AC0F-18AAADAC6323}" type="parTrans" cxnId="{16E0654C-3810-48DD-88B7-9850FC190123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873CFB3F-69DE-496C-BB2C-29A3F7A738F5}" type="sibTrans" cxnId="{16E0654C-3810-48DD-88B7-9850FC190123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5C9DDAD-6844-453A-8BA9-DC6EE2B94C73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Next we assign target feature (</a:t>
          </a:r>
          <a:r>
            <a:rPr lang="en-ID" sz="2200" b="1" dirty="0">
              <a:solidFill>
                <a:srgbClr val="A95C3D"/>
              </a:solidFill>
              <a:latin typeface="+mj-lt"/>
            </a:rPr>
            <a:t>y</a:t>
          </a:r>
          <a:r>
            <a:rPr lang="en-ID" sz="2200" b="1" dirty="0">
              <a:solidFill>
                <a:schemeClr val="tx1"/>
              </a:solidFill>
              <a:latin typeface="+mj-lt"/>
            </a:rPr>
            <a:t>) and independent features (</a:t>
          </a:r>
          <a:r>
            <a:rPr lang="en-ID" sz="2200" b="1" dirty="0">
              <a:solidFill>
                <a:srgbClr val="A95C3D"/>
              </a:solidFill>
              <a:latin typeface="+mj-lt"/>
            </a:rPr>
            <a:t>X</a:t>
          </a:r>
          <a:r>
            <a:rPr lang="en-ID" sz="2200" b="1" dirty="0">
              <a:solidFill>
                <a:schemeClr val="tx1"/>
              </a:solidFill>
              <a:latin typeface="+mj-lt"/>
            </a:rPr>
            <a:t>).</a:t>
          </a:r>
        </a:p>
      </dgm:t>
    </dgm:pt>
    <dgm:pt modelId="{8EA13028-1A35-46FE-8321-4E5DFC85C62A}" type="parTrans" cxnId="{8D44A870-EEB0-412F-83A9-613E723D2372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73E5F20-870E-4AA5-9B4C-565A3BE02BCB}" type="sibTrans" cxnId="{8D44A870-EEB0-412F-83A9-613E723D2372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CEDA2C6-09E7-45A6-8519-D5F3B758CC57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Not much to be done because the data has been structured well for classification.</a:t>
          </a:r>
        </a:p>
      </dgm:t>
    </dgm:pt>
    <dgm:pt modelId="{ECF5662C-AA21-499C-AC69-7B247785D5FA}" type="parTrans" cxnId="{7A74725F-13EE-4B5D-B714-475C470E7471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1487062C-3DDA-4ED2-95C4-91F861D14767}" type="sibTrans" cxnId="{7A74725F-13EE-4B5D-B714-475C470E7471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CEB2A453-1C77-4875-8CD9-F13C85940DE8}">
      <dgm:prSet/>
      <dgm:spPr>
        <a:gradFill flip="none" rotWithShape="1">
          <a:gsLst>
            <a:gs pos="0">
              <a:srgbClr val="7BC068"/>
            </a:gs>
            <a:gs pos="50000">
              <a:srgbClr val="B4DAAA"/>
            </a:gs>
            <a:gs pos="100000">
              <a:srgbClr val="BBDDB2"/>
            </a:gs>
          </a:gsLst>
          <a:lin ang="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Splitting the data</a:t>
          </a:r>
        </a:p>
      </dgm:t>
    </dgm:pt>
    <dgm:pt modelId="{A596B9DC-18E5-43B7-8794-189FE371505A}" type="parTrans" cxnId="{3D366CC2-C6C0-4976-A5E7-967C590429CF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0A12AC5-4F05-4698-80B1-E01FD1055280}" type="sibTrans" cxnId="{3D366CC2-C6C0-4976-A5E7-967C590429CF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801B05E-BCFC-42B5-813D-C5EE33048CCE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Next we divides the data into training (70%) and testing (30%) datasets.</a:t>
          </a:r>
        </a:p>
      </dgm:t>
    </dgm:pt>
    <dgm:pt modelId="{70598820-FDD6-4135-BAA4-E87BA348EADC}" type="parTrans" cxnId="{BD76B58E-B67A-4DAD-AE09-D188C39F503C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FC58C9E2-DA76-403B-AF54-5F2FF0FA7159}" type="sibTrans" cxnId="{BD76B58E-B67A-4DAD-AE09-D188C39F503C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4919DC3E-B3BE-4751-9BFF-6936189E9576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To do this, we will import and utilize </a:t>
          </a:r>
          <a:r>
            <a:rPr lang="en-ID" sz="2200" b="0" dirty="0" err="1">
              <a:solidFill>
                <a:srgbClr val="A95C3D"/>
              </a:solidFill>
              <a:latin typeface="+mj-lt"/>
            </a:rPr>
            <a:t>train_test_split</a:t>
          </a:r>
          <a:r>
            <a:rPr lang="en-ID" sz="2200" b="0" dirty="0">
              <a:solidFill>
                <a:schemeClr val="tx1"/>
              </a:solidFill>
              <a:latin typeface="+mj-lt"/>
            </a:rPr>
            <a:t> function from the Scikit-Learn model selection library.</a:t>
          </a:r>
        </a:p>
      </dgm:t>
    </dgm:pt>
    <dgm:pt modelId="{F1CAF9A9-B7BB-4CF6-A791-7DF8E456F2C3}" type="parTrans" cxnId="{F647CF5F-3D77-4783-AFDB-6C99DD894936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D169C102-6FAB-4E8A-936C-1DF1BFFD7720}" type="sibTrans" cxnId="{F647CF5F-3D77-4783-AFDB-6C99DD894936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4288B60D-E155-49C0-A228-515247E09F70}">
      <dgm:prSet/>
      <dgm:spPr>
        <a:gradFill flip="none" rotWithShape="0">
          <a:gsLst>
            <a:gs pos="0">
              <a:srgbClr val="9FAFA8"/>
            </a:gs>
            <a:gs pos="50000">
              <a:srgbClr val="BFCAC5"/>
            </a:gs>
            <a:gs pos="100000">
              <a:srgbClr val="DAE0DE"/>
            </a:gs>
          </a:gsLst>
          <a:lin ang="0" scaled="1"/>
          <a:tileRect/>
        </a:gradFill>
      </dgm:spPr>
      <dgm:t>
        <a:bodyPr/>
        <a:lstStyle/>
        <a:p>
          <a:r>
            <a:rPr lang="en-ID" b="1" dirty="0">
              <a:latin typeface="+mj-lt"/>
            </a:rPr>
            <a:t>Scaling the data</a:t>
          </a:r>
        </a:p>
      </dgm:t>
    </dgm:pt>
    <dgm:pt modelId="{5FD5E0CA-F020-4251-B67C-8D1DFC23F566}" type="parTrans" cxnId="{299BB19E-D563-4C78-92E6-A7DA4876863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66132785-5D50-45ED-8496-73202D44B376}" type="sibTrans" cxnId="{299BB19E-D563-4C78-92E6-A7DA4876863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765012D5-3ABF-4823-BB2A-F8B5AE32AFA9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1" dirty="0">
              <a:solidFill>
                <a:schemeClr val="tx1"/>
              </a:solidFill>
              <a:latin typeface="+mj-lt"/>
            </a:rPr>
            <a:t>Lastly, standardizes the features for our PCA process.</a:t>
          </a:r>
        </a:p>
      </dgm:t>
    </dgm:pt>
    <dgm:pt modelId="{7507C9D1-3855-4B4F-B240-F3AB5B9354A9}" type="parTrans" cxnId="{A1D5FAB3-CECC-4942-97A6-65E777D60DF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AA682E08-4AAF-4B09-B657-EBF520307A3B}" type="sibTrans" cxnId="{A1D5FAB3-CECC-4942-97A6-65E777D60DF5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3527627D-BDDB-4230-9ACA-14F8FC53B9E7}">
      <dgm:prSet custT="1"/>
      <dgm:spPr/>
      <dgm:t>
        <a:bodyPr/>
        <a:lstStyle/>
        <a:p>
          <a:pPr>
            <a:spcAft>
              <a:spcPts val="1800"/>
            </a:spcAft>
          </a:pPr>
          <a:r>
            <a:rPr lang="en-ID" sz="2200" b="0" dirty="0">
              <a:solidFill>
                <a:schemeClr val="tx1"/>
              </a:solidFill>
              <a:latin typeface="+mj-lt"/>
            </a:rPr>
            <a:t>We will use the </a:t>
          </a:r>
          <a:r>
            <a:rPr lang="en-ID" sz="2200" b="0" dirty="0" err="1">
              <a:solidFill>
                <a:srgbClr val="A95C3D"/>
              </a:solidFill>
              <a:latin typeface="+mj-lt"/>
            </a:rPr>
            <a:t>MinMaxScaler</a:t>
          </a:r>
          <a:r>
            <a:rPr lang="en-ID" sz="2200" b="0" dirty="0">
              <a:solidFill>
                <a:schemeClr val="tx1"/>
              </a:solidFill>
              <a:latin typeface="+mj-lt"/>
            </a:rPr>
            <a:t> function from Scikit-Learn </a:t>
          </a:r>
          <a:r>
            <a:rPr lang="en-ID" sz="2200" b="0" dirty="0" err="1">
              <a:solidFill>
                <a:schemeClr val="tx1"/>
              </a:solidFill>
              <a:latin typeface="+mj-lt"/>
            </a:rPr>
            <a:t>preprocessing</a:t>
          </a:r>
          <a:r>
            <a:rPr lang="en-ID" sz="2200" b="0" dirty="0">
              <a:solidFill>
                <a:schemeClr val="tx1"/>
              </a:solidFill>
              <a:latin typeface="+mj-lt"/>
            </a:rPr>
            <a:t> library to do this.</a:t>
          </a:r>
        </a:p>
      </dgm:t>
    </dgm:pt>
    <dgm:pt modelId="{96A3541B-C3AC-48A2-A51F-110767B59273}" type="parTrans" cxnId="{E370E4DB-C976-4764-AE27-3D824A1027D7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E3423D51-5683-4B22-B393-B9E5DECCBC07}" type="sibTrans" cxnId="{E370E4DB-C976-4764-AE27-3D824A1027D7}">
      <dgm:prSet/>
      <dgm:spPr/>
      <dgm:t>
        <a:bodyPr/>
        <a:lstStyle/>
        <a:p>
          <a:endParaRPr lang="en-ID">
            <a:latin typeface="+mj-lt"/>
          </a:endParaRPr>
        </a:p>
      </dgm:t>
    </dgm:pt>
    <dgm:pt modelId="{A6CBE4DB-E28A-4C46-B25A-CDB5F9614A4E}" type="pres">
      <dgm:prSet presAssocID="{174BE595-35DD-4941-B272-CE910371B28D}" presName="Name0" presStyleCnt="0">
        <dgm:presLayoutVars>
          <dgm:dir/>
          <dgm:animLvl val="lvl"/>
          <dgm:resizeHandles val="exact"/>
        </dgm:presLayoutVars>
      </dgm:prSet>
      <dgm:spPr/>
    </dgm:pt>
    <dgm:pt modelId="{978B000C-16B5-460F-B86C-6D0E94088F7A}" type="pres">
      <dgm:prSet presAssocID="{4DA8FF6F-D2D5-4333-AD5C-526681F174B0}" presName="compositeNode" presStyleCnt="0">
        <dgm:presLayoutVars>
          <dgm:bulletEnabled val="1"/>
        </dgm:presLayoutVars>
      </dgm:prSet>
      <dgm:spPr/>
    </dgm:pt>
    <dgm:pt modelId="{4D20034D-B620-4CFF-B3D6-5C3A7027FBEE}" type="pres">
      <dgm:prSet presAssocID="{4DA8FF6F-D2D5-4333-AD5C-526681F174B0}" presName="bgRect" presStyleLbl="node1" presStyleIdx="0" presStyleCnt="3"/>
      <dgm:spPr/>
    </dgm:pt>
    <dgm:pt modelId="{8D134ECA-1736-4ADB-BF6F-DA0B2A6E01CA}" type="pres">
      <dgm:prSet presAssocID="{4DA8FF6F-D2D5-4333-AD5C-526681F174B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5D25CC9-A6F0-42C0-AA9C-6A463A543F09}" type="pres">
      <dgm:prSet presAssocID="{4DA8FF6F-D2D5-4333-AD5C-526681F174B0}" presName="childNode" presStyleLbl="node1" presStyleIdx="0" presStyleCnt="3">
        <dgm:presLayoutVars>
          <dgm:bulletEnabled val="1"/>
        </dgm:presLayoutVars>
      </dgm:prSet>
      <dgm:spPr/>
    </dgm:pt>
    <dgm:pt modelId="{DF34F730-9119-441E-9D39-EE18C4367547}" type="pres">
      <dgm:prSet presAssocID="{873CFB3F-69DE-496C-BB2C-29A3F7A738F5}" presName="hSp" presStyleCnt="0"/>
      <dgm:spPr/>
    </dgm:pt>
    <dgm:pt modelId="{3AD87921-0161-4B38-8861-7E11EB042143}" type="pres">
      <dgm:prSet presAssocID="{873CFB3F-69DE-496C-BB2C-29A3F7A738F5}" presName="vProcSp" presStyleCnt="0"/>
      <dgm:spPr/>
    </dgm:pt>
    <dgm:pt modelId="{0E23FCAB-38ED-414A-9388-D9704B11EBDD}" type="pres">
      <dgm:prSet presAssocID="{873CFB3F-69DE-496C-BB2C-29A3F7A738F5}" presName="vSp1" presStyleCnt="0"/>
      <dgm:spPr/>
    </dgm:pt>
    <dgm:pt modelId="{C7F4038B-EC92-4A4C-A2A0-DDB63430A197}" type="pres">
      <dgm:prSet presAssocID="{873CFB3F-69DE-496C-BB2C-29A3F7A738F5}" presName="simulatedConn" presStyleLbl="solidFgAcc1" presStyleIdx="0" presStyleCnt="2"/>
      <dgm:spPr/>
    </dgm:pt>
    <dgm:pt modelId="{48588C19-4888-47EF-A778-809174AF4F6B}" type="pres">
      <dgm:prSet presAssocID="{873CFB3F-69DE-496C-BB2C-29A3F7A738F5}" presName="vSp2" presStyleCnt="0"/>
      <dgm:spPr/>
    </dgm:pt>
    <dgm:pt modelId="{BC663C5D-3447-4B29-AAD2-95FC5E8D47EC}" type="pres">
      <dgm:prSet presAssocID="{873CFB3F-69DE-496C-BB2C-29A3F7A738F5}" presName="sibTrans" presStyleCnt="0"/>
      <dgm:spPr/>
    </dgm:pt>
    <dgm:pt modelId="{A934CEE1-157B-409C-B92A-67F39F16B86C}" type="pres">
      <dgm:prSet presAssocID="{CEB2A453-1C77-4875-8CD9-F13C85940DE8}" presName="compositeNode" presStyleCnt="0">
        <dgm:presLayoutVars>
          <dgm:bulletEnabled val="1"/>
        </dgm:presLayoutVars>
      </dgm:prSet>
      <dgm:spPr/>
    </dgm:pt>
    <dgm:pt modelId="{5EE80E4B-4CD5-4C0C-B66D-1118CB21196F}" type="pres">
      <dgm:prSet presAssocID="{CEB2A453-1C77-4875-8CD9-F13C85940DE8}" presName="bgRect" presStyleLbl="node1" presStyleIdx="1" presStyleCnt="3"/>
      <dgm:spPr/>
    </dgm:pt>
    <dgm:pt modelId="{98C9A40E-825F-4014-B46B-E2607B68BCE1}" type="pres">
      <dgm:prSet presAssocID="{CEB2A453-1C77-4875-8CD9-F13C85940DE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92FE410-2F75-41E8-AFBC-F896FF005AE5}" type="pres">
      <dgm:prSet presAssocID="{CEB2A453-1C77-4875-8CD9-F13C85940DE8}" presName="childNode" presStyleLbl="node1" presStyleIdx="1" presStyleCnt="3">
        <dgm:presLayoutVars>
          <dgm:bulletEnabled val="1"/>
        </dgm:presLayoutVars>
      </dgm:prSet>
      <dgm:spPr/>
    </dgm:pt>
    <dgm:pt modelId="{92DAA40D-31C7-461C-988E-E4EED9C285DD}" type="pres">
      <dgm:prSet presAssocID="{E0A12AC5-4F05-4698-80B1-E01FD1055280}" presName="hSp" presStyleCnt="0"/>
      <dgm:spPr/>
    </dgm:pt>
    <dgm:pt modelId="{2517018E-2EDD-4B43-B646-FF4284F60F34}" type="pres">
      <dgm:prSet presAssocID="{E0A12AC5-4F05-4698-80B1-E01FD1055280}" presName="vProcSp" presStyleCnt="0"/>
      <dgm:spPr/>
    </dgm:pt>
    <dgm:pt modelId="{E07BA7BA-7DB0-44A4-BE77-C8ED005261F5}" type="pres">
      <dgm:prSet presAssocID="{E0A12AC5-4F05-4698-80B1-E01FD1055280}" presName="vSp1" presStyleCnt="0"/>
      <dgm:spPr/>
    </dgm:pt>
    <dgm:pt modelId="{D91A3A70-B090-4B51-BFB4-706FAA7C1504}" type="pres">
      <dgm:prSet presAssocID="{E0A12AC5-4F05-4698-80B1-E01FD1055280}" presName="simulatedConn" presStyleLbl="solidFgAcc1" presStyleIdx="1" presStyleCnt="2"/>
      <dgm:spPr/>
    </dgm:pt>
    <dgm:pt modelId="{C1E9CBCA-389E-4288-BCB7-CF7CB6AD0B2C}" type="pres">
      <dgm:prSet presAssocID="{E0A12AC5-4F05-4698-80B1-E01FD1055280}" presName="vSp2" presStyleCnt="0"/>
      <dgm:spPr/>
    </dgm:pt>
    <dgm:pt modelId="{F734C5E1-4A59-4FCA-BF84-A9264FF7CFD2}" type="pres">
      <dgm:prSet presAssocID="{E0A12AC5-4F05-4698-80B1-E01FD1055280}" presName="sibTrans" presStyleCnt="0"/>
      <dgm:spPr/>
    </dgm:pt>
    <dgm:pt modelId="{4B1ED75D-1A4C-4444-AA85-6E3E67AD3030}" type="pres">
      <dgm:prSet presAssocID="{4288B60D-E155-49C0-A228-515247E09F70}" presName="compositeNode" presStyleCnt="0">
        <dgm:presLayoutVars>
          <dgm:bulletEnabled val="1"/>
        </dgm:presLayoutVars>
      </dgm:prSet>
      <dgm:spPr/>
    </dgm:pt>
    <dgm:pt modelId="{8286EBA8-0D0E-4191-B402-F56E60D493D7}" type="pres">
      <dgm:prSet presAssocID="{4288B60D-E155-49C0-A228-515247E09F70}" presName="bgRect" presStyleLbl="node1" presStyleIdx="2" presStyleCnt="3"/>
      <dgm:spPr/>
    </dgm:pt>
    <dgm:pt modelId="{1CA9B6FE-4B41-4383-B730-4A5E31B3A5CB}" type="pres">
      <dgm:prSet presAssocID="{4288B60D-E155-49C0-A228-515247E09F7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F1EAAA9-B3ED-4464-8BC9-FF31DD114F50}" type="pres">
      <dgm:prSet presAssocID="{4288B60D-E155-49C0-A228-515247E09F7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0793000-7A30-4919-94A6-32082BD7D3D7}" type="presOf" srcId="{ECEDA2C6-09E7-45A6-8519-D5F3B758CC57}" destId="{A5D25CC9-A6F0-42C0-AA9C-6A463A543F09}" srcOrd="0" destOrd="1" presId="urn:microsoft.com/office/officeart/2005/8/layout/hProcess7"/>
    <dgm:cxn modelId="{53CF9B04-F4D3-40ED-8FED-FC8D9A962F4B}" type="presOf" srcId="{CEB2A453-1C77-4875-8CD9-F13C85940DE8}" destId="{5EE80E4B-4CD5-4C0C-B66D-1118CB21196F}" srcOrd="0" destOrd="0" presId="urn:microsoft.com/office/officeart/2005/8/layout/hProcess7"/>
    <dgm:cxn modelId="{280B171E-418B-411A-B68A-B5EAA7184CF3}" type="presOf" srcId="{4919DC3E-B3BE-4751-9BFF-6936189E9576}" destId="{992FE410-2F75-41E8-AFBC-F896FF005AE5}" srcOrd="0" destOrd="1" presId="urn:microsoft.com/office/officeart/2005/8/layout/hProcess7"/>
    <dgm:cxn modelId="{BF579C3A-A2B0-45FC-82ED-A398BD1098AC}" type="presOf" srcId="{3527627D-BDDB-4230-9ACA-14F8FC53B9E7}" destId="{0F1EAAA9-B3ED-4464-8BC9-FF31DD114F50}" srcOrd="0" destOrd="1" presId="urn:microsoft.com/office/officeart/2005/8/layout/hProcess7"/>
    <dgm:cxn modelId="{7A74725F-13EE-4B5D-B714-475C470E7471}" srcId="{4DA8FF6F-D2D5-4333-AD5C-526681F174B0}" destId="{ECEDA2C6-09E7-45A6-8519-D5F3B758CC57}" srcOrd="1" destOrd="0" parTransId="{ECF5662C-AA21-499C-AC69-7B247785D5FA}" sibTransId="{1487062C-3DDA-4ED2-95C4-91F861D14767}"/>
    <dgm:cxn modelId="{F647CF5F-3D77-4783-AFDB-6C99DD894936}" srcId="{CEB2A453-1C77-4875-8CD9-F13C85940DE8}" destId="{4919DC3E-B3BE-4751-9BFF-6936189E9576}" srcOrd="1" destOrd="0" parTransId="{F1CAF9A9-B7BB-4CF6-A791-7DF8E456F2C3}" sibTransId="{D169C102-6FAB-4E8A-936C-1DF1BFFD7720}"/>
    <dgm:cxn modelId="{7BB73D47-DE7E-4911-871E-B39046B923F0}" type="presOf" srcId="{CEB2A453-1C77-4875-8CD9-F13C85940DE8}" destId="{98C9A40E-825F-4014-B46B-E2607B68BCE1}" srcOrd="1" destOrd="0" presId="urn:microsoft.com/office/officeart/2005/8/layout/hProcess7"/>
    <dgm:cxn modelId="{B3319C4A-BF02-42E3-B003-9AE7C1FDAE65}" type="presOf" srcId="{4288B60D-E155-49C0-A228-515247E09F70}" destId="{8286EBA8-0D0E-4191-B402-F56E60D493D7}" srcOrd="0" destOrd="0" presId="urn:microsoft.com/office/officeart/2005/8/layout/hProcess7"/>
    <dgm:cxn modelId="{16E0654C-3810-48DD-88B7-9850FC190123}" srcId="{174BE595-35DD-4941-B272-CE910371B28D}" destId="{4DA8FF6F-D2D5-4333-AD5C-526681F174B0}" srcOrd="0" destOrd="0" parTransId="{1C992A61-74D0-4F24-AC0F-18AAADAC6323}" sibTransId="{873CFB3F-69DE-496C-BB2C-29A3F7A738F5}"/>
    <dgm:cxn modelId="{8D44A870-EEB0-412F-83A9-613E723D2372}" srcId="{4DA8FF6F-D2D5-4333-AD5C-526681F174B0}" destId="{E5C9DDAD-6844-453A-8BA9-DC6EE2B94C73}" srcOrd="0" destOrd="0" parTransId="{8EA13028-1A35-46FE-8321-4E5DFC85C62A}" sibTransId="{E73E5F20-870E-4AA5-9B4C-565A3BE02BCB}"/>
    <dgm:cxn modelId="{42806859-A200-42B3-BBF8-26079DDFDB9F}" type="presOf" srcId="{765012D5-3ABF-4823-BB2A-F8B5AE32AFA9}" destId="{0F1EAAA9-B3ED-4464-8BC9-FF31DD114F50}" srcOrd="0" destOrd="0" presId="urn:microsoft.com/office/officeart/2005/8/layout/hProcess7"/>
    <dgm:cxn modelId="{BD76B58E-B67A-4DAD-AE09-D188C39F503C}" srcId="{CEB2A453-1C77-4875-8CD9-F13C85940DE8}" destId="{E801B05E-BCFC-42B5-813D-C5EE33048CCE}" srcOrd="0" destOrd="0" parTransId="{70598820-FDD6-4135-BAA4-E87BA348EADC}" sibTransId="{FC58C9E2-DA76-403B-AF54-5F2FF0FA7159}"/>
    <dgm:cxn modelId="{A7D13692-860D-4819-A2F2-E3BDA750FFA8}" type="presOf" srcId="{E801B05E-BCFC-42B5-813D-C5EE33048CCE}" destId="{992FE410-2F75-41E8-AFBC-F896FF005AE5}" srcOrd="0" destOrd="0" presId="urn:microsoft.com/office/officeart/2005/8/layout/hProcess7"/>
    <dgm:cxn modelId="{299BB19E-D563-4C78-92E6-A7DA48768635}" srcId="{174BE595-35DD-4941-B272-CE910371B28D}" destId="{4288B60D-E155-49C0-A228-515247E09F70}" srcOrd="2" destOrd="0" parTransId="{5FD5E0CA-F020-4251-B67C-8D1DFC23F566}" sibTransId="{66132785-5D50-45ED-8496-73202D44B376}"/>
    <dgm:cxn modelId="{57B123A8-D665-48B8-BD7F-B950799B5F0D}" type="presOf" srcId="{4288B60D-E155-49C0-A228-515247E09F70}" destId="{1CA9B6FE-4B41-4383-B730-4A5E31B3A5CB}" srcOrd="1" destOrd="0" presId="urn:microsoft.com/office/officeart/2005/8/layout/hProcess7"/>
    <dgm:cxn modelId="{A1D5FAB3-CECC-4942-97A6-65E777D60DF5}" srcId="{4288B60D-E155-49C0-A228-515247E09F70}" destId="{765012D5-3ABF-4823-BB2A-F8B5AE32AFA9}" srcOrd="0" destOrd="0" parTransId="{7507C9D1-3855-4B4F-B240-F3AB5B9354A9}" sibTransId="{AA682E08-4AAF-4B09-B657-EBF520307A3B}"/>
    <dgm:cxn modelId="{BBA581C1-F63D-446B-8144-C03F3AADFF06}" type="presOf" srcId="{E5C9DDAD-6844-453A-8BA9-DC6EE2B94C73}" destId="{A5D25CC9-A6F0-42C0-AA9C-6A463A543F09}" srcOrd="0" destOrd="0" presId="urn:microsoft.com/office/officeart/2005/8/layout/hProcess7"/>
    <dgm:cxn modelId="{3D366CC2-C6C0-4976-A5E7-967C590429CF}" srcId="{174BE595-35DD-4941-B272-CE910371B28D}" destId="{CEB2A453-1C77-4875-8CD9-F13C85940DE8}" srcOrd="1" destOrd="0" parTransId="{A596B9DC-18E5-43B7-8794-189FE371505A}" sibTransId="{E0A12AC5-4F05-4698-80B1-E01FD1055280}"/>
    <dgm:cxn modelId="{2CD63FCB-1C18-4BEA-B157-F928205F7C78}" type="presOf" srcId="{174BE595-35DD-4941-B272-CE910371B28D}" destId="{A6CBE4DB-E28A-4C46-B25A-CDB5F9614A4E}" srcOrd="0" destOrd="0" presId="urn:microsoft.com/office/officeart/2005/8/layout/hProcess7"/>
    <dgm:cxn modelId="{E370E4DB-C976-4764-AE27-3D824A1027D7}" srcId="{4288B60D-E155-49C0-A228-515247E09F70}" destId="{3527627D-BDDB-4230-9ACA-14F8FC53B9E7}" srcOrd="1" destOrd="0" parTransId="{96A3541B-C3AC-48A2-A51F-110767B59273}" sibTransId="{E3423D51-5683-4B22-B393-B9E5DECCBC07}"/>
    <dgm:cxn modelId="{15C302DC-5172-4F32-976E-6FD30484A62E}" type="presOf" srcId="{4DA8FF6F-D2D5-4333-AD5C-526681F174B0}" destId="{4D20034D-B620-4CFF-B3D6-5C3A7027FBEE}" srcOrd="0" destOrd="0" presId="urn:microsoft.com/office/officeart/2005/8/layout/hProcess7"/>
    <dgm:cxn modelId="{8D5CC2F8-6C7A-48D7-869D-094C92A9748A}" type="presOf" srcId="{4DA8FF6F-D2D5-4333-AD5C-526681F174B0}" destId="{8D134ECA-1736-4ADB-BF6F-DA0B2A6E01CA}" srcOrd="1" destOrd="0" presId="urn:microsoft.com/office/officeart/2005/8/layout/hProcess7"/>
    <dgm:cxn modelId="{A9AF64FC-57E5-49CF-8EA9-E2D542FD3607}" type="presParOf" srcId="{A6CBE4DB-E28A-4C46-B25A-CDB5F9614A4E}" destId="{978B000C-16B5-460F-B86C-6D0E94088F7A}" srcOrd="0" destOrd="0" presId="urn:microsoft.com/office/officeart/2005/8/layout/hProcess7"/>
    <dgm:cxn modelId="{05EDBE4E-08D1-4783-B015-EC7DD4A545F7}" type="presParOf" srcId="{978B000C-16B5-460F-B86C-6D0E94088F7A}" destId="{4D20034D-B620-4CFF-B3D6-5C3A7027FBEE}" srcOrd="0" destOrd="0" presId="urn:microsoft.com/office/officeart/2005/8/layout/hProcess7"/>
    <dgm:cxn modelId="{27CBD3F1-8B97-40A6-97A5-6A360DF4EDA9}" type="presParOf" srcId="{978B000C-16B5-460F-B86C-6D0E94088F7A}" destId="{8D134ECA-1736-4ADB-BF6F-DA0B2A6E01CA}" srcOrd="1" destOrd="0" presId="urn:microsoft.com/office/officeart/2005/8/layout/hProcess7"/>
    <dgm:cxn modelId="{B82202D6-1F0A-454C-9A57-7D0E51E39FE5}" type="presParOf" srcId="{978B000C-16B5-460F-B86C-6D0E94088F7A}" destId="{A5D25CC9-A6F0-42C0-AA9C-6A463A543F09}" srcOrd="2" destOrd="0" presId="urn:microsoft.com/office/officeart/2005/8/layout/hProcess7"/>
    <dgm:cxn modelId="{BA3B2954-9F76-4D25-9416-22014EAE3861}" type="presParOf" srcId="{A6CBE4DB-E28A-4C46-B25A-CDB5F9614A4E}" destId="{DF34F730-9119-441E-9D39-EE18C4367547}" srcOrd="1" destOrd="0" presId="urn:microsoft.com/office/officeart/2005/8/layout/hProcess7"/>
    <dgm:cxn modelId="{30DAD7B2-C339-4730-B5F2-B53BC2D11EDE}" type="presParOf" srcId="{A6CBE4DB-E28A-4C46-B25A-CDB5F9614A4E}" destId="{3AD87921-0161-4B38-8861-7E11EB042143}" srcOrd="2" destOrd="0" presId="urn:microsoft.com/office/officeart/2005/8/layout/hProcess7"/>
    <dgm:cxn modelId="{BB421292-CF2A-46B7-91D0-76267DE22347}" type="presParOf" srcId="{3AD87921-0161-4B38-8861-7E11EB042143}" destId="{0E23FCAB-38ED-414A-9388-D9704B11EBDD}" srcOrd="0" destOrd="0" presId="urn:microsoft.com/office/officeart/2005/8/layout/hProcess7"/>
    <dgm:cxn modelId="{8BC63F3B-C674-46C1-AD66-1CB2C8070D11}" type="presParOf" srcId="{3AD87921-0161-4B38-8861-7E11EB042143}" destId="{C7F4038B-EC92-4A4C-A2A0-DDB63430A197}" srcOrd="1" destOrd="0" presId="urn:microsoft.com/office/officeart/2005/8/layout/hProcess7"/>
    <dgm:cxn modelId="{3B721958-0C97-45E6-9732-713A6AD8E5EA}" type="presParOf" srcId="{3AD87921-0161-4B38-8861-7E11EB042143}" destId="{48588C19-4888-47EF-A778-809174AF4F6B}" srcOrd="2" destOrd="0" presId="urn:microsoft.com/office/officeart/2005/8/layout/hProcess7"/>
    <dgm:cxn modelId="{4C6257C2-6C4C-4149-8267-17AECA5F141A}" type="presParOf" srcId="{A6CBE4DB-E28A-4C46-B25A-CDB5F9614A4E}" destId="{BC663C5D-3447-4B29-AAD2-95FC5E8D47EC}" srcOrd="3" destOrd="0" presId="urn:microsoft.com/office/officeart/2005/8/layout/hProcess7"/>
    <dgm:cxn modelId="{B8C98223-BA36-4A5A-832B-6B02B9CDF87B}" type="presParOf" srcId="{A6CBE4DB-E28A-4C46-B25A-CDB5F9614A4E}" destId="{A934CEE1-157B-409C-B92A-67F39F16B86C}" srcOrd="4" destOrd="0" presId="urn:microsoft.com/office/officeart/2005/8/layout/hProcess7"/>
    <dgm:cxn modelId="{D7336300-1443-4EE1-BD20-4B2178987011}" type="presParOf" srcId="{A934CEE1-157B-409C-B92A-67F39F16B86C}" destId="{5EE80E4B-4CD5-4C0C-B66D-1118CB21196F}" srcOrd="0" destOrd="0" presId="urn:microsoft.com/office/officeart/2005/8/layout/hProcess7"/>
    <dgm:cxn modelId="{5F9A111F-FB4B-4E26-AC6F-86595AF2F409}" type="presParOf" srcId="{A934CEE1-157B-409C-B92A-67F39F16B86C}" destId="{98C9A40E-825F-4014-B46B-E2607B68BCE1}" srcOrd="1" destOrd="0" presId="urn:microsoft.com/office/officeart/2005/8/layout/hProcess7"/>
    <dgm:cxn modelId="{2769C2F1-25EB-4C18-A574-260184C3A99A}" type="presParOf" srcId="{A934CEE1-157B-409C-B92A-67F39F16B86C}" destId="{992FE410-2F75-41E8-AFBC-F896FF005AE5}" srcOrd="2" destOrd="0" presId="urn:microsoft.com/office/officeart/2005/8/layout/hProcess7"/>
    <dgm:cxn modelId="{6B559036-9814-428F-9A28-0D9352EB5EB4}" type="presParOf" srcId="{A6CBE4DB-E28A-4C46-B25A-CDB5F9614A4E}" destId="{92DAA40D-31C7-461C-988E-E4EED9C285DD}" srcOrd="5" destOrd="0" presId="urn:microsoft.com/office/officeart/2005/8/layout/hProcess7"/>
    <dgm:cxn modelId="{5C5B9FF0-CA10-4763-8DAB-E28114C52E7B}" type="presParOf" srcId="{A6CBE4DB-E28A-4C46-B25A-CDB5F9614A4E}" destId="{2517018E-2EDD-4B43-B646-FF4284F60F34}" srcOrd="6" destOrd="0" presId="urn:microsoft.com/office/officeart/2005/8/layout/hProcess7"/>
    <dgm:cxn modelId="{751D156A-01A0-4403-AC71-314A93B82D1C}" type="presParOf" srcId="{2517018E-2EDD-4B43-B646-FF4284F60F34}" destId="{E07BA7BA-7DB0-44A4-BE77-C8ED005261F5}" srcOrd="0" destOrd="0" presId="urn:microsoft.com/office/officeart/2005/8/layout/hProcess7"/>
    <dgm:cxn modelId="{DA022AF0-0060-4B3D-A919-C0D3BC833E2D}" type="presParOf" srcId="{2517018E-2EDD-4B43-B646-FF4284F60F34}" destId="{D91A3A70-B090-4B51-BFB4-706FAA7C1504}" srcOrd="1" destOrd="0" presId="urn:microsoft.com/office/officeart/2005/8/layout/hProcess7"/>
    <dgm:cxn modelId="{5780E840-EF37-49B4-A0C3-8B15CE6A3C1E}" type="presParOf" srcId="{2517018E-2EDD-4B43-B646-FF4284F60F34}" destId="{C1E9CBCA-389E-4288-BCB7-CF7CB6AD0B2C}" srcOrd="2" destOrd="0" presId="urn:microsoft.com/office/officeart/2005/8/layout/hProcess7"/>
    <dgm:cxn modelId="{2564A233-A9E6-4F5F-8E58-DD5FC79DCB7B}" type="presParOf" srcId="{A6CBE4DB-E28A-4C46-B25A-CDB5F9614A4E}" destId="{F734C5E1-4A59-4FCA-BF84-A9264FF7CFD2}" srcOrd="7" destOrd="0" presId="urn:microsoft.com/office/officeart/2005/8/layout/hProcess7"/>
    <dgm:cxn modelId="{8784756D-4707-49F1-A4D5-76BF9681CC09}" type="presParOf" srcId="{A6CBE4DB-E28A-4C46-B25A-CDB5F9614A4E}" destId="{4B1ED75D-1A4C-4444-AA85-6E3E67AD3030}" srcOrd="8" destOrd="0" presId="urn:microsoft.com/office/officeart/2005/8/layout/hProcess7"/>
    <dgm:cxn modelId="{4633FE8F-B34A-4E1A-96EF-0EE8DA60986E}" type="presParOf" srcId="{4B1ED75D-1A4C-4444-AA85-6E3E67AD3030}" destId="{8286EBA8-0D0E-4191-B402-F56E60D493D7}" srcOrd="0" destOrd="0" presId="urn:microsoft.com/office/officeart/2005/8/layout/hProcess7"/>
    <dgm:cxn modelId="{879AFB87-9889-4344-BCC6-63127FD293C8}" type="presParOf" srcId="{4B1ED75D-1A4C-4444-AA85-6E3E67AD3030}" destId="{1CA9B6FE-4B41-4383-B730-4A5E31B3A5CB}" srcOrd="1" destOrd="0" presId="urn:microsoft.com/office/officeart/2005/8/layout/hProcess7"/>
    <dgm:cxn modelId="{F73889EE-666E-4954-888D-FD6FB0764F81}" type="presParOf" srcId="{4B1ED75D-1A4C-4444-AA85-6E3E67AD3030}" destId="{0F1EAAA9-B3ED-4464-8BC9-FF31DD114F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EB377-FBFC-4AB0-902B-978B8585BB98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2888CC9-845B-465C-8EEC-E97AB15647DD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C parameter</a:t>
          </a:r>
          <a:r>
            <a:rPr lang="en-US" dirty="0"/>
            <a:t>: </a:t>
          </a:r>
          <a:br>
            <a:rPr lang="en-US" dirty="0"/>
          </a:br>
          <a:r>
            <a:rPr lang="en-US" dirty="0" err="1"/>
            <a:t>Controlls</a:t>
          </a:r>
          <a:r>
            <a:rPr lang="en-US" dirty="0"/>
            <a:t> trade-off between classifying training points correctly and having a smooth decision boundary.</a:t>
          </a:r>
          <a:endParaRPr lang="en-ID" dirty="0"/>
        </a:p>
      </dgm:t>
    </dgm:pt>
    <dgm:pt modelId="{A69245EE-149E-40DD-AF64-770DCD8A332F}" type="parTrans" cxnId="{AB87B5E5-1024-4DD8-84C4-AA425F86BEC4}">
      <dgm:prSet/>
      <dgm:spPr/>
      <dgm:t>
        <a:bodyPr/>
        <a:lstStyle/>
        <a:p>
          <a:endParaRPr lang="en-ID"/>
        </a:p>
      </dgm:t>
    </dgm:pt>
    <dgm:pt modelId="{FA72B4F4-A010-4F9F-A5B7-9AA4ED19724A}" type="sibTrans" cxnId="{AB87B5E5-1024-4DD8-84C4-AA425F86BEC4}">
      <dgm:prSet/>
      <dgm:spPr/>
      <dgm:t>
        <a:bodyPr/>
        <a:lstStyle/>
        <a:p>
          <a:endParaRPr lang="en-ID"/>
        </a:p>
      </dgm:t>
    </dgm:pt>
    <dgm:pt modelId="{D2B2C916-ADDD-4309-A6E1-02D10DD9166F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Small C</a:t>
          </a:r>
          <a:r>
            <a:rPr lang="en-US" dirty="0"/>
            <a:t> (loose) makes cost (penalty) of misclassification low (soft margin) </a:t>
          </a:r>
          <a:endParaRPr lang="en-ID" dirty="0"/>
        </a:p>
      </dgm:t>
    </dgm:pt>
    <dgm:pt modelId="{B1C6FB4D-9BAA-4448-A7B3-FCF86DD4D65C}" type="parTrans" cxnId="{FB22CC75-A4B0-45C8-8AB5-0498DCC33F3D}">
      <dgm:prSet/>
      <dgm:spPr/>
      <dgm:t>
        <a:bodyPr/>
        <a:lstStyle/>
        <a:p>
          <a:endParaRPr lang="en-ID"/>
        </a:p>
      </dgm:t>
    </dgm:pt>
    <dgm:pt modelId="{C19BBB76-D8AC-4CBC-A444-6A902AF5DE0C}" type="sibTrans" cxnId="{FB22CC75-A4B0-45C8-8AB5-0498DCC33F3D}">
      <dgm:prSet/>
      <dgm:spPr/>
      <dgm:t>
        <a:bodyPr/>
        <a:lstStyle/>
        <a:p>
          <a:endParaRPr lang="en-ID"/>
        </a:p>
      </dgm:t>
    </dgm:pt>
    <dgm:pt modelId="{31D1DF22-15B8-4E72-938C-5E3691DE01C8}">
      <dgm:prSet/>
      <dgm:spPr/>
      <dgm:t>
        <a:bodyPr/>
        <a:lstStyle/>
        <a:p>
          <a:pPr algn="ctr"/>
          <a:r>
            <a:rPr lang="en-US" dirty="0">
              <a:solidFill>
                <a:srgbClr val="A95C3D"/>
              </a:solidFill>
            </a:rPr>
            <a:t>Large C</a:t>
          </a:r>
          <a:r>
            <a:rPr lang="en-US" dirty="0"/>
            <a:t> (strict) makes cost of misclassification high (hard margin), forcing the model to explain input data stricter and potentially over it.</a:t>
          </a:r>
          <a:endParaRPr lang="en-ID" dirty="0"/>
        </a:p>
      </dgm:t>
    </dgm:pt>
    <dgm:pt modelId="{A8D87C2C-9D0A-4D64-87FC-D51233BA0B99}" type="parTrans" cxnId="{0AD6DBE8-ED36-4516-860A-51F7A2CD9E89}">
      <dgm:prSet/>
      <dgm:spPr/>
      <dgm:t>
        <a:bodyPr/>
        <a:lstStyle/>
        <a:p>
          <a:endParaRPr lang="en-ID"/>
        </a:p>
      </dgm:t>
    </dgm:pt>
    <dgm:pt modelId="{D265EC3F-E71F-4747-817D-866E1446F95B}" type="sibTrans" cxnId="{0AD6DBE8-ED36-4516-860A-51F7A2CD9E89}">
      <dgm:prSet/>
      <dgm:spPr/>
      <dgm:t>
        <a:bodyPr/>
        <a:lstStyle/>
        <a:p>
          <a:endParaRPr lang="en-ID"/>
        </a:p>
      </dgm:t>
    </dgm:pt>
    <dgm:pt modelId="{104F0B3A-6D92-4CE2-BED3-258FEBAE7B12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Gamma parameter</a:t>
          </a:r>
          <a:r>
            <a:rPr lang="en-US" dirty="0"/>
            <a:t>: </a:t>
          </a:r>
          <a:br>
            <a:rPr lang="en-US" dirty="0"/>
          </a:br>
          <a:r>
            <a:rPr lang="en-US" dirty="0" err="1"/>
            <a:t>Controlls</a:t>
          </a:r>
          <a:r>
            <a:rPr lang="en-US" dirty="0"/>
            <a:t> how far the influence of a single training set reaches.</a:t>
          </a:r>
          <a:endParaRPr lang="en-ID" dirty="0"/>
        </a:p>
      </dgm:t>
    </dgm:pt>
    <dgm:pt modelId="{E2EDCC5F-D26F-48E5-AC5B-3B18A50AD092}" type="parTrans" cxnId="{E959CB46-83DF-4E28-8E86-BC39F30670A2}">
      <dgm:prSet/>
      <dgm:spPr/>
      <dgm:t>
        <a:bodyPr/>
        <a:lstStyle/>
        <a:p>
          <a:endParaRPr lang="en-ID"/>
        </a:p>
      </dgm:t>
    </dgm:pt>
    <dgm:pt modelId="{288EB47B-3B97-4E89-AD50-DDB950962F65}" type="sibTrans" cxnId="{E959CB46-83DF-4E28-8E86-BC39F30670A2}">
      <dgm:prSet/>
      <dgm:spPr/>
      <dgm:t>
        <a:bodyPr/>
        <a:lstStyle/>
        <a:p>
          <a:endParaRPr lang="en-ID"/>
        </a:p>
      </dgm:t>
    </dgm:pt>
    <dgm:pt modelId="{EA6074EC-2D19-4059-8F33-516DE5E86847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Large gamma</a:t>
          </a:r>
          <a:r>
            <a:rPr lang="en-US" dirty="0"/>
            <a:t>: close reach (closer data points have high weight)</a:t>
          </a:r>
          <a:endParaRPr lang="en-ID" dirty="0"/>
        </a:p>
      </dgm:t>
    </dgm:pt>
    <dgm:pt modelId="{BD1D2D9E-F444-4172-AA25-77B6AB3C05A3}" type="parTrans" cxnId="{D66EA770-6689-4435-A5AA-BF1226ED1283}">
      <dgm:prSet/>
      <dgm:spPr/>
      <dgm:t>
        <a:bodyPr/>
        <a:lstStyle/>
        <a:p>
          <a:endParaRPr lang="en-ID"/>
        </a:p>
      </dgm:t>
    </dgm:pt>
    <dgm:pt modelId="{00CC90E2-14BE-4D7D-B434-E1C9BF143089}" type="sibTrans" cxnId="{D66EA770-6689-4435-A5AA-BF1226ED1283}">
      <dgm:prSet/>
      <dgm:spPr/>
      <dgm:t>
        <a:bodyPr/>
        <a:lstStyle/>
        <a:p>
          <a:endParaRPr lang="en-ID"/>
        </a:p>
      </dgm:t>
    </dgm:pt>
    <dgm:pt modelId="{4A9B3BB5-2E5C-42C4-9150-BFD454840AE3}">
      <dgm:prSet/>
      <dgm:spPr/>
      <dgm:t>
        <a:bodyPr/>
        <a:lstStyle/>
        <a:p>
          <a:r>
            <a:rPr lang="en-US" dirty="0">
              <a:solidFill>
                <a:srgbClr val="A95C3D"/>
              </a:solidFill>
            </a:rPr>
            <a:t>Small gamma</a:t>
          </a:r>
          <a:r>
            <a:rPr lang="en-US" dirty="0"/>
            <a:t>: far reach (more generalized solution)</a:t>
          </a:r>
          <a:endParaRPr lang="en-ID" dirty="0"/>
        </a:p>
      </dgm:t>
    </dgm:pt>
    <dgm:pt modelId="{F0CE0802-5F93-43DF-80F2-40E3D5295D42}" type="parTrans" cxnId="{FBEE017D-02C6-471A-8DB6-36BE9248AE28}">
      <dgm:prSet/>
      <dgm:spPr/>
      <dgm:t>
        <a:bodyPr/>
        <a:lstStyle/>
        <a:p>
          <a:endParaRPr lang="en-ID"/>
        </a:p>
      </dgm:t>
    </dgm:pt>
    <dgm:pt modelId="{C031D2B5-4982-4DE5-A32B-0F6DAD3937A7}" type="sibTrans" cxnId="{FBEE017D-02C6-471A-8DB6-36BE9248AE28}">
      <dgm:prSet/>
      <dgm:spPr/>
      <dgm:t>
        <a:bodyPr/>
        <a:lstStyle/>
        <a:p>
          <a:endParaRPr lang="en-ID"/>
        </a:p>
      </dgm:t>
    </dgm:pt>
    <dgm:pt modelId="{257588A5-25DF-4D84-95E3-35FC465CEDAD}">
      <dgm:prSet/>
      <dgm:spPr/>
      <dgm:t>
        <a:bodyPr/>
        <a:lstStyle/>
        <a:p>
          <a:r>
            <a:rPr lang="en-US" b="1" dirty="0">
              <a:solidFill>
                <a:srgbClr val="A95C3D"/>
              </a:solidFill>
            </a:rPr>
            <a:t>Degree parameter</a:t>
          </a:r>
          <a:r>
            <a:rPr lang="en-US" dirty="0"/>
            <a:t>: </a:t>
          </a:r>
          <a:br>
            <a:rPr lang="en-US" dirty="0"/>
          </a:br>
          <a:r>
            <a:rPr lang="en-US" dirty="0"/>
            <a:t>Degree of the polynomial kernel function.</a:t>
          </a:r>
          <a:endParaRPr lang="en-ID" dirty="0"/>
        </a:p>
      </dgm:t>
    </dgm:pt>
    <dgm:pt modelId="{3F8BADF4-34D3-4430-8490-46E874B64DE3}" type="parTrans" cxnId="{9608E2B0-21BE-4466-B85A-9AD89C1DC61D}">
      <dgm:prSet/>
      <dgm:spPr/>
      <dgm:t>
        <a:bodyPr/>
        <a:lstStyle/>
        <a:p>
          <a:endParaRPr lang="en-ID"/>
        </a:p>
      </dgm:t>
    </dgm:pt>
    <dgm:pt modelId="{F20D984A-A9DD-4DCA-8949-5676176DAF10}" type="sibTrans" cxnId="{9608E2B0-21BE-4466-B85A-9AD89C1DC61D}">
      <dgm:prSet/>
      <dgm:spPr/>
      <dgm:t>
        <a:bodyPr/>
        <a:lstStyle/>
        <a:p>
          <a:endParaRPr lang="en-ID"/>
        </a:p>
      </dgm:t>
    </dgm:pt>
    <dgm:pt modelId="{E193B451-7DA9-447F-B738-971F2F16C4EE}">
      <dgm:prSet/>
      <dgm:spPr/>
      <dgm:t>
        <a:bodyPr/>
        <a:lstStyle/>
        <a:p>
          <a:r>
            <a:rPr lang="en-US" dirty="0"/>
            <a:t> The parameter ('poly’) will be ignored by all other kernels, if specified.</a:t>
          </a:r>
          <a:endParaRPr lang="en-ID" dirty="0"/>
        </a:p>
      </dgm:t>
    </dgm:pt>
    <dgm:pt modelId="{70541FCB-EEF4-4E79-8F10-A80A81BDC47A}" type="parTrans" cxnId="{22BC3540-DC0F-402A-9217-EFDA5C9C184D}">
      <dgm:prSet/>
      <dgm:spPr/>
      <dgm:t>
        <a:bodyPr/>
        <a:lstStyle/>
        <a:p>
          <a:endParaRPr lang="en-ID"/>
        </a:p>
      </dgm:t>
    </dgm:pt>
    <dgm:pt modelId="{71BC5B1B-B904-409D-B298-8E60620E7A58}" type="sibTrans" cxnId="{22BC3540-DC0F-402A-9217-EFDA5C9C184D}">
      <dgm:prSet/>
      <dgm:spPr/>
      <dgm:t>
        <a:bodyPr/>
        <a:lstStyle/>
        <a:p>
          <a:endParaRPr lang="en-ID"/>
        </a:p>
      </dgm:t>
    </dgm:pt>
    <dgm:pt modelId="{9E2FE1FB-CB9E-4E16-80DB-28403C8EB912}" type="pres">
      <dgm:prSet presAssocID="{0DAEB377-FBFC-4AB0-902B-978B8585B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5BB5FB-D2EA-4574-8158-ACF4DB034812}" type="pres">
      <dgm:prSet presAssocID="{42888CC9-845B-465C-8EEC-E97AB15647DD}" presName="root" presStyleCnt="0"/>
      <dgm:spPr/>
    </dgm:pt>
    <dgm:pt modelId="{53AA47CC-F794-4686-98AD-2E5AC73535A2}" type="pres">
      <dgm:prSet presAssocID="{42888CC9-845B-465C-8EEC-E97AB15647DD}" presName="rootComposite" presStyleCnt="0"/>
      <dgm:spPr/>
    </dgm:pt>
    <dgm:pt modelId="{6B26AB66-6631-4894-95E8-0E1DD23A13E9}" type="pres">
      <dgm:prSet presAssocID="{42888CC9-845B-465C-8EEC-E97AB15647DD}" presName="rootText" presStyleLbl="node1" presStyleIdx="0" presStyleCnt="3" custScaleX="118552"/>
      <dgm:spPr/>
    </dgm:pt>
    <dgm:pt modelId="{D0C53D17-B7BC-467C-8FAA-EDDC6A303CA4}" type="pres">
      <dgm:prSet presAssocID="{42888CC9-845B-465C-8EEC-E97AB15647DD}" presName="rootConnector" presStyleLbl="node1" presStyleIdx="0" presStyleCnt="3"/>
      <dgm:spPr/>
    </dgm:pt>
    <dgm:pt modelId="{82D2DCCA-3543-4C7C-B78D-E60255F27E2B}" type="pres">
      <dgm:prSet presAssocID="{42888CC9-845B-465C-8EEC-E97AB15647DD}" presName="childShape" presStyleCnt="0"/>
      <dgm:spPr/>
    </dgm:pt>
    <dgm:pt modelId="{D7F312E1-69E9-4DB8-9C5B-03D420C59517}" type="pres">
      <dgm:prSet presAssocID="{B1C6FB4D-9BAA-4448-A7B3-FCF86DD4D65C}" presName="Name13" presStyleLbl="parChTrans1D2" presStyleIdx="0" presStyleCnt="5"/>
      <dgm:spPr/>
    </dgm:pt>
    <dgm:pt modelId="{97EB4516-EE35-404B-B9A6-A7C178826A37}" type="pres">
      <dgm:prSet presAssocID="{D2B2C916-ADDD-4309-A6E1-02D10DD9166F}" presName="childText" presStyleLbl="bgAcc1" presStyleIdx="0" presStyleCnt="5" custFlipHor="0" custScaleX="119331">
        <dgm:presLayoutVars>
          <dgm:bulletEnabled val="1"/>
        </dgm:presLayoutVars>
      </dgm:prSet>
      <dgm:spPr/>
    </dgm:pt>
    <dgm:pt modelId="{BFF5C6DA-06E0-4CA7-889B-3E8DEC820860}" type="pres">
      <dgm:prSet presAssocID="{A8D87C2C-9D0A-4D64-87FC-D51233BA0B99}" presName="Name13" presStyleLbl="parChTrans1D2" presStyleIdx="1" presStyleCnt="5"/>
      <dgm:spPr/>
    </dgm:pt>
    <dgm:pt modelId="{D50D05F2-EB33-4CB3-8DC8-4D29D6A9F5A7}" type="pres">
      <dgm:prSet presAssocID="{31D1DF22-15B8-4E72-938C-5E3691DE01C8}" presName="childText" presStyleLbl="bgAcc1" presStyleIdx="1" presStyleCnt="5" custFlipHor="0" custScaleX="119331">
        <dgm:presLayoutVars>
          <dgm:bulletEnabled val="1"/>
        </dgm:presLayoutVars>
      </dgm:prSet>
      <dgm:spPr/>
    </dgm:pt>
    <dgm:pt modelId="{06B5AB16-7FD5-4E8F-B4E4-3852F6A5A266}" type="pres">
      <dgm:prSet presAssocID="{104F0B3A-6D92-4CE2-BED3-258FEBAE7B12}" presName="root" presStyleCnt="0"/>
      <dgm:spPr/>
    </dgm:pt>
    <dgm:pt modelId="{04E50A98-60F1-45FD-9B94-3912F5C19D45}" type="pres">
      <dgm:prSet presAssocID="{104F0B3A-6D92-4CE2-BED3-258FEBAE7B12}" presName="rootComposite" presStyleCnt="0"/>
      <dgm:spPr/>
    </dgm:pt>
    <dgm:pt modelId="{23AC2AAA-1922-47D3-B44B-0311B643E4E5}" type="pres">
      <dgm:prSet presAssocID="{104F0B3A-6D92-4CE2-BED3-258FEBAE7B12}" presName="rootText" presStyleLbl="node1" presStyleIdx="1" presStyleCnt="3" custScaleX="118552"/>
      <dgm:spPr/>
    </dgm:pt>
    <dgm:pt modelId="{33FF73F4-C807-417F-82D0-175BF1B996A8}" type="pres">
      <dgm:prSet presAssocID="{104F0B3A-6D92-4CE2-BED3-258FEBAE7B12}" presName="rootConnector" presStyleLbl="node1" presStyleIdx="1" presStyleCnt="3"/>
      <dgm:spPr/>
    </dgm:pt>
    <dgm:pt modelId="{09B20CC0-B7D5-4B39-B500-C3B9D42CCD31}" type="pres">
      <dgm:prSet presAssocID="{104F0B3A-6D92-4CE2-BED3-258FEBAE7B12}" presName="childShape" presStyleCnt="0"/>
      <dgm:spPr/>
    </dgm:pt>
    <dgm:pt modelId="{4EF1427D-F738-4FF2-9C44-A85DD616E467}" type="pres">
      <dgm:prSet presAssocID="{BD1D2D9E-F444-4172-AA25-77B6AB3C05A3}" presName="Name13" presStyleLbl="parChTrans1D2" presStyleIdx="2" presStyleCnt="5"/>
      <dgm:spPr/>
    </dgm:pt>
    <dgm:pt modelId="{3A1A847E-AFAA-4B0E-A530-A541A3305A99}" type="pres">
      <dgm:prSet presAssocID="{EA6074EC-2D19-4059-8F33-516DE5E86847}" presName="childText" presStyleLbl="bgAcc1" presStyleIdx="2" presStyleCnt="5" custFlipHor="0" custScaleX="119331">
        <dgm:presLayoutVars>
          <dgm:bulletEnabled val="1"/>
        </dgm:presLayoutVars>
      </dgm:prSet>
      <dgm:spPr/>
    </dgm:pt>
    <dgm:pt modelId="{E62949DB-2ECA-4A0C-B1F0-23422D33D6B5}" type="pres">
      <dgm:prSet presAssocID="{F0CE0802-5F93-43DF-80F2-40E3D5295D42}" presName="Name13" presStyleLbl="parChTrans1D2" presStyleIdx="3" presStyleCnt="5"/>
      <dgm:spPr/>
    </dgm:pt>
    <dgm:pt modelId="{A982B6A7-D68B-4653-A74D-6131AF392C0D}" type="pres">
      <dgm:prSet presAssocID="{4A9B3BB5-2E5C-42C4-9150-BFD454840AE3}" presName="childText" presStyleLbl="bgAcc1" presStyleIdx="3" presStyleCnt="5" custFlipHor="0" custScaleX="119331">
        <dgm:presLayoutVars>
          <dgm:bulletEnabled val="1"/>
        </dgm:presLayoutVars>
      </dgm:prSet>
      <dgm:spPr/>
    </dgm:pt>
    <dgm:pt modelId="{750D8DB0-D8A1-479C-B217-CC0917111750}" type="pres">
      <dgm:prSet presAssocID="{257588A5-25DF-4D84-95E3-35FC465CEDAD}" presName="root" presStyleCnt="0"/>
      <dgm:spPr/>
    </dgm:pt>
    <dgm:pt modelId="{BF71A034-3659-4390-8846-ACB1ADE8069B}" type="pres">
      <dgm:prSet presAssocID="{257588A5-25DF-4D84-95E3-35FC465CEDAD}" presName="rootComposite" presStyleCnt="0"/>
      <dgm:spPr/>
    </dgm:pt>
    <dgm:pt modelId="{2C730BD4-CCDB-4B0E-8E60-260D3845CD09}" type="pres">
      <dgm:prSet presAssocID="{257588A5-25DF-4D84-95E3-35FC465CEDAD}" presName="rootText" presStyleLbl="node1" presStyleIdx="2" presStyleCnt="3" custScaleX="128397"/>
      <dgm:spPr/>
    </dgm:pt>
    <dgm:pt modelId="{0B293BDD-5EF8-45AE-BA5D-2F24F7078C7A}" type="pres">
      <dgm:prSet presAssocID="{257588A5-25DF-4D84-95E3-35FC465CEDAD}" presName="rootConnector" presStyleLbl="node1" presStyleIdx="2" presStyleCnt="3"/>
      <dgm:spPr/>
    </dgm:pt>
    <dgm:pt modelId="{C656F544-7148-45CC-883E-EA4AD241BDC9}" type="pres">
      <dgm:prSet presAssocID="{257588A5-25DF-4D84-95E3-35FC465CEDAD}" presName="childShape" presStyleCnt="0"/>
      <dgm:spPr/>
    </dgm:pt>
    <dgm:pt modelId="{B9E80222-D09E-42CD-B836-7E393A13E2CD}" type="pres">
      <dgm:prSet presAssocID="{70541FCB-EEF4-4E79-8F10-A80A81BDC47A}" presName="Name13" presStyleLbl="parChTrans1D2" presStyleIdx="4" presStyleCnt="5"/>
      <dgm:spPr/>
    </dgm:pt>
    <dgm:pt modelId="{E55409B2-288D-4BCA-8CE4-A0ABAEBDA690}" type="pres">
      <dgm:prSet presAssocID="{E193B451-7DA9-447F-B738-971F2F16C4EE}" presName="childText" presStyleLbl="bgAcc1" presStyleIdx="4" presStyleCnt="5" custFlipHor="0" custScaleX="128397">
        <dgm:presLayoutVars>
          <dgm:bulletEnabled val="1"/>
        </dgm:presLayoutVars>
      </dgm:prSet>
      <dgm:spPr/>
    </dgm:pt>
  </dgm:ptLst>
  <dgm:cxnLst>
    <dgm:cxn modelId="{8B085D06-3F93-4893-BCD3-B743475F2710}" type="presOf" srcId="{257588A5-25DF-4D84-95E3-35FC465CEDAD}" destId="{2C730BD4-CCDB-4B0E-8E60-260D3845CD09}" srcOrd="0" destOrd="0" presId="urn:microsoft.com/office/officeart/2005/8/layout/hierarchy3"/>
    <dgm:cxn modelId="{0F34A011-C2C4-46D5-9139-D6624764BEC8}" type="presOf" srcId="{257588A5-25DF-4D84-95E3-35FC465CEDAD}" destId="{0B293BDD-5EF8-45AE-BA5D-2F24F7078C7A}" srcOrd="1" destOrd="0" presId="urn:microsoft.com/office/officeart/2005/8/layout/hierarchy3"/>
    <dgm:cxn modelId="{93325815-37D8-48CC-89EC-27222B8A2E4B}" type="presOf" srcId="{EA6074EC-2D19-4059-8F33-516DE5E86847}" destId="{3A1A847E-AFAA-4B0E-A530-A541A3305A99}" srcOrd="0" destOrd="0" presId="urn:microsoft.com/office/officeart/2005/8/layout/hierarchy3"/>
    <dgm:cxn modelId="{CE1F7130-7C66-4AE8-AF2B-296C45477AFC}" type="presOf" srcId="{E193B451-7DA9-447F-B738-971F2F16C4EE}" destId="{E55409B2-288D-4BCA-8CE4-A0ABAEBDA690}" srcOrd="0" destOrd="0" presId="urn:microsoft.com/office/officeart/2005/8/layout/hierarchy3"/>
    <dgm:cxn modelId="{22BC3540-DC0F-402A-9217-EFDA5C9C184D}" srcId="{257588A5-25DF-4D84-95E3-35FC465CEDAD}" destId="{E193B451-7DA9-447F-B738-971F2F16C4EE}" srcOrd="0" destOrd="0" parTransId="{70541FCB-EEF4-4E79-8F10-A80A81BDC47A}" sibTransId="{71BC5B1B-B904-409D-B298-8E60620E7A58}"/>
    <dgm:cxn modelId="{3CEEFD5E-0C6C-4817-BBD8-BEE22B7E6F73}" type="presOf" srcId="{42888CC9-845B-465C-8EEC-E97AB15647DD}" destId="{6B26AB66-6631-4894-95E8-0E1DD23A13E9}" srcOrd="0" destOrd="0" presId="urn:microsoft.com/office/officeart/2005/8/layout/hierarchy3"/>
    <dgm:cxn modelId="{93038A63-38F4-4586-9244-418094D93476}" type="presOf" srcId="{0DAEB377-FBFC-4AB0-902B-978B8585BB98}" destId="{9E2FE1FB-CB9E-4E16-80DB-28403C8EB912}" srcOrd="0" destOrd="0" presId="urn:microsoft.com/office/officeart/2005/8/layout/hierarchy3"/>
    <dgm:cxn modelId="{E959CB46-83DF-4E28-8E86-BC39F30670A2}" srcId="{0DAEB377-FBFC-4AB0-902B-978B8585BB98}" destId="{104F0B3A-6D92-4CE2-BED3-258FEBAE7B12}" srcOrd="1" destOrd="0" parTransId="{E2EDCC5F-D26F-48E5-AC5B-3B18A50AD092}" sibTransId="{288EB47B-3B97-4E89-AD50-DDB950962F65}"/>
    <dgm:cxn modelId="{E52CF346-1979-494D-BF85-CF114267865D}" type="presOf" srcId="{70541FCB-EEF4-4E79-8F10-A80A81BDC47A}" destId="{B9E80222-D09E-42CD-B836-7E393A13E2CD}" srcOrd="0" destOrd="0" presId="urn:microsoft.com/office/officeart/2005/8/layout/hierarchy3"/>
    <dgm:cxn modelId="{13DEE06A-8D59-4428-8511-DFF0ACE028F4}" type="presOf" srcId="{104F0B3A-6D92-4CE2-BED3-258FEBAE7B12}" destId="{33FF73F4-C807-417F-82D0-175BF1B996A8}" srcOrd="1" destOrd="0" presId="urn:microsoft.com/office/officeart/2005/8/layout/hierarchy3"/>
    <dgm:cxn modelId="{110B106B-7001-4931-8E56-19BA2489BA00}" type="presOf" srcId="{104F0B3A-6D92-4CE2-BED3-258FEBAE7B12}" destId="{23AC2AAA-1922-47D3-B44B-0311B643E4E5}" srcOrd="0" destOrd="0" presId="urn:microsoft.com/office/officeart/2005/8/layout/hierarchy3"/>
    <dgm:cxn modelId="{D66EA770-6689-4435-A5AA-BF1226ED1283}" srcId="{104F0B3A-6D92-4CE2-BED3-258FEBAE7B12}" destId="{EA6074EC-2D19-4059-8F33-516DE5E86847}" srcOrd="0" destOrd="0" parTransId="{BD1D2D9E-F444-4172-AA25-77B6AB3C05A3}" sibTransId="{00CC90E2-14BE-4D7D-B434-E1C9BF143089}"/>
    <dgm:cxn modelId="{FB22CC75-A4B0-45C8-8AB5-0498DCC33F3D}" srcId="{42888CC9-845B-465C-8EEC-E97AB15647DD}" destId="{D2B2C916-ADDD-4309-A6E1-02D10DD9166F}" srcOrd="0" destOrd="0" parTransId="{B1C6FB4D-9BAA-4448-A7B3-FCF86DD4D65C}" sibTransId="{C19BBB76-D8AC-4CBC-A444-6A902AF5DE0C}"/>
    <dgm:cxn modelId="{1BF8E959-ED25-4BC0-B2F6-DC2646CE72C3}" type="presOf" srcId="{BD1D2D9E-F444-4172-AA25-77B6AB3C05A3}" destId="{4EF1427D-F738-4FF2-9C44-A85DD616E467}" srcOrd="0" destOrd="0" presId="urn:microsoft.com/office/officeart/2005/8/layout/hierarchy3"/>
    <dgm:cxn modelId="{FBEE017D-02C6-471A-8DB6-36BE9248AE28}" srcId="{104F0B3A-6D92-4CE2-BED3-258FEBAE7B12}" destId="{4A9B3BB5-2E5C-42C4-9150-BFD454840AE3}" srcOrd="1" destOrd="0" parTransId="{F0CE0802-5F93-43DF-80F2-40E3D5295D42}" sibTransId="{C031D2B5-4982-4DE5-A32B-0F6DAD3937A7}"/>
    <dgm:cxn modelId="{74F94E81-341B-49D9-B1F9-CC17060BCB40}" type="presOf" srcId="{31D1DF22-15B8-4E72-938C-5E3691DE01C8}" destId="{D50D05F2-EB33-4CB3-8DC8-4D29D6A9F5A7}" srcOrd="0" destOrd="0" presId="urn:microsoft.com/office/officeart/2005/8/layout/hierarchy3"/>
    <dgm:cxn modelId="{00A5BD8A-9210-498A-9033-DB90B40C8EB2}" type="presOf" srcId="{D2B2C916-ADDD-4309-A6E1-02D10DD9166F}" destId="{97EB4516-EE35-404B-B9A6-A7C178826A37}" srcOrd="0" destOrd="0" presId="urn:microsoft.com/office/officeart/2005/8/layout/hierarchy3"/>
    <dgm:cxn modelId="{9608E2B0-21BE-4466-B85A-9AD89C1DC61D}" srcId="{0DAEB377-FBFC-4AB0-902B-978B8585BB98}" destId="{257588A5-25DF-4D84-95E3-35FC465CEDAD}" srcOrd="2" destOrd="0" parTransId="{3F8BADF4-34D3-4430-8490-46E874B64DE3}" sibTransId="{F20D984A-A9DD-4DCA-8949-5676176DAF10}"/>
    <dgm:cxn modelId="{2F36E5C5-F0ED-4D03-AE3C-AC94269E6681}" type="presOf" srcId="{F0CE0802-5F93-43DF-80F2-40E3D5295D42}" destId="{E62949DB-2ECA-4A0C-B1F0-23422D33D6B5}" srcOrd="0" destOrd="0" presId="urn:microsoft.com/office/officeart/2005/8/layout/hierarchy3"/>
    <dgm:cxn modelId="{7A5487D1-01D6-449D-9AD4-39D30E59DD50}" type="presOf" srcId="{42888CC9-845B-465C-8EEC-E97AB15647DD}" destId="{D0C53D17-B7BC-467C-8FAA-EDDC6A303CA4}" srcOrd="1" destOrd="0" presId="urn:microsoft.com/office/officeart/2005/8/layout/hierarchy3"/>
    <dgm:cxn modelId="{B76C25DF-48E8-4FB0-B053-6B05EE384338}" type="presOf" srcId="{4A9B3BB5-2E5C-42C4-9150-BFD454840AE3}" destId="{A982B6A7-D68B-4653-A74D-6131AF392C0D}" srcOrd="0" destOrd="0" presId="urn:microsoft.com/office/officeart/2005/8/layout/hierarchy3"/>
    <dgm:cxn modelId="{6F97A3E0-399E-47DE-AF14-4C7C17AF65A5}" type="presOf" srcId="{B1C6FB4D-9BAA-4448-A7B3-FCF86DD4D65C}" destId="{D7F312E1-69E9-4DB8-9C5B-03D420C59517}" srcOrd="0" destOrd="0" presId="urn:microsoft.com/office/officeart/2005/8/layout/hierarchy3"/>
    <dgm:cxn modelId="{E91374E5-B948-454A-958E-28A1708BAAA3}" type="presOf" srcId="{A8D87C2C-9D0A-4D64-87FC-D51233BA0B99}" destId="{BFF5C6DA-06E0-4CA7-889B-3E8DEC820860}" srcOrd="0" destOrd="0" presId="urn:microsoft.com/office/officeart/2005/8/layout/hierarchy3"/>
    <dgm:cxn modelId="{AB87B5E5-1024-4DD8-84C4-AA425F86BEC4}" srcId="{0DAEB377-FBFC-4AB0-902B-978B8585BB98}" destId="{42888CC9-845B-465C-8EEC-E97AB15647DD}" srcOrd="0" destOrd="0" parTransId="{A69245EE-149E-40DD-AF64-770DCD8A332F}" sibTransId="{FA72B4F4-A010-4F9F-A5B7-9AA4ED19724A}"/>
    <dgm:cxn modelId="{0AD6DBE8-ED36-4516-860A-51F7A2CD9E89}" srcId="{42888CC9-845B-465C-8EEC-E97AB15647DD}" destId="{31D1DF22-15B8-4E72-938C-5E3691DE01C8}" srcOrd="1" destOrd="0" parTransId="{A8D87C2C-9D0A-4D64-87FC-D51233BA0B99}" sibTransId="{D265EC3F-E71F-4747-817D-866E1446F95B}"/>
    <dgm:cxn modelId="{9067F74C-1BA7-4D5A-A182-5BA34696A947}" type="presParOf" srcId="{9E2FE1FB-CB9E-4E16-80DB-28403C8EB912}" destId="{965BB5FB-D2EA-4574-8158-ACF4DB034812}" srcOrd="0" destOrd="0" presId="urn:microsoft.com/office/officeart/2005/8/layout/hierarchy3"/>
    <dgm:cxn modelId="{F10879DD-0560-4BE7-9B4A-BEBB83C150E5}" type="presParOf" srcId="{965BB5FB-D2EA-4574-8158-ACF4DB034812}" destId="{53AA47CC-F794-4686-98AD-2E5AC73535A2}" srcOrd="0" destOrd="0" presId="urn:microsoft.com/office/officeart/2005/8/layout/hierarchy3"/>
    <dgm:cxn modelId="{2E51E75D-BCF2-4A5E-A41E-23AE41B09973}" type="presParOf" srcId="{53AA47CC-F794-4686-98AD-2E5AC73535A2}" destId="{6B26AB66-6631-4894-95E8-0E1DD23A13E9}" srcOrd="0" destOrd="0" presId="urn:microsoft.com/office/officeart/2005/8/layout/hierarchy3"/>
    <dgm:cxn modelId="{B0A69999-3D27-4D4D-A8A5-C79D236C1303}" type="presParOf" srcId="{53AA47CC-F794-4686-98AD-2E5AC73535A2}" destId="{D0C53D17-B7BC-467C-8FAA-EDDC6A303CA4}" srcOrd="1" destOrd="0" presId="urn:microsoft.com/office/officeart/2005/8/layout/hierarchy3"/>
    <dgm:cxn modelId="{AB1A9FDE-7C42-408F-9C81-1379008B7AEC}" type="presParOf" srcId="{965BB5FB-D2EA-4574-8158-ACF4DB034812}" destId="{82D2DCCA-3543-4C7C-B78D-E60255F27E2B}" srcOrd="1" destOrd="0" presId="urn:microsoft.com/office/officeart/2005/8/layout/hierarchy3"/>
    <dgm:cxn modelId="{D09C5415-1371-4518-9A90-BFA2A8142B61}" type="presParOf" srcId="{82D2DCCA-3543-4C7C-B78D-E60255F27E2B}" destId="{D7F312E1-69E9-4DB8-9C5B-03D420C59517}" srcOrd="0" destOrd="0" presId="urn:microsoft.com/office/officeart/2005/8/layout/hierarchy3"/>
    <dgm:cxn modelId="{D6B2A80D-063C-4023-BCEA-4F0E829C43B6}" type="presParOf" srcId="{82D2DCCA-3543-4C7C-B78D-E60255F27E2B}" destId="{97EB4516-EE35-404B-B9A6-A7C178826A37}" srcOrd="1" destOrd="0" presId="urn:microsoft.com/office/officeart/2005/8/layout/hierarchy3"/>
    <dgm:cxn modelId="{F5931F09-40B9-4413-859E-C03A9A07746D}" type="presParOf" srcId="{82D2DCCA-3543-4C7C-B78D-E60255F27E2B}" destId="{BFF5C6DA-06E0-4CA7-889B-3E8DEC820860}" srcOrd="2" destOrd="0" presId="urn:microsoft.com/office/officeart/2005/8/layout/hierarchy3"/>
    <dgm:cxn modelId="{845FBCF6-71D1-4997-BB2A-C7A8C2ACB83D}" type="presParOf" srcId="{82D2DCCA-3543-4C7C-B78D-E60255F27E2B}" destId="{D50D05F2-EB33-4CB3-8DC8-4D29D6A9F5A7}" srcOrd="3" destOrd="0" presId="urn:microsoft.com/office/officeart/2005/8/layout/hierarchy3"/>
    <dgm:cxn modelId="{546AFFB5-D16C-44DD-9500-870DF234AAEB}" type="presParOf" srcId="{9E2FE1FB-CB9E-4E16-80DB-28403C8EB912}" destId="{06B5AB16-7FD5-4E8F-B4E4-3852F6A5A266}" srcOrd="1" destOrd="0" presId="urn:microsoft.com/office/officeart/2005/8/layout/hierarchy3"/>
    <dgm:cxn modelId="{6487A728-EFA7-46A4-8ECC-399CA0635A1B}" type="presParOf" srcId="{06B5AB16-7FD5-4E8F-B4E4-3852F6A5A266}" destId="{04E50A98-60F1-45FD-9B94-3912F5C19D45}" srcOrd="0" destOrd="0" presId="urn:microsoft.com/office/officeart/2005/8/layout/hierarchy3"/>
    <dgm:cxn modelId="{5B4D9F3B-1618-4AAF-A782-840C2D219411}" type="presParOf" srcId="{04E50A98-60F1-45FD-9B94-3912F5C19D45}" destId="{23AC2AAA-1922-47D3-B44B-0311B643E4E5}" srcOrd="0" destOrd="0" presId="urn:microsoft.com/office/officeart/2005/8/layout/hierarchy3"/>
    <dgm:cxn modelId="{C781A1DC-FC77-46DA-A2D6-2111BAFBA76B}" type="presParOf" srcId="{04E50A98-60F1-45FD-9B94-3912F5C19D45}" destId="{33FF73F4-C807-417F-82D0-175BF1B996A8}" srcOrd="1" destOrd="0" presId="urn:microsoft.com/office/officeart/2005/8/layout/hierarchy3"/>
    <dgm:cxn modelId="{6216E805-B8A2-4084-8EDE-C10640E8A45E}" type="presParOf" srcId="{06B5AB16-7FD5-4E8F-B4E4-3852F6A5A266}" destId="{09B20CC0-B7D5-4B39-B500-C3B9D42CCD31}" srcOrd="1" destOrd="0" presId="urn:microsoft.com/office/officeart/2005/8/layout/hierarchy3"/>
    <dgm:cxn modelId="{7CA9D4AF-28DE-4BB8-81F1-F705EAEAE446}" type="presParOf" srcId="{09B20CC0-B7D5-4B39-B500-C3B9D42CCD31}" destId="{4EF1427D-F738-4FF2-9C44-A85DD616E467}" srcOrd="0" destOrd="0" presId="urn:microsoft.com/office/officeart/2005/8/layout/hierarchy3"/>
    <dgm:cxn modelId="{2F24AF60-1F77-41A4-ACD3-4D3CE856D8D2}" type="presParOf" srcId="{09B20CC0-B7D5-4B39-B500-C3B9D42CCD31}" destId="{3A1A847E-AFAA-4B0E-A530-A541A3305A99}" srcOrd="1" destOrd="0" presId="urn:microsoft.com/office/officeart/2005/8/layout/hierarchy3"/>
    <dgm:cxn modelId="{6F22AF7E-153E-45B5-916F-F88ECCE000E6}" type="presParOf" srcId="{09B20CC0-B7D5-4B39-B500-C3B9D42CCD31}" destId="{E62949DB-2ECA-4A0C-B1F0-23422D33D6B5}" srcOrd="2" destOrd="0" presId="urn:microsoft.com/office/officeart/2005/8/layout/hierarchy3"/>
    <dgm:cxn modelId="{F003F047-A267-4ECA-A977-A0C85E7C4FCE}" type="presParOf" srcId="{09B20CC0-B7D5-4B39-B500-C3B9D42CCD31}" destId="{A982B6A7-D68B-4653-A74D-6131AF392C0D}" srcOrd="3" destOrd="0" presId="urn:microsoft.com/office/officeart/2005/8/layout/hierarchy3"/>
    <dgm:cxn modelId="{36A22481-776F-4715-920F-94E179794424}" type="presParOf" srcId="{9E2FE1FB-CB9E-4E16-80DB-28403C8EB912}" destId="{750D8DB0-D8A1-479C-B217-CC0917111750}" srcOrd="2" destOrd="0" presId="urn:microsoft.com/office/officeart/2005/8/layout/hierarchy3"/>
    <dgm:cxn modelId="{AEB25ACD-E2D7-498F-AFAF-018C071EAF40}" type="presParOf" srcId="{750D8DB0-D8A1-479C-B217-CC0917111750}" destId="{BF71A034-3659-4390-8846-ACB1ADE8069B}" srcOrd="0" destOrd="0" presId="urn:microsoft.com/office/officeart/2005/8/layout/hierarchy3"/>
    <dgm:cxn modelId="{B76121D0-59B7-43DE-8C18-9B56ADCB25D0}" type="presParOf" srcId="{BF71A034-3659-4390-8846-ACB1ADE8069B}" destId="{2C730BD4-CCDB-4B0E-8E60-260D3845CD09}" srcOrd="0" destOrd="0" presId="urn:microsoft.com/office/officeart/2005/8/layout/hierarchy3"/>
    <dgm:cxn modelId="{AA378E9B-6552-4C14-8075-B4624A44DBD2}" type="presParOf" srcId="{BF71A034-3659-4390-8846-ACB1ADE8069B}" destId="{0B293BDD-5EF8-45AE-BA5D-2F24F7078C7A}" srcOrd="1" destOrd="0" presId="urn:microsoft.com/office/officeart/2005/8/layout/hierarchy3"/>
    <dgm:cxn modelId="{26BA9B94-3F8E-4884-A23A-452884CFA9EE}" type="presParOf" srcId="{750D8DB0-D8A1-479C-B217-CC0917111750}" destId="{C656F544-7148-45CC-883E-EA4AD241BDC9}" srcOrd="1" destOrd="0" presId="urn:microsoft.com/office/officeart/2005/8/layout/hierarchy3"/>
    <dgm:cxn modelId="{3117965C-9385-4FE5-9E7D-957EB3B92596}" type="presParOf" srcId="{C656F544-7148-45CC-883E-EA4AD241BDC9}" destId="{B9E80222-D09E-42CD-B836-7E393A13E2CD}" srcOrd="0" destOrd="0" presId="urn:microsoft.com/office/officeart/2005/8/layout/hierarchy3"/>
    <dgm:cxn modelId="{D22469CC-82DF-450D-8556-6DB32C681642}" type="presParOf" srcId="{C656F544-7148-45CC-883E-EA4AD241BDC9}" destId="{E55409B2-288D-4BCA-8CE4-A0ABAEBDA6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B9643-0009-4B8D-B6A5-789B224ECC66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46C96D1-1C83-4BC4-AB4F-AE47D2069CD9}">
      <dgm:prSet/>
      <dgm:spPr/>
      <dgm:t>
        <a:bodyPr/>
        <a:lstStyle/>
        <a:p>
          <a:r>
            <a:rPr lang="en-ID" b="1" dirty="0"/>
            <a:t>Support Vector Machine’s kernel parameters explained</a:t>
          </a:r>
        </a:p>
      </dgm:t>
    </dgm:pt>
    <dgm:pt modelId="{4445F745-1B5F-4057-84B7-7DC876086C1C}" type="parTrans" cxnId="{AFA6EF93-1C46-4CAE-AB5C-9A1454AC7BE9}">
      <dgm:prSet/>
      <dgm:spPr/>
      <dgm:t>
        <a:bodyPr/>
        <a:lstStyle/>
        <a:p>
          <a:endParaRPr lang="en-ID"/>
        </a:p>
      </dgm:t>
    </dgm:pt>
    <dgm:pt modelId="{32E5B32C-2263-487E-A16D-50743A623D1F}" type="sibTrans" cxnId="{AFA6EF93-1C46-4CAE-AB5C-9A1454AC7BE9}">
      <dgm:prSet/>
      <dgm:spPr/>
      <dgm:t>
        <a:bodyPr/>
        <a:lstStyle/>
        <a:p>
          <a:endParaRPr lang="en-ID"/>
        </a:p>
      </dgm:t>
    </dgm:pt>
    <dgm:pt modelId="{7896001D-EF9C-4D73-BF15-39DB2CDB8B62}" type="pres">
      <dgm:prSet presAssocID="{A71B9643-0009-4B8D-B6A5-789B224ECC66}" presName="rootnode" presStyleCnt="0">
        <dgm:presLayoutVars>
          <dgm:chMax/>
          <dgm:chPref/>
          <dgm:dir/>
          <dgm:animLvl val="lvl"/>
        </dgm:presLayoutVars>
      </dgm:prSet>
      <dgm:spPr/>
    </dgm:pt>
    <dgm:pt modelId="{CCD6F89B-6C1F-469D-9F49-74D53918DA3D}" type="pres">
      <dgm:prSet presAssocID="{746C96D1-1C83-4BC4-AB4F-AE47D2069CD9}" presName="composite" presStyleCnt="0"/>
      <dgm:spPr/>
    </dgm:pt>
    <dgm:pt modelId="{B7E967B8-01CD-45C4-9945-60ED27C1785A}" type="pres">
      <dgm:prSet presAssocID="{746C96D1-1C83-4BC4-AB4F-AE47D2069CD9}" presName="LShape" presStyleLbl="alignNode1" presStyleIdx="0" presStyleCnt="1" custScaleX="205305" custScaleY="126885" custLinFactNeighborX="-35325" custLinFactNeighborY="4700"/>
      <dgm:spPr/>
    </dgm:pt>
    <dgm:pt modelId="{63D839F4-468B-4B9E-805A-39CED3C7AC44}" type="pres">
      <dgm:prSet presAssocID="{746C96D1-1C83-4BC4-AB4F-AE47D2069CD9}" presName="ParentText" presStyleLbl="revTx" presStyleIdx="0" presStyleCnt="1" custScaleX="302458" custScaleY="104370" custLinFactNeighborX="13295" custLinFactNeighborY="7707">
        <dgm:presLayoutVars>
          <dgm:chMax val="0"/>
          <dgm:chPref val="0"/>
          <dgm:bulletEnabled val="1"/>
        </dgm:presLayoutVars>
      </dgm:prSet>
      <dgm:spPr/>
    </dgm:pt>
  </dgm:ptLst>
  <dgm:cxnLst>
    <dgm:cxn modelId="{E59D9F1C-612C-4AF2-9855-6BF67B94BCC1}" type="presOf" srcId="{A71B9643-0009-4B8D-B6A5-789B224ECC66}" destId="{7896001D-EF9C-4D73-BF15-39DB2CDB8B62}" srcOrd="0" destOrd="0" presId="urn:microsoft.com/office/officeart/2009/3/layout/StepUpProcess"/>
    <dgm:cxn modelId="{06C35750-9702-4890-8D12-4AD650F0E211}" type="presOf" srcId="{746C96D1-1C83-4BC4-AB4F-AE47D2069CD9}" destId="{63D839F4-468B-4B9E-805A-39CED3C7AC44}" srcOrd="0" destOrd="0" presId="urn:microsoft.com/office/officeart/2009/3/layout/StepUpProcess"/>
    <dgm:cxn modelId="{AFA6EF93-1C46-4CAE-AB5C-9A1454AC7BE9}" srcId="{A71B9643-0009-4B8D-B6A5-789B224ECC66}" destId="{746C96D1-1C83-4BC4-AB4F-AE47D2069CD9}" srcOrd="0" destOrd="0" parTransId="{4445F745-1B5F-4057-84B7-7DC876086C1C}" sibTransId="{32E5B32C-2263-487E-A16D-50743A623D1F}"/>
    <dgm:cxn modelId="{82881DF4-DDDD-4770-8252-FF8F63BEAA8A}" type="presParOf" srcId="{7896001D-EF9C-4D73-BF15-39DB2CDB8B62}" destId="{CCD6F89B-6C1F-469D-9F49-74D53918DA3D}" srcOrd="0" destOrd="0" presId="urn:microsoft.com/office/officeart/2009/3/layout/StepUpProcess"/>
    <dgm:cxn modelId="{9C71D20F-8992-48FE-A064-F65828D30136}" type="presParOf" srcId="{CCD6F89B-6C1F-469D-9F49-74D53918DA3D}" destId="{B7E967B8-01CD-45C4-9945-60ED27C1785A}" srcOrd="0" destOrd="0" presId="urn:microsoft.com/office/officeart/2009/3/layout/StepUpProcess"/>
    <dgm:cxn modelId="{F84EBDF1-A799-490D-80DF-49886BFA4C90}" type="presParOf" srcId="{CCD6F89B-6C1F-469D-9F49-74D53918DA3D}" destId="{63D839F4-468B-4B9E-805A-39CED3C7AC4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8460D7-68DD-4FA0-8C95-ECEB6B8D924B}" type="doc">
      <dgm:prSet loTypeId="urn:microsoft.com/office/officeart/2005/8/layout/arrow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27E78D70-4C01-4C20-8753-D9B50747E648}">
      <dgm:prSet custT="1"/>
      <dgm:spPr>
        <a:gradFill rotWithShape="0">
          <a:gsLst>
            <a:gs pos="0">
              <a:schemeClr val="accent4">
                <a:hueOff val="0"/>
                <a:satOff val="0"/>
                <a:lum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</a:gradFill>
      </dgm:spPr>
      <dgm:t>
        <a:bodyPr vert="vert270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Linear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6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D238DE20-15FE-4A53-88A1-980DC7AD12C1}" type="parTrans" cxnId="{78B6A4DD-6E93-49F6-A5DE-EFD595F8AE5D}">
      <dgm:prSet/>
      <dgm:spPr/>
      <dgm:t>
        <a:bodyPr/>
        <a:lstStyle/>
        <a:p>
          <a:endParaRPr lang="en-ID"/>
        </a:p>
      </dgm:t>
    </dgm:pt>
    <dgm:pt modelId="{BC55BFB7-BFE7-4D3A-95E0-470943A13534}" type="sibTrans" cxnId="{78B6A4DD-6E93-49F6-A5DE-EFD595F8AE5D}">
      <dgm:prSet/>
      <dgm:spPr/>
      <dgm:t>
        <a:bodyPr/>
        <a:lstStyle/>
        <a:p>
          <a:endParaRPr lang="en-ID"/>
        </a:p>
      </dgm:t>
    </dgm:pt>
    <dgm:pt modelId="{216AC5C7-7FD7-4E8E-AAE9-8F532AEA1FE0}">
      <dgm:prSet custT="1"/>
      <dgm:spPr/>
      <dgm:t>
        <a:bodyPr vert="horz" anchor="ctr" anchorCtr="0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Polynomial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3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77DB1727-7A8E-4121-BF9E-51CE034E52B8}" type="parTrans" cxnId="{17373C15-3D5A-460D-9312-AD9E1D57271F}">
      <dgm:prSet/>
      <dgm:spPr/>
      <dgm:t>
        <a:bodyPr/>
        <a:lstStyle/>
        <a:p>
          <a:endParaRPr lang="en-ID"/>
        </a:p>
      </dgm:t>
    </dgm:pt>
    <dgm:pt modelId="{14CBCE63-8E13-4666-93FD-808BAC6EE2B8}" type="sibTrans" cxnId="{17373C15-3D5A-460D-9312-AD9E1D57271F}">
      <dgm:prSet/>
      <dgm:spPr/>
      <dgm:t>
        <a:bodyPr/>
        <a:lstStyle/>
        <a:p>
          <a:endParaRPr lang="en-ID"/>
        </a:p>
      </dgm:t>
    </dgm:pt>
    <dgm:pt modelId="{2C4629CB-81AD-4012-99FF-6A809012965B}">
      <dgm:prSet custT="1"/>
      <dgm:spPr/>
      <dgm:t>
        <a:bodyPr vert="horz"/>
        <a:lstStyle/>
        <a:p>
          <a:pPr>
            <a:spcAft>
              <a:spcPts val="300"/>
            </a:spcAft>
          </a:pPr>
          <a:r>
            <a:rPr lang="en-ID" sz="2000" b="1" dirty="0">
              <a:solidFill>
                <a:srgbClr val="A95C3D"/>
              </a:solidFill>
              <a:latin typeface="+mj-lt"/>
            </a:rPr>
            <a:t>Radial</a:t>
          </a:r>
          <a:r>
            <a:rPr lang="en-ID" sz="2000" b="0" dirty="0">
              <a:latin typeface="+mj-lt"/>
            </a:rPr>
            <a:t> Kernel</a:t>
          </a:r>
        </a:p>
        <a:p>
          <a:pPr>
            <a:spcAft>
              <a:spcPts val="300"/>
            </a:spcAft>
          </a:pPr>
          <a:r>
            <a:rPr lang="en-ID" sz="2000" b="0" dirty="0">
              <a:latin typeface="+mj-lt"/>
            </a:rPr>
            <a:t>Model</a:t>
          </a:r>
        </a:p>
      </dgm:t>
    </dgm:pt>
    <dgm:pt modelId="{D4FBC21D-C816-4B11-8100-DB5787755ECB}" type="parTrans" cxnId="{33E5CD62-2547-46EB-BAF8-22AAD7B0D7F5}">
      <dgm:prSet/>
      <dgm:spPr/>
      <dgm:t>
        <a:bodyPr/>
        <a:lstStyle/>
        <a:p>
          <a:endParaRPr lang="en-ID"/>
        </a:p>
      </dgm:t>
    </dgm:pt>
    <dgm:pt modelId="{E3765996-1C7F-4AD7-A862-D042005D8F29}" type="sibTrans" cxnId="{33E5CD62-2547-46EB-BAF8-22AAD7B0D7F5}">
      <dgm:prSet/>
      <dgm:spPr/>
      <dgm:t>
        <a:bodyPr/>
        <a:lstStyle/>
        <a:p>
          <a:endParaRPr lang="en-ID"/>
        </a:p>
      </dgm:t>
    </dgm:pt>
    <dgm:pt modelId="{10D246D3-A6BF-4BDE-9C0E-5AA73E254114}" type="pres">
      <dgm:prSet presAssocID="{308460D7-68DD-4FA0-8C95-ECEB6B8D924B}" presName="cycle" presStyleCnt="0">
        <dgm:presLayoutVars>
          <dgm:dir/>
          <dgm:resizeHandles val="exact"/>
        </dgm:presLayoutVars>
      </dgm:prSet>
      <dgm:spPr/>
    </dgm:pt>
    <dgm:pt modelId="{43EFE2FA-72ED-46E0-9142-E34A2448A04A}" type="pres">
      <dgm:prSet presAssocID="{27E78D70-4C01-4C20-8753-D9B50747E648}" presName="arrow" presStyleLbl="node1" presStyleIdx="0" presStyleCnt="3" custAng="5400000" custScaleX="88006" custScaleY="83787" custRadScaleRad="137566" custRadScaleInc="3952">
        <dgm:presLayoutVars>
          <dgm:bulletEnabled val="1"/>
        </dgm:presLayoutVars>
      </dgm:prSet>
      <dgm:spPr/>
    </dgm:pt>
    <dgm:pt modelId="{A0869545-BA0E-475A-82CB-232E5ACC5EC0}" type="pres">
      <dgm:prSet presAssocID="{216AC5C7-7FD7-4E8E-AAE9-8F532AEA1FE0}" presName="arrow" presStyleLbl="node1" presStyleIdx="1" presStyleCnt="3" custAng="9000000" custFlipVert="1" custScaleX="88006" custScaleY="83787" custRadScaleRad="27465" custRadScaleInc="-79614">
        <dgm:presLayoutVars>
          <dgm:bulletEnabled val="1"/>
        </dgm:presLayoutVars>
      </dgm:prSet>
      <dgm:spPr/>
    </dgm:pt>
    <dgm:pt modelId="{630EFBE3-89F5-4AA2-BC4E-97C977AC2CD0}" type="pres">
      <dgm:prSet presAssocID="{2C4629CB-81AD-4012-99FF-6A809012965B}" presName="arrow" presStyleLbl="node1" presStyleIdx="2" presStyleCnt="3" custAng="12600000" custFlipVert="1" custScaleX="88006" custScaleY="83787" custRadScaleRad="87798" custRadScaleInc="-56048">
        <dgm:presLayoutVars>
          <dgm:bulletEnabled val="1"/>
        </dgm:presLayoutVars>
      </dgm:prSet>
      <dgm:spPr/>
    </dgm:pt>
  </dgm:ptLst>
  <dgm:cxnLst>
    <dgm:cxn modelId="{17373C15-3D5A-460D-9312-AD9E1D57271F}" srcId="{308460D7-68DD-4FA0-8C95-ECEB6B8D924B}" destId="{216AC5C7-7FD7-4E8E-AAE9-8F532AEA1FE0}" srcOrd="1" destOrd="0" parTransId="{77DB1727-7A8E-4121-BF9E-51CE034E52B8}" sibTransId="{14CBCE63-8E13-4666-93FD-808BAC6EE2B8}"/>
    <dgm:cxn modelId="{33E5CD62-2547-46EB-BAF8-22AAD7B0D7F5}" srcId="{308460D7-68DD-4FA0-8C95-ECEB6B8D924B}" destId="{2C4629CB-81AD-4012-99FF-6A809012965B}" srcOrd="2" destOrd="0" parTransId="{D4FBC21D-C816-4B11-8100-DB5787755ECB}" sibTransId="{E3765996-1C7F-4AD7-A862-D042005D8F29}"/>
    <dgm:cxn modelId="{23735F6B-6594-4453-ADD3-E68054B13728}" type="presOf" srcId="{27E78D70-4C01-4C20-8753-D9B50747E648}" destId="{43EFE2FA-72ED-46E0-9142-E34A2448A04A}" srcOrd="0" destOrd="0" presId="urn:microsoft.com/office/officeart/2005/8/layout/arrow1"/>
    <dgm:cxn modelId="{66D7CA4C-DC09-4FF2-A8C7-5DF6051E803F}" type="presOf" srcId="{308460D7-68DD-4FA0-8C95-ECEB6B8D924B}" destId="{10D246D3-A6BF-4BDE-9C0E-5AA73E254114}" srcOrd="0" destOrd="0" presId="urn:microsoft.com/office/officeart/2005/8/layout/arrow1"/>
    <dgm:cxn modelId="{0C7016B8-586B-4A3D-A698-0384A37CA0A9}" type="presOf" srcId="{2C4629CB-81AD-4012-99FF-6A809012965B}" destId="{630EFBE3-89F5-4AA2-BC4E-97C977AC2CD0}" srcOrd="0" destOrd="0" presId="urn:microsoft.com/office/officeart/2005/8/layout/arrow1"/>
    <dgm:cxn modelId="{78B6A4DD-6E93-49F6-A5DE-EFD595F8AE5D}" srcId="{308460D7-68DD-4FA0-8C95-ECEB6B8D924B}" destId="{27E78D70-4C01-4C20-8753-D9B50747E648}" srcOrd="0" destOrd="0" parTransId="{D238DE20-15FE-4A53-88A1-980DC7AD12C1}" sibTransId="{BC55BFB7-BFE7-4D3A-95E0-470943A13534}"/>
    <dgm:cxn modelId="{5B10B3F2-9C62-43D3-9C5F-F50227F8E4DC}" type="presOf" srcId="{216AC5C7-7FD7-4E8E-AAE9-8F532AEA1FE0}" destId="{A0869545-BA0E-475A-82CB-232E5ACC5EC0}" srcOrd="0" destOrd="0" presId="urn:microsoft.com/office/officeart/2005/8/layout/arrow1"/>
    <dgm:cxn modelId="{F5D2D822-31B5-4507-988D-AABE55B85FA6}" type="presParOf" srcId="{10D246D3-A6BF-4BDE-9C0E-5AA73E254114}" destId="{43EFE2FA-72ED-46E0-9142-E34A2448A04A}" srcOrd="0" destOrd="0" presId="urn:microsoft.com/office/officeart/2005/8/layout/arrow1"/>
    <dgm:cxn modelId="{EE1CA20A-CA6A-4D23-AEAB-3DA66B6458BE}" type="presParOf" srcId="{10D246D3-A6BF-4BDE-9C0E-5AA73E254114}" destId="{A0869545-BA0E-475A-82CB-232E5ACC5EC0}" srcOrd="1" destOrd="0" presId="urn:microsoft.com/office/officeart/2005/8/layout/arrow1"/>
    <dgm:cxn modelId="{26870F1B-B926-4E50-8330-E42775668A73}" type="presParOf" srcId="{10D246D3-A6BF-4BDE-9C0E-5AA73E254114}" destId="{630EFBE3-89F5-4AA2-BC4E-97C977AC2CD0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training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25E0196E-A7F9-4CAA-B256-963BCAA3A00E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0CB7C98E-2346-4BD6-9173-80A63A5AE3C3}" type="parTrans" cxnId="{C3D6B9DA-9093-4B18-BA89-9B390953E9E0}">
      <dgm:prSet/>
      <dgm:spPr/>
      <dgm:t>
        <a:bodyPr/>
        <a:lstStyle/>
        <a:p>
          <a:endParaRPr lang="en-ID"/>
        </a:p>
      </dgm:t>
    </dgm:pt>
    <dgm:pt modelId="{E6B633E6-ACC5-4354-949E-E9F7A670A410}" type="sibTrans" cxnId="{C3D6B9DA-9093-4B18-BA89-9B390953E9E0}">
      <dgm:prSet/>
      <dgm:spPr/>
      <dgm:t>
        <a:bodyPr/>
        <a:lstStyle/>
        <a:p>
          <a:endParaRPr lang="en-ID"/>
        </a:p>
      </dgm:t>
    </dgm:pt>
    <dgm:pt modelId="{EFD69540-C46B-4A84-ABAB-2D32378B7D63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76%</a:t>
          </a:r>
        </a:p>
      </dgm:t>
    </dgm:pt>
    <dgm:pt modelId="{71A57234-6901-4A90-A722-DE0E4DC52B64}" type="parTrans" cxnId="{9F629754-860B-4CAB-A2ED-023726D3CDD4}">
      <dgm:prSet/>
      <dgm:spPr/>
      <dgm:t>
        <a:bodyPr/>
        <a:lstStyle/>
        <a:p>
          <a:endParaRPr lang="en-ID"/>
        </a:p>
      </dgm:t>
    </dgm:pt>
    <dgm:pt modelId="{2D76732D-575D-487D-BF1A-01F82CA8C135}" type="sibTrans" cxnId="{9F629754-860B-4CAB-A2ED-023726D3CDD4}">
      <dgm:prSet/>
      <dgm:spPr/>
      <dgm:t>
        <a:bodyPr/>
        <a:lstStyle/>
        <a:p>
          <a:endParaRPr lang="en-ID"/>
        </a:p>
      </dgm:t>
    </dgm:pt>
    <dgm:pt modelId="{BC7F08B9-1FAA-419A-8997-D53E16AFDEEF}">
      <dgm:prSet custT="1"/>
      <dgm:spPr/>
      <dgm:t>
        <a:bodyPr/>
        <a:lstStyle/>
        <a:p>
          <a:r>
            <a:rPr lang="en-ID" sz="1600" dirty="0">
              <a:latin typeface="+mj-lt"/>
            </a:rPr>
            <a:t>Parameter: none</a:t>
          </a:r>
        </a:p>
      </dgm:t>
    </dgm:pt>
    <dgm:pt modelId="{AF0333DE-4E37-42EE-BF19-A23EC084738F}" type="sibTrans" cxnId="{863B92D8-8C04-4C21-B76D-BCDAB571DA2D}">
      <dgm:prSet/>
      <dgm:spPr/>
      <dgm:t>
        <a:bodyPr/>
        <a:lstStyle/>
        <a:p>
          <a:endParaRPr lang="en-ID"/>
        </a:p>
      </dgm:t>
    </dgm:pt>
    <dgm:pt modelId="{BFB1DE05-2125-453C-9197-0A5049C8FC55}" type="parTrans" cxnId="{863B92D8-8C04-4C21-B76D-BCDAB571DA2D}">
      <dgm:prSet/>
      <dgm:spPr/>
      <dgm:t>
        <a:bodyPr/>
        <a:lstStyle/>
        <a:p>
          <a:endParaRPr lang="en-ID"/>
        </a:p>
      </dgm:t>
    </dgm:pt>
    <dgm:pt modelId="{C8DB29C4-715F-40FD-999F-755F74D8DB14}">
      <dgm:prSet custT="1"/>
      <dgm:spPr/>
      <dgm:t>
        <a:bodyPr/>
        <a:lstStyle/>
        <a:p>
          <a:r>
            <a:rPr lang="en-ID" sz="1600" dirty="0">
              <a:latin typeface="+mj-lt"/>
            </a:rPr>
            <a:t>Accuracy: 54%</a:t>
          </a:r>
        </a:p>
      </dgm:t>
    </dgm:pt>
    <dgm:pt modelId="{10BCD6F0-10D6-432A-B3DB-9891BBF739C9}" type="sibTrans" cxnId="{2DE8DA35-5B96-4FBD-A1A6-2D7D50448D8F}">
      <dgm:prSet/>
      <dgm:spPr/>
      <dgm:t>
        <a:bodyPr/>
        <a:lstStyle/>
        <a:p>
          <a:endParaRPr lang="en-ID"/>
        </a:p>
      </dgm:t>
    </dgm:pt>
    <dgm:pt modelId="{C755AE61-246C-4CEB-B386-7AA9E9E4EADB}" type="parTrans" cxnId="{2DE8DA35-5B96-4FBD-A1A6-2D7D50448D8F}">
      <dgm:prSet/>
      <dgm:spPr/>
      <dgm:t>
        <a:bodyPr/>
        <a:lstStyle/>
        <a:p>
          <a:endParaRPr lang="en-ID"/>
        </a:p>
      </dgm:t>
    </dgm:pt>
    <dgm:pt modelId="{61BC3322-A607-49FD-8976-6B3E36EA3536}">
      <dgm:prSet custT="1"/>
      <dgm:spPr/>
      <dgm:t>
        <a:bodyPr/>
        <a:lstStyle/>
        <a:p>
          <a:r>
            <a:rPr lang="en-ID" sz="1600" dirty="0">
              <a:latin typeface="+mj-lt"/>
            </a:rPr>
            <a:t>degree: 2</a:t>
          </a:r>
        </a:p>
      </dgm:t>
    </dgm:pt>
    <dgm:pt modelId="{E2FDFFC4-204D-49D2-84BA-90F5CD71704E}" type="parTrans" cxnId="{3A604A9A-B511-4E0F-8081-035765A085C6}">
      <dgm:prSet/>
      <dgm:spPr/>
      <dgm:t>
        <a:bodyPr/>
        <a:lstStyle/>
        <a:p>
          <a:endParaRPr lang="en-ID"/>
        </a:p>
      </dgm:t>
    </dgm:pt>
    <dgm:pt modelId="{463C1B6D-0F84-4C30-95D2-BA547F9F7402}" type="sibTrans" cxnId="{3A604A9A-B511-4E0F-8081-035765A085C6}">
      <dgm:prSet/>
      <dgm:spPr/>
      <dgm:t>
        <a:bodyPr/>
        <a:lstStyle/>
        <a:p>
          <a:endParaRPr lang="en-ID"/>
        </a:p>
      </dgm:t>
    </dgm:pt>
    <dgm:pt modelId="{20E13F1D-F86F-4E52-8D3A-A28DE30A4871}">
      <dgm:prSet custT="1"/>
      <dgm:spPr/>
      <dgm:t>
        <a:bodyPr/>
        <a:lstStyle/>
        <a:p>
          <a:r>
            <a:rPr lang="en-ID" sz="1600" dirty="0">
              <a:latin typeface="+mj-lt"/>
            </a:rPr>
            <a:t>gamma: 1</a:t>
          </a:r>
        </a:p>
      </dgm:t>
    </dgm:pt>
    <dgm:pt modelId="{F2DB1AC9-414D-4060-9D81-0AB9C24A6C65}" type="parTrans" cxnId="{D7ADD876-1B08-4A51-B806-0800051D47CC}">
      <dgm:prSet/>
      <dgm:spPr/>
      <dgm:t>
        <a:bodyPr/>
        <a:lstStyle/>
        <a:p>
          <a:endParaRPr lang="en-ID"/>
        </a:p>
      </dgm:t>
    </dgm:pt>
    <dgm:pt modelId="{BEDC6053-29E9-45AF-B9A6-325C7B2837F8}" type="sibTrans" cxnId="{D7ADD876-1B08-4A51-B806-0800051D47CC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5AB868DA-4AD3-42B8-A4BB-EADB053E243B}" type="pres">
      <dgm:prSet presAssocID="{BC7F08B9-1FAA-419A-8997-D53E16AFDEEF}" presName="vertThree" presStyleCnt="0"/>
      <dgm:spPr/>
    </dgm:pt>
    <dgm:pt modelId="{98B041D1-FD2C-44E7-AC1C-1E6DE8FBA9A6}" type="pres">
      <dgm:prSet presAssocID="{BC7F08B9-1FAA-419A-8997-D53E16AFDEEF}" presName="txThree" presStyleLbl="node3" presStyleIdx="0" presStyleCnt="3">
        <dgm:presLayoutVars>
          <dgm:chPref val="3"/>
        </dgm:presLayoutVars>
      </dgm:prSet>
      <dgm:spPr/>
    </dgm:pt>
    <dgm:pt modelId="{21AADBDC-5D41-4319-A5AE-530E2F20E6B0}" type="pres">
      <dgm:prSet presAssocID="{BC7F08B9-1FAA-419A-8997-D53E16AFDEEF}" presName="parTransThree" presStyleCnt="0"/>
      <dgm:spPr/>
    </dgm:pt>
    <dgm:pt modelId="{68513418-7570-450F-B466-A5A6DD4B6D2B}" type="pres">
      <dgm:prSet presAssocID="{BC7F08B9-1FAA-419A-8997-D53E16AFDEEF}" presName="horzThree" presStyleCnt="0"/>
      <dgm:spPr/>
    </dgm:pt>
    <dgm:pt modelId="{A156ABFD-B946-4EAC-914C-2C1B12526586}" type="pres">
      <dgm:prSet presAssocID="{C8DB29C4-715F-40FD-999F-755F74D8DB14}" presName="vertFour" presStyleCnt="0">
        <dgm:presLayoutVars>
          <dgm:chPref val="3"/>
        </dgm:presLayoutVars>
      </dgm:prSet>
      <dgm:spPr/>
    </dgm:pt>
    <dgm:pt modelId="{3C42CDC1-FFC0-4CA5-B4D3-91ED339A63FD}" type="pres">
      <dgm:prSet presAssocID="{C8DB29C4-715F-40FD-999F-755F74D8DB14}" presName="txFour" presStyleLbl="node4" presStyleIdx="0" presStyleCnt="3">
        <dgm:presLayoutVars>
          <dgm:chPref val="3"/>
        </dgm:presLayoutVars>
      </dgm:prSet>
      <dgm:spPr/>
    </dgm:pt>
    <dgm:pt modelId="{D20F874A-742A-42F0-9D6C-EA5E25814E08}" type="pres">
      <dgm:prSet presAssocID="{C8DB29C4-715F-40FD-999F-755F74D8DB14}" presName="horzFour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66BC1DDC-3C9D-4E41-9B6C-30C36F326BE7}" type="pres">
      <dgm:prSet presAssocID="{61BC3322-A607-49FD-8976-6B3E36EA3536}" presName="vertThree" presStyleCnt="0"/>
      <dgm:spPr/>
    </dgm:pt>
    <dgm:pt modelId="{44EC7597-AE40-42E0-9AC0-CA3E95B3A517}" type="pres">
      <dgm:prSet presAssocID="{61BC3322-A607-49FD-8976-6B3E36EA3536}" presName="txThree" presStyleLbl="node3" presStyleIdx="1" presStyleCnt="3">
        <dgm:presLayoutVars>
          <dgm:chPref val="3"/>
        </dgm:presLayoutVars>
      </dgm:prSet>
      <dgm:spPr/>
    </dgm:pt>
    <dgm:pt modelId="{281EC997-F07F-4D6A-BADE-32E9FACF230C}" type="pres">
      <dgm:prSet presAssocID="{61BC3322-A607-49FD-8976-6B3E36EA3536}" presName="parTransThree" presStyleCnt="0"/>
      <dgm:spPr/>
    </dgm:pt>
    <dgm:pt modelId="{E2529CBB-10A8-4826-822F-922691E8B099}" type="pres">
      <dgm:prSet presAssocID="{61BC3322-A607-49FD-8976-6B3E36EA3536}" presName="horzThree" presStyleCnt="0"/>
      <dgm:spPr/>
    </dgm:pt>
    <dgm:pt modelId="{54BEA5EB-589D-43BC-9845-17D1CC5A1FD8}" type="pres">
      <dgm:prSet presAssocID="{25E0196E-A7F9-4CAA-B256-963BCAA3A00E}" presName="vertFour" presStyleCnt="0">
        <dgm:presLayoutVars>
          <dgm:chPref val="3"/>
        </dgm:presLayoutVars>
      </dgm:prSet>
      <dgm:spPr/>
    </dgm:pt>
    <dgm:pt modelId="{C6FE5EAF-7B21-45A3-BF0B-429C54D19408}" type="pres">
      <dgm:prSet presAssocID="{25E0196E-A7F9-4CAA-B256-963BCAA3A00E}" presName="txFour" presStyleLbl="node4" presStyleIdx="1" presStyleCnt="3">
        <dgm:presLayoutVars>
          <dgm:chPref val="3"/>
        </dgm:presLayoutVars>
      </dgm:prSet>
      <dgm:spPr/>
    </dgm:pt>
    <dgm:pt modelId="{BCF9AE53-1449-421E-9041-E4E8AB094F28}" type="pres">
      <dgm:prSet presAssocID="{25E0196E-A7F9-4CAA-B256-963BCAA3A00E}" presName="horzFour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4738E767-819E-4A5A-A6D6-6E90DD247243}" type="pres">
      <dgm:prSet presAssocID="{20E13F1D-F86F-4E52-8D3A-A28DE30A4871}" presName="vertThree" presStyleCnt="0"/>
      <dgm:spPr/>
    </dgm:pt>
    <dgm:pt modelId="{B3469EAF-4CBC-4144-A9C6-0DAFC5E22368}" type="pres">
      <dgm:prSet presAssocID="{20E13F1D-F86F-4E52-8D3A-A28DE30A4871}" presName="txThree" presStyleLbl="node3" presStyleIdx="2" presStyleCnt="3">
        <dgm:presLayoutVars>
          <dgm:chPref val="3"/>
        </dgm:presLayoutVars>
      </dgm:prSet>
      <dgm:spPr/>
    </dgm:pt>
    <dgm:pt modelId="{F3A33316-F8B4-4B49-9CE7-F395BAC7B252}" type="pres">
      <dgm:prSet presAssocID="{20E13F1D-F86F-4E52-8D3A-A28DE30A4871}" presName="parTransThree" presStyleCnt="0"/>
      <dgm:spPr/>
    </dgm:pt>
    <dgm:pt modelId="{00610348-5C96-49E9-802B-032360CB8125}" type="pres">
      <dgm:prSet presAssocID="{20E13F1D-F86F-4E52-8D3A-A28DE30A4871}" presName="horzThree" presStyleCnt="0"/>
      <dgm:spPr/>
    </dgm:pt>
    <dgm:pt modelId="{5E9C8BEC-F36A-4FA4-9EE2-52BC79B96EC1}" type="pres">
      <dgm:prSet presAssocID="{EFD69540-C46B-4A84-ABAB-2D32378B7D63}" presName="vertFour" presStyleCnt="0">
        <dgm:presLayoutVars>
          <dgm:chPref val="3"/>
        </dgm:presLayoutVars>
      </dgm:prSet>
      <dgm:spPr/>
    </dgm:pt>
    <dgm:pt modelId="{E4BEF4A7-9313-435D-AFB3-B4BEF29047DD}" type="pres">
      <dgm:prSet presAssocID="{EFD69540-C46B-4A84-ABAB-2D32378B7D63}" presName="txFour" presStyleLbl="node4" presStyleIdx="2" presStyleCnt="3">
        <dgm:presLayoutVars>
          <dgm:chPref val="3"/>
        </dgm:presLayoutVars>
      </dgm:prSet>
      <dgm:spPr/>
    </dgm:pt>
    <dgm:pt modelId="{F0632FBC-1312-4A46-9A33-10A2FA1FE1D8}" type="pres">
      <dgm:prSet presAssocID="{EFD69540-C46B-4A84-ABAB-2D32378B7D63}" presName="horzFour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91373817-F375-448E-9518-A550D32983FF}" type="presOf" srcId="{25E0196E-A7F9-4CAA-B256-963BCAA3A00E}" destId="{C6FE5EAF-7B21-45A3-BF0B-429C54D19408}" srcOrd="0" destOrd="0" presId="urn:microsoft.com/office/officeart/2005/8/layout/hierarchy4"/>
    <dgm:cxn modelId="{3975922B-198E-4AA3-8D26-1949B7A2DE55}" type="presOf" srcId="{EFD69540-C46B-4A84-ABAB-2D32378B7D63}" destId="{E4BEF4A7-9313-435D-AFB3-B4BEF29047DD}" srcOrd="0" destOrd="0" presId="urn:microsoft.com/office/officeart/2005/8/layout/hierarchy4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2DE8DA35-5B96-4FBD-A1A6-2D7D50448D8F}" srcId="{BC7F08B9-1FAA-419A-8997-D53E16AFDEEF}" destId="{C8DB29C4-715F-40FD-999F-755F74D8DB14}" srcOrd="0" destOrd="0" parTransId="{C755AE61-246C-4CEB-B386-7AA9E9E4EADB}" sibTransId="{10BCD6F0-10D6-432A-B3DB-9891BBF739C9}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9F629754-860B-4CAB-A2ED-023726D3CDD4}" srcId="{20E13F1D-F86F-4E52-8D3A-A28DE30A4871}" destId="{EFD69540-C46B-4A84-ABAB-2D32378B7D63}" srcOrd="0" destOrd="0" parTransId="{71A57234-6901-4A90-A722-DE0E4DC52B64}" sibTransId="{2D76732D-575D-487D-BF1A-01F82CA8C135}"/>
    <dgm:cxn modelId="{B6EAD076-AE8E-4715-9331-3CE13F71269F}" type="presOf" srcId="{BC7F08B9-1FAA-419A-8997-D53E16AFDEEF}" destId="{98B041D1-FD2C-44E7-AC1C-1E6DE8FBA9A6}" srcOrd="0" destOrd="0" presId="urn:microsoft.com/office/officeart/2005/8/layout/hierarchy4"/>
    <dgm:cxn modelId="{D7ADD876-1B08-4A51-B806-0800051D47CC}" srcId="{69B08054-1797-40AD-A4A8-B6798FD848A6}" destId="{20E13F1D-F86F-4E52-8D3A-A28DE30A4871}" srcOrd="0" destOrd="0" parTransId="{F2DB1AC9-414D-4060-9D81-0AB9C24A6C65}" sibTransId="{BEDC6053-29E9-45AF-B9A6-325C7B2837F8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3A604A9A-B511-4E0F-8081-035765A085C6}" srcId="{22E5184D-139A-4410-9E95-D2EDF3F51594}" destId="{61BC3322-A607-49FD-8976-6B3E36EA3536}" srcOrd="0" destOrd="0" parTransId="{E2FDFFC4-204D-49D2-84BA-90F5CD71704E}" sibTransId="{463C1B6D-0F84-4C30-95D2-BA547F9F7402}"/>
    <dgm:cxn modelId="{BEAC8EA8-66B7-4A4D-AB43-363C958BF84F}" type="presOf" srcId="{61BC3322-A607-49FD-8976-6B3E36EA3536}" destId="{44EC7597-AE40-42E0-9AC0-CA3E95B3A517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4A4957D7-7D6B-42EA-8E62-AC25FC562126}" type="presOf" srcId="{C8DB29C4-715F-40FD-999F-755F74D8DB14}" destId="{3C42CDC1-FFC0-4CA5-B4D3-91ED339A63FD}" srcOrd="0" destOrd="0" presId="urn:microsoft.com/office/officeart/2005/8/layout/hierarchy4"/>
    <dgm:cxn modelId="{863B92D8-8C04-4C21-B76D-BCDAB571DA2D}" srcId="{D205A1FF-2D94-404D-B927-4CBD7ECACF1D}" destId="{BC7F08B9-1FAA-419A-8997-D53E16AFDEEF}" srcOrd="0" destOrd="0" parTransId="{BFB1DE05-2125-453C-9197-0A5049C8FC55}" sibTransId="{AF0333DE-4E37-42EE-BF19-A23EC084738F}"/>
    <dgm:cxn modelId="{C3D6B9DA-9093-4B18-BA89-9B390953E9E0}" srcId="{61BC3322-A607-49FD-8976-6B3E36EA3536}" destId="{25E0196E-A7F9-4CAA-B256-963BCAA3A00E}" srcOrd="0" destOrd="0" parTransId="{0CB7C98E-2346-4BD6-9173-80A63A5AE3C3}" sibTransId="{E6B633E6-ACC5-4354-949E-E9F7A670A410}"/>
    <dgm:cxn modelId="{C11860DB-E2CF-4B36-BD0A-C9F08EFE33A8}" type="presOf" srcId="{20E13F1D-F86F-4E52-8D3A-A28DE30A4871}" destId="{B3469EAF-4CBC-4144-A9C6-0DAFC5E22368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CE8C947A-DA53-419C-9E48-49E03201647C}" type="presParOf" srcId="{F0AC2957-27FB-41B6-8546-B2FF228774B4}" destId="{5AB868DA-4AD3-42B8-A4BB-EADB053E243B}" srcOrd="0" destOrd="0" presId="urn:microsoft.com/office/officeart/2005/8/layout/hierarchy4"/>
    <dgm:cxn modelId="{AD688431-809A-4C30-B9B4-BDE3CE726CC7}" type="presParOf" srcId="{5AB868DA-4AD3-42B8-A4BB-EADB053E243B}" destId="{98B041D1-FD2C-44E7-AC1C-1E6DE8FBA9A6}" srcOrd="0" destOrd="0" presId="urn:microsoft.com/office/officeart/2005/8/layout/hierarchy4"/>
    <dgm:cxn modelId="{FFEADAA6-9B90-4890-A5AF-2EA0711EA56B}" type="presParOf" srcId="{5AB868DA-4AD3-42B8-A4BB-EADB053E243B}" destId="{21AADBDC-5D41-4319-A5AE-530E2F20E6B0}" srcOrd="1" destOrd="0" presId="urn:microsoft.com/office/officeart/2005/8/layout/hierarchy4"/>
    <dgm:cxn modelId="{93723111-EE3D-41BA-9792-6095825FB793}" type="presParOf" srcId="{5AB868DA-4AD3-42B8-A4BB-EADB053E243B}" destId="{68513418-7570-450F-B466-A5A6DD4B6D2B}" srcOrd="2" destOrd="0" presId="urn:microsoft.com/office/officeart/2005/8/layout/hierarchy4"/>
    <dgm:cxn modelId="{5F0B0F5B-0EAD-4542-977D-4B59E0CC0A81}" type="presParOf" srcId="{68513418-7570-450F-B466-A5A6DD4B6D2B}" destId="{A156ABFD-B946-4EAC-914C-2C1B12526586}" srcOrd="0" destOrd="0" presId="urn:microsoft.com/office/officeart/2005/8/layout/hierarchy4"/>
    <dgm:cxn modelId="{6A4A383C-DCAB-429E-B8E2-8727095B6B5F}" type="presParOf" srcId="{A156ABFD-B946-4EAC-914C-2C1B12526586}" destId="{3C42CDC1-FFC0-4CA5-B4D3-91ED339A63FD}" srcOrd="0" destOrd="0" presId="urn:microsoft.com/office/officeart/2005/8/layout/hierarchy4"/>
    <dgm:cxn modelId="{2334F76C-44A1-447E-8033-B3E62C330481}" type="presParOf" srcId="{A156ABFD-B946-4EAC-914C-2C1B12526586}" destId="{D20F874A-742A-42F0-9D6C-EA5E25814E08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76D99415-B5E0-448C-B88B-D9D5BCA188F9}" type="presParOf" srcId="{3DFE7076-3E1D-473B-BFC4-AE9B0FE4F118}" destId="{66BC1DDC-3C9D-4E41-9B6C-30C36F326BE7}" srcOrd="0" destOrd="0" presId="urn:microsoft.com/office/officeart/2005/8/layout/hierarchy4"/>
    <dgm:cxn modelId="{FDCC96F0-EECF-4CB6-B3A9-519F5D213C4F}" type="presParOf" srcId="{66BC1DDC-3C9D-4E41-9B6C-30C36F326BE7}" destId="{44EC7597-AE40-42E0-9AC0-CA3E95B3A517}" srcOrd="0" destOrd="0" presId="urn:microsoft.com/office/officeart/2005/8/layout/hierarchy4"/>
    <dgm:cxn modelId="{97D45547-12B6-4DF3-B918-78AD5B23E55E}" type="presParOf" srcId="{66BC1DDC-3C9D-4E41-9B6C-30C36F326BE7}" destId="{281EC997-F07F-4D6A-BADE-32E9FACF230C}" srcOrd="1" destOrd="0" presId="urn:microsoft.com/office/officeart/2005/8/layout/hierarchy4"/>
    <dgm:cxn modelId="{96FF02BD-9CFF-40D8-842F-48A742BABF65}" type="presParOf" srcId="{66BC1DDC-3C9D-4E41-9B6C-30C36F326BE7}" destId="{E2529CBB-10A8-4826-822F-922691E8B099}" srcOrd="2" destOrd="0" presId="urn:microsoft.com/office/officeart/2005/8/layout/hierarchy4"/>
    <dgm:cxn modelId="{0B50545C-D392-4E68-BD85-12FFD86F5CF5}" type="presParOf" srcId="{E2529CBB-10A8-4826-822F-922691E8B099}" destId="{54BEA5EB-589D-43BC-9845-17D1CC5A1FD8}" srcOrd="0" destOrd="0" presId="urn:microsoft.com/office/officeart/2005/8/layout/hierarchy4"/>
    <dgm:cxn modelId="{B9A48337-A920-49FE-86F2-FA5CFD43B491}" type="presParOf" srcId="{54BEA5EB-589D-43BC-9845-17D1CC5A1FD8}" destId="{C6FE5EAF-7B21-45A3-BF0B-429C54D19408}" srcOrd="0" destOrd="0" presId="urn:microsoft.com/office/officeart/2005/8/layout/hierarchy4"/>
    <dgm:cxn modelId="{1EA0A8A9-0351-4B02-8509-C42CDD0DBA21}" type="presParOf" srcId="{54BEA5EB-589D-43BC-9845-17D1CC5A1FD8}" destId="{BCF9AE53-1449-421E-9041-E4E8AB094F28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EA730819-6467-42BD-A9B5-6AE8E5CE61BD}" type="presParOf" srcId="{404AC40C-CE92-4993-B9EA-D3887B4D4D54}" destId="{4738E767-819E-4A5A-A6D6-6E90DD247243}" srcOrd="0" destOrd="0" presId="urn:microsoft.com/office/officeart/2005/8/layout/hierarchy4"/>
    <dgm:cxn modelId="{0E54814D-F8FA-47A3-BA8C-BE07C45775B5}" type="presParOf" srcId="{4738E767-819E-4A5A-A6D6-6E90DD247243}" destId="{B3469EAF-4CBC-4144-A9C6-0DAFC5E22368}" srcOrd="0" destOrd="0" presId="urn:microsoft.com/office/officeart/2005/8/layout/hierarchy4"/>
    <dgm:cxn modelId="{E11A9112-FEFF-4932-AC34-E7EDE12B4FBF}" type="presParOf" srcId="{4738E767-819E-4A5A-A6D6-6E90DD247243}" destId="{F3A33316-F8B4-4B49-9CE7-F395BAC7B252}" srcOrd="1" destOrd="0" presId="urn:microsoft.com/office/officeart/2005/8/layout/hierarchy4"/>
    <dgm:cxn modelId="{B0198176-83FE-44AD-8EC0-46512E723852}" type="presParOf" srcId="{4738E767-819E-4A5A-A6D6-6E90DD247243}" destId="{00610348-5C96-49E9-802B-032360CB8125}" srcOrd="2" destOrd="0" presId="urn:microsoft.com/office/officeart/2005/8/layout/hierarchy4"/>
    <dgm:cxn modelId="{394DB2B4-740D-4AE9-9901-C3EB48A81CB5}" type="presParOf" srcId="{00610348-5C96-49E9-802B-032360CB8125}" destId="{5E9C8BEC-F36A-4FA4-9EE2-52BC79B96EC1}" srcOrd="0" destOrd="0" presId="urn:microsoft.com/office/officeart/2005/8/layout/hierarchy4"/>
    <dgm:cxn modelId="{086C4421-7876-4B44-9BC4-910630CCCB5A}" type="presParOf" srcId="{5E9C8BEC-F36A-4FA4-9EE2-52BC79B96EC1}" destId="{E4BEF4A7-9313-435D-AFB3-B4BEF29047DD}" srcOrd="0" destOrd="0" presId="urn:microsoft.com/office/officeart/2005/8/layout/hierarchy4"/>
    <dgm:cxn modelId="{DCFBD8DD-E172-41DB-AE7F-3A8324DFAEBE}" type="presParOf" srcId="{5E9C8BEC-F36A-4FA4-9EE2-52BC79B96EC1}" destId="{F0632FBC-1312-4A46-9A33-10A2FA1FE1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ECE417-DDBE-424E-A307-DC8D0947893F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CB886CF1-63A0-4650-AE4B-AE183E3D1B9B}">
      <dgm:prSet custT="1"/>
      <dgm:spPr>
        <a:solidFill>
          <a:schemeClr val="accent2">
            <a:tint val="40000"/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pPr algn="l"/>
          <a:r>
            <a:rPr lang="en-ID" sz="2000" dirty="0">
              <a:latin typeface="+mj-lt"/>
            </a:rPr>
            <a:t>Linear Kernel</a:t>
          </a:r>
        </a:p>
      </dgm:t>
    </dgm:pt>
    <dgm:pt modelId="{299FD3D5-A74A-4BB0-BF37-7557B019D820}" type="parTrans" cxnId="{9A0B4293-B79B-44DB-B677-68B85329ED3B}">
      <dgm:prSet/>
      <dgm:spPr/>
      <dgm:t>
        <a:bodyPr/>
        <a:lstStyle/>
        <a:p>
          <a:endParaRPr lang="en-ID"/>
        </a:p>
      </dgm:t>
    </dgm:pt>
    <dgm:pt modelId="{20E72B47-FF65-4157-A8E1-B94D5CF06D07}" type="sibTrans" cxnId="{9A0B4293-B79B-44DB-B677-68B85329ED3B}">
      <dgm:prSet/>
      <dgm:spPr/>
      <dgm:t>
        <a:bodyPr/>
        <a:lstStyle/>
        <a:p>
          <a:endParaRPr lang="en-ID"/>
        </a:p>
      </dgm:t>
    </dgm:pt>
    <dgm:pt modelId="{3A6E1CEE-C589-4ECE-8C0D-DF42319DE61E}">
      <dgm:prSet custT="1"/>
      <dgm:spPr>
        <a:solidFill>
          <a:schemeClr val="accent2">
            <a:tint val="40000"/>
            <a:hueOff val="-3702706"/>
            <a:satOff val="13424"/>
            <a:lumOff val="-357"/>
            <a:alpha val="31000"/>
          </a:schemeClr>
        </a:solidFill>
      </dgm:spPr>
      <dgm:t>
        <a:bodyPr/>
        <a:lstStyle/>
        <a:p>
          <a:pPr algn="r"/>
          <a:r>
            <a:rPr lang="en-ID" sz="2000" dirty="0">
              <a:latin typeface="+mj-lt"/>
            </a:rPr>
            <a:t>Radial Kernel</a:t>
          </a:r>
        </a:p>
      </dgm:t>
    </dgm:pt>
    <dgm:pt modelId="{80D9527A-B8E0-4071-84D0-83FFCBDCC0D2}" type="parTrans" cxnId="{80F1B782-ADB6-4D4C-A13F-4C63E939BCC3}">
      <dgm:prSet/>
      <dgm:spPr/>
      <dgm:t>
        <a:bodyPr/>
        <a:lstStyle/>
        <a:p>
          <a:endParaRPr lang="en-ID"/>
        </a:p>
      </dgm:t>
    </dgm:pt>
    <dgm:pt modelId="{6465D311-D616-409F-99DF-65BF08DBBAE8}" type="sibTrans" cxnId="{80F1B782-ADB6-4D4C-A13F-4C63E939BCC3}">
      <dgm:prSet/>
      <dgm:spPr/>
      <dgm:t>
        <a:bodyPr/>
        <a:lstStyle/>
        <a:p>
          <a:endParaRPr lang="en-ID"/>
        </a:p>
      </dgm:t>
    </dgm:pt>
    <dgm:pt modelId="{908D59BF-AB64-40C1-B3AD-C7EDB1EBD48E}">
      <dgm:prSet custT="1"/>
      <dgm:spPr>
        <a:solidFill>
          <a:schemeClr val="accent2">
            <a:tint val="40000"/>
            <a:hueOff val="-7405413"/>
            <a:satOff val="26847"/>
            <a:lumOff val="-714"/>
            <a:alpha val="31000"/>
          </a:schemeClr>
        </a:solidFill>
      </dgm:spPr>
      <dgm:t>
        <a:bodyPr/>
        <a:lstStyle/>
        <a:p>
          <a:pPr algn="l"/>
          <a:r>
            <a:rPr lang="en-ID" sz="1900" u="none" dirty="0">
              <a:latin typeface="+mj-lt"/>
            </a:rPr>
            <a:t>Polynomial Kernel</a:t>
          </a:r>
        </a:p>
      </dgm:t>
    </dgm:pt>
    <dgm:pt modelId="{5AB156F2-BEA4-450E-9CE0-647A2FA3EC14}" type="parTrans" cxnId="{38B65393-DCC2-452A-8499-1A380313C161}">
      <dgm:prSet/>
      <dgm:spPr/>
      <dgm:t>
        <a:bodyPr/>
        <a:lstStyle/>
        <a:p>
          <a:endParaRPr lang="en-ID"/>
        </a:p>
      </dgm:t>
    </dgm:pt>
    <dgm:pt modelId="{7B52B84E-1F93-4660-9790-264E9FB70DCF}" type="sibTrans" cxnId="{38B65393-DCC2-452A-8499-1A380313C161}">
      <dgm:prSet/>
      <dgm:spPr/>
      <dgm:t>
        <a:bodyPr/>
        <a:lstStyle/>
        <a:p>
          <a:endParaRPr lang="en-ID"/>
        </a:p>
      </dgm:t>
    </dgm:pt>
    <dgm:pt modelId="{CD8E8190-A4F4-49BE-B5A0-862A2ED58ABD}" type="pres">
      <dgm:prSet presAssocID="{1FECE417-DDBE-424E-A307-DC8D0947893F}" presName="Name0" presStyleCnt="0">
        <dgm:presLayoutVars>
          <dgm:chMax/>
          <dgm:chPref/>
          <dgm:dir val="rev"/>
        </dgm:presLayoutVars>
      </dgm:prSet>
      <dgm:spPr/>
    </dgm:pt>
    <dgm:pt modelId="{704BF6C3-C676-49E5-AB17-DB40DF3BE27F}" type="pres">
      <dgm:prSet presAssocID="{CB886CF1-63A0-4650-AE4B-AE183E3D1B9B}" presName="composite" presStyleCnt="0"/>
      <dgm:spPr/>
    </dgm:pt>
    <dgm:pt modelId="{E6558F83-6D70-4455-B804-FF698F874720}" type="pres">
      <dgm:prSet presAssocID="{CB886CF1-63A0-4650-AE4B-AE183E3D1B9B}" presName="Accent" presStyleLbl="alignNode1" presStyleIdx="0" presStyleCnt="5" custScaleX="514948" custScaleY="514948" custLinFactNeighborX="-34980">
        <dgm:presLayoutVars>
          <dgm:chMax val="0"/>
          <dgm:chPref val="0"/>
        </dgm:presLayoutVars>
      </dgm:prSet>
      <dgm:spPr/>
    </dgm:pt>
    <dgm:pt modelId="{B5C73693-368F-4FC0-A996-ACA83C029591}" type="pres">
      <dgm:prSet presAssocID="{CB886CF1-63A0-4650-AE4B-AE183E3D1B9B}" presName="Image" presStyleLbl="bgImgPlace1" presStyleIdx="0" presStyleCnt="3" custScaleX="1251768" custScaleY="685293" custLinFactX="269797" custLinFactNeighborX="300000" custLinFactNeighborY="-767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C8AD2018-F970-46BA-B3D8-979F04522F8C}" type="pres">
      <dgm:prSet presAssocID="{CB886CF1-63A0-4650-AE4B-AE183E3D1B9B}" presName="Parent" presStyleLbl="fgAccFollowNode1" presStyleIdx="0" presStyleCnt="3" custScaleX="514948" custScaleY="514948" custLinFactNeighborX="-44850">
        <dgm:presLayoutVars>
          <dgm:chMax val="0"/>
          <dgm:chPref val="0"/>
          <dgm:bulletEnabled val="1"/>
        </dgm:presLayoutVars>
      </dgm:prSet>
      <dgm:spPr/>
    </dgm:pt>
    <dgm:pt modelId="{B2A0A6BA-D55F-4062-BABE-DEAB3E8F19A3}" type="pres">
      <dgm:prSet presAssocID="{CB886CF1-63A0-4650-AE4B-AE183E3D1B9B}" presName="Space" presStyleCnt="0">
        <dgm:presLayoutVars>
          <dgm:chMax val="0"/>
          <dgm:chPref val="0"/>
        </dgm:presLayoutVars>
      </dgm:prSet>
      <dgm:spPr/>
    </dgm:pt>
    <dgm:pt modelId="{E5927540-B2EB-402F-9225-441F22179860}" type="pres">
      <dgm:prSet presAssocID="{20E72B47-FF65-4157-A8E1-B94D5CF06D07}" presName="ConnectorComposite" presStyleCnt="0"/>
      <dgm:spPr/>
    </dgm:pt>
    <dgm:pt modelId="{BBB01A13-089C-4409-9D21-1FD629FC8952}" type="pres">
      <dgm:prSet presAssocID="{20E72B47-FF65-4157-A8E1-B94D5CF06D07}" presName="TopSpacing" presStyleCnt="0"/>
      <dgm:spPr/>
    </dgm:pt>
    <dgm:pt modelId="{B01B684D-C35C-4485-A85B-9159C2F0C428}" type="pres">
      <dgm:prSet presAssocID="{20E72B47-FF65-4157-A8E1-B94D5CF06D07}" presName="Connector" presStyleLbl="alignNode1" presStyleIdx="1" presStyleCnt="5"/>
      <dgm:spPr>
        <a:solidFill>
          <a:srgbClr val="B1CBCA"/>
        </a:solidFill>
        <a:ln>
          <a:solidFill>
            <a:srgbClr val="B1CBCA"/>
          </a:solidFill>
        </a:ln>
      </dgm:spPr>
    </dgm:pt>
    <dgm:pt modelId="{3BBB5882-7882-4430-99D7-4F7978C4F88D}" type="pres">
      <dgm:prSet presAssocID="{20E72B47-FF65-4157-A8E1-B94D5CF06D07}" presName="BottomSpacing" presStyleCnt="0"/>
      <dgm:spPr/>
    </dgm:pt>
    <dgm:pt modelId="{74B5760A-C9E2-4F97-9036-B2473BF57E81}" type="pres">
      <dgm:prSet presAssocID="{3A6E1CEE-C589-4ECE-8C0D-DF42319DE61E}" presName="composite" presStyleCnt="0"/>
      <dgm:spPr/>
    </dgm:pt>
    <dgm:pt modelId="{857B7C1C-302B-463A-9E0F-8CAA65198A58}" type="pres">
      <dgm:prSet presAssocID="{3A6E1CEE-C589-4ECE-8C0D-DF42319DE61E}" presName="Accent" presStyleLbl="alignNode1" presStyleIdx="2" presStyleCnt="5" custScaleX="514948" custScaleY="514948" custLinFactNeighborX="34980">
        <dgm:presLayoutVars>
          <dgm:chMax val="0"/>
          <dgm:chPref val="0"/>
        </dgm:presLayoutVars>
      </dgm:prSet>
      <dgm:spPr/>
    </dgm:pt>
    <dgm:pt modelId="{CA130FC6-E397-490D-906F-6220A8A63C0C}" type="pres">
      <dgm:prSet presAssocID="{3A6E1CEE-C589-4ECE-8C0D-DF42319DE61E}" presName="Image" presStyleLbl="bgImgPlace1" presStyleIdx="1" presStyleCnt="3" custScaleX="1251768" custScaleY="685293" custLinFactX="-260467" custLinFactNeighborX="-300000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F52B022A-03A9-4213-BA93-5F603F1D142C}" type="pres">
      <dgm:prSet presAssocID="{3A6E1CEE-C589-4ECE-8C0D-DF42319DE61E}" presName="Parent" presStyleLbl="fgAccFollowNode1" presStyleIdx="1" presStyleCnt="3" custScaleX="514948" custScaleY="514948" custLinFactNeighborX="44850">
        <dgm:presLayoutVars>
          <dgm:chMax val="0"/>
          <dgm:chPref val="0"/>
          <dgm:bulletEnabled val="1"/>
        </dgm:presLayoutVars>
      </dgm:prSet>
      <dgm:spPr/>
    </dgm:pt>
    <dgm:pt modelId="{0ACDDB4B-ADC8-4BA8-A077-5CFAD24C48DA}" type="pres">
      <dgm:prSet presAssocID="{3A6E1CEE-C589-4ECE-8C0D-DF42319DE61E}" presName="Space" presStyleCnt="0">
        <dgm:presLayoutVars>
          <dgm:chMax val="0"/>
          <dgm:chPref val="0"/>
        </dgm:presLayoutVars>
      </dgm:prSet>
      <dgm:spPr/>
    </dgm:pt>
    <dgm:pt modelId="{32CF9BEB-4A65-4C6A-A950-40E7CDCB440D}" type="pres">
      <dgm:prSet presAssocID="{6465D311-D616-409F-99DF-65BF08DBBAE8}" presName="ConnectorComposite" presStyleCnt="0"/>
      <dgm:spPr/>
    </dgm:pt>
    <dgm:pt modelId="{B60C53C7-918A-4F59-87AD-E1503902542A}" type="pres">
      <dgm:prSet presAssocID="{6465D311-D616-409F-99DF-65BF08DBBAE8}" presName="TopSpacing" presStyleCnt="0"/>
      <dgm:spPr/>
    </dgm:pt>
    <dgm:pt modelId="{F542D9AC-E503-48E2-AAF8-DFC087060C90}" type="pres">
      <dgm:prSet presAssocID="{6465D311-D616-409F-99DF-65BF08DBBAE8}" presName="Connector" presStyleLbl="alignNode1" presStyleIdx="3" presStyleCnt="5"/>
      <dgm:spPr>
        <a:solidFill>
          <a:srgbClr val="B6D7B1"/>
        </a:solidFill>
      </dgm:spPr>
    </dgm:pt>
    <dgm:pt modelId="{C27ECB0A-DFF3-4B65-8B4F-58F3C239886B}" type="pres">
      <dgm:prSet presAssocID="{6465D311-D616-409F-99DF-65BF08DBBAE8}" presName="BottomSpacing" presStyleCnt="0"/>
      <dgm:spPr/>
    </dgm:pt>
    <dgm:pt modelId="{D6328442-3103-4111-9005-C168A88632BB}" type="pres">
      <dgm:prSet presAssocID="{908D59BF-AB64-40C1-B3AD-C7EDB1EBD48E}" presName="composite" presStyleCnt="0"/>
      <dgm:spPr/>
    </dgm:pt>
    <dgm:pt modelId="{4746243D-EC26-477D-A52D-8F7D17531DA8}" type="pres">
      <dgm:prSet presAssocID="{908D59BF-AB64-40C1-B3AD-C7EDB1EBD48E}" presName="Accent" presStyleLbl="alignNode1" presStyleIdx="4" presStyleCnt="5" custScaleX="514948" custScaleY="514948" custLinFactNeighborX="-34980">
        <dgm:presLayoutVars>
          <dgm:chMax val="0"/>
          <dgm:chPref val="0"/>
        </dgm:presLayoutVars>
      </dgm:prSet>
      <dgm:spPr/>
    </dgm:pt>
    <dgm:pt modelId="{CD39903E-A218-4E28-9F1E-EA6AA55AF676}" type="pres">
      <dgm:prSet presAssocID="{908D59BF-AB64-40C1-B3AD-C7EDB1EBD48E}" presName="Image" presStyleLbl="bgImgPlace1" presStyleIdx="2" presStyleCnt="3" custScaleX="1251768" custScaleY="685293" custLinFactX="269797" custLinFactNeighborX="300000" custLinFactNeighborY="-767">
        <dgm:presLayoutVars>
          <dgm:chMax val="0"/>
          <dgm:chPref val="0"/>
          <dgm:bulletEnabled val="1"/>
        </dgm:presLayoutVars>
      </dgm:prSet>
      <dgm:spPr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</dgm:spPr>
    </dgm:pt>
    <dgm:pt modelId="{BECCFB86-4320-49CA-92E9-7AD3215100A2}" type="pres">
      <dgm:prSet presAssocID="{908D59BF-AB64-40C1-B3AD-C7EDB1EBD48E}" presName="Parent" presStyleLbl="fgAccFollowNode1" presStyleIdx="2" presStyleCnt="3" custScaleX="514948" custScaleY="514948" custLinFactNeighborX="-44850">
        <dgm:presLayoutVars>
          <dgm:chMax val="0"/>
          <dgm:chPref val="0"/>
          <dgm:bulletEnabled val="1"/>
        </dgm:presLayoutVars>
      </dgm:prSet>
      <dgm:spPr/>
    </dgm:pt>
    <dgm:pt modelId="{8B4505F0-F89B-427B-8A09-C15835698CFF}" type="pres">
      <dgm:prSet presAssocID="{908D59BF-AB64-40C1-B3AD-C7EDB1EBD48E}" presName="Space" presStyleCnt="0">
        <dgm:presLayoutVars>
          <dgm:chMax val="0"/>
          <dgm:chPref val="0"/>
        </dgm:presLayoutVars>
      </dgm:prSet>
      <dgm:spPr/>
    </dgm:pt>
  </dgm:ptLst>
  <dgm:cxnLst>
    <dgm:cxn modelId="{D9F1191B-35A2-4130-AF76-F3925ED20CCE}" type="presOf" srcId="{908D59BF-AB64-40C1-B3AD-C7EDB1EBD48E}" destId="{BECCFB86-4320-49CA-92E9-7AD3215100A2}" srcOrd="0" destOrd="0" presId="urn:microsoft.com/office/officeart/2008/layout/AlternatingPictureCircles"/>
    <dgm:cxn modelId="{B3608A43-2367-4EE5-8BBE-E188F84C43B3}" type="presOf" srcId="{CB886CF1-63A0-4650-AE4B-AE183E3D1B9B}" destId="{C8AD2018-F970-46BA-B3D8-979F04522F8C}" srcOrd="0" destOrd="0" presId="urn:microsoft.com/office/officeart/2008/layout/AlternatingPictureCircles"/>
    <dgm:cxn modelId="{80F1B782-ADB6-4D4C-A13F-4C63E939BCC3}" srcId="{1FECE417-DDBE-424E-A307-DC8D0947893F}" destId="{3A6E1CEE-C589-4ECE-8C0D-DF42319DE61E}" srcOrd="1" destOrd="0" parTransId="{80D9527A-B8E0-4071-84D0-83FFCBDCC0D2}" sibTransId="{6465D311-D616-409F-99DF-65BF08DBBAE8}"/>
    <dgm:cxn modelId="{9A0B4293-B79B-44DB-B677-68B85329ED3B}" srcId="{1FECE417-DDBE-424E-A307-DC8D0947893F}" destId="{CB886CF1-63A0-4650-AE4B-AE183E3D1B9B}" srcOrd="0" destOrd="0" parTransId="{299FD3D5-A74A-4BB0-BF37-7557B019D820}" sibTransId="{20E72B47-FF65-4157-A8E1-B94D5CF06D07}"/>
    <dgm:cxn modelId="{38B65393-DCC2-452A-8499-1A380313C161}" srcId="{1FECE417-DDBE-424E-A307-DC8D0947893F}" destId="{908D59BF-AB64-40C1-B3AD-C7EDB1EBD48E}" srcOrd="2" destOrd="0" parTransId="{5AB156F2-BEA4-450E-9CE0-647A2FA3EC14}" sibTransId="{7B52B84E-1F93-4660-9790-264E9FB70DCF}"/>
    <dgm:cxn modelId="{8759C1AF-C4AE-492A-B4BE-EE3EAF46C30D}" type="presOf" srcId="{3A6E1CEE-C589-4ECE-8C0D-DF42319DE61E}" destId="{F52B022A-03A9-4213-BA93-5F603F1D142C}" srcOrd="0" destOrd="0" presId="urn:microsoft.com/office/officeart/2008/layout/AlternatingPictureCircles"/>
    <dgm:cxn modelId="{25663FE6-7DE7-41E0-8C0A-FD3604B5E6A0}" type="presOf" srcId="{1FECE417-DDBE-424E-A307-DC8D0947893F}" destId="{CD8E8190-A4F4-49BE-B5A0-862A2ED58ABD}" srcOrd="0" destOrd="0" presId="urn:microsoft.com/office/officeart/2008/layout/AlternatingPictureCircles"/>
    <dgm:cxn modelId="{D557EB53-F007-4677-8FE0-5A2AF0ED2059}" type="presParOf" srcId="{CD8E8190-A4F4-49BE-B5A0-862A2ED58ABD}" destId="{704BF6C3-C676-49E5-AB17-DB40DF3BE27F}" srcOrd="0" destOrd="0" presId="urn:microsoft.com/office/officeart/2008/layout/AlternatingPictureCircles"/>
    <dgm:cxn modelId="{2DB9DED2-2F29-4FAE-9292-4B3208FE7645}" type="presParOf" srcId="{704BF6C3-C676-49E5-AB17-DB40DF3BE27F}" destId="{E6558F83-6D70-4455-B804-FF698F874720}" srcOrd="0" destOrd="0" presId="urn:microsoft.com/office/officeart/2008/layout/AlternatingPictureCircles"/>
    <dgm:cxn modelId="{4B3A2D48-EAC0-441A-A651-9DEB0DF81FF0}" type="presParOf" srcId="{704BF6C3-C676-49E5-AB17-DB40DF3BE27F}" destId="{B5C73693-368F-4FC0-A996-ACA83C029591}" srcOrd="1" destOrd="0" presId="urn:microsoft.com/office/officeart/2008/layout/AlternatingPictureCircles"/>
    <dgm:cxn modelId="{500D9948-66C5-49CE-B378-83E289889F0B}" type="presParOf" srcId="{704BF6C3-C676-49E5-AB17-DB40DF3BE27F}" destId="{C8AD2018-F970-46BA-B3D8-979F04522F8C}" srcOrd="2" destOrd="0" presId="urn:microsoft.com/office/officeart/2008/layout/AlternatingPictureCircles"/>
    <dgm:cxn modelId="{BB11D6D6-C9FB-4C04-9F95-86E6AF18FD83}" type="presParOf" srcId="{704BF6C3-C676-49E5-AB17-DB40DF3BE27F}" destId="{B2A0A6BA-D55F-4062-BABE-DEAB3E8F19A3}" srcOrd="3" destOrd="0" presId="urn:microsoft.com/office/officeart/2008/layout/AlternatingPictureCircles"/>
    <dgm:cxn modelId="{6F70B6FE-3200-4042-808F-25CB47F5794D}" type="presParOf" srcId="{CD8E8190-A4F4-49BE-B5A0-862A2ED58ABD}" destId="{E5927540-B2EB-402F-9225-441F22179860}" srcOrd="1" destOrd="0" presId="urn:microsoft.com/office/officeart/2008/layout/AlternatingPictureCircles"/>
    <dgm:cxn modelId="{32CAF1EC-7BCF-40E0-B9A0-E52BAEBCD7AB}" type="presParOf" srcId="{E5927540-B2EB-402F-9225-441F22179860}" destId="{BBB01A13-089C-4409-9D21-1FD629FC8952}" srcOrd="0" destOrd="0" presId="urn:microsoft.com/office/officeart/2008/layout/AlternatingPictureCircles"/>
    <dgm:cxn modelId="{8457DD1E-9B8B-4340-BA2E-C5316F6AA63F}" type="presParOf" srcId="{E5927540-B2EB-402F-9225-441F22179860}" destId="{B01B684D-C35C-4485-A85B-9159C2F0C428}" srcOrd="1" destOrd="0" presId="urn:microsoft.com/office/officeart/2008/layout/AlternatingPictureCircles"/>
    <dgm:cxn modelId="{F9FA4E1A-9B17-4476-8467-CBC4FFF58280}" type="presParOf" srcId="{E5927540-B2EB-402F-9225-441F22179860}" destId="{3BBB5882-7882-4430-99D7-4F7978C4F88D}" srcOrd="2" destOrd="0" presId="urn:microsoft.com/office/officeart/2008/layout/AlternatingPictureCircles"/>
    <dgm:cxn modelId="{E27F84D9-29F1-4714-8330-4990D8317BBE}" type="presParOf" srcId="{CD8E8190-A4F4-49BE-B5A0-862A2ED58ABD}" destId="{74B5760A-C9E2-4F97-9036-B2473BF57E81}" srcOrd="2" destOrd="0" presId="urn:microsoft.com/office/officeart/2008/layout/AlternatingPictureCircles"/>
    <dgm:cxn modelId="{BB32A735-60FE-476D-B226-8F00C32963BB}" type="presParOf" srcId="{74B5760A-C9E2-4F97-9036-B2473BF57E81}" destId="{857B7C1C-302B-463A-9E0F-8CAA65198A58}" srcOrd="0" destOrd="0" presId="urn:microsoft.com/office/officeart/2008/layout/AlternatingPictureCircles"/>
    <dgm:cxn modelId="{E56CCAA7-4AA4-4734-99C6-4D21D4CD75D0}" type="presParOf" srcId="{74B5760A-C9E2-4F97-9036-B2473BF57E81}" destId="{CA130FC6-E397-490D-906F-6220A8A63C0C}" srcOrd="1" destOrd="0" presId="urn:microsoft.com/office/officeart/2008/layout/AlternatingPictureCircles"/>
    <dgm:cxn modelId="{E7F4862E-CBF0-445A-8DAB-EE20392B2F14}" type="presParOf" srcId="{74B5760A-C9E2-4F97-9036-B2473BF57E81}" destId="{F52B022A-03A9-4213-BA93-5F603F1D142C}" srcOrd="2" destOrd="0" presId="urn:microsoft.com/office/officeart/2008/layout/AlternatingPictureCircles"/>
    <dgm:cxn modelId="{76B42349-3662-4D8A-8586-E090E5D6D340}" type="presParOf" srcId="{74B5760A-C9E2-4F97-9036-B2473BF57E81}" destId="{0ACDDB4B-ADC8-4BA8-A077-5CFAD24C48DA}" srcOrd="3" destOrd="0" presId="urn:microsoft.com/office/officeart/2008/layout/AlternatingPictureCircles"/>
    <dgm:cxn modelId="{90501396-8459-433F-8E1B-35AB6EB42555}" type="presParOf" srcId="{CD8E8190-A4F4-49BE-B5A0-862A2ED58ABD}" destId="{32CF9BEB-4A65-4C6A-A950-40E7CDCB440D}" srcOrd="3" destOrd="0" presId="urn:microsoft.com/office/officeart/2008/layout/AlternatingPictureCircles"/>
    <dgm:cxn modelId="{EA10158B-6527-44C7-8CE0-E36DFCB271AF}" type="presParOf" srcId="{32CF9BEB-4A65-4C6A-A950-40E7CDCB440D}" destId="{B60C53C7-918A-4F59-87AD-E1503902542A}" srcOrd="0" destOrd="0" presId="urn:microsoft.com/office/officeart/2008/layout/AlternatingPictureCircles"/>
    <dgm:cxn modelId="{A8583AFB-57C7-4BBB-B359-D3736DFB8B8E}" type="presParOf" srcId="{32CF9BEB-4A65-4C6A-A950-40E7CDCB440D}" destId="{F542D9AC-E503-48E2-AAF8-DFC087060C90}" srcOrd="1" destOrd="0" presId="urn:microsoft.com/office/officeart/2008/layout/AlternatingPictureCircles"/>
    <dgm:cxn modelId="{6F5366AB-36AB-4D5D-8136-CB5F4D69BA47}" type="presParOf" srcId="{32CF9BEB-4A65-4C6A-A950-40E7CDCB440D}" destId="{C27ECB0A-DFF3-4B65-8B4F-58F3C239886B}" srcOrd="2" destOrd="0" presId="urn:microsoft.com/office/officeart/2008/layout/AlternatingPictureCircles"/>
    <dgm:cxn modelId="{D6E1AEE4-6A5B-4770-A8FC-5C883E42A2D5}" type="presParOf" srcId="{CD8E8190-A4F4-49BE-B5A0-862A2ED58ABD}" destId="{D6328442-3103-4111-9005-C168A88632BB}" srcOrd="4" destOrd="0" presId="urn:microsoft.com/office/officeart/2008/layout/AlternatingPictureCircles"/>
    <dgm:cxn modelId="{38D932FD-1FA8-4CB6-BCB6-482DAD9AEAD2}" type="presParOf" srcId="{D6328442-3103-4111-9005-C168A88632BB}" destId="{4746243D-EC26-477D-A52D-8F7D17531DA8}" srcOrd="0" destOrd="0" presId="urn:microsoft.com/office/officeart/2008/layout/AlternatingPictureCircles"/>
    <dgm:cxn modelId="{8BFF86D6-EEB8-458C-8319-F25AF781B31C}" type="presParOf" srcId="{D6328442-3103-4111-9005-C168A88632BB}" destId="{CD39903E-A218-4E28-9F1E-EA6AA55AF676}" srcOrd="1" destOrd="0" presId="urn:microsoft.com/office/officeart/2008/layout/AlternatingPictureCircles"/>
    <dgm:cxn modelId="{CD4BA696-0D75-40E7-8A16-19E5E4259BCC}" type="presParOf" srcId="{D6328442-3103-4111-9005-C168A88632BB}" destId="{BECCFB86-4320-49CA-92E9-7AD3215100A2}" srcOrd="2" destOrd="0" presId="urn:microsoft.com/office/officeart/2008/layout/AlternatingPictureCircles"/>
    <dgm:cxn modelId="{EA351045-5302-471A-867F-C501BF6F4D50}" type="presParOf" srcId="{D6328442-3103-4111-9005-C168A88632BB}" destId="{8B4505F0-F89B-427B-8A09-C15835698CF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82C0A7-37B2-40D6-9AA2-1892CD0EC65C}" type="doc">
      <dgm:prSet loTypeId="urn:microsoft.com/office/officeart/2005/8/layout/hierarchy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A6F8985-DA87-44EF-B9F9-D0A9CB1AE62D}">
      <dgm:prSet custT="1"/>
      <dgm:spPr/>
      <dgm:t>
        <a:bodyPr/>
        <a:lstStyle/>
        <a:p>
          <a:r>
            <a:rPr lang="en-ID" sz="2000" b="1" dirty="0">
              <a:latin typeface="+mj-lt"/>
            </a:rPr>
            <a:t>Applying SVM </a:t>
          </a:r>
          <a:r>
            <a:rPr lang="en-ID" sz="2000" b="1" dirty="0" err="1">
              <a:latin typeface="+mj-lt"/>
            </a:rPr>
            <a:t>Modeling</a:t>
          </a:r>
          <a:r>
            <a:rPr lang="en-ID" sz="2000" b="1" dirty="0">
              <a:latin typeface="+mj-lt"/>
            </a:rPr>
            <a:t> to the testing set</a:t>
          </a:r>
        </a:p>
      </dgm:t>
    </dgm:pt>
    <dgm:pt modelId="{166FDB83-AAA0-4164-825A-BC66DFF37A28}" type="parTrans" cxnId="{879CA562-BE6B-495C-809F-59E78D82E726}">
      <dgm:prSet/>
      <dgm:spPr/>
      <dgm:t>
        <a:bodyPr/>
        <a:lstStyle/>
        <a:p>
          <a:endParaRPr lang="en-ID"/>
        </a:p>
      </dgm:t>
    </dgm:pt>
    <dgm:pt modelId="{9E025DCE-F997-4DAB-A16E-1E7F7E4CAC38}" type="sibTrans" cxnId="{879CA562-BE6B-495C-809F-59E78D82E726}">
      <dgm:prSet/>
      <dgm:spPr/>
      <dgm:t>
        <a:bodyPr/>
        <a:lstStyle/>
        <a:p>
          <a:endParaRPr lang="en-ID"/>
        </a:p>
      </dgm:t>
    </dgm:pt>
    <dgm:pt modelId="{D205A1FF-2D94-404D-B927-4CBD7ECACF1D}">
      <dgm:prSet custT="1"/>
      <dgm:spPr/>
      <dgm:t>
        <a:bodyPr/>
        <a:lstStyle/>
        <a:p>
          <a:r>
            <a:rPr lang="en-ID" sz="1600" dirty="0">
              <a:latin typeface="+mj-lt"/>
            </a:rPr>
            <a:t>Linear Kernel</a:t>
          </a:r>
        </a:p>
      </dgm:t>
    </dgm:pt>
    <dgm:pt modelId="{95C377B2-F64D-45BD-945C-25FB42C232C7}" type="parTrans" cxnId="{63D979BA-4F7B-40AF-8FA0-8A3429E5AA3C}">
      <dgm:prSet/>
      <dgm:spPr/>
      <dgm:t>
        <a:bodyPr/>
        <a:lstStyle/>
        <a:p>
          <a:endParaRPr lang="en-ID"/>
        </a:p>
      </dgm:t>
    </dgm:pt>
    <dgm:pt modelId="{9DC9BE5B-CC4E-408E-A117-7442DC52E126}" type="sibTrans" cxnId="{63D979BA-4F7B-40AF-8FA0-8A3429E5AA3C}">
      <dgm:prSet/>
      <dgm:spPr/>
      <dgm:t>
        <a:bodyPr/>
        <a:lstStyle/>
        <a:p>
          <a:endParaRPr lang="en-ID"/>
        </a:p>
      </dgm:t>
    </dgm:pt>
    <dgm:pt modelId="{22E5184D-139A-4410-9E95-D2EDF3F51594}">
      <dgm:prSet custT="1"/>
      <dgm:spPr/>
      <dgm:t>
        <a:bodyPr/>
        <a:lstStyle/>
        <a:p>
          <a:r>
            <a:rPr lang="en-ID" sz="1600" dirty="0">
              <a:latin typeface="+mj-lt"/>
            </a:rPr>
            <a:t>Polynomial Kernel</a:t>
          </a:r>
        </a:p>
      </dgm:t>
    </dgm:pt>
    <dgm:pt modelId="{BA06E520-C97E-4123-A6EF-9C4205D6A5E8}" type="parTrans" cxnId="{6DD5BE15-AF77-4394-BAE8-F5C29CC86DDC}">
      <dgm:prSet/>
      <dgm:spPr/>
      <dgm:t>
        <a:bodyPr/>
        <a:lstStyle/>
        <a:p>
          <a:endParaRPr lang="en-ID"/>
        </a:p>
      </dgm:t>
    </dgm:pt>
    <dgm:pt modelId="{EDC0273E-9620-47DB-A7A1-4C64F5A383A7}" type="sibTrans" cxnId="{6DD5BE15-AF77-4394-BAE8-F5C29CC86DDC}">
      <dgm:prSet/>
      <dgm:spPr/>
      <dgm:t>
        <a:bodyPr/>
        <a:lstStyle/>
        <a:p>
          <a:endParaRPr lang="en-ID"/>
        </a:p>
      </dgm:t>
    </dgm:pt>
    <dgm:pt modelId="{69B08054-1797-40AD-A4A8-B6798FD848A6}">
      <dgm:prSet custT="1"/>
      <dgm:spPr/>
      <dgm:t>
        <a:bodyPr/>
        <a:lstStyle/>
        <a:p>
          <a:r>
            <a:rPr lang="en-ID" sz="1600" dirty="0">
              <a:latin typeface="+mj-lt"/>
            </a:rPr>
            <a:t>Radial Kernel</a:t>
          </a:r>
        </a:p>
      </dgm:t>
    </dgm:pt>
    <dgm:pt modelId="{7263D587-11E0-4C0F-9B9A-A7251E41D88F}" type="parTrans" cxnId="{9BF1C57A-6868-4BC1-87A8-DADFBD6D37F5}">
      <dgm:prSet/>
      <dgm:spPr/>
      <dgm:t>
        <a:bodyPr/>
        <a:lstStyle/>
        <a:p>
          <a:endParaRPr lang="en-ID"/>
        </a:p>
      </dgm:t>
    </dgm:pt>
    <dgm:pt modelId="{EFD19A9D-682D-4209-A57C-B7913639206D}" type="sibTrans" cxnId="{9BF1C57A-6868-4BC1-87A8-DADFBD6D37F5}">
      <dgm:prSet/>
      <dgm:spPr/>
      <dgm:t>
        <a:bodyPr/>
        <a:lstStyle/>
        <a:p>
          <a:endParaRPr lang="en-ID"/>
        </a:p>
      </dgm:t>
    </dgm:pt>
    <dgm:pt modelId="{BC7F08B9-1FAA-419A-8997-D53E16AFDEEF}">
      <dgm:prSet custT="1"/>
      <dgm:spPr/>
      <dgm:t>
        <a:bodyPr/>
        <a:lstStyle/>
        <a:p>
          <a:r>
            <a:rPr lang="en-ID" sz="1600" dirty="0">
              <a:latin typeface="+mj-lt"/>
            </a:rPr>
            <a:t>Parameter: none</a:t>
          </a:r>
        </a:p>
      </dgm:t>
    </dgm:pt>
    <dgm:pt modelId="{AF0333DE-4E37-42EE-BF19-A23EC084738F}" type="sibTrans" cxnId="{863B92D8-8C04-4C21-B76D-BCDAB571DA2D}">
      <dgm:prSet/>
      <dgm:spPr/>
      <dgm:t>
        <a:bodyPr/>
        <a:lstStyle/>
        <a:p>
          <a:endParaRPr lang="en-ID"/>
        </a:p>
      </dgm:t>
    </dgm:pt>
    <dgm:pt modelId="{BFB1DE05-2125-453C-9197-0A5049C8FC55}" type="parTrans" cxnId="{863B92D8-8C04-4C21-B76D-BCDAB571DA2D}">
      <dgm:prSet/>
      <dgm:spPr/>
      <dgm:t>
        <a:bodyPr/>
        <a:lstStyle/>
        <a:p>
          <a:endParaRPr lang="en-ID"/>
        </a:p>
      </dgm:t>
    </dgm:pt>
    <dgm:pt modelId="{61BC3322-A607-49FD-8976-6B3E36EA3536}">
      <dgm:prSet custT="1"/>
      <dgm:spPr/>
      <dgm:t>
        <a:bodyPr/>
        <a:lstStyle/>
        <a:p>
          <a:r>
            <a:rPr lang="en-ID" sz="1600" dirty="0">
              <a:latin typeface="+mj-lt"/>
            </a:rPr>
            <a:t>degree: 2 </a:t>
          </a:r>
          <a:br>
            <a:rPr lang="en-ID" sz="1600" dirty="0">
              <a:latin typeface="+mj-lt"/>
            </a:rPr>
          </a:br>
          <a:r>
            <a:rPr lang="en-ID" sz="1600" dirty="0">
              <a:latin typeface="+mj-lt"/>
            </a:rPr>
            <a:t>gamma: ‘auto’</a:t>
          </a:r>
        </a:p>
      </dgm:t>
    </dgm:pt>
    <dgm:pt modelId="{E2FDFFC4-204D-49D2-84BA-90F5CD71704E}" type="parTrans" cxnId="{3A604A9A-B511-4E0F-8081-035765A085C6}">
      <dgm:prSet/>
      <dgm:spPr/>
      <dgm:t>
        <a:bodyPr/>
        <a:lstStyle/>
        <a:p>
          <a:endParaRPr lang="en-ID"/>
        </a:p>
      </dgm:t>
    </dgm:pt>
    <dgm:pt modelId="{463C1B6D-0F84-4C30-95D2-BA547F9F7402}" type="sibTrans" cxnId="{3A604A9A-B511-4E0F-8081-035765A085C6}">
      <dgm:prSet/>
      <dgm:spPr/>
      <dgm:t>
        <a:bodyPr/>
        <a:lstStyle/>
        <a:p>
          <a:endParaRPr lang="en-ID"/>
        </a:p>
      </dgm:t>
    </dgm:pt>
    <dgm:pt modelId="{20E13F1D-F86F-4E52-8D3A-A28DE30A4871}">
      <dgm:prSet custT="1"/>
      <dgm:spPr/>
      <dgm:t>
        <a:bodyPr/>
        <a:lstStyle/>
        <a:p>
          <a:r>
            <a:rPr lang="en-ID" sz="1600" dirty="0">
              <a:latin typeface="+mj-lt"/>
            </a:rPr>
            <a:t>gamma: 1</a:t>
          </a:r>
        </a:p>
      </dgm:t>
    </dgm:pt>
    <dgm:pt modelId="{F2DB1AC9-414D-4060-9D81-0AB9C24A6C65}" type="parTrans" cxnId="{D7ADD876-1B08-4A51-B806-0800051D47CC}">
      <dgm:prSet/>
      <dgm:spPr/>
      <dgm:t>
        <a:bodyPr/>
        <a:lstStyle/>
        <a:p>
          <a:endParaRPr lang="en-ID"/>
        </a:p>
      </dgm:t>
    </dgm:pt>
    <dgm:pt modelId="{BEDC6053-29E9-45AF-B9A6-325C7B2837F8}" type="sibTrans" cxnId="{D7ADD876-1B08-4A51-B806-0800051D47CC}">
      <dgm:prSet/>
      <dgm:spPr/>
      <dgm:t>
        <a:bodyPr/>
        <a:lstStyle/>
        <a:p>
          <a:endParaRPr lang="en-ID"/>
        </a:p>
      </dgm:t>
    </dgm:pt>
    <dgm:pt modelId="{E104BEF1-953D-4D5D-A85A-5AEDD40968B5}" type="pres">
      <dgm:prSet presAssocID="{A282C0A7-37B2-40D6-9AA2-1892CD0EC6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0E12E-5C67-4082-BD23-2D81BD511D0A}" type="pres">
      <dgm:prSet presAssocID="{3A6F8985-DA87-44EF-B9F9-D0A9CB1AE62D}" presName="vertOne" presStyleCnt="0"/>
      <dgm:spPr/>
    </dgm:pt>
    <dgm:pt modelId="{A44F3B00-3BE5-48FA-96B1-EFA5ED41A382}" type="pres">
      <dgm:prSet presAssocID="{3A6F8985-DA87-44EF-B9F9-D0A9CB1AE62D}" presName="txOne" presStyleLbl="node0" presStyleIdx="0" presStyleCnt="1">
        <dgm:presLayoutVars>
          <dgm:chPref val="3"/>
        </dgm:presLayoutVars>
      </dgm:prSet>
      <dgm:spPr/>
    </dgm:pt>
    <dgm:pt modelId="{FD74120F-0091-4D9F-B0A0-5F2E4907324D}" type="pres">
      <dgm:prSet presAssocID="{3A6F8985-DA87-44EF-B9F9-D0A9CB1AE62D}" presName="parTransOne" presStyleCnt="0"/>
      <dgm:spPr/>
    </dgm:pt>
    <dgm:pt modelId="{CDDDC9B4-7F97-44F2-B09F-84B2C59E9008}" type="pres">
      <dgm:prSet presAssocID="{3A6F8985-DA87-44EF-B9F9-D0A9CB1AE62D}" presName="horzOne" presStyleCnt="0"/>
      <dgm:spPr/>
    </dgm:pt>
    <dgm:pt modelId="{CC2D865F-2910-4BE6-B65E-8A8D1C47D2A4}" type="pres">
      <dgm:prSet presAssocID="{D205A1FF-2D94-404D-B927-4CBD7ECACF1D}" presName="vertTwo" presStyleCnt="0"/>
      <dgm:spPr/>
    </dgm:pt>
    <dgm:pt modelId="{96B7BF3F-953F-4672-AB13-2E5E7F3ABF60}" type="pres">
      <dgm:prSet presAssocID="{D205A1FF-2D94-404D-B927-4CBD7ECACF1D}" presName="txTwo" presStyleLbl="node2" presStyleIdx="0" presStyleCnt="3">
        <dgm:presLayoutVars>
          <dgm:chPref val="3"/>
        </dgm:presLayoutVars>
      </dgm:prSet>
      <dgm:spPr/>
    </dgm:pt>
    <dgm:pt modelId="{87EB0A19-5975-4034-8211-A1B2BA406AF4}" type="pres">
      <dgm:prSet presAssocID="{D205A1FF-2D94-404D-B927-4CBD7ECACF1D}" presName="parTransTwo" presStyleCnt="0"/>
      <dgm:spPr/>
    </dgm:pt>
    <dgm:pt modelId="{F0AC2957-27FB-41B6-8546-B2FF228774B4}" type="pres">
      <dgm:prSet presAssocID="{D205A1FF-2D94-404D-B927-4CBD7ECACF1D}" presName="horzTwo" presStyleCnt="0"/>
      <dgm:spPr/>
    </dgm:pt>
    <dgm:pt modelId="{5AB868DA-4AD3-42B8-A4BB-EADB053E243B}" type="pres">
      <dgm:prSet presAssocID="{BC7F08B9-1FAA-419A-8997-D53E16AFDEEF}" presName="vertThree" presStyleCnt="0"/>
      <dgm:spPr/>
    </dgm:pt>
    <dgm:pt modelId="{98B041D1-FD2C-44E7-AC1C-1E6DE8FBA9A6}" type="pres">
      <dgm:prSet presAssocID="{BC7F08B9-1FAA-419A-8997-D53E16AFDEEF}" presName="txThree" presStyleLbl="node3" presStyleIdx="0" presStyleCnt="3">
        <dgm:presLayoutVars>
          <dgm:chPref val="3"/>
        </dgm:presLayoutVars>
      </dgm:prSet>
      <dgm:spPr/>
    </dgm:pt>
    <dgm:pt modelId="{68513418-7570-450F-B466-A5A6DD4B6D2B}" type="pres">
      <dgm:prSet presAssocID="{BC7F08B9-1FAA-419A-8997-D53E16AFDEEF}" presName="horzThree" presStyleCnt="0"/>
      <dgm:spPr/>
    </dgm:pt>
    <dgm:pt modelId="{EF4C59E0-2619-4326-A120-16B03A9316F0}" type="pres">
      <dgm:prSet presAssocID="{9DC9BE5B-CC4E-408E-A117-7442DC52E126}" presName="sibSpaceTwo" presStyleCnt="0"/>
      <dgm:spPr/>
    </dgm:pt>
    <dgm:pt modelId="{3F281D90-6CB6-401B-89AC-01B1A462C1E6}" type="pres">
      <dgm:prSet presAssocID="{22E5184D-139A-4410-9E95-D2EDF3F51594}" presName="vertTwo" presStyleCnt="0"/>
      <dgm:spPr/>
    </dgm:pt>
    <dgm:pt modelId="{F773D6AF-ABF2-49C5-BCEE-321EA91DFC39}" type="pres">
      <dgm:prSet presAssocID="{22E5184D-139A-4410-9E95-D2EDF3F51594}" presName="txTwo" presStyleLbl="node2" presStyleIdx="1" presStyleCnt="3">
        <dgm:presLayoutVars>
          <dgm:chPref val="3"/>
        </dgm:presLayoutVars>
      </dgm:prSet>
      <dgm:spPr/>
    </dgm:pt>
    <dgm:pt modelId="{18649617-3C91-42A6-8864-AB51EE971438}" type="pres">
      <dgm:prSet presAssocID="{22E5184D-139A-4410-9E95-D2EDF3F51594}" presName="parTransTwo" presStyleCnt="0"/>
      <dgm:spPr/>
    </dgm:pt>
    <dgm:pt modelId="{3DFE7076-3E1D-473B-BFC4-AE9B0FE4F118}" type="pres">
      <dgm:prSet presAssocID="{22E5184D-139A-4410-9E95-D2EDF3F51594}" presName="horzTwo" presStyleCnt="0"/>
      <dgm:spPr/>
    </dgm:pt>
    <dgm:pt modelId="{66BC1DDC-3C9D-4E41-9B6C-30C36F326BE7}" type="pres">
      <dgm:prSet presAssocID="{61BC3322-A607-49FD-8976-6B3E36EA3536}" presName="vertThree" presStyleCnt="0"/>
      <dgm:spPr/>
    </dgm:pt>
    <dgm:pt modelId="{44EC7597-AE40-42E0-9AC0-CA3E95B3A517}" type="pres">
      <dgm:prSet presAssocID="{61BC3322-A607-49FD-8976-6B3E36EA3536}" presName="txThree" presStyleLbl="node3" presStyleIdx="1" presStyleCnt="3">
        <dgm:presLayoutVars>
          <dgm:chPref val="3"/>
        </dgm:presLayoutVars>
      </dgm:prSet>
      <dgm:spPr/>
    </dgm:pt>
    <dgm:pt modelId="{E2529CBB-10A8-4826-822F-922691E8B099}" type="pres">
      <dgm:prSet presAssocID="{61BC3322-A607-49FD-8976-6B3E36EA3536}" presName="horzThree" presStyleCnt="0"/>
      <dgm:spPr/>
    </dgm:pt>
    <dgm:pt modelId="{785314DF-6997-455E-B8CA-5E658C8DD9F8}" type="pres">
      <dgm:prSet presAssocID="{EDC0273E-9620-47DB-A7A1-4C64F5A383A7}" presName="sibSpaceTwo" presStyleCnt="0"/>
      <dgm:spPr/>
    </dgm:pt>
    <dgm:pt modelId="{BEAFF286-61E5-4D3B-949B-7D6152139591}" type="pres">
      <dgm:prSet presAssocID="{69B08054-1797-40AD-A4A8-B6798FD848A6}" presName="vertTwo" presStyleCnt="0"/>
      <dgm:spPr/>
    </dgm:pt>
    <dgm:pt modelId="{E6AF40D3-0664-455D-BA57-B2F721D917D4}" type="pres">
      <dgm:prSet presAssocID="{69B08054-1797-40AD-A4A8-B6798FD848A6}" presName="txTwo" presStyleLbl="node2" presStyleIdx="2" presStyleCnt="3">
        <dgm:presLayoutVars>
          <dgm:chPref val="3"/>
        </dgm:presLayoutVars>
      </dgm:prSet>
      <dgm:spPr/>
    </dgm:pt>
    <dgm:pt modelId="{F2A62EFA-4B7B-4B9E-81AB-058CD0F40BC9}" type="pres">
      <dgm:prSet presAssocID="{69B08054-1797-40AD-A4A8-B6798FD848A6}" presName="parTransTwo" presStyleCnt="0"/>
      <dgm:spPr/>
    </dgm:pt>
    <dgm:pt modelId="{404AC40C-CE92-4993-B9EA-D3887B4D4D54}" type="pres">
      <dgm:prSet presAssocID="{69B08054-1797-40AD-A4A8-B6798FD848A6}" presName="horzTwo" presStyleCnt="0"/>
      <dgm:spPr/>
    </dgm:pt>
    <dgm:pt modelId="{4738E767-819E-4A5A-A6D6-6E90DD247243}" type="pres">
      <dgm:prSet presAssocID="{20E13F1D-F86F-4E52-8D3A-A28DE30A4871}" presName="vertThree" presStyleCnt="0"/>
      <dgm:spPr/>
    </dgm:pt>
    <dgm:pt modelId="{B3469EAF-4CBC-4144-A9C6-0DAFC5E22368}" type="pres">
      <dgm:prSet presAssocID="{20E13F1D-F86F-4E52-8D3A-A28DE30A4871}" presName="txThree" presStyleLbl="node3" presStyleIdx="2" presStyleCnt="3">
        <dgm:presLayoutVars>
          <dgm:chPref val="3"/>
        </dgm:presLayoutVars>
      </dgm:prSet>
      <dgm:spPr/>
    </dgm:pt>
    <dgm:pt modelId="{00610348-5C96-49E9-802B-032360CB8125}" type="pres">
      <dgm:prSet presAssocID="{20E13F1D-F86F-4E52-8D3A-A28DE30A4871}" presName="horzThree" presStyleCnt="0"/>
      <dgm:spPr/>
    </dgm:pt>
  </dgm:ptLst>
  <dgm:cxnLst>
    <dgm:cxn modelId="{6DD5BE15-AF77-4394-BAE8-F5C29CC86DDC}" srcId="{3A6F8985-DA87-44EF-B9F9-D0A9CB1AE62D}" destId="{22E5184D-139A-4410-9E95-D2EDF3F51594}" srcOrd="1" destOrd="0" parTransId="{BA06E520-C97E-4123-A6EF-9C4205D6A5E8}" sibTransId="{EDC0273E-9620-47DB-A7A1-4C64F5A383A7}"/>
    <dgm:cxn modelId="{B2B10E2E-89DB-4428-B694-E1C52FA3C999}" type="presOf" srcId="{A282C0A7-37B2-40D6-9AA2-1892CD0EC65C}" destId="{E104BEF1-953D-4D5D-A85A-5AEDD40968B5}" srcOrd="0" destOrd="0" presId="urn:microsoft.com/office/officeart/2005/8/layout/hierarchy4"/>
    <dgm:cxn modelId="{879CA562-BE6B-495C-809F-59E78D82E726}" srcId="{A282C0A7-37B2-40D6-9AA2-1892CD0EC65C}" destId="{3A6F8985-DA87-44EF-B9F9-D0A9CB1AE62D}" srcOrd="0" destOrd="0" parTransId="{166FDB83-AAA0-4164-825A-BC66DFF37A28}" sibTransId="{9E025DCE-F997-4DAB-A16E-1E7F7E4CAC38}"/>
    <dgm:cxn modelId="{C12B8C4D-CCF8-4D03-ABB5-D5C4768886D4}" type="presOf" srcId="{22E5184D-139A-4410-9E95-D2EDF3F51594}" destId="{F773D6AF-ABF2-49C5-BCEE-321EA91DFC39}" srcOrd="0" destOrd="0" presId="urn:microsoft.com/office/officeart/2005/8/layout/hierarchy4"/>
    <dgm:cxn modelId="{B6EAD076-AE8E-4715-9331-3CE13F71269F}" type="presOf" srcId="{BC7F08B9-1FAA-419A-8997-D53E16AFDEEF}" destId="{98B041D1-FD2C-44E7-AC1C-1E6DE8FBA9A6}" srcOrd="0" destOrd="0" presId="urn:microsoft.com/office/officeart/2005/8/layout/hierarchy4"/>
    <dgm:cxn modelId="{D7ADD876-1B08-4A51-B806-0800051D47CC}" srcId="{69B08054-1797-40AD-A4A8-B6798FD848A6}" destId="{20E13F1D-F86F-4E52-8D3A-A28DE30A4871}" srcOrd="0" destOrd="0" parTransId="{F2DB1AC9-414D-4060-9D81-0AB9C24A6C65}" sibTransId="{BEDC6053-29E9-45AF-B9A6-325C7B2837F8}"/>
    <dgm:cxn modelId="{9BF1C57A-6868-4BC1-87A8-DADFBD6D37F5}" srcId="{3A6F8985-DA87-44EF-B9F9-D0A9CB1AE62D}" destId="{69B08054-1797-40AD-A4A8-B6798FD848A6}" srcOrd="2" destOrd="0" parTransId="{7263D587-11E0-4C0F-9B9A-A7251E41D88F}" sibTransId="{EFD19A9D-682D-4209-A57C-B7913639206D}"/>
    <dgm:cxn modelId="{BA851180-C19D-4B24-985A-99B0C57DFB41}" type="presOf" srcId="{D205A1FF-2D94-404D-B927-4CBD7ECACF1D}" destId="{96B7BF3F-953F-4672-AB13-2E5E7F3ABF60}" srcOrd="0" destOrd="0" presId="urn:microsoft.com/office/officeart/2005/8/layout/hierarchy4"/>
    <dgm:cxn modelId="{3A604A9A-B511-4E0F-8081-035765A085C6}" srcId="{22E5184D-139A-4410-9E95-D2EDF3F51594}" destId="{61BC3322-A607-49FD-8976-6B3E36EA3536}" srcOrd="0" destOrd="0" parTransId="{E2FDFFC4-204D-49D2-84BA-90F5CD71704E}" sibTransId="{463C1B6D-0F84-4C30-95D2-BA547F9F7402}"/>
    <dgm:cxn modelId="{BEAC8EA8-66B7-4A4D-AB43-363C958BF84F}" type="presOf" srcId="{61BC3322-A607-49FD-8976-6B3E36EA3536}" destId="{44EC7597-AE40-42E0-9AC0-CA3E95B3A517}" srcOrd="0" destOrd="0" presId="urn:microsoft.com/office/officeart/2005/8/layout/hierarchy4"/>
    <dgm:cxn modelId="{63D979BA-4F7B-40AF-8FA0-8A3429E5AA3C}" srcId="{3A6F8985-DA87-44EF-B9F9-D0A9CB1AE62D}" destId="{D205A1FF-2D94-404D-B927-4CBD7ECACF1D}" srcOrd="0" destOrd="0" parTransId="{95C377B2-F64D-45BD-945C-25FB42C232C7}" sibTransId="{9DC9BE5B-CC4E-408E-A117-7442DC52E126}"/>
    <dgm:cxn modelId="{2FD099C3-E1CA-4B97-A66D-0AC183547BA3}" type="presOf" srcId="{3A6F8985-DA87-44EF-B9F9-D0A9CB1AE62D}" destId="{A44F3B00-3BE5-48FA-96B1-EFA5ED41A382}" srcOrd="0" destOrd="0" presId="urn:microsoft.com/office/officeart/2005/8/layout/hierarchy4"/>
    <dgm:cxn modelId="{A620F0CB-A7BB-4387-BCB3-F3F80C1B6651}" type="presOf" srcId="{69B08054-1797-40AD-A4A8-B6798FD848A6}" destId="{E6AF40D3-0664-455D-BA57-B2F721D917D4}" srcOrd="0" destOrd="0" presId="urn:microsoft.com/office/officeart/2005/8/layout/hierarchy4"/>
    <dgm:cxn modelId="{863B92D8-8C04-4C21-B76D-BCDAB571DA2D}" srcId="{D205A1FF-2D94-404D-B927-4CBD7ECACF1D}" destId="{BC7F08B9-1FAA-419A-8997-D53E16AFDEEF}" srcOrd="0" destOrd="0" parTransId="{BFB1DE05-2125-453C-9197-0A5049C8FC55}" sibTransId="{AF0333DE-4E37-42EE-BF19-A23EC084738F}"/>
    <dgm:cxn modelId="{C11860DB-E2CF-4B36-BD0A-C9F08EFE33A8}" type="presOf" srcId="{20E13F1D-F86F-4E52-8D3A-A28DE30A4871}" destId="{B3469EAF-4CBC-4144-A9C6-0DAFC5E22368}" srcOrd="0" destOrd="0" presId="urn:microsoft.com/office/officeart/2005/8/layout/hierarchy4"/>
    <dgm:cxn modelId="{3862FFD6-723D-4D04-8899-5B011021588F}" type="presParOf" srcId="{E104BEF1-953D-4D5D-A85A-5AEDD40968B5}" destId="{08B0E12E-5C67-4082-BD23-2D81BD511D0A}" srcOrd="0" destOrd="0" presId="urn:microsoft.com/office/officeart/2005/8/layout/hierarchy4"/>
    <dgm:cxn modelId="{D447A2AC-07C1-4B0D-A53C-D35D74643687}" type="presParOf" srcId="{08B0E12E-5C67-4082-BD23-2D81BD511D0A}" destId="{A44F3B00-3BE5-48FA-96B1-EFA5ED41A382}" srcOrd="0" destOrd="0" presId="urn:microsoft.com/office/officeart/2005/8/layout/hierarchy4"/>
    <dgm:cxn modelId="{C7DAF44D-3E97-4815-8367-87396A2BB852}" type="presParOf" srcId="{08B0E12E-5C67-4082-BD23-2D81BD511D0A}" destId="{FD74120F-0091-4D9F-B0A0-5F2E4907324D}" srcOrd="1" destOrd="0" presId="urn:microsoft.com/office/officeart/2005/8/layout/hierarchy4"/>
    <dgm:cxn modelId="{9272D28F-B117-4B92-92CF-CD51D23AE6FD}" type="presParOf" srcId="{08B0E12E-5C67-4082-BD23-2D81BD511D0A}" destId="{CDDDC9B4-7F97-44F2-B09F-84B2C59E9008}" srcOrd="2" destOrd="0" presId="urn:microsoft.com/office/officeart/2005/8/layout/hierarchy4"/>
    <dgm:cxn modelId="{941FACA5-B259-4371-BF8C-61FA7EEFF010}" type="presParOf" srcId="{CDDDC9B4-7F97-44F2-B09F-84B2C59E9008}" destId="{CC2D865F-2910-4BE6-B65E-8A8D1C47D2A4}" srcOrd="0" destOrd="0" presId="urn:microsoft.com/office/officeart/2005/8/layout/hierarchy4"/>
    <dgm:cxn modelId="{2C003246-179C-4EDD-8B46-F8A850BDF410}" type="presParOf" srcId="{CC2D865F-2910-4BE6-B65E-8A8D1C47D2A4}" destId="{96B7BF3F-953F-4672-AB13-2E5E7F3ABF60}" srcOrd="0" destOrd="0" presId="urn:microsoft.com/office/officeart/2005/8/layout/hierarchy4"/>
    <dgm:cxn modelId="{D0215BF1-7B69-4F7B-8E22-5613B937019A}" type="presParOf" srcId="{CC2D865F-2910-4BE6-B65E-8A8D1C47D2A4}" destId="{87EB0A19-5975-4034-8211-A1B2BA406AF4}" srcOrd="1" destOrd="0" presId="urn:microsoft.com/office/officeart/2005/8/layout/hierarchy4"/>
    <dgm:cxn modelId="{41359E41-16EA-40C9-A757-75033973D15C}" type="presParOf" srcId="{CC2D865F-2910-4BE6-B65E-8A8D1C47D2A4}" destId="{F0AC2957-27FB-41B6-8546-B2FF228774B4}" srcOrd="2" destOrd="0" presId="urn:microsoft.com/office/officeart/2005/8/layout/hierarchy4"/>
    <dgm:cxn modelId="{CE8C947A-DA53-419C-9E48-49E03201647C}" type="presParOf" srcId="{F0AC2957-27FB-41B6-8546-B2FF228774B4}" destId="{5AB868DA-4AD3-42B8-A4BB-EADB053E243B}" srcOrd="0" destOrd="0" presId="urn:microsoft.com/office/officeart/2005/8/layout/hierarchy4"/>
    <dgm:cxn modelId="{AD688431-809A-4C30-B9B4-BDE3CE726CC7}" type="presParOf" srcId="{5AB868DA-4AD3-42B8-A4BB-EADB053E243B}" destId="{98B041D1-FD2C-44E7-AC1C-1E6DE8FBA9A6}" srcOrd="0" destOrd="0" presId="urn:microsoft.com/office/officeart/2005/8/layout/hierarchy4"/>
    <dgm:cxn modelId="{93723111-EE3D-41BA-9792-6095825FB793}" type="presParOf" srcId="{5AB868DA-4AD3-42B8-A4BB-EADB053E243B}" destId="{68513418-7570-450F-B466-A5A6DD4B6D2B}" srcOrd="1" destOrd="0" presId="urn:microsoft.com/office/officeart/2005/8/layout/hierarchy4"/>
    <dgm:cxn modelId="{3B4BD51F-E2D6-4F55-8A9B-EEC5596A1639}" type="presParOf" srcId="{CDDDC9B4-7F97-44F2-B09F-84B2C59E9008}" destId="{EF4C59E0-2619-4326-A120-16B03A9316F0}" srcOrd="1" destOrd="0" presId="urn:microsoft.com/office/officeart/2005/8/layout/hierarchy4"/>
    <dgm:cxn modelId="{32CCDE19-DE09-4F51-A712-7B19CBB5EE64}" type="presParOf" srcId="{CDDDC9B4-7F97-44F2-B09F-84B2C59E9008}" destId="{3F281D90-6CB6-401B-89AC-01B1A462C1E6}" srcOrd="2" destOrd="0" presId="urn:microsoft.com/office/officeart/2005/8/layout/hierarchy4"/>
    <dgm:cxn modelId="{FC2A09E1-F53C-4997-B50B-B991BD6DA30A}" type="presParOf" srcId="{3F281D90-6CB6-401B-89AC-01B1A462C1E6}" destId="{F773D6AF-ABF2-49C5-BCEE-321EA91DFC39}" srcOrd="0" destOrd="0" presId="urn:microsoft.com/office/officeart/2005/8/layout/hierarchy4"/>
    <dgm:cxn modelId="{1980CC2B-2CDE-4921-9F00-341A8583C04A}" type="presParOf" srcId="{3F281D90-6CB6-401B-89AC-01B1A462C1E6}" destId="{18649617-3C91-42A6-8864-AB51EE971438}" srcOrd="1" destOrd="0" presId="urn:microsoft.com/office/officeart/2005/8/layout/hierarchy4"/>
    <dgm:cxn modelId="{985000B2-E747-4E6F-B817-B1A6A8673691}" type="presParOf" srcId="{3F281D90-6CB6-401B-89AC-01B1A462C1E6}" destId="{3DFE7076-3E1D-473B-BFC4-AE9B0FE4F118}" srcOrd="2" destOrd="0" presId="urn:microsoft.com/office/officeart/2005/8/layout/hierarchy4"/>
    <dgm:cxn modelId="{76D99415-B5E0-448C-B88B-D9D5BCA188F9}" type="presParOf" srcId="{3DFE7076-3E1D-473B-BFC4-AE9B0FE4F118}" destId="{66BC1DDC-3C9D-4E41-9B6C-30C36F326BE7}" srcOrd="0" destOrd="0" presId="urn:microsoft.com/office/officeart/2005/8/layout/hierarchy4"/>
    <dgm:cxn modelId="{FDCC96F0-EECF-4CB6-B3A9-519F5D213C4F}" type="presParOf" srcId="{66BC1DDC-3C9D-4E41-9B6C-30C36F326BE7}" destId="{44EC7597-AE40-42E0-9AC0-CA3E95B3A517}" srcOrd="0" destOrd="0" presId="urn:microsoft.com/office/officeart/2005/8/layout/hierarchy4"/>
    <dgm:cxn modelId="{96FF02BD-9CFF-40D8-842F-48A742BABF65}" type="presParOf" srcId="{66BC1DDC-3C9D-4E41-9B6C-30C36F326BE7}" destId="{E2529CBB-10A8-4826-822F-922691E8B099}" srcOrd="1" destOrd="0" presId="urn:microsoft.com/office/officeart/2005/8/layout/hierarchy4"/>
    <dgm:cxn modelId="{16378DDB-198A-4692-84F4-E5EF83E7F62B}" type="presParOf" srcId="{CDDDC9B4-7F97-44F2-B09F-84B2C59E9008}" destId="{785314DF-6997-455E-B8CA-5E658C8DD9F8}" srcOrd="3" destOrd="0" presId="urn:microsoft.com/office/officeart/2005/8/layout/hierarchy4"/>
    <dgm:cxn modelId="{33CD3DE7-6BC4-47DE-BFE4-0D917E3ED337}" type="presParOf" srcId="{CDDDC9B4-7F97-44F2-B09F-84B2C59E9008}" destId="{BEAFF286-61E5-4D3B-949B-7D6152139591}" srcOrd="4" destOrd="0" presId="urn:microsoft.com/office/officeart/2005/8/layout/hierarchy4"/>
    <dgm:cxn modelId="{138F2062-15DC-4604-B9AA-1DBFABE297CB}" type="presParOf" srcId="{BEAFF286-61E5-4D3B-949B-7D6152139591}" destId="{E6AF40D3-0664-455D-BA57-B2F721D917D4}" srcOrd="0" destOrd="0" presId="urn:microsoft.com/office/officeart/2005/8/layout/hierarchy4"/>
    <dgm:cxn modelId="{CA4C391F-F704-4975-B69A-419A66366CAE}" type="presParOf" srcId="{BEAFF286-61E5-4D3B-949B-7D6152139591}" destId="{F2A62EFA-4B7B-4B9E-81AB-058CD0F40BC9}" srcOrd="1" destOrd="0" presId="urn:microsoft.com/office/officeart/2005/8/layout/hierarchy4"/>
    <dgm:cxn modelId="{F62F1DFA-ADC4-4339-84A9-FA128647AE26}" type="presParOf" srcId="{BEAFF286-61E5-4D3B-949B-7D6152139591}" destId="{404AC40C-CE92-4993-B9EA-D3887B4D4D54}" srcOrd="2" destOrd="0" presId="urn:microsoft.com/office/officeart/2005/8/layout/hierarchy4"/>
    <dgm:cxn modelId="{EA730819-6467-42BD-A9B5-6AE8E5CE61BD}" type="presParOf" srcId="{404AC40C-CE92-4993-B9EA-D3887B4D4D54}" destId="{4738E767-819E-4A5A-A6D6-6E90DD247243}" srcOrd="0" destOrd="0" presId="urn:microsoft.com/office/officeart/2005/8/layout/hierarchy4"/>
    <dgm:cxn modelId="{0E54814D-F8FA-47A3-BA8C-BE07C45775B5}" type="presParOf" srcId="{4738E767-819E-4A5A-A6D6-6E90DD247243}" destId="{B3469EAF-4CBC-4144-A9C6-0DAFC5E22368}" srcOrd="0" destOrd="0" presId="urn:microsoft.com/office/officeart/2005/8/layout/hierarchy4"/>
    <dgm:cxn modelId="{B0198176-83FE-44AD-8EC0-46512E723852}" type="presParOf" srcId="{4738E767-819E-4A5A-A6D6-6E90DD247243}" destId="{00610348-5C96-49E9-802B-032360CB812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CC83C-8ED8-4DDD-8E25-B9D342D503BE}">
      <dsp:nvSpPr>
        <dsp:cNvPr id="0" name=""/>
        <dsp:cNvSpPr/>
      </dsp:nvSpPr>
      <dsp:spPr>
        <a:xfrm>
          <a:off x="-9519" y="2796191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D1A7-0D2A-4ED9-AF65-FE2FE5F82518}">
      <dsp:nvSpPr>
        <dsp:cNvPr id="0" name=""/>
        <dsp:cNvSpPr/>
      </dsp:nvSpPr>
      <dsp:spPr>
        <a:xfrm>
          <a:off x="-378" y="1458921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A6F4F-C089-4252-887A-A45ADFD30606}">
      <dsp:nvSpPr>
        <dsp:cNvPr id="0" name=""/>
        <dsp:cNvSpPr/>
      </dsp:nvSpPr>
      <dsp:spPr>
        <a:xfrm>
          <a:off x="-378" y="404507"/>
          <a:ext cx="49911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E304F-EFF0-402B-9696-414B1B9D4BBA}">
      <dsp:nvSpPr>
        <dsp:cNvPr id="0" name=""/>
        <dsp:cNvSpPr/>
      </dsp:nvSpPr>
      <dsp:spPr>
        <a:xfrm>
          <a:off x="1296550" y="1192"/>
          <a:ext cx="3694929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it-IT" sz="1800" b="0" kern="1200" dirty="0">
              <a:solidFill>
                <a:srgbClr val="A95C3D"/>
              </a:solidFill>
              <a:latin typeface="+mj-lt"/>
            </a:rPr>
            <a:t>UAS_PCA dan Multi Linear Regression.xlsx</a:t>
          </a:r>
          <a:endParaRPr lang="en-ID" sz="1800" kern="1200" dirty="0">
            <a:solidFill>
              <a:srgbClr val="A95C3D"/>
            </a:solidFill>
            <a:latin typeface="+mj-lt"/>
          </a:endParaRPr>
        </a:p>
      </dsp:txBody>
      <dsp:txXfrm>
        <a:off x="1296550" y="1192"/>
        <a:ext cx="3694929" cy="403314"/>
      </dsp:txXfrm>
    </dsp:sp>
    <dsp:sp modelId="{4EA54C4A-7A94-4EBC-A68E-5F6F923B1BA4}">
      <dsp:nvSpPr>
        <dsp:cNvPr id="0" name=""/>
        <dsp:cNvSpPr/>
      </dsp:nvSpPr>
      <dsp:spPr>
        <a:xfrm>
          <a:off x="100964" y="1192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Dataset</a:t>
          </a:r>
          <a:endParaRPr lang="en-ID" sz="2000" b="1" kern="1200" dirty="0">
            <a:latin typeface="+mj-lt"/>
          </a:endParaRPr>
        </a:p>
      </dsp:txBody>
      <dsp:txXfrm>
        <a:off x="120656" y="20884"/>
        <a:ext cx="1055616" cy="383622"/>
      </dsp:txXfrm>
    </dsp:sp>
    <dsp:sp modelId="{12C756AF-DB6B-4589-B4C8-BAC4DAEC57D3}">
      <dsp:nvSpPr>
        <dsp:cNvPr id="0" name=""/>
        <dsp:cNvSpPr/>
      </dsp:nvSpPr>
      <dsp:spPr>
        <a:xfrm>
          <a:off x="0" y="404507"/>
          <a:ext cx="4991101" cy="63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Data contains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999</a:t>
          </a:r>
          <a:r>
            <a:rPr lang="en-US" sz="1800" kern="1200" dirty="0">
              <a:latin typeface="+mj-lt"/>
            </a:rPr>
            <a:t> entries across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10</a:t>
          </a:r>
          <a:r>
            <a:rPr lang="en-US" sz="1800" kern="1200" dirty="0">
              <a:latin typeface="+mj-lt"/>
            </a:rPr>
            <a:t> columns.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ID" sz="1800" kern="1200" dirty="0">
              <a:latin typeface="+mj-lt"/>
            </a:rPr>
            <a:t>Its stores </a:t>
          </a:r>
          <a:r>
            <a:rPr lang="en-ID" sz="1800" kern="1200" dirty="0">
              <a:solidFill>
                <a:srgbClr val="A95C3D"/>
              </a:solidFill>
              <a:latin typeface="+mj-lt"/>
            </a:rPr>
            <a:t>631 </a:t>
          </a:r>
          <a:r>
            <a:rPr lang="en-ID" sz="1800" kern="1200" dirty="0">
              <a:solidFill>
                <a:schemeClr val="tx1"/>
              </a:solidFill>
              <a:latin typeface="+mj-lt"/>
            </a:rPr>
            <a:t>distinct</a:t>
          </a:r>
          <a:r>
            <a:rPr lang="en-ID" sz="1800" kern="1200" dirty="0">
              <a:latin typeface="+mj-lt"/>
            </a:rPr>
            <a:t> customers records.</a:t>
          </a:r>
        </a:p>
      </dsp:txBody>
      <dsp:txXfrm>
        <a:off x="0" y="404507"/>
        <a:ext cx="4991101" cy="630934"/>
      </dsp:txXfrm>
    </dsp:sp>
    <dsp:sp modelId="{74204885-D142-47C6-ACD0-27F4C3494CDB}">
      <dsp:nvSpPr>
        <dsp:cNvPr id="0" name=""/>
        <dsp:cNvSpPr/>
      </dsp:nvSpPr>
      <dsp:spPr>
        <a:xfrm>
          <a:off x="1296550" y="1055607"/>
          <a:ext cx="3694929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800" kern="1200" dirty="0">
              <a:latin typeface="+mj-lt"/>
            </a:rPr>
            <a:t>Datatype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integer</a:t>
          </a:r>
          <a:r>
            <a:rPr lang="en-US" sz="1800" kern="1200" dirty="0">
              <a:latin typeface="+mj-lt"/>
            </a:rPr>
            <a:t> (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int64</a:t>
          </a:r>
          <a:r>
            <a:rPr lang="en-US" sz="1800" kern="1200" dirty="0">
              <a:latin typeface="+mj-lt"/>
            </a:rPr>
            <a:t>).</a:t>
          </a:r>
          <a:endParaRPr lang="en-ID" sz="1800" kern="1200" dirty="0">
            <a:solidFill>
              <a:schemeClr val="tx1"/>
            </a:solidFill>
            <a:latin typeface="+mj-lt"/>
          </a:endParaRPr>
        </a:p>
      </dsp:txBody>
      <dsp:txXfrm>
        <a:off x="1296550" y="1055607"/>
        <a:ext cx="3694929" cy="403314"/>
      </dsp:txXfrm>
    </dsp:sp>
    <dsp:sp modelId="{B5FF2AD2-952F-4251-B30A-440BBF6861FA}">
      <dsp:nvSpPr>
        <dsp:cNvPr id="0" name=""/>
        <dsp:cNvSpPr/>
      </dsp:nvSpPr>
      <dsp:spPr>
        <a:xfrm>
          <a:off x="100964" y="1055607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Columns</a:t>
          </a:r>
          <a:endParaRPr lang="en-ID" sz="2000" b="1" kern="1200" dirty="0">
            <a:latin typeface="+mj-lt"/>
          </a:endParaRPr>
        </a:p>
      </dsp:txBody>
      <dsp:txXfrm>
        <a:off x="120656" y="1075299"/>
        <a:ext cx="1055616" cy="383622"/>
      </dsp:txXfrm>
    </dsp:sp>
    <dsp:sp modelId="{1D0E5FC7-BD5D-42AB-B555-6F6796BA8BFD}">
      <dsp:nvSpPr>
        <dsp:cNvPr id="0" name=""/>
        <dsp:cNvSpPr/>
      </dsp:nvSpPr>
      <dsp:spPr>
        <a:xfrm>
          <a:off x="0" y="1458921"/>
          <a:ext cx="4991101" cy="91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Customer</a:t>
          </a:r>
          <a:r>
            <a:rPr lang="en-US" sz="1800" kern="1200" dirty="0" err="1">
              <a:latin typeface="+mj-lt"/>
            </a:rPr>
            <a:t>_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ID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Age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Education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Occupation</a:t>
          </a:r>
          <a:r>
            <a:rPr lang="en-US" sz="1800" kern="1200" dirty="0">
              <a:latin typeface="+mj-lt"/>
            </a:rPr>
            <a:t>, 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Income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Average_Balance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Appraisal</a:t>
          </a:r>
          <a:r>
            <a:rPr lang="en-US" sz="1800" kern="1200" dirty="0">
              <a:latin typeface="+mj-lt"/>
            </a:rPr>
            <a:t>,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Industri</a:t>
          </a:r>
          <a:r>
            <a:rPr lang="en-US" sz="1800" kern="1200" dirty="0">
              <a:latin typeface="+mj-lt"/>
            </a:rPr>
            <a:t>, 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+mj-lt"/>
            </a:rPr>
            <a:t>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kern="1200" dirty="0">
              <a:latin typeface="+mj-lt"/>
            </a:rPr>
            <a:t> (</a:t>
          </a:r>
          <a:r>
            <a:rPr lang="en-ID" sz="1800" kern="1200" dirty="0">
              <a:latin typeface="+mj-lt"/>
            </a:rPr>
            <a:t>Credit Repayment</a:t>
          </a:r>
          <a:r>
            <a:rPr lang="en-US" sz="1800" kern="1200" dirty="0">
              <a:latin typeface="+mj-lt"/>
            </a:rPr>
            <a:t>).</a:t>
          </a:r>
          <a:endParaRPr lang="en-ID" sz="1800" kern="1200" dirty="0">
            <a:latin typeface="+mj-lt"/>
          </a:endParaRPr>
        </a:p>
      </dsp:txBody>
      <dsp:txXfrm>
        <a:off x="0" y="1458921"/>
        <a:ext cx="4991101" cy="913789"/>
      </dsp:txXfrm>
    </dsp:sp>
    <dsp:sp modelId="{82378250-94D6-413A-B3E2-BE142B0B7837}">
      <dsp:nvSpPr>
        <dsp:cNvPr id="0" name=""/>
        <dsp:cNvSpPr/>
      </dsp:nvSpPr>
      <dsp:spPr>
        <a:xfrm>
          <a:off x="1269126" y="2392876"/>
          <a:ext cx="3731493" cy="40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D" sz="1800" kern="1200" dirty="0">
              <a:solidFill>
                <a:schemeClr val="tx1"/>
              </a:solidFill>
              <a:latin typeface="+mj-lt"/>
            </a:rPr>
            <a:t>Value types mostly </a:t>
          </a:r>
          <a:r>
            <a:rPr lang="en-ID" sz="1800" kern="1200" dirty="0">
              <a:solidFill>
                <a:srgbClr val="A95C3D"/>
              </a:solidFill>
              <a:latin typeface="+mj-lt"/>
            </a:rPr>
            <a:t>Discrete </a:t>
          </a:r>
          <a:r>
            <a:rPr lang="en-ID" sz="1800" kern="1200" dirty="0">
              <a:solidFill>
                <a:schemeClr val="tx1"/>
              </a:solidFill>
              <a:latin typeface="+mj-lt"/>
            </a:rPr>
            <a:t>numeric</a:t>
          </a:r>
        </a:p>
      </dsp:txBody>
      <dsp:txXfrm>
        <a:off x="1269126" y="2392876"/>
        <a:ext cx="3731493" cy="403314"/>
      </dsp:txXfrm>
    </dsp:sp>
    <dsp:sp modelId="{903A4615-8A77-4C18-ACC3-9A2E606FE3F7}">
      <dsp:nvSpPr>
        <dsp:cNvPr id="0" name=""/>
        <dsp:cNvSpPr/>
      </dsp:nvSpPr>
      <dsp:spPr>
        <a:xfrm>
          <a:off x="91823" y="2392876"/>
          <a:ext cx="1095000" cy="40331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>
              <a:latin typeface="+mj-lt"/>
            </a:rPr>
            <a:t>Values </a:t>
          </a:r>
          <a:endParaRPr lang="en-ID" sz="2000" b="1" kern="1200" dirty="0">
            <a:latin typeface="+mj-lt"/>
          </a:endParaRPr>
        </a:p>
      </dsp:txBody>
      <dsp:txXfrm>
        <a:off x="111515" y="2412568"/>
        <a:ext cx="1055616" cy="383622"/>
      </dsp:txXfrm>
    </dsp:sp>
    <dsp:sp modelId="{6D5A432E-6239-4F89-9803-31C201AF780F}">
      <dsp:nvSpPr>
        <dsp:cNvPr id="0" name=""/>
        <dsp:cNvSpPr/>
      </dsp:nvSpPr>
      <dsp:spPr>
        <a:xfrm>
          <a:off x="0" y="2796191"/>
          <a:ext cx="4991101" cy="63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No null (</a:t>
          </a:r>
          <a:r>
            <a:rPr lang="en-US" sz="1800" kern="1200" dirty="0" err="1">
              <a:latin typeface="+mj-lt"/>
            </a:rPr>
            <a:t>NaN</a:t>
          </a:r>
          <a:r>
            <a:rPr lang="en-US" sz="1800" kern="1200" dirty="0">
              <a:latin typeface="+mj-lt"/>
            </a:rPr>
            <a:t>) value found.</a:t>
          </a:r>
          <a:endParaRPr lang="en-ID" sz="1800" kern="1200" dirty="0">
            <a:latin typeface="+mj-lt"/>
          </a:endParaRPr>
        </a:p>
        <a:p>
          <a:pPr marL="171450" lvl="1" indent="-171450" algn="l" defTabSz="800100">
            <a:lnSpc>
              <a:spcPct val="7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800" kern="1200" dirty="0">
              <a:latin typeface="+mj-lt"/>
            </a:rPr>
            <a:t>The </a:t>
          </a:r>
          <a:r>
            <a:rPr lang="en-US" sz="1800" kern="1200" dirty="0" err="1">
              <a:solidFill>
                <a:srgbClr val="A95C3D"/>
              </a:solidFill>
              <a:latin typeface="+mj-lt"/>
            </a:rPr>
            <a:t>Pelunasan_Kredit</a:t>
          </a:r>
          <a:r>
            <a:rPr lang="en-US" sz="1800" kern="1200" dirty="0">
              <a:latin typeface="+mj-lt"/>
            </a:rPr>
            <a:t> column will act as our </a:t>
          </a:r>
          <a:r>
            <a:rPr lang="en-US" sz="1800" kern="1200" dirty="0">
              <a:solidFill>
                <a:srgbClr val="A95C3D"/>
              </a:solidFill>
              <a:latin typeface="+mj-lt"/>
            </a:rPr>
            <a:t>target</a:t>
          </a:r>
          <a:r>
            <a:rPr lang="en-US" sz="1800" kern="1200" dirty="0">
              <a:latin typeface="+mj-lt"/>
            </a:rPr>
            <a:t> feature. .</a:t>
          </a:r>
          <a:endParaRPr lang="en-ID" sz="1800" kern="1200" dirty="0">
            <a:latin typeface="+mj-lt"/>
          </a:endParaRPr>
        </a:p>
      </dsp:txBody>
      <dsp:txXfrm>
        <a:off x="0" y="2796191"/>
        <a:ext cx="4991101" cy="6350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883"/>
          <a:ext cx="4071139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testing set</a:t>
          </a:r>
        </a:p>
      </dsp:txBody>
      <dsp:txXfrm>
        <a:off x="11850" y="11269"/>
        <a:ext cx="4050367" cy="333817"/>
      </dsp:txXfrm>
    </dsp:sp>
    <dsp:sp modelId="{96B7BF3F-953F-4672-AB13-2E5E7F3ABF60}">
      <dsp:nvSpPr>
        <dsp:cNvPr id="0" name=""/>
        <dsp:cNvSpPr/>
      </dsp:nvSpPr>
      <dsp:spPr>
        <a:xfrm>
          <a:off x="1464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11850" y="433255"/>
        <a:ext cx="1264309" cy="333817"/>
      </dsp:txXfrm>
    </dsp:sp>
    <dsp:sp modelId="{B485ACD1-F655-4732-9D4A-D1B765B0282F}">
      <dsp:nvSpPr>
        <dsp:cNvPr id="0" name=""/>
        <dsp:cNvSpPr/>
      </dsp:nvSpPr>
      <dsp:spPr>
        <a:xfrm>
          <a:off x="1464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1850" y="855242"/>
        <a:ext cx="1264309" cy="333817"/>
      </dsp:txXfrm>
    </dsp:sp>
    <dsp:sp modelId="{F773D6AF-ABF2-49C5-BCEE-321EA91DFC39}">
      <dsp:nvSpPr>
        <dsp:cNvPr id="0" name=""/>
        <dsp:cNvSpPr/>
      </dsp:nvSpPr>
      <dsp:spPr>
        <a:xfrm>
          <a:off x="1394493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4879" y="433255"/>
        <a:ext cx="1264309" cy="333817"/>
      </dsp:txXfrm>
    </dsp:sp>
    <dsp:sp modelId="{CC507F19-2C50-4800-8D5E-819CCF568090}">
      <dsp:nvSpPr>
        <dsp:cNvPr id="0" name=""/>
        <dsp:cNvSpPr/>
      </dsp:nvSpPr>
      <dsp:spPr>
        <a:xfrm>
          <a:off x="1394493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404879" y="855242"/>
        <a:ext cx="1264309" cy="333817"/>
      </dsp:txXfrm>
    </dsp:sp>
    <dsp:sp modelId="{E6AF40D3-0664-455D-BA57-B2F721D917D4}">
      <dsp:nvSpPr>
        <dsp:cNvPr id="0" name=""/>
        <dsp:cNvSpPr/>
      </dsp:nvSpPr>
      <dsp:spPr>
        <a:xfrm>
          <a:off x="2787521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7907" y="433255"/>
        <a:ext cx="1264309" cy="333817"/>
      </dsp:txXfrm>
    </dsp:sp>
    <dsp:sp modelId="{F185F417-6812-49F6-9550-D611D791070D}">
      <dsp:nvSpPr>
        <dsp:cNvPr id="0" name=""/>
        <dsp:cNvSpPr/>
      </dsp:nvSpPr>
      <dsp:spPr>
        <a:xfrm>
          <a:off x="2787521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76%</a:t>
          </a:r>
        </a:p>
      </dsp:txBody>
      <dsp:txXfrm>
        <a:off x="2797907" y="855242"/>
        <a:ext cx="1264309" cy="333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EC21-8FFA-44E3-B1EA-EE6374A4213C}">
      <dsp:nvSpPr>
        <dsp:cNvPr id="0" name=""/>
        <dsp:cNvSpPr/>
      </dsp:nvSpPr>
      <dsp:spPr>
        <a:xfrm>
          <a:off x="2604" y="0"/>
          <a:ext cx="5328790" cy="3905248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rPr>
            <a:t>Interpreting the data</a:t>
          </a:r>
          <a:endParaRPr lang="en-ID" sz="3200" b="1" kern="1200" dirty="0"/>
        </a:p>
      </dsp:txBody>
      <dsp:txXfrm rot="16200000">
        <a:off x="-1065668" y="1068272"/>
        <a:ext cx="3202303" cy="1065758"/>
      </dsp:txXfrm>
    </dsp:sp>
    <dsp:sp modelId="{FEB2D919-9C8B-4292-85A3-BB77D6F55B8E}">
      <dsp:nvSpPr>
        <dsp:cNvPr id="0" name=""/>
        <dsp:cNvSpPr/>
      </dsp:nvSpPr>
      <dsp:spPr>
        <a:xfrm>
          <a:off x="1068362" y="0"/>
          <a:ext cx="3969948" cy="390524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US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US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The matrix above shows that the columns has no linear correlation with each other, which is </a:t>
          </a:r>
          <a:r>
            <a:rPr lang="en-US" sz="2100" b="0" kern="1200" dirty="0" err="1">
              <a:latin typeface="+mj-lt"/>
            </a:rPr>
            <a:t>expecteusedd</a:t>
          </a:r>
          <a:r>
            <a:rPr lang="en-US" sz="2100" b="0" kern="1200" dirty="0">
              <a:latin typeface="+mj-lt"/>
            </a:rPr>
            <a:t> because the discrete value are not to picture linearity.</a:t>
          </a:r>
          <a:endParaRPr lang="en-ID" sz="2100" b="0" kern="1200" dirty="0">
            <a:latin typeface="+mj-lt"/>
          </a:endParaRP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The bar plot shows the ratio of accelerated mortgage loan repayment application.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US" sz="2100" b="0" kern="1200" dirty="0">
              <a:latin typeface="+mj-lt"/>
            </a:rPr>
            <a:t>We can see that the customer who does apply for it are slightly more than the one who doesn’t.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ts val="1800"/>
            </a:spcAft>
            <a:buNone/>
          </a:pPr>
          <a:endParaRPr lang="en-ID" sz="2100" b="0" kern="1200" dirty="0">
            <a:latin typeface="+mj-lt"/>
          </a:endParaRPr>
        </a:p>
      </dsp:txBody>
      <dsp:txXfrm>
        <a:off x="1068362" y="0"/>
        <a:ext cx="3969948" cy="3905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0034D-B620-4CFF-B3D6-5C3A7027FBEE}">
      <dsp:nvSpPr>
        <dsp:cNvPr id="0" name=""/>
        <dsp:cNvSpPr/>
      </dsp:nvSpPr>
      <dsp:spPr>
        <a:xfrm>
          <a:off x="675" y="0"/>
          <a:ext cx="2908279" cy="3416320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rgbClr val="E2DFA3"/>
            </a:gs>
            <a:gs pos="35000">
              <a:srgbClr val="E7E4B2"/>
            </a:gs>
            <a:gs pos="94000">
              <a:srgbClr val="CBC355"/>
            </a:gs>
          </a:gsLst>
          <a:lin ang="108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Assign target feature</a:t>
          </a:r>
        </a:p>
      </dsp:txBody>
      <dsp:txXfrm rot="16200000">
        <a:off x="-1109187" y="1109863"/>
        <a:ext cx="2801382" cy="581655"/>
      </dsp:txXfrm>
    </dsp:sp>
    <dsp:sp modelId="{A5D25CC9-A6F0-42C0-AA9C-6A463A543F09}">
      <dsp:nvSpPr>
        <dsp:cNvPr id="0" name=""/>
        <dsp:cNvSpPr/>
      </dsp:nvSpPr>
      <dsp:spPr>
        <a:xfrm>
          <a:off x="582331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Next we assign target feature (</a:t>
          </a:r>
          <a:r>
            <a:rPr lang="en-ID" sz="2200" b="1" kern="1200" dirty="0">
              <a:solidFill>
                <a:srgbClr val="A95C3D"/>
              </a:solidFill>
              <a:latin typeface="+mj-lt"/>
            </a:rPr>
            <a:t>y</a:t>
          </a:r>
          <a:r>
            <a:rPr lang="en-ID" sz="2200" b="1" kern="1200" dirty="0">
              <a:solidFill>
                <a:schemeClr val="tx1"/>
              </a:solidFill>
              <a:latin typeface="+mj-lt"/>
            </a:rPr>
            <a:t>) and independent features (</a:t>
          </a:r>
          <a:r>
            <a:rPr lang="en-ID" sz="2200" b="1" kern="1200" dirty="0">
              <a:solidFill>
                <a:srgbClr val="A95C3D"/>
              </a:solidFill>
              <a:latin typeface="+mj-lt"/>
            </a:rPr>
            <a:t>X</a:t>
          </a:r>
          <a:r>
            <a:rPr lang="en-ID" sz="2200" b="1" kern="1200" dirty="0">
              <a:solidFill>
                <a:schemeClr val="tx1"/>
              </a:solidFill>
              <a:latin typeface="+mj-lt"/>
            </a:rPr>
            <a:t>).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Not much to be done because the data has been structured well for classification.</a:t>
          </a:r>
        </a:p>
      </dsp:txBody>
      <dsp:txXfrm>
        <a:off x="582331" y="0"/>
        <a:ext cx="2166668" cy="3416320"/>
      </dsp:txXfrm>
    </dsp:sp>
    <dsp:sp modelId="{5EE80E4B-4CD5-4C0C-B66D-1118CB21196F}">
      <dsp:nvSpPr>
        <dsp:cNvPr id="0" name=""/>
        <dsp:cNvSpPr/>
      </dsp:nvSpPr>
      <dsp:spPr>
        <a:xfrm>
          <a:off x="3010744" y="0"/>
          <a:ext cx="2908279" cy="3416320"/>
        </a:xfrm>
        <a:prstGeom prst="roundRect">
          <a:avLst>
            <a:gd name="adj" fmla="val 5000"/>
          </a:avLst>
        </a:prstGeom>
        <a:gradFill flip="none" rotWithShape="1">
          <a:gsLst>
            <a:gs pos="0">
              <a:srgbClr val="7BC068"/>
            </a:gs>
            <a:gs pos="50000">
              <a:srgbClr val="B4DAAA"/>
            </a:gs>
            <a:gs pos="100000">
              <a:srgbClr val="BBDDB2"/>
            </a:gs>
          </a:gsLst>
          <a:lin ang="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Splitting the data</a:t>
          </a:r>
        </a:p>
      </dsp:txBody>
      <dsp:txXfrm rot="16200000">
        <a:off x="1900881" y="1109863"/>
        <a:ext cx="2801382" cy="581655"/>
      </dsp:txXfrm>
    </dsp:sp>
    <dsp:sp modelId="{C7F4038B-EC92-4A4C-A2A0-DDB63430A197}">
      <dsp:nvSpPr>
        <dsp:cNvPr id="0" name=""/>
        <dsp:cNvSpPr/>
      </dsp:nvSpPr>
      <dsp:spPr>
        <a:xfrm rot="5400000">
          <a:off x="2774136" y="2711959"/>
          <a:ext cx="502299" cy="4362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FE410-2F75-41E8-AFBC-F896FF005AE5}">
      <dsp:nvSpPr>
        <dsp:cNvPr id="0" name=""/>
        <dsp:cNvSpPr/>
      </dsp:nvSpPr>
      <dsp:spPr>
        <a:xfrm>
          <a:off x="3592400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Next we divides the data into training (70%) and testing (30%) datasets.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To do this, we will import and utilize </a:t>
          </a:r>
          <a:r>
            <a:rPr lang="en-ID" sz="2200" b="0" kern="1200" dirty="0" err="1">
              <a:solidFill>
                <a:srgbClr val="A95C3D"/>
              </a:solidFill>
              <a:latin typeface="+mj-lt"/>
            </a:rPr>
            <a:t>train_test_split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function from the Scikit-Learn model selection library.</a:t>
          </a:r>
        </a:p>
      </dsp:txBody>
      <dsp:txXfrm>
        <a:off x="3592400" y="0"/>
        <a:ext cx="2166668" cy="3416320"/>
      </dsp:txXfrm>
    </dsp:sp>
    <dsp:sp modelId="{8286EBA8-0D0E-4191-B402-F56E60D493D7}">
      <dsp:nvSpPr>
        <dsp:cNvPr id="0" name=""/>
        <dsp:cNvSpPr/>
      </dsp:nvSpPr>
      <dsp:spPr>
        <a:xfrm>
          <a:off x="6020813" y="0"/>
          <a:ext cx="2908279" cy="3416320"/>
        </a:xfrm>
        <a:prstGeom prst="roundRect">
          <a:avLst>
            <a:gd name="adj" fmla="val 5000"/>
          </a:avLst>
        </a:prstGeom>
        <a:gradFill flip="none" rotWithShape="0">
          <a:gsLst>
            <a:gs pos="0">
              <a:srgbClr val="9FAFA8"/>
            </a:gs>
            <a:gs pos="50000">
              <a:srgbClr val="BFCAC5"/>
            </a:gs>
            <a:gs pos="100000">
              <a:srgbClr val="DAE0DE"/>
            </a:gs>
          </a:gsLst>
          <a:lin ang="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+mj-lt"/>
            </a:rPr>
            <a:t>Scaling the data</a:t>
          </a:r>
        </a:p>
      </dsp:txBody>
      <dsp:txXfrm rot="16200000">
        <a:off x="4910950" y="1109863"/>
        <a:ext cx="2801382" cy="581655"/>
      </dsp:txXfrm>
    </dsp:sp>
    <dsp:sp modelId="{D91A3A70-B090-4B51-BFB4-706FAA7C1504}">
      <dsp:nvSpPr>
        <dsp:cNvPr id="0" name=""/>
        <dsp:cNvSpPr/>
      </dsp:nvSpPr>
      <dsp:spPr>
        <a:xfrm rot="5400000">
          <a:off x="5784205" y="2711959"/>
          <a:ext cx="502299" cy="43624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EAAA9-B3ED-4464-8BC9-FF31DD114F50}">
      <dsp:nvSpPr>
        <dsp:cNvPr id="0" name=""/>
        <dsp:cNvSpPr/>
      </dsp:nvSpPr>
      <dsp:spPr>
        <a:xfrm>
          <a:off x="6602469" y="0"/>
          <a:ext cx="2166668" cy="341632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1" kern="1200" dirty="0">
              <a:solidFill>
                <a:schemeClr val="tx1"/>
              </a:solidFill>
              <a:latin typeface="+mj-lt"/>
            </a:rPr>
            <a:t>Lastly, standardizes the features for our PCA process.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ts val="1800"/>
            </a:spcAft>
            <a:buNone/>
          </a:pPr>
          <a:r>
            <a:rPr lang="en-ID" sz="2200" b="0" kern="1200" dirty="0">
              <a:solidFill>
                <a:schemeClr val="tx1"/>
              </a:solidFill>
              <a:latin typeface="+mj-lt"/>
            </a:rPr>
            <a:t>We will use the </a:t>
          </a:r>
          <a:r>
            <a:rPr lang="en-ID" sz="2200" b="0" kern="1200" dirty="0" err="1">
              <a:solidFill>
                <a:srgbClr val="A95C3D"/>
              </a:solidFill>
              <a:latin typeface="+mj-lt"/>
            </a:rPr>
            <a:t>MinMaxScaler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function from Scikit-Learn </a:t>
          </a:r>
          <a:r>
            <a:rPr lang="en-ID" sz="2200" b="0" kern="1200" dirty="0" err="1">
              <a:solidFill>
                <a:schemeClr val="tx1"/>
              </a:solidFill>
              <a:latin typeface="+mj-lt"/>
            </a:rPr>
            <a:t>preprocessing</a:t>
          </a:r>
          <a:r>
            <a:rPr lang="en-ID" sz="2200" b="0" kern="1200" dirty="0">
              <a:solidFill>
                <a:schemeClr val="tx1"/>
              </a:solidFill>
              <a:latin typeface="+mj-lt"/>
            </a:rPr>
            <a:t> library to do this.</a:t>
          </a:r>
        </a:p>
      </dsp:txBody>
      <dsp:txXfrm>
        <a:off x="6602469" y="0"/>
        <a:ext cx="2166668" cy="341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AB66-6631-4894-95E8-0E1DD23A13E9}">
      <dsp:nvSpPr>
        <dsp:cNvPr id="0" name=""/>
        <dsp:cNvSpPr/>
      </dsp:nvSpPr>
      <dsp:spPr>
        <a:xfrm>
          <a:off x="482162" y="1984"/>
          <a:ext cx="2849777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C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 err="1"/>
            <a:t>Controlls</a:t>
          </a:r>
          <a:r>
            <a:rPr lang="en-US" sz="1700" kern="1200" dirty="0"/>
            <a:t> trade-off between classifying training points correctly and having a smooth decision boundary.</a:t>
          </a:r>
          <a:endParaRPr lang="en-ID" sz="1700" kern="1200" dirty="0"/>
        </a:p>
      </dsp:txBody>
      <dsp:txXfrm>
        <a:off x="517365" y="37187"/>
        <a:ext cx="2779371" cy="1131504"/>
      </dsp:txXfrm>
    </dsp:sp>
    <dsp:sp modelId="{D7F312E1-69E9-4DB8-9C5B-03D420C59517}">
      <dsp:nvSpPr>
        <dsp:cNvPr id="0" name=""/>
        <dsp:cNvSpPr/>
      </dsp:nvSpPr>
      <dsp:spPr>
        <a:xfrm>
          <a:off x="767140" y="1203894"/>
          <a:ext cx="284977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284977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4516-EE35-404B-B9A6-A7C178826A37}">
      <dsp:nvSpPr>
        <dsp:cNvPr id="0" name=""/>
        <dsp:cNvSpPr/>
      </dsp:nvSpPr>
      <dsp:spPr>
        <a:xfrm>
          <a:off x="1052118" y="1504372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Small C</a:t>
          </a:r>
          <a:r>
            <a:rPr lang="en-US" sz="1400" kern="1200" dirty="0"/>
            <a:t> (loose) makes cost (penalty) of misclassification low (soft margin) </a:t>
          </a:r>
          <a:endParaRPr lang="en-ID" sz="1400" kern="1200" dirty="0"/>
        </a:p>
      </dsp:txBody>
      <dsp:txXfrm>
        <a:off x="1087321" y="1539575"/>
        <a:ext cx="2224396" cy="1131504"/>
      </dsp:txXfrm>
    </dsp:sp>
    <dsp:sp modelId="{BFF5C6DA-06E0-4CA7-889B-3E8DEC820860}">
      <dsp:nvSpPr>
        <dsp:cNvPr id="0" name=""/>
        <dsp:cNvSpPr/>
      </dsp:nvSpPr>
      <dsp:spPr>
        <a:xfrm>
          <a:off x="767140" y="1203894"/>
          <a:ext cx="284977" cy="240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821"/>
              </a:lnTo>
              <a:lnTo>
                <a:pt x="284977" y="2403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D05F2-EB33-4CB3-8DC8-4D29D6A9F5A7}">
      <dsp:nvSpPr>
        <dsp:cNvPr id="0" name=""/>
        <dsp:cNvSpPr/>
      </dsp:nvSpPr>
      <dsp:spPr>
        <a:xfrm>
          <a:off x="1052118" y="3006760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Large C</a:t>
          </a:r>
          <a:r>
            <a:rPr lang="en-US" sz="1400" kern="1200" dirty="0"/>
            <a:t> (strict) makes cost of misclassification high (hard margin), forcing the model to explain input data stricter and potentially over it.</a:t>
          </a:r>
          <a:endParaRPr lang="en-ID" sz="1400" kern="1200" dirty="0"/>
        </a:p>
      </dsp:txBody>
      <dsp:txXfrm>
        <a:off x="1087321" y="3041963"/>
        <a:ext cx="2224396" cy="1131504"/>
      </dsp:txXfrm>
    </dsp:sp>
    <dsp:sp modelId="{23AC2AAA-1922-47D3-B44B-0311B643E4E5}">
      <dsp:nvSpPr>
        <dsp:cNvPr id="0" name=""/>
        <dsp:cNvSpPr/>
      </dsp:nvSpPr>
      <dsp:spPr>
        <a:xfrm>
          <a:off x="3932895" y="1984"/>
          <a:ext cx="2849777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Gamma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 err="1"/>
            <a:t>Controlls</a:t>
          </a:r>
          <a:r>
            <a:rPr lang="en-US" sz="1700" kern="1200" dirty="0"/>
            <a:t> how far the influence of a single training set reaches.</a:t>
          </a:r>
          <a:endParaRPr lang="en-ID" sz="1700" kern="1200" dirty="0"/>
        </a:p>
      </dsp:txBody>
      <dsp:txXfrm>
        <a:off x="3968098" y="37187"/>
        <a:ext cx="2779371" cy="1131504"/>
      </dsp:txXfrm>
    </dsp:sp>
    <dsp:sp modelId="{4EF1427D-F738-4FF2-9C44-A85DD616E467}">
      <dsp:nvSpPr>
        <dsp:cNvPr id="0" name=""/>
        <dsp:cNvSpPr/>
      </dsp:nvSpPr>
      <dsp:spPr>
        <a:xfrm>
          <a:off x="4217873" y="1203894"/>
          <a:ext cx="284977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284977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A847E-AFAA-4B0E-A530-A541A3305A99}">
      <dsp:nvSpPr>
        <dsp:cNvPr id="0" name=""/>
        <dsp:cNvSpPr/>
      </dsp:nvSpPr>
      <dsp:spPr>
        <a:xfrm>
          <a:off x="4502851" y="1504372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Large gamma</a:t>
          </a:r>
          <a:r>
            <a:rPr lang="en-US" sz="1400" kern="1200" dirty="0"/>
            <a:t>: close reach (closer data points have high weight)</a:t>
          </a:r>
          <a:endParaRPr lang="en-ID" sz="1400" kern="1200" dirty="0"/>
        </a:p>
      </dsp:txBody>
      <dsp:txXfrm>
        <a:off x="4538054" y="1539575"/>
        <a:ext cx="2224396" cy="1131504"/>
      </dsp:txXfrm>
    </dsp:sp>
    <dsp:sp modelId="{E62949DB-2ECA-4A0C-B1F0-23422D33D6B5}">
      <dsp:nvSpPr>
        <dsp:cNvPr id="0" name=""/>
        <dsp:cNvSpPr/>
      </dsp:nvSpPr>
      <dsp:spPr>
        <a:xfrm>
          <a:off x="4217873" y="1203894"/>
          <a:ext cx="284977" cy="240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821"/>
              </a:lnTo>
              <a:lnTo>
                <a:pt x="284977" y="2403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2B6A7-D68B-4653-A74D-6131AF392C0D}">
      <dsp:nvSpPr>
        <dsp:cNvPr id="0" name=""/>
        <dsp:cNvSpPr/>
      </dsp:nvSpPr>
      <dsp:spPr>
        <a:xfrm>
          <a:off x="4502851" y="3006760"/>
          <a:ext cx="2294802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A95C3D"/>
              </a:solidFill>
            </a:rPr>
            <a:t>Small gamma</a:t>
          </a:r>
          <a:r>
            <a:rPr lang="en-US" sz="1400" kern="1200" dirty="0"/>
            <a:t>: far reach (more generalized solution)</a:t>
          </a:r>
          <a:endParaRPr lang="en-ID" sz="1400" kern="1200" dirty="0"/>
        </a:p>
      </dsp:txBody>
      <dsp:txXfrm>
        <a:off x="4538054" y="3041963"/>
        <a:ext cx="2224396" cy="1131504"/>
      </dsp:txXfrm>
    </dsp:sp>
    <dsp:sp modelId="{2C730BD4-CCDB-4B0E-8E60-260D3845CD09}">
      <dsp:nvSpPr>
        <dsp:cNvPr id="0" name=""/>
        <dsp:cNvSpPr/>
      </dsp:nvSpPr>
      <dsp:spPr>
        <a:xfrm>
          <a:off x="7383629" y="1984"/>
          <a:ext cx="3086434" cy="1201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A95C3D"/>
              </a:solidFill>
            </a:rPr>
            <a:t>Degree parameter</a:t>
          </a:r>
          <a:r>
            <a:rPr lang="en-US" sz="1700" kern="1200" dirty="0"/>
            <a:t>: </a:t>
          </a:r>
          <a:br>
            <a:rPr lang="en-US" sz="1700" kern="1200" dirty="0"/>
          </a:br>
          <a:r>
            <a:rPr lang="en-US" sz="1700" kern="1200" dirty="0"/>
            <a:t>Degree of the polynomial kernel function.</a:t>
          </a:r>
          <a:endParaRPr lang="en-ID" sz="1700" kern="1200" dirty="0"/>
        </a:p>
      </dsp:txBody>
      <dsp:txXfrm>
        <a:off x="7418832" y="37187"/>
        <a:ext cx="3016028" cy="1131504"/>
      </dsp:txXfrm>
    </dsp:sp>
    <dsp:sp modelId="{B9E80222-D09E-42CD-B836-7E393A13E2CD}">
      <dsp:nvSpPr>
        <dsp:cNvPr id="0" name=""/>
        <dsp:cNvSpPr/>
      </dsp:nvSpPr>
      <dsp:spPr>
        <a:xfrm>
          <a:off x="7692272" y="1203894"/>
          <a:ext cx="308643" cy="9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432"/>
              </a:lnTo>
              <a:lnTo>
                <a:pt x="308643" y="9014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9B2-288D-4BCA-8CE4-A0ABAEBDA690}">
      <dsp:nvSpPr>
        <dsp:cNvPr id="0" name=""/>
        <dsp:cNvSpPr/>
      </dsp:nvSpPr>
      <dsp:spPr>
        <a:xfrm>
          <a:off x="8000915" y="1504372"/>
          <a:ext cx="2469147" cy="1201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The parameter ('poly’) will be ignored by all other kernels, if specified.</a:t>
          </a:r>
          <a:endParaRPr lang="en-ID" sz="1400" kern="1200" dirty="0"/>
        </a:p>
      </dsp:txBody>
      <dsp:txXfrm>
        <a:off x="8036118" y="1539575"/>
        <a:ext cx="2398741" cy="1131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967B8-01CD-45C4-9945-60ED27C1785A}">
      <dsp:nvSpPr>
        <dsp:cNvPr id="0" name=""/>
        <dsp:cNvSpPr/>
      </dsp:nvSpPr>
      <dsp:spPr>
        <a:xfrm rot="5400000">
          <a:off x="824196" y="-609406"/>
          <a:ext cx="877648" cy="236296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839F4-468B-4B9E-805A-39CED3C7AC44}">
      <dsp:nvSpPr>
        <dsp:cNvPr id="0" name=""/>
        <dsp:cNvSpPr/>
      </dsp:nvSpPr>
      <dsp:spPr>
        <a:xfrm>
          <a:off x="294579" y="358273"/>
          <a:ext cx="3142803" cy="950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100" b="1" kern="1200" dirty="0"/>
            <a:t>Support Vector Machine’s kernel parameters explained</a:t>
          </a:r>
        </a:p>
      </dsp:txBody>
      <dsp:txXfrm>
        <a:off x="294579" y="358273"/>
        <a:ext cx="3142803" cy="95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E2FA-72ED-46E0-9142-E34A2448A04A}">
      <dsp:nvSpPr>
        <dsp:cNvPr id="0" name=""/>
        <dsp:cNvSpPr/>
      </dsp:nvSpPr>
      <dsp:spPr>
        <a:xfrm rot="5400000">
          <a:off x="1445875" y="465215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270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Linear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>
        <a:off x="1743056" y="613731"/>
        <a:ext cx="891391" cy="1400286"/>
      </dsp:txXfrm>
    </dsp:sp>
    <dsp:sp modelId="{A0869545-BA0E-475A-82CB-232E5ACC5EC0}">
      <dsp:nvSpPr>
        <dsp:cNvPr id="0" name=""/>
        <dsp:cNvSpPr/>
      </dsp:nvSpPr>
      <dsp:spPr>
        <a:xfrm rot="5400000" flipV="1">
          <a:off x="1445876" y="1980275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3518287"/>
                <a:satOff val="21119"/>
                <a:lumOff val="-186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-3518287"/>
                <a:satOff val="21119"/>
                <a:lumOff val="-186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-3518287"/>
              <a:satOff val="21119"/>
              <a:lumOff val="-1863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Polynomial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 rot="-5400000">
        <a:off x="1785640" y="2383238"/>
        <a:ext cx="1400286" cy="891391"/>
      </dsp:txXfrm>
    </dsp:sp>
    <dsp:sp modelId="{630EFBE3-89F5-4AA2-BC4E-97C977AC2CD0}">
      <dsp:nvSpPr>
        <dsp:cNvPr id="0" name=""/>
        <dsp:cNvSpPr/>
      </dsp:nvSpPr>
      <dsp:spPr>
        <a:xfrm rot="16200000" flipV="1">
          <a:off x="1442066" y="3495313"/>
          <a:ext cx="1782782" cy="169731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-7036575"/>
                <a:satOff val="42238"/>
                <a:lumOff val="-372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-7036575"/>
                <a:satOff val="42238"/>
                <a:lumOff val="-372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-7036575"/>
              <a:satOff val="42238"/>
              <a:lumOff val="-372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1" kern="1200" dirty="0">
              <a:solidFill>
                <a:srgbClr val="A95C3D"/>
              </a:solidFill>
              <a:latin typeface="+mj-lt"/>
            </a:rPr>
            <a:t>Radial</a:t>
          </a:r>
          <a:r>
            <a:rPr lang="en-ID" sz="2000" b="0" kern="1200" dirty="0">
              <a:latin typeface="+mj-lt"/>
            </a:rPr>
            <a:t> Kernel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ID" sz="2000" b="0" kern="1200" dirty="0">
              <a:latin typeface="+mj-lt"/>
            </a:rPr>
            <a:t>Model</a:t>
          </a:r>
        </a:p>
      </dsp:txBody>
      <dsp:txXfrm rot="5400000">
        <a:off x="1484800" y="3898275"/>
        <a:ext cx="1400286" cy="891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159"/>
          <a:ext cx="4071139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training set</a:t>
          </a:r>
        </a:p>
      </dsp:txBody>
      <dsp:txXfrm>
        <a:off x="9154" y="7849"/>
        <a:ext cx="4055759" cy="247191"/>
      </dsp:txXfrm>
    </dsp:sp>
    <dsp:sp modelId="{96B7BF3F-953F-4672-AB13-2E5E7F3ABF60}">
      <dsp:nvSpPr>
        <dsp:cNvPr id="0" name=""/>
        <dsp:cNvSpPr/>
      </dsp:nvSpPr>
      <dsp:spPr>
        <a:xfrm>
          <a:off x="1464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9154" y="320328"/>
        <a:ext cx="1269701" cy="247191"/>
      </dsp:txXfrm>
    </dsp:sp>
    <dsp:sp modelId="{98B041D1-FD2C-44E7-AC1C-1E6DE8FBA9A6}">
      <dsp:nvSpPr>
        <dsp:cNvPr id="0" name=""/>
        <dsp:cNvSpPr/>
      </dsp:nvSpPr>
      <dsp:spPr>
        <a:xfrm>
          <a:off x="1464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Parameter: none</a:t>
          </a:r>
        </a:p>
      </dsp:txBody>
      <dsp:txXfrm>
        <a:off x="9154" y="632808"/>
        <a:ext cx="1269701" cy="247191"/>
      </dsp:txXfrm>
    </dsp:sp>
    <dsp:sp modelId="{3C42CDC1-FFC0-4CA5-B4D3-91ED339A63FD}">
      <dsp:nvSpPr>
        <dsp:cNvPr id="0" name=""/>
        <dsp:cNvSpPr/>
      </dsp:nvSpPr>
      <dsp:spPr>
        <a:xfrm>
          <a:off x="1464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9154" y="945287"/>
        <a:ext cx="1269701" cy="247191"/>
      </dsp:txXfrm>
    </dsp:sp>
    <dsp:sp modelId="{F773D6AF-ABF2-49C5-BCEE-321EA91DFC39}">
      <dsp:nvSpPr>
        <dsp:cNvPr id="0" name=""/>
        <dsp:cNvSpPr/>
      </dsp:nvSpPr>
      <dsp:spPr>
        <a:xfrm>
          <a:off x="1394493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2183" y="320328"/>
        <a:ext cx="1269701" cy="247191"/>
      </dsp:txXfrm>
    </dsp:sp>
    <dsp:sp modelId="{44EC7597-AE40-42E0-9AC0-CA3E95B3A517}">
      <dsp:nvSpPr>
        <dsp:cNvPr id="0" name=""/>
        <dsp:cNvSpPr/>
      </dsp:nvSpPr>
      <dsp:spPr>
        <a:xfrm>
          <a:off x="1394493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degree: 2</a:t>
          </a:r>
        </a:p>
      </dsp:txBody>
      <dsp:txXfrm>
        <a:off x="1402183" y="632808"/>
        <a:ext cx="1269701" cy="247191"/>
      </dsp:txXfrm>
    </dsp:sp>
    <dsp:sp modelId="{C6FE5EAF-7B21-45A3-BF0B-429C54D19408}">
      <dsp:nvSpPr>
        <dsp:cNvPr id="0" name=""/>
        <dsp:cNvSpPr/>
      </dsp:nvSpPr>
      <dsp:spPr>
        <a:xfrm>
          <a:off x="1394493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54%</a:t>
          </a:r>
        </a:p>
      </dsp:txBody>
      <dsp:txXfrm>
        <a:off x="1402183" y="945287"/>
        <a:ext cx="1269701" cy="247191"/>
      </dsp:txXfrm>
    </dsp:sp>
    <dsp:sp modelId="{E6AF40D3-0664-455D-BA57-B2F721D917D4}">
      <dsp:nvSpPr>
        <dsp:cNvPr id="0" name=""/>
        <dsp:cNvSpPr/>
      </dsp:nvSpPr>
      <dsp:spPr>
        <a:xfrm>
          <a:off x="2787521" y="31263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5211" y="320328"/>
        <a:ext cx="1269701" cy="247191"/>
      </dsp:txXfrm>
    </dsp:sp>
    <dsp:sp modelId="{B3469EAF-4CBC-4144-A9C6-0DAFC5E22368}">
      <dsp:nvSpPr>
        <dsp:cNvPr id="0" name=""/>
        <dsp:cNvSpPr/>
      </dsp:nvSpPr>
      <dsp:spPr>
        <a:xfrm>
          <a:off x="2787521" y="625118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gamma: 1</a:t>
          </a:r>
        </a:p>
      </dsp:txBody>
      <dsp:txXfrm>
        <a:off x="2795211" y="632808"/>
        <a:ext cx="1269701" cy="247191"/>
      </dsp:txXfrm>
    </dsp:sp>
    <dsp:sp modelId="{E4BEF4A7-9313-435D-AFB3-B4BEF29047DD}">
      <dsp:nvSpPr>
        <dsp:cNvPr id="0" name=""/>
        <dsp:cNvSpPr/>
      </dsp:nvSpPr>
      <dsp:spPr>
        <a:xfrm>
          <a:off x="2787521" y="937597"/>
          <a:ext cx="1285081" cy="262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Accuracy: 76%</a:t>
          </a:r>
        </a:p>
      </dsp:txBody>
      <dsp:txXfrm>
        <a:off x="2795211" y="945287"/>
        <a:ext cx="1269701" cy="2471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8F83-6D70-4455-B804-FF698F874720}">
      <dsp:nvSpPr>
        <dsp:cNvPr id="0" name=""/>
        <dsp:cNvSpPr/>
      </dsp:nvSpPr>
      <dsp:spPr>
        <a:xfrm>
          <a:off x="3226895" y="173990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73693-368F-4FC0-A996-ACA83C029591}">
      <dsp:nvSpPr>
        <dsp:cNvPr id="0" name=""/>
        <dsp:cNvSpPr/>
      </dsp:nvSpPr>
      <dsp:spPr>
        <a:xfrm>
          <a:off x="4096851" y="2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D2018-F970-46BA-B3D8-979F04522F8C}">
      <dsp:nvSpPr>
        <dsp:cNvPr id="0" name=""/>
        <dsp:cNvSpPr/>
      </dsp:nvSpPr>
      <dsp:spPr>
        <a:xfrm>
          <a:off x="3386164" y="333258"/>
          <a:ext cx="1128984" cy="112896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+mj-lt"/>
            </a:rPr>
            <a:t>Linear Kernel</a:t>
          </a:r>
        </a:p>
      </dsp:txBody>
      <dsp:txXfrm>
        <a:off x="3551500" y="498591"/>
        <a:ext cx="798312" cy="798300"/>
      </dsp:txXfrm>
    </dsp:sp>
    <dsp:sp modelId="{B01B684D-C35C-4485-A85B-9159C2F0C428}">
      <dsp:nvSpPr>
        <dsp:cNvPr id="0" name=""/>
        <dsp:cNvSpPr/>
      </dsp:nvSpPr>
      <dsp:spPr>
        <a:xfrm>
          <a:off x="4262798" y="1835387"/>
          <a:ext cx="55888" cy="55888"/>
        </a:xfrm>
        <a:prstGeom prst="flowChartConnector">
          <a:avLst/>
        </a:prstGeom>
        <a:solidFill>
          <a:srgbClr val="B1CBCA"/>
        </a:solidFill>
        <a:ln w="15875" cap="flat" cmpd="sng" algn="ctr">
          <a:solidFill>
            <a:srgbClr val="B1CB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C1C-302B-463A-9E0F-8CAA65198A58}">
      <dsp:nvSpPr>
        <dsp:cNvPr id="0" name=""/>
        <dsp:cNvSpPr/>
      </dsp:nvSpPr>
      <dsp:spPr>
        <a:xfrm>
          <a:off x="3907064" y="2105176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30FC6-E397-490D-906F-6220A8A63C0C}">
      <dsp:nvSpPr>
        <dsp:cNvPr id="0" name=""/>
        <dsp:cNvSpPr/>
      </dsp:nvSpPr>
      <dsp:spPr>
        <a:xfrm>
          <a:off x="189567" y="1933192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B022A-03A9-4213-BA93-5F603F1D142C}">
      <dsp:nvSpPr>
        <dsp:cNvPr id="0" name=""/>
        <dsp:cNvSpPr/>
      </dsp:nvSpPr>
      <dsp:spPr>
        <a:xfrm>
          <a:off x="4066335" y="2264444"/>
          <a:ext cx="1128984" cy="1128966"/>
        </a:xfrm>
        <a:prstGeom prst="ellipse">
          <a:avLst/>
        </a:prstGeom>
        <a:solidFill>
          <a:schemeClr val="accent2">
            <a:tint val="40000"/>
            <a:hueOff val="-3702706"/>
            <a:satOff val="13424"/>
            <a:lumOff val="-357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+mj-lt"/>
            </a:rPr>
            <a:t>Radial Kernel</a:t>
          </a:r>
        </a:p>
      </dsp:txBody>
      <dsp:txXfrm>
        <a:off x="4231671" y="2429777"/>
        <a:ext cx="798312" cy="798300"/>
      </dsp:txXfrm>
    </dsp:sp>
    <dsp:sp modelId="{F542D9AC-E503-48E2-AAF8-DFC087060C90}">
      <dsp:nvSpPr>
        <dsp:cNvPr id="0" name=""/>
        <dsp:cNvSpPr/>
      </dsp:nvSpPr>
      <dsp:spPr>
        <a:xfrm>
          <a:off x="4262798" y="3766573"/>
          <a:ext cx="55888" cy="55888"/>
        </a:xfrm>
        <a:prstGeom prst="flowChartConnector">
          <a:avLst/>
        </a:prstGeom>
        <a:solidFill>
          <a:srgbClr val="B6D7B1"/>
        </a:solidFill>
        <a:ln w="15875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6243D-EC26-477D-A52D-8F7D17531DA8}">
      <dsp:nvSpPr>
        <dsp:cNvPr id="0" name=""/>
        <dsp:cNvSpPr/>
      </dsp:nvSpPr>
      <dsp:spPr>
        <a:xfrm>
          <a:off x="3226895" y="4036361"/>
          <a:ext cx="1447525" cy="1447502"/>
        </a:xfrm>
        <a:prstGeom prst="donut">
          <a:avLst>
            <a:gd name="adj" fmla="val 1101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9903E-A218-4E28-9F1E-EA6AA55AF676}">
      <dsp:nvSpPr>
        <dsp:cNvPr id="0" name=""/>
        <dsp:cNvSpPr/>
      </dsp:nvSpPr>
      <dsp:spPr>
        <a:xfrm>
          <a:off x="4096851" y="3862373"/>
          <a:ext cx="4327319" cy="1791464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583" b="-583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FB86-4320-49CA-92E9-7AD3215100A2}">
      <dsp:nvSpPr>
        <dsp:cNvPr id="0" name=""/>
        <dsp:cNvSpPr/>
      </dsp:nvSpPr>
      <dsp:spPr>
        <a:xfrm>
          <a:off x="3386164" y="4195629"/>
          <a:ext cx="1128984" cy="1128966"/>
        </a:xfrm>
        <a:prstGeom prst="ellipse">
          <a:avLst/>
        </a:prstGeom>
        <a:solidFill>
          <a:schemeClr val="accent2">
            <a:tint val="40000"/>
            <a:hueOff val="-7405413"/>
            <a:satOff val="26847"/>
            <a:lumOff val="-714"/>
            <a:alpha val="31000"/>
          </a:schemeClr>
        </a:solidFill>
        <a:ln w="15875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u="none" kern="1200" dirty="0">
              <a:latin typeface="+mj-lt"/>
            </a:rPr>
            <a:t>Polynomial Kernel</a:t>
          </a:r>
        </a:p>
      </dsp:txBody>
      <dsp:txXfrm>
        <a:off x="3551500" y="4360962"/>
        <a:ext cx="798312" cy="798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B00-3BE5-48FA-96B1-EFA5ED41A382}">
      <dsp:nvSpPr>
        <dsp:cNvPr id="0" name=""/>
        <dsp:cNvSpPr/>
      </dsp:nvSpPr>
      <dsp:spPr>
        <a:xfrm>
          <a:off x="1464" y="883"/>
          <a:ext cx="4071139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latin typeface="+mj-lt"/>
            </a:rPr>
            <a:t>Applying SVM </a:t>
          </a:r>
          <a:r>
            <a:rPr lang="en-ID" sz="2000" b="1" kern="1200" dirty="0" err="1">
              <a:latin typeface="+mj-lt"/>
            </a:rPr>
            <a:t>Modeling</a:t>
          </a:r>
          <a:r>
            <a:rPr lang="en-ID" sz="2000" b="1" kern="1200" dirty="0">
              <a:latin typeface="+mj-lt"/>
            </a:rPr>
            <a:t> to the testing set</a:t>
          </a:r>
        </a:p>
      </dsp:txBody>
      <dsp:txXfrm>
        <a:off x="11850" y="11269"/>
        <a:ext cx="4050367" cy="333817"/>
      </dsp:txXfrm>
    </dsp:sp>
    <dsp:sp modelId="{96B7BF3F-953F-4672-AB13-2E5E7F3ABF60}">
      <dsp:nvSpPr>
        <dsp:cNvPr id="0" name=""/>
        <dsp:cNvSpPr/>
      </dsp:nvSpPr>
      <dsp:spPr>
        <a:xfrm>
          <a:off x="1464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Linear Kernel</a:t>
          </a:r>
        </a:p>
      </dsp:txBody>
      <dsp:txXfrm>
        <a:off x="11850" y="433255"/>
        <a:ext cx="1264309" cy="333817"/>
      </dsp:txXfrm>
    </dsp:sp>
    <dsp:sp modelId="{98B041D1-FD2C-44E7-AC1C-1E6DE8FBA9A6}">
      <dsp:nvSpPr>
        <dsp:cNvPr id="0" name=""/>
        <dsp:cNvSpPr/>
      </dsp:nvSpPr>
      <dsp:spPr>
        <a:xfrm>
          <a:off x="1464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Parameter: none</a:t>
          </a:r>
        </a:p>
      </dsp:txBody>
      <dsp:txXfrm>
        <a:off x="11850" y="855242"/>
        <a:ext cx="1264309" cy="333817"/>
      </dsp:txXfrm>
    </dsp:sp>
    <dsp:sp modelId="{F773D6AF-ABF2-49C5-BCEE-321EA91DFC39}">
      <dsp:nvSpPr>
        <dsp:cNvPr id="0" name=""/>
        <dsp:cNvSpPr/>
      </dsp:nvSpPr>
      <dsp:spPr>
        <a:xfrm>
          <a:off x="1394493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Polynomial Kernel</a:t>
          </a:r>
        </a:p>
      </dsp:txBody>
      <dsp:txXfrm>
        <a:off x="1404879" y="433255"/>
        <a:ext cx="1264309" cy="333817"/>
      </dsp:txXfrm>
    </dsp:sp>
    <dsp:sp modelId="{44EC7597-AE40-42E0-9AC0-CA3E95B3A517}">
      <dsp:nvSpPr>
        <dsp:cNvPr id="0" name=""/>
        <dsp:cNvSpPr/>
      </dsp:nvSpPr>
      <dsp:spPr>
        <a:xfrm>
          <a:off x="1394493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degree: 2 </a:t>
          </a:r>
          <a:br>
            <a:rPr lang="en-ID" sz="1600" kern="1200" dirty="0">
              <a:latin typeface="+mj-lt"/>
            </a:rPr>
          </a:br>
          <a:r>
            <a:rPr lang="en-ID" sz="1600" kern="1200" dirty="0">
              <a:latin typeface="+mj-lt"/>
            </a:rPr>
            <a:t>gamma: ‘auto’</a:t>
          </a:r>
        </a:p>
      </dsp:txBody>
      <dsp:txXfrm>
        <a:off x="1404879" y="855242"/>
        <a:ext cx="1264309" cy="333817"/>
      </dsp:txXfrm>
    </dsp:sp>
    <dsp:sp modelId="{E6AF40D3-0664-455D-BA57-B2F721D917D4}">
      <dsp:nvSpPr>
        <dsp:cNvPr id="0" name=""/>
        <dsp:cNvSpPr/>
      </dsp:nvSpPr>
      <dsp:spPr>
        <a:xfrm>
          <a:off x="2787521" y="422869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Radial Kernel</a:t>
          </a:r>
        </a:p>
      </dsp:txBody>
      <dsp:txXfrm>
        <a:off x="2797907" y="433255"/>
        <a:ext cx="1264309" cy="333817"/>
      </dsp:txXfrm>
    </dsp:sp>
    <dsp:sp modelId="{B3469EAF-4CBC-4144-A9C6-0DAFC5E22368}">
      <dsp:nvSpPr>
        <dsp:cNvPr id="0" name=""/>
        <dsp:cNvSpPr/>
      </dsp:nvSpPr>
      <dsp:spPr>
        <a:xfrm>
          <a:off x="2787521" y="844856"/>
          <a:ext cx="1285081" cy="3545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>
              <a:latin typeface="+mj-lt"/>
            </a:rPr>
            <a:t>gamma: 1</a:t>
          </a:r>
        </a:p>
      </dsp:txBody>
      <dsp:txXfrm>
        <a:off x="2797907" y="855242"/>
        <a:ext cx="1264309" cy="33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-kusuma/Big-Data-Class/blob/main/BD00-UAS/UAS-SVM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w-kusuma/Big-Data-Class/blob/main/BD00-UAS/UAS-SVM.ipynb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github.com/nw-kusuma/Big-Data-Class/blob/main/BD00-UAS/UAS-SVM.ipynb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w-kusuma/Big-Data-Class/blob/main/BD00-UAS/UAS-SVM.ipynb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tps://github.com/nw-kusuma/Big-Data-Class/blob/main/BD00-UAS/UAS-SVM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18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hyperlink" Target="https://github.com/nw-kusuma/Big-Data-Class/blob/main/BD00-UAS/UAS-SVM.ipynb" TargetMode="External"/><Relationship Id="rId12" Type="http://schemas.openxmlformats.org/officeDocument/2006/relationships/image" Target="../media/image10.png"/><Relationship Id="rId17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hdphoto" Target="../media/hdphoto2.wdp"/><Relationship Id="rId5" Type="http://schemas.openxmlformats.org/officeDocument/2006/relationships/diagramColors" Target="../diagrams/colors6.xml"/><Relationship Id="rId15" Type="http://schemas.openxmlformats.org/officeDocument/2006/relationships/diagramLayout" Target="../diagrams/layout7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6.xml"/><Relationship Id="rId9" Type="http://schemas.microsoft.com/office/2007/relationships/hdphoto" Target="../media/hdphoto1.wdp"/><Relationship Id="rId1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Layout" Target="../diagrams/layout8.xml"/><Relationship Id="rId7" Type="http://schemas.openxmlformats.org/officeDocument/2006/relationships/hyperlink" Target="https://github.com/nw-kusuma/Big-Data-Class/blob/main/BD00-UAS/UAS-SVM.ipynb" TargetMode="Externa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diagramData" Target="../diagrams/data8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27DEC-97BA-427C-99EE-E35FE7CF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258" y="5189984"/>
            <a:ext cx="2883310" cy="993059"/>
          </a:xfrm>
        </p:spPr>
        <p:txBody>
          <a:bodyPr>
            <a:normAutofit/>
          </a:bodyPr>
          <a:lstStyle/>
          <a:p>
            <a:r>
              <a:rPr lang="en-US" b="1" dirty="0" err="1"/>
              <a:t>Nanang</a:t>
            </a:r>
            <a:r>
              <a:rPr lang="en-US" b="1" dirty="0"/>
              <a:t> Wijaya Kusuma</a:t>
            </a:r>
          </a:p>
          <a:p>
            <a:r>
              <a:rPr lang="en-ID" b="1" dirty="0"/>
              <a:t>1202922001</a:t>
            </a:r>
            <a:endParaRPr lang="en-US" b="1" dirty="0"/>
          </a:p>
          <a:p>
            <a:r>
              <a:rPr lang="en-US" b="1" dirty="0"/>
              <a:t>UAS BIG DATA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0D2F2-38B7-41F3-AF23-112E86F0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39" y="5324563"/>
            <a:ext cx="5943600" cy="72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536CE0-E75C-4E30-8537-65F5816D98A0}"/>
              </a:ext>
            </a:extLst>
          </p:cNvPr>
          <p:cNvSpPr txBox="1"/>
          <p:nvPr/>
        </p:nvSpPr>
        <p:spPr>
          <a:xfrm>
            <a:off x="978310" y="383458"/>
            <a:ext cx="102353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0" i="0" u="none" strike="noStrike" kern="1200" cap="all" spc="2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Principal </a:t>
            </a:r>
            <a:r>
              <a:rPr lang="en-US" sz="6000" cap="all" spc="200" dirty="0">
                <a:solidFill>
                  <a:srgbClr val="FF0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Component </a:t>
            </a:r>
            <a:r>
              <a:rPr kumimoji="0" lang="en-US" sz="6000" b="0" i="0" u="none" strike="noStrike" kern="1200" cap="all" spc="2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Analysis</a:t>
            </a:r>
          </a:p>
          <a:p>
            <a:pPr algn="ctr"/>
            <a:r>
              <a:rPr lang="en-US" sz="6000" cap="all" spc="2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&amp;</a:t>
            </a:r>
            <a:endParaRPr kumimoji="0" lang="en-US" sz="6000" b="0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Tw Cen MT Condensed Extra Bold" panose="020B0803020202020204" pitchFamily="34" charset="0"/>
              <a:ea typeface="+mj-ea"/>
              <a:cs typeface="+mj-cs"/>
            </a:endParaRPr>
          </a:p>
          <a:p>
            <a:pPr algn="ctr"/>
            <a:r>
              <a:rPr lang="en-US" sz="6000" cap="all" spc="2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Multi Linear Regression</a:t>
            </a:r>
            <a:endParaRPr lang="en-ID" sz="600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2E3-DD93-4A3B-8FC4-BD5B238E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1" y="600075"/>
            <a:ext cx="5105399" cy="146685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Business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6D9280-2A3D-458F-8388-7599F2727099}"/>
              </a:ext>
            </a:extLst>
          </p:cNvPr>
          <p:cNvGrpSpPr/>
          <p:nvPr/>
        </p:nvGrpSpPr>
        <p:grpSpPr>
          <a:xfrm>
            <a:off x="796462" y="3027070"/>
            <a:ext cx="10599076" cy="3153658"/>
            <a:chOff x="783680" y="3288006"/>
            <a:chExt cx="10599076" cy="31536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403A8C-ECC3-443F-92F7-FE649C5B6ABE}"/>
                </a:ext>
              </a:extLst>
            </p:cNvPr>
            <p:cNvSpPr/>
            <p:nvPr/>
          </p:nvSpPr>
          <p:spPr>
            <a:xfrm>
              <a:off x="1491377" y="3288006"/>
              <a:ext cx="2480000" cy="2421328"/>
            </a:xfrm>
            <a:custGeom>
              <a:avLst/>
              <a:gdLst>
                <a:gd name="connsiteX0" fmla="*/ 0 w 2420478"/>
                <a:gd name="connsiteY0" fmla="*/ 0 h 2421328"/>
                <a:gd name="connsiteX1" fmla="*/ 2420478 w 2420478"/>
                <a:gd name="connsiteY1" fmla="*/ 0 h 2421328"/>
                <a:gd name="connsiteX2" fmla="*/ 2420478 w 2420478"/>
                <a:gd name="connsiteY2" fmla="*/ 2421328 h 2421328"/>
                <a:gd name="connsiteX3" fmla="*/ 0 w 2420478"/>
                <a:gd name="connsiteY3" fmla="*/ 2421328 h 2421328"/>
                <a:gd name="connsiteX4" fmla="*/ 0 w 2420478"/>
                <a:gd name="connsiteY4" fmla="*/ 0 h 242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478" h="2421328">
                  <a:moveTo>
                    <a:pt x="0" y="0"/>
                  </a:moveTo>
                  <a:lnTo>
                    <a:pt x="2420478" y="0"/>
                  </a:lnTo>
                  <a:lnTo>
                    <a:pt x="2420478" y="2421328"/>
                  </a:lnTo>
                  <a:lnTo>
                    <a:pt x="0" y="24213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7277" tIns="113792" rIns="113791" bIns="113792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+mj-lt"/>
                </a:rPr>
                <a:t>Permata Syariah Bank wants to create a model of credit customers who make accelerated mortgage loan repayments based on customer historical data where some have applied and some did not.</a:t>
              </a:r>
              <a:endParaRPr lang="en-ID" kern="1200" dirty="0">
                <a:latin typeface="+mj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DB79D3-DB4A-4BF5-BD41-E8B8313A351F}"/>
                </a:ext>
              </a:extLst>
            </p:cNvPr>
            <p:cNvSpPr/>
            <p:nvPr/>
          </p:nvSpPr>
          <p:spPr>
            <a:xfrm>
              <a:off x="783680" y="4959548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tx1"/>
                  </a:solidFill>
                </a:rPr>
                <a:t>Business Case</a:t>
              </a:r>
              <a:endParaRPr lang="en-ID" sz="2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5FDFEB-352A-46DC-B6B4-A47241498668}"/>
                </a:ext>
              </a:extLst>
            </p:cNvPr>
            <p:cNvSpPr/>
            <p:nvPr/>
          </p:nvSpPr>
          <p:spPr>
            <a:xfrm>
              <a:off x="5225278" y="3324904"/>
              <a:ext cx="2709114" cy="1474145"/>
            </a:xfrm>
            <a:custGeom>
              <a:avLst/>
              <a:gdLst>
                <a:gd name="connsiteX0" fmla="*/ 0 w 2709114"/>
                <a:gd name="connsiteY0" fmla="*/ 0 h 1474145"/>
                <a:gd name="connsiteX1" fmla="*/ 2709114 w 2709114"/>
                <a:gd name="connsiteY1" fmla="*/ 0 h 1474145"/>
                <a:gd name="connsiteX2" fmla="*/ 2709114 w 2709114"/>
                <a:gd name="connsiteY2" fmla="*/ 1474145 h 1474145"/>
                <a:gd name="connsiteX3" fmla="*/ 0 w 2709114"/>
                <a:gd name="connsiteY3" fmla="*/ 1474145 h 1474145"/>
                <a:gd name="connsiteX4" fmla="*/ 0 w 2709114"/>
                <a:gd name="connsiteY4" fmla="*/ 0 h 147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114" h="1474145">
                  <a:moveTo>
                    <a:pt x="0" y="0"/>
                  </a:moveTo>
                  <a:lnTo>
                    <a:pt x="2709114" y="0"/>
                  </a:lnTo>
                  <a:lnTo>
                    <a:pt x="2709114" y="1474145"/>
                  </a:lnTo>
                  <a:lnTo>
                    <a:pt x="0" y="14741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lnRef>
            <a:fillRef idx="1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978801"/>
                <a:satOff val="-12844"/>
                <a:lumOff val="-38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3458" tIns="113792" rIns="113792" bIns="113792" numCol="1" spcCol="1270" anchor="t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+mj-lt"/>
                </a:rPr>
                <a:t>Perform modeling using the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Support</a:t>
              </a:r>
              <a:r>
                <a:rPr lang="en-US" kern="1200" dirty="0">
                  <a:latin typeface="+mj-lt"/>
                </a:rPr>
                <a:t>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Vector</a:t>
              </a:r>
              <a:r>
                <a:rPr lang="en-US" kern="1200" dirty="0">
                  <a:latin typeface="+mj-lt"/>
                </a:rPr>
                <a:t> </a:t>
              </a:r>
              <a:r>
                <a:rPr lang="en-US" kern="1200" dirty="0">
                  <a:solidFill>
                    <a:srgbClr val="A95C3D"/>
                  </a:solidFill>
                  <a:latin typeface="+mj-lt"/>
                </a:rPr>
                <a:t>Machine</a:t>
              </a:r>
              <a:r>
                <a:rPr lang="en-US" kern="1200" dirty="0">
                  <a:latin typeface="+mj-lt"/>
                </a:rPr>
                <a:t> to the training data, display and explain the output and the modeling algorithm</a:t>
              </a:r>
              <a:endParaRPr lang="en-ID" kern="1200" dirty="0">
                <a:latin typeface="+mj-l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FACD34-EACE-4AE9-B590-A2F5EA5D078C}"/>
                </a:ext>
              </a:extLst>
            </p:cNvPr>
            <p:cNvSpPr/>
            <p:nvPr/>
          </p:nvSpPr>
          <p:spPr>
            <a:xfrm>
              <a:off x="5225278" y="4799049"/>
              <a:ext cx="2709114" cy="1474145"/>
            </a:xfrm>
            <a:custGeom>
              <a:avLst/>
              <a:gdLst>
                <a:gd name="connsiteX0" fmla="*/ 0 w 2709114"/>
                <a:gd name="connsiteY0" fmla="*/ 0 h 1474145"/>
                <a:gd name="connsiteX1" fmla="*/ 2709114 w 2709114"/>
                <a:gd name="connsiteY1" fmla="*/ 0 h 1474145"/>
                <a:gd name="connsiteX2" fmla="*/ 2709114 w 2709114"/>
                <a:gd name="connsiteY2" fmla="*/ 1474145 h 1474145"/>
                <a:gd name="connsiteX3" fmla="*/ 0 w 2709114"/>
                <a:gd name="connsiteY3" fmla="*/ 1474145 h 1474145"/>
                <a:gd name="connsiteX4" fmla="*/ 0 w 2709114"/>
                <a:gd name="connsiteY4" fmla="*/ 0 h 147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114" h="1474145">
                  <a:moveTo>
                    <a:pt x="0" y="0"/>
                  </a:moveTo>
                  <a:lnTo>
                    <a:pt x="2709114" y="0"/>
                  </a:lnTo>
                  <a:lnTo>
                    <a:pt x="2709114" y="1474145"/>
                  </a:lnTo>
                  <a:lnTo>
                    <a:pt x="0" y="14741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lnRef>
            <a:fillRef idx="1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3957601"/>
                <a:satOff val="-25687"/>
                <a:lumOff val="-76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3458" tIns="128016" rIns="128016" bIns="128016" numCol="1" spcCol="1270" anchor="t" anchorCtr="0">
              <a:noAutofit/>
            </a:bodyPr>
            <a:lstStyle/>
            <a:p>
              <a:pPr marL="0" lvl="0" indent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atin typeface="+mj-lt"/>
                </a:rPr>
                <a:t>Apply your algorithm to the test data, what is the % accuracy?</a:t>
              </a:r>
              <a:endParaRPr lang="en-ID" sz="1800" kern="1200" dirty="0">
                <a:latin typeface="+mj-lt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E94F7D-3465-48A3-B9F2-25579073C5A6}"/>
                </a:ext>
              </a:extLst>
            </p:cNvPr>
            <p:cNvSpPr/>
            <p:nvPr/>
          </p:nvSpPr>
          <p:spPr>
            <a:xfrm>
              <a:off x="4438716" y="4968256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2952094"/>
                <a:satOff val="-23027"/>
                <a:lumOff val="-588"/>
                <a:alphaOff val="0"/>
              </a:schemeClr>
            </a:fillRef>
            <a:effectRef idx="2">
              <a:schemeClr val="accent3">
                <a:hueOff val="2952094"/>
                <a:satOff val="-23027"/>
                <a:lumOff val="-5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Task to do</a:t>
              </a:r>
              <a:endParaRPr lang="en-ID" sz="26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26D81F-B914-4CB9-BCC7-5A7B48909AFC}"/>
                </a:ext>
              </a:extLst>
            </p:cNvPr>
            <p:cNvSpPr/>
            <p:nvPr/>
          </p:nvSpPr>
          <p:spPr>
            <a:xfrm>
              <a:off x="9188293" y="3942733"/>
              <a:ext cx="2194463" cy="1580475"/>
            </a:xfrm>
            <a:custGeom>
              <a:avLst/>
              <a:gdLst>
                <a:gd name="connsiteX0" fmla="*/ 0 w 1790231"/>
                <a:gd name="connsiteY0" fmla="*/ 0 h 1580475"/>
                <a:gd name="connsiteX1" fmla="*/ 1790231 w 1790231"/>
                <a:gd name="connsiteY1" fmla="*/ 0 h 1580475"/>
                <a:gd name="connsiteX2" fmla="*/ 1790231 w 1790231"/>
                <a:gd name="connsiteY2" fmla="*/ 1580475 h 1580475"/>
                <a:gd name="connsiteX3" fmla="*/ 0 w 1790231"/>
                <a:gd name="connsiteY3" fmla="*/ 1580475 h 1580475"/>
                <a:gd name="connsiteX4" fmla="*/ 0 w 1790231"/>
                <a:gd name="connsiteY4" fmla="*/ 0 h 158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231" h="1580475">
                  <a:moveTo>
                    <a:pt x="0" y="0"/>
                  </a:moveTo>
                  <a:lnTo>
                    <a:pt x="1790231" y="0"/>
                  </a:lnTo>
                  <a:lnTo>
                    <a:pt x="1790231" y="1580475"/>
                  </a:lnTo>
                  <a:lnTo>
                    <a:pt x="0" y="1580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lnRef>
            <a:fillRef idx="1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5936402"/>
                <a:satOff val="-38531"/>
                <a:lumOff val="-114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437" tIns="170688" rIns="170688" bIns="170688" numCol="1" spcCol="1270" anchor="t" anchorCtr="0">
              <a:noAutofit/>
            </a:bodyPr>
            <a:lstStyle/>
            <a:p>
              <a:pPr marL="0" lvl="0" indent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+mj-lt"/>
                </a:rPr>
                <a:t>Finance/Banking</a:t>
              </a:r>
              <a:br>
                <a:rPr lang="en-US" sz="2400" kern="1200" dirty="0">
                  <a:latin typeface="+mj-lt"/>
                </a:rPr>
              </a:br>
              <a:r>
                <a:rPr lang="en-ID" sz="2400" kern="1200" dirty="0">
                  <a:latin typeface="+mj-lt"/>
                </a:rPr>
                <a:t>Real Estate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DD31A35-2071-4B58-B2A1-7D925E538F62}"/>
                </a:ext>
              </a:extLst>
            </p:cNvPr>
            <p:cNvSpPr/>
            <p:nvPr/>
          </p:nvSpPr>
          <p:spPr>
            <a:xfrm>
              <a:off x="8516676" y="4932393"/>
              <a:ext cx="1473408" cy="1473408"/>
            </a:xfrm>
            <a:custGeom>
              <a:avLst/>
              <a:gdLst>
                <a:gd name="connsiteX0" fmla="*/ 0 w 1473408"/>
                <a:gd name="connsiteY0" fmla="*/ 736704 h 1473408"/>
                <a:gd name="connsiteX1" fmla="*/ 736704 w 1473408"/>
                <a:gd name="connsiteY1" fmla="*/ 0 h 1473408"/>
                <a:gd name="connsiteX2" fmla="*/ 1473408 w 1473408"/>
                <a:gd name="connsiteY2" fmla="*/ 736704 h 1473408"/>
                <a:gd name="connsiteX3" fmla="*/ 736704 w 1473408"/>
                <a:gd name="connsiteY3" fmla="*/ 1473408 h 1473408"/>
                <a:gd name="connsiteX4" fmla="*/ 0 w 1473408"/>
                <a:gd name="connsiteY4" fmla="*/ 736704 h 1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8" h="1473408">
                  <a:moveTo>
                    <a:pt x="0" y="736704"/>
                  </a:moveTo>
                  <a:cubicBezTo>
                    <a:pt x="0" y="329834"/>
                    <a:pt x="329834" y="0"/>
                    <a:pt x="736704" y="0"/>
                  </a:cubicBezTo>
                  <a:cubicBezTo>
                    <a:pt x="1143574" y="0"/>
                    <a:pt x="1473408" y="329834"/>
                    <a:pt x="1473408" y="736704"/>
                  </a:cubicBezTo>
                  <a:cubicBezTo>
                    <a:pt x="1473408" y="1143574"/>
                    <a:pt x="1143574" y="1473408"/>
                    <a:pt x="736704" y="1473408"/>
                  </a:cubicBezTo>
                  <a:cubicBezTo>
                    <a:pt x="329834" y="1473408"/>
                    <a:pt x="0" y="1143574"/>
                    <a:pt x="0" y="736704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904187"/>
                <a:satOff val="-46054"/>
                <a:lumOff val="-1177"/>
                <a:alphaOff val="0"/>
              </a:schemeClr>
            </a:fillRef>
            <a:effectRef idx="2">
              <a:schemeClr val="accent3">
                <a:hueOff val="5904187"/>
                <a:satOff val="-46054"/>
                <a:lumOff val="-1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776" tIns="215776" rIns="215776" bIns="215776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Business Scope  </a:t>
              </a:r>
              <a:endParaRPr lang="en-ID" sz="26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7A2F3F-C6E4-48DC-9592-65DC37279147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hlinkClick r:id="rId2" tooltip="N.W. Kusuma | UAS-SVM | [GitHub] Jupytier notebook file"/>
            <a:extLst>
              <a:ext uri="{FF2B5EF4-FFF2-40B4-BE49-F238E27FC236}">
                <a16:creationId xmlns:a16="http://schemas.microsoft.com/office/drawing/2014/main" id="{909632E7-8835-42D0-AD03-89181CD1B44B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819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30BAAA8-DC8C-450B-80CF-6A077C627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83903"/>
              </p:ext>
            </p:extLst>
          </p:nvPr>
        </p:nvGraphicFramePr>
        <p:xfrm>
          <a:off x="6411467" y="2852928"/>
          <a:ext cx="4991101" cy="3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89432" y="2889508"/>
            <a:ext cx="5211318" cy="3359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238AC-52E7-4EA3-BFA8-FF997A399B5C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8" tooltip="N.W. Kusuma | UAS-SVM | [GitHub] Jupytier notebook file"/>
            <a:extLst>
              <a:ext uri="{FF2B5EF4-FFF2-40B4-BE49-F238E27FC236}">
                <a16:creationId xmlns:a16="http://schemas.microsoft.com/office/drawing/2014/main" id="{F219D520-F60B-4598-9D12-65D24A6F63AD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309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C3D5E-942B-4A6A-8063-12441F47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352675"/>
            <a:ext cx="4921173" cy="39052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325A6A7-C7FF-46BB-B84C-A0496933A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29346"/>
              </p:ext>
            </p:extLst>
          </p:nvPr>
        </p:nvGraphicFramePr>
        <p:xfrm>
          <a:off x="6096000" y="2352676"/>
          <a:ext cx="5333999" cy="390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70064" y="654593"/>
            <a:ext cx="3538728" cy="2677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Click r:id="rId9" tooltip="N.W. Kusuma | UAS-SVM | [GitHub] Jupytier notebook file"/>
            <a:extLst>
              <a:ext uri="{FF2B5EF4-FFF2-40B4-BE49-F238E27FC236}">
                <a16:creationId xmlns:a16="http://schemas.microsoft.com/office/drawing/2014/main" id="{CE9FDEE9-538E-48FE-9A15-81620D51E532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19437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Preparation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A4EFA704-6A8C-4F6C-89F9-899E5CEF9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066354"/>
              </p:ext>
            </p:extLst>
          </p:nvPr>
        </p:nvGraphicFramePr>
        <p:xfrm>
          <a:off x="1371227" y="2618729"/>
          <a:ext cx="8929769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A456D1FD-6071-420B-B923-7559381EAA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62002" y="1004327"/>
            <a:ext cx="3410587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DD21FF-2F4D-4163-84D4-9618032A23B1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8" tooltip="N.W. Kusuma | UAS-SVM | [GitHub] Jupytier notebook file"/>
            <a:extLst>
              <a:ext uri="{FF2B5EF4-FFF2-40B4-BE49-F238E27FC236}">
                <a16:creationId xmlns:a16="http://schemas.microsoft.com/office/drawing/2014/main" id="{A8BD25DF-1056-4A3E-BFEA-DCC3C8DB062E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</p:spTree>
    <p:extLst>
      <p:ext uri="{BB962C8B-B14F-4D97-AF65-F5344CB8AC3E}">
        <p14:creationId xmlns:p14="http://schemas.microsoft.com/office/powerpoint/2010/main" val="36591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634591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modelling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2" tooltip="N.W. Kusuma | UAS-SVM | [GitHub] Jupytier notebook file"/>
            <a:extLst>
              <a:ext uri="{FF2B5EF4-FFF2-40B4-BE49-F238E27FC236}">
                <a16:creationId xmlns:a16="http://schemas.microsoft.com/office/drawing/2014/main" id="{545E0D9C-7917-4447-A82E-EC00FFB21819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A17EC28-AA65-411C-ACA9-D133E22D9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329933"/>
              </p:ext>
            </p:extLst>
          </p:nvPr>
        </p:nvGraphicFramePr>
        <p:xfrm>
          <a:off x="678942" y="2240282"/>
          <a:ext cx="10952226" cy="421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870854-1B52-473D-A1F9-5D9589853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687939"/>
              </p:ext>
            </p:extLst>
          </p:nvPr>
        </p:nvGraphicFramePr>
        <p:xfrm>
          <a:off x="8057388" y="5175503"/>
          <a:ext cx="3455670" cy="133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092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1DE1D0-2CDA-4FE5-BB8E-C35F1827E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84929"/>
              </p:ext>
            </p:extLst>
          </p:nvPr>
        </p:nvGraphicFramePr>
        <p:xfrm>
          <a:off x="3758731" y="600072"/>
          <a:ext cx="4367093" cy="565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68901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modelling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7" tooltip="N.W. Kusuma | UAS-SVM | [GitHub] Jupytier notebook file"/>
            <a:extLst>
              <a:ext uri="{FF2B5EF4-FFF2-40B4-BE49-F238E27FC236}">
                <a16:creationId xmlns:a16="http://schemas.microsoft.com/office/drawing/2014/main" id="{545E0D9C-7917-4447-A82E-EC00FFB21819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16AD4-8DCB-48CC-AB53-4E257F38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704" y="600071"/>
            <a:ext cx="4074068" cy="2627757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0247E-7D8E-4940-85AB-B3B9EB4DFA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228" y="2141006"/>
            <a:ext cx="4074068" cy="2627758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B6301-88CC-4FEC-A6AD-EFAE7EE4C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2420" y="3630167"/>
            <a:ext cx="4074069" cy="2627757"/>
          </a:xfrm>
          <a:prstGeom prst="rect">
            <a:avLst/>
          </a:prstGeom>
          <a:ln>
            <a:noFill/>
          </a:ln>
          <a:effectLst>
            <a:outerShdw blurRad="149987" dist="1143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F899AB-0939-4FAF-B1F1-16FEA4D64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19795"/>
              </p:ext>
            </p:extLst>
          </p:nvPr>
        </p:nvGraphicFramePr>
        <p:xfrm>
          <a:off x="755513" y="5057594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7630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C8D2DDDF-9396-469A-BC8F-4F30AE71B9A6}"/>
              </a:ext>
            </a:extLst>
          </p:cNvPr>
          <p:cNvSpPr/>
          <p:nvPr/>
        </p:nvSpPr>
        <p:spPr>
          <a:xfrm>
            <a:off x="5192305" y="4800906"/>
            <a:ext cx="1128984" cy="1128966"/>
          </a:xfrm>
          <a:prstGeom prst="ellipse">
            <a:avLst/>
          </a:prstGeom>
          <a:solidFill>
            <a:srgbClr val="D2CB6C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337249-88AF-4D2D-8F7D-3B499978768A}"/>
              </a:ext>
            </a:extLst>
          </p:cNvPr>
          <p:cNvSpPr/>
          <p:nvPr/>
        </p:nvSpPr>
        <p:spPr>
          <a:xfrm>
            <a:off x="5870731" y="2864517"/>
            <a:ext cx="1128984" cy="1128966"/>
          </a:xfrm>
          <a:prstGeom prst="ellipse">
            <a:avLst/>
          </a:prstGeom>
          <a:solidFill>
            <a:srgbClr val="88C78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DC791F-B8B9-4BA3-A483-D052DF45E732}"/>
              </a:ext>
            </a:extLst>
          </p:cNvPr>
          <p:cNvSpPr/>
          <p:nvPr/>
        </p:nvSpPr>
        <p:spPr>
          <a:xfrm>
            <a:off x="5191746" y="937961"/>
            <a:ext cx="1128984" cy="1128966"/>
          </a:xfrm>
          <a:prstGeom prst="ellipse">
            <a:avLst/>
          </a:prstGeom>
          <a:solidFill>
            <a:srgbClr val="9CBEBD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1316635-602E-466D-848B-0BCD42B4F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09770"/>
              </p:ext>
            </p:extLst>
          </p:nvPr>
        </p:nvGraphicFramePr>
        <p:xfrm>
          <a:off x="1805257" y="600075"/>
          <a:ext cx="8581485" cy="56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BFD67B2-A5B3-48D2-92E8-D8E348E1935C}"/>
              </a:ext>
            </a:extLst>
          </p:cNvPr>
          <p:cNvSpPr/>
          <p:nvPr/>
        </p:nvSpPr>
        <p:spPr>
          <a:xfrm>
            <a:off x="5875642" y="2854685"/>
            <a:ext cx="1128984" cy="1128966"/>
          </a:xfrm>
          <a:prstGeom prst="ellipse">
            <a:avLst/>
          </a:prstGeom>
          <a:solidFill>
            <a:schemeClr val="accent1">
              <a:tint val="40000"/>
              <a:hueOff val="0"/>
              <a:satOff val="0"/>
              <a:lumOff val="0"/>
              <a:alpha val="31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2" y="600075"/>
            <a:ext cx="4876184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SVM Deployment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BB69C-E051-47DD-B8FB-8BEA49B8A230}"/>
              </a:ext>
            </a:extLst>
          </p:cNvPr>
          <p:cNvCxnSpPr>
            <a:cxnSpLocks/>
          </p:cNvCxnSpPr>
          <p:nvPr/>
        </p:nvCxnSpPr>
        <p:spPr>
          <a:xfrm>
            <a:off x="7370064" y="407056"/>
            <a:ext cx="4601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7" tooltip="N.W. Kusuma | UAS-SVM | [GitHub] Jupytier notebook file"/>
            <a:extLst>
              <a:ext uri="{FF2B5EF4-FFF2-40B4-BE49-F238E27FC236}">
                <a16:creationId xmlns:a16="http://schemas.microsoft.com/office/drawing/2014/main" id="{3D0D69B6-0169-4D73-8FFF-F322616AE4C7}"/>
              </a:ext>
            </a:extLst>
          </p:cNvPr>
          <p:cNvSpPr txBox="1"/>
          <p:nvPr/>
        </p:nvSpPr>
        <p:spPr>
          <a:xfrm>
            <a:off x="9475125" y="102727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N.W. Kusuma | UAS-SVM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216BDFC-C1CC-49DA-8D8E-953993539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8880604"/>
              </p:ext>
            </p:extLst>
          </p:nvPr>
        </p:nvGraphicFramePr>
        <p:xfrm>
          <a:off x="7438091" y="2819003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3C02A18-E40C-4C22-B7E4-A5F0DA76A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269259"/>
              </p:ext>
            </p:extLst>
          </p:nvPr>
        </p:nvGraphicFramePr>
        <p:xfrm>
          <a:off x="679840" y="4765224"/>
          <a:ext cx="407406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9FFE58B-5FAE-4273-8072-5A9961C2EA7C}"/>
              </a:ext>
            </a:extLst>
          </p:cNvPr>
          <p:cNvSpPr/>
          <p:nvPr/>
        </p:nvSpPr>
        <p:spPr>
          <a:xfrm>
            <a:off x="5913457" y="2433388"/>
            <a:ext cx="55888" cy="55888"/>
          </a:xfrm>
          <a:prstGeom prst="flowChartConnector">
            <a:avLst/>
          </a:prstGeom>
        </p:spPr>
        <p:style>
          <a:lnRef idx="2">
            <a:schemeClr val="accent2">
              <a:hueOff val="-1835281"/>
              <a:satOff val="8098"/>
              <a:lumOff val="-1373"/>
              <a:alphaOff val="0"/>
            </a:schemeClr>
          </a:lnRef>
          <a:fillRef idx="1">
            <a:schemeClr val="accent2">
              <a:hueOff val="-1835281"/>
              <a:satOff val="8098"/>
              <a:lumOff val="-1373"/>
              <a:alphaOff val="0"/>
            </a:schemeClr>
          </a:fillRef>
          <a:effectRef idx="0">
            <a:schemeClr val="accent2">
              <a:hueOff val="-1835281"/>
              <a:satOff val="8098"/>
              <a:lumOff val="-1373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A020785-A710-484F-AB4F-24DE558050BE}"/>
              </a:ext>
            </a:extLst>
          </p:cNvPr>
          <p:cNvSpPr/>
          <p:nvPr/>
        </p:nvSpPr>
        <p:spPr>
          <a:xfrm>
            <a:off x="6222657" y="2433388"/>
            <a:ext cx="55888" cy="55888"/>
          </a:xfrm>
          <a:prstGeom prst="flowChartConnector">
            <a:avLst/>
          </a:prstGeom>
          <a:solidFill>
            <a:srgbClr val="88C785"/>
          </a:solidFill>
          <a:ln>
            <a:solidFill>
              <a:srgbClr val="88C785"/>
            </a:solidFill>
          </a:ln>
        </p:spPr>
        <p:style>
          <a:lnRef idx="2">
            <a:schemeClr val="accent2">
              <a:hueOff val="-1835281"/>
              <a:satOff val="8098"/>
              <a:lumOff val="-1373"/>
              <a:alphaOff val="0"/>
            </a:schemeClr>
          </a:lnRef>
          <a:fillRef idx="1">
            <a:schemeClr val="accent2">
              <a:hueOff val="-1835281"/>
              <a:satOff val="8098"/>
              <a:lumOff val="-1373"/>
              <a:alphaOff val="0"/>
            </a:schemeClr>
          </a:fillRef>
          <a:effectRef idx="0">
            <a:schemeClr val="accent2">
              <a:hueOff val="-1835281"/>
              <a:satOff val="8098"/>
              <a:lumOff val="-1373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987AC9B-16B9-49C2-8B26-091BA98757B1}"/>
              </a:ext>
            </a:extLst>
          </p:cNvPr>
          <p:cNvSpPr/>
          <p:nvPr/>
        </p:nvSpPr>
        <p:spPr>
          <a:xfrm>
            <a:off x="6222657" y="4369250"/>
            <a:ext cx="55888" cy="55888"/>
          </a:xfrm>
          <a:prstGeom prst="flowChartConnector">
            <a:avLst/>
          </a:prstGeom>
        </p:spPr>
        <p:style>
          <a:lnRef idx="2">
            <a:schemeClr val="accent2">
              <a:hueOff val="-5505844"/>
              <a:satOff val="24295"/>
              <a:lumOff val="-4118"/>
              <a:alphaOff val="0"/>
            </a:schemeClr>
          </a:lnRef>
          <a:fillRef idx="1">
            <a:schemeClr val="accent2">
              <a:hueOff val="-5505844"/>
              <a:satOff val="24295"/>
              <a:lumOff val="-4118"/>
              <a:alphaOff val="0"/>
            </a:schemeClr>
          </a:fillRef>
          <a:effectRef idx="0">
            <a:schemeClr val="accent2">
              <a:hueOff val="-5505844"/>
              <a:satOff val="24295"/>
              <a:lumOff val="-4118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93E0AF3-DB9F-49E6-8B6B-719F2244FA3C}"/>
              </a:ext>
            </a:extLst>
          </p:cNvPr>
          <p:cNvSpPr/>
          <p:nvPr/>
        </p:nvSpPr>
        <p:spPr>
          <a:xfrm>
            <a:off x="5913457" y="4369250"/>
            <a:ext cx="55888" cy="55888"/>
          </a:xfrm>
          <a:prstGeom prst="flowChartConnector">
            <a:avLst/>
          </a:prstGeom>
          <a:solidFill>
            <a:srgbClr val="D2CB6C"/>
          </a:solidFill>
          <a:ln>
            <a:solidFill>
              <a:srgbClr val="D2CB6C"/>
            </a:solidFill>
          </a:ln>
        </p:spPr>
        <p:style>
          <a:lnRef idx="2">
            <a:schemeClr val="accent2">
              <a:hueOff val="-5505844"/>
              <a:satOff val="24295"/>
              <a:lumOff val="-4118"/>
              <a:alphaOff val="0"/>
            </a:schemeClr>
          </a:lnRef>
          <a:fillRef idx="1">
            <a:schemeClr val="accent2">
              <a:hueOff val="-5505844"/>
              <a:satOff val="24295"/>
              <a:lumOff val="-4118"/>
              <a:alphaOff val="0"/>
            </a:schemeClr>
          </a:fillRef>
          <a:effectRef idx="0">
            <a:schemeClr val="accent2">
              <a:hueOff val="-5505844"/>
              <a:satOff val="24295"/>
              <a:lumOff val="-411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2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5870</TotalTime>
  <Words>648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Rounded MT Bold</vt:lpstr>
      <vt:lpstr>Tw Cen MT</vt:lpstr>
      <vt:lpstr>Tw Cen MT Condensed</vt:lpstr>
      <vt:lpstr>Tw Cen MT Condensed Extra Bold</vt:lpstr>
      <vt:lpstr>Wingdings 3</vt:lpstr>
      <vt:lpstr>Integral</vt:lpstr>
      <vt:lpstr>PowerPoint Presentation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Mia Amaliah</dc:creator>
  <cp:lastModifiedBy>Erlangga Danangwangsa</cp:lastModifiedBy>
  <cp:revision>200</cp:revision>
  <dcterms:created xsi:type="dcterms:W3CDTF">2021-06-12T07:07:32Z</dcterms:created>
  <dcterms:modified xsi:type="dcterms:W3CDTF">2021-07-24T15:30:09Z</dcterms:modified>
</cp:coreProperties>
</file>