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7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5114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&amp;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Features</a:t>
            </a:r>
          </a:p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Analysis</a:t>
            </a:r>
          </a:p>
          <a:p>
            <a:r>
              <a:rPr lang="en-US" altLang="zh-CN" sz="3600" dirty="0" smtClean="0"/>
              <a:t>Features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Selection</a:t>
            </a:r>
          </a:p>
          <a:p>
            <a:r>
              <a:rPr lang="en-US" altLang="zh-CN" sz="3600" dirty="0" smtClean="0"/>
              <a:t>Machine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Learning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67" y="175433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05929"/>
              </p:ext>
            </p:extLst>
          </p:nvPr>
        </p:nvGraphicFramePr>
        <p:xfrm>
          <a:off x="914398" y="280697"/>
          <a:ext cx="11089759" cy="5971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9043"/>
                <a:gridCol w="4693261"/>
                <a:gridCol w="4957455"/>
              </a:tblGrid>
              <a:tr h="3335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505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title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article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Average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non-stop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non-stop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Mashable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article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Minimum,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average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maximum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shares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Mashable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Digital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images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videos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Publication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Day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week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Published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weekend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7505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words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Worst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Average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Best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Article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category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172274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NLP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Closeness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5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LDA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topics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subjectivity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text subjectivity score and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absolute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0.5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sentiment polarity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positive and negative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positive and negative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Neg. words rate among non-neutral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Polarity of positive words (min./avg./max.)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Polarity of negative words (min./avg./max.)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text polarity score and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absolute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0.5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42388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Remove redundant </a:t>
            </a:r>
            <a:r>
              <a:rPr lang="en-US" sz="2800" b="1" dirty="0" smtClean="0"/>
              <a:t>variables</a:t>
            </a:r>
          </a:p>
          <a:p>
            <a:pPr lvl="3"/>
            <a:r>
              <a:rPr lang="en-US" altLang="zh-CN" sz="2600" i="0" dirty="0" smtClean="0"/>
              <a:t>We</a:t>
            </a:r>
            <a:r>
              <a:rPr lang="zh-CN" altLang="en-US" sz="2600" i="0" dirty="0" smtClean="0"/>
              <a:t> </a:t>
            </a:r>
            <a:r>
              <a:rPr lang="en-US" altLang="zh-CN" sz="2600" i="0" dirty="0" smtClean="0"/>
              <a:t>consider</a:t>
            </a:r>
            <a:r>
              <a:rPr lang="zh-CN" altLang="en-US" sz="2600" i="0" dirty="0" smtClean="0"/>
              <a:t> </a:t>
            </a:r>
            <a:r>
              <a:rPr lang="en-US" altLang="zh-CN" sz="2600" i="0" dirty="0" smtClean="0"/>
              <a:t>p</a:t>
            </a:r>
            <a:r>
              <a:rPr lang="en-US" sz="2600" i="0" dirty="0" smtClean="0"/>
              <a:t>air-wise correlations</a:t>
            </a:r>
          </a:p>
          <a:p>
            <a:r>
              <a:rPr lang="en-US" altLang="zh-CN" sz="2800" b="1" i="0" dirty="0" smtClean="0"/>
              <a:t>Rank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variables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by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importance</a:t>
            </a:r>
          </a:p>
          <a:p>
            <a:pPr lvl="1"/>
            <a:r>
              <a:rPr lang="en-US" sz="2800" i="0" dirty="0"/>
              <a:t>We use Pearson's correlation as the indicator to measures the linear relationship between continuous variables and the response variable. Then rank them from the highest correlated to the lowest correlated.</a:t>
            </a:r>
            <a:endParaRPr lang="en-US" sz="28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1054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0" y="1428750"/>
            <a:ext cx="5996763" cy="5230378"/>
          </a:xfrm>
        </p:spPr>
      </p:pic>
    </p:spTree>
    <p:extLst>
      <p:ext uri="{BB962C8B-B14F-4D97-AF65-F5344CB8AC3E}">
        <p14:creationId xmlns:p14="http://schemas.microsoft.com/office/powerpoint/2010/main" val="5375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1" y="1353542"/>
            <a:ext cx="10015869" cy="5353058"/>
          </a:xfrm>
          <a:effectLst>
            <a:outerShdw blurRad="50800"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72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00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240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Arial</vt:lpstr>
      <vt:lpstr>Crop</vt:lpstr>
      <vt:lpstr>Prediction Online News Popularity</vt:lpstr>
      <vt:lpstr>Content</vt:lpstr>
      <vt:lpstr>Data &amp; Features</vt:lpstr>
      <vt:lpstr>Exploratory Data Analysis</vt:lpstr>
      <vt:lpstr>Features Selection</vt:lpstr>
      <vt:lpstr>Correlation</vt:lpstr>
      <vt:lpstr>Importance rank</vt:lpstr>
      <vt:lpstr>Machine Learning Comparison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Online News Popularity</dc:title>
  <dc:creator>Nanjun Wang</dc:creator>
  <cp:lastModifiedBy>Nanjun Wang</cp:lastModifiedBy>
  <cp:revision>8</cp:revision>
  <dcterms:created xsi:type="dcterms:W3CDTF">2017-11-09T15:38:01Z</dcterms:created>
  <dcterms:modified xsi:type="dcterms:W3CDTF">2017-11-09T16:52:28Z</dcterms:modified>
</cp:coreProperties>
</file>