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Lst>
  <p:sldSz cx="9144000" cy="6858000" type="screen4x3"/>
  <p:notesSz cx="6858000" cy="9144000"/>
  <p:defaultTextStyle>
    <a:lvl1pPr defTabSz="457200">
      <a:defRPr>
        <a:latin typeface="Palatino Linotype"/>
        <a:ea typeface="Palatino Linotype"/>
        <a:cs typeface="Palatino Linotype"/>
        <a:sym typeface="Palatino Linotype"/>
      </a:defRPr>
    </a:lvl1pPr>
    <a:lvl2pPr indent="457200" defTabSz="457200">
      <a:defRPr>
        <a:latin typeface="Palatino Linotype"/>
        <a:ea typeface="Palatino Linotype"/>
        <a:cs typeface="Palatino Linotype"/>
        <a:sym typeface="Palatino Linotype"/>
      </a:defRPr>
    </a:lvl2pPr>
    <a:lvl3pPr indent="914400" defTabSz="457200">
      <a:defRPr>
        <a:latin typeface="Palatino Linotype"/>
        <a:ea typeface="Palatino Linotype"/>
        <a:cs typeface="Palatino Linotype"/>
        <a:sym typeface="Palatino Linotype"/>
      </a:defRPr>
    </a:lvl3pPr>
    <a:lvl4pPr indent="1371600" defTabSz="457200">
      <a:defRPr>
        <a:latin typeface="Palatino Linotype"/>
        <a:ea typeface="Palatino Linotype"/>
        <a:cs typeface="Palatino Linotype"/>
        <a:sym typeface="Palatino Linotype"/>
      </a:defRPr>
    </a:lvl4pPr>
    <a:lvl5pPr indent="1828800" defTabSz="457200">
      <a:defRPr>
        <a:latin typeface="Palatino Linotype"/>
        <a:ea typeface="Palatino Linotype"/>
        <a:cs typeface="Palatino Linotype"/>
        <a:sym typeface="Palatino Linotype"/>
      </a:defRPr>
    </a:lvl5pPr>
    <a:lvl6pPr indent="2286000" defTabSz="457200">
      <a:defRPr>
        <a:latin typeface="Palatino Linotype"/>
        <a:ea typeface="Palatino Linotype"/>
        <a:cs typeface="Palatino Linotype"/>
        <a:sym typeface="Palatino Linotype"/>
      </a:defRPr>
    </a:lvl6pPr>
    <a:lvl7pPr indent="2743200" defTabSz="457200">
      <a:defRPr>
        <a:latin typeface="Palatino Linotype"/>
        <a:ea typeface="Palatino Linotype"/>
        <a:cs typeface="Palatino Linotype"/>
        <a:sym typeface="Palatino Linotype"/>
      </a:defRPr>
    </a:lvl7pPr>
    <a:lvl8pPr indent="3200400" defTabSz="457200">
      <a:defRPr>
        <a:latin typeface="Palatino Linotype"/>
        <a:ea typeface="Palatino Linotype"/>
        <a:cs typeface="Palatino Linotype"/>
        <a:sym typeface="Palatino Linotype"/>
      </a:defRPr>
    </a:lvl8pPr>
    <a:lvl9pPr indent="3657600" defTabSz="457200">
      <a:defRPr>
        <a:latin typeface="Palatino Linotype"/>
        <a:ea typeface="Palatino Linotype"/>
        <a:cs typeface="Palatino Linotype"/>
        <a:sym typeface="Palatino Linotyp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Palatino Linotype"/>
          <a:ea typeface="Palatino Linotype"/>
          <a:cs typeface="Palatino Linotyp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CD6"/>
          </a:solidFill>
        </a:fill>
      </a:tcStyle>
    </a:wholeTbl>
    <a:band2H>
      <a:tcTxStyle/>
      <a:tcStyle>
        <a:tcBdr/>
        <a:fill>
          <a:solidFill>
            <a:srgbClr val="E6E7EB"/>
          </a:solidFill>
        </a:fill>
      </a:tcStyle>
    </a:band2H>
    <a:firstCol>
      <a:tcTxStyle b="on" i="on">
        <a:font>
          <a:latin typeface="Palatino Linotype"/>
          <a:ea typeface="Palatino Linotype"/>
          <a:cs typeface="Palatino Linotyp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73779"/>
          </a:solidFill>
        </a:fill>
      </a:tcStyle>
    </a:firstCol>
    <a:lastRow>
      <a:tcTxStyle b="on" i="on">
        <a:font>
          <a:latin typeface="Palatino Linotype"/>
          <a:ea typeface="Palatino Linotype"/>
          <a:cs typeface="Palatino Linotyp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73779"/>
          </a:solidFill>
        </a:fill>
      </a:tcStyle>
    </a:lastRow>
    <a:firstRow>
      <a:tcTxStyle b="on" i="on">
        <a:font>
          <a:latin typeface="Palatino Linotype"/>
          <a:ea typeface="Palatino Linotype"/>
          <a:cs typeface="Palatino Linotyp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73779"/>
          </a:solidFill>
        </a:fill>
      </a:tcStyle>
    </a:firstRow>
  </a:tblStyle>
  <a:tblStyle styleId="{C7B018BB-80A7-4F77-B60F-C8B233D01FF8}" styleName="">
    <a:tblBg/>
    <a:wholeTbl>
      <a:tcTxStyle b="on" i="on">
        <a:font>
          <a:latin typeface="Palatino Linotype"/>
          <a:ea typeface="Palatino Linotype"/>
          <a:cs typeface="Palatino Linotyp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ECCA"/>
          </a:solidFill>
        </a:fill>
      </a:tcStyle>
    </a:wholeTbl>
    <a:band2H>
      <a:tcTxStyle/>
      <a:tcStyle>
        <a:tcBdr/>
        <a:fill>
          <a:solidFill>
            <a:srgbClr val="FFF6E6"/>
          </a:solidFill>
        </a:fill>
      </a:tcStyle>
    </a:band2H>
    <a:firstCol>
      <a:tcTxStyle b="on" i="on">
        <a:font>
          <a:latin typeface="Palatino Linotype"/>
          <a:ea typeface="Palatino Linotype"/>
          <a:cs typeface="Palatino Linotyp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CC00"/>
          </a:solidFill>
        </a:fill>
      </a:tcStyle>
    </a:firstCol>
    <a:lastRow>
      <a:tcTxStyle b="on" i="on">
        <a:font>
          <a:latin typeface="Palatino Linotype"/>
          <a:ea typeface="Palatino Linotype"/>
          <a:cs typeface="Palatino Linotyp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CC00"/>
          </a:solidFill>
        </a:fill>
      </a:tcStyle>
    </a:lastRow>
    <a:firstRow>
      <a:tcTxStyle b="on" i="on">
        <a:font>
          <a:latin typeface="Palatino Linotype"/>
          <a:ea typeface="Palatino Linotype"/>
          <a:cs typeface="Palatino Linotyp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CC00"/>
          </a:solidFill>
        </a:fill>
      </a:tcStyle>
    </a:firstRow>
  </a:tblStyle>
  <a:tblStyle styleId="{EEE7283C-3CF3-47DC-8721-378D4A62B228}" styleName="">
    <a:tblBg/>
    <a:wholeTbl>
      <a:tcTxStyle b="on" i="on">
        <a:font>
          <a:latin typeface="Palatino Linotype"/>
          <a:ea typeface="Palatino Linotype"/>
          <a:cs typeface="Palatino Linotyp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5CBE5"/>
          </a:solidFill>
        </a:fill>
      </a:tcStyle>
    </a:wholeTbl>
    <a:band2H>
      <a:tcTxStyle/>
      <a:tcStyle>
        <a:tcBdr/>
        <a:fill>
          <a:solidFill>
            <a:srgbClr val="F2E7F2"/>
          </a:solidFill>
        </a:fill>
      </a:tcStyle>
    </a:band2H>
    <a:firstCol>
      <a:tcTxStyle b="on" i="on">
        <a:font>
          <a:latin typeface="Palatino Linotype"/>
          <a:ea typeface="Palatino Linotype"/>
          <a:cs typeface="Palatino Linotyp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523B4"/>
          </a:solidFill>
        </a:fill>
      </a:tcStyle>
    </a:firstCol>
    <a:lastRow>
      <a:tcTxStyle b="on" i="on">
        <a:font>
          <a:latin typeface="Palatino Linotype"/>
          <a:ea typeface="Palatino Linotype"/>
          <a:cs typeface="Palatino Linotyp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523B4"/>
          </a:solidFill>
        </a:fill>
      </a:tcStyle>
    </a:lastRow>
    <a:firstRow>
      <a:tcTxStyle b="on" i="on">
        <a:font>
          <a:latin typeface="Palatino Linotype"/>
          <a:ea typeface="Palatino Linotype"/>
          <a:cs typeface="Palatino Linotyp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523B4"/>
          </a:solidFill>
        </a:fill>
      </a:tcStyle>
    </a:firstRow>
  </a:tblStyle>
  <a:tblStyle styleId="{CF821DB8-F4EB-4A41-A1BA-3FCAFE7338EE}" styleName="">
    <a:tblBg/>
    <a:wholeTbl>
      <a:tcTxStyle b="on" i="on">
        <a:font>
          <a:latin typeface="Palatino Linotype"/>
          <a:ea typeface="Palatino Linotype"/>
          <a:cs typeface="Palatino Linotyp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Palatino Linotype"/>
          <a:ea typeface="Palatino Linotype"/>
          <a:cs typeface="Palatino Linotyp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73779"/>
          </a:solidFill>
        </a:fill>
      </a:tcStyle>
    </a:firstCol>
    <a:lastRow>
      <a:tcTxStyle b="on" i="on">
        <a:font>
          <a:latin typeface="Palatino Linotype"/>
          <a:ea typeface="Palatino Linotype"/>
          <a:cs typeface="Palatino Linotype"/>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Palatino Linotype"/>
          <a:ea typeface="Palatino Linotype"/>
          <a:cs typeface="Palatino Linotype"/>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73779"/>
          </a:solidFill>
        </a:fill>
      </a:tcStyle>
    </a:firstRow>
  </a:tblStyle>
  <a:tblStyle styleId="{33BA23B1-9221-436E-865A-0063620EA4FD}" styleName="">
    <a:tblBg/>
    <a:wholeTbl>
      <a:tcTxStyle b="on" i="on">
        <a:font>
          <a:latin typeface="Palatino Linotype"/>
          <a:ea typeface="Palatino Linotype"/>
          <a:cs typeface="Palatino Linotyp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Palatino Linotype"/>
          <a:ea typeface="Palatino Linotype"/>
          <a:cs typeface="Palatino Linotyp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Palatino Linotype"/>
          <a:ea typeface="Palatino Linotype"/>
          <a:cs typeface="Palatino Linotyp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Palatino Linotype"/>
          <a:ea typeface="Palatino Linotype"/>
          <a:cs typeface="Palatino Linotyp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Palatino Linotype"/>
          <a:ea typeface="Palatino Linotype"/>
          <a:cs typeface="Palatino Linotyp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Palatino Linotype"/>
          <a:ea typeface="Palatino Linotype"/>
          <a:cs typeface="Palatino Linotyp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Palatino Linotype"/>
          <a:ea typeface="Palatino Linotype"/>
          <a:cs typeface="Palatino Linotype"/>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Palatino Linotype"/>
          <a:ea typeface="Palatino Linotype"/>
          <a:cs typeface="Palatino Linotyp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5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8" name="Shape 108"/>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09" name="Shape 109"/>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875002848"/>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7" name="Shape 7"/>
          <p:cNvSpPr>
            <a:spLocks noGrp="1"/>
          </p:cNvSpPr>
          <p:nvPr>
            <p:ph type="title"/>
          </p:nvPr>
        </p:nvSpPr>
        <p:spPr>
          <a:xfrm>
            <a:off x="685800" y="0"/>
            <a:ext cx="7772400" cy="4876802"/>
          </a:xfrm>
          <a:prstGeom prst="rect">
            <a:avLst/>
          </a:prstGeom>
        </p:spPr>
        <p:txBody>
          <a:bodyPr/>
          <a:lstStyle>
            <a:lvl1pPr>
              <a:lnSpc>
                <a:spcPct val="100000"/>
              </a:lnSpc>
              <a:defRPr sz="8000">
                <a:latin typeface="Futura LT Pro Book"/>
                <a:ea typeface="Futura LT Pro Book"/>
                <a:cs typeface="Futura LT Pro Book"/>
                <a:sym typeface="Futura LT Pro Book"/>
              </a:defRPr>
            </a:lvl1pPr>
          </a:lstStyle>
          <a:p>
            <a:pPr lvl="0">
              <a:defRPr sz="1800"/>
            </a:pPr>
            <a:r>
              <a:rPr sz="8000"/>
              <a:t>Title Text</a:t>
            </a:r>
          </a:p>
        </p:txBody>
      </p:sp>
      <p:sp>
        <p:nvSpPr>
          <p:cNvPr id="8" name="Shape 8"/>
          <p:cNvSpPr>
            <a:spLocks noGrp="1"/>
          </p:cNvSpPr>
          <p:nvPr>
            <p:ph type="body" idx="1"/>
          </p:nvPr>
        </p:nvSpPr>
        <p:spPr>
          <a:xfrm>
            <a:off x="1371600" y="4953000"/>
            <a:ext cx="6400800" cy="1905000"/>
          </a:xfrm>
          <a:prstGeom prst="rect">
            <a:avLst/>
          </a:prstGeom>
        </p:spPr>
        <p:txBody>
          <a:bodyPr/>
          <a:lstStyle>
            <a:lvl1pPr marL="0" indent="0" algn="ctr">
              <a:buSzTx/>
              <a:buFontTx/>
              <a:buNone/>
              <a:defRPr>
                <a:solidFill>
                  <a:srgbClr val="888888"/>
                </a:solidFill>
                <a:latin typeface="Futura LT Pro Light"/>
                <a:ea typeface="Futura LT Pro Light"/>
                <a:cs typeface="Futura LT Pro Light"/>
                <a:sym typeface="Futura LT Pro Light"/>
              </a:defRPr>
            </a:lvl1pPr>
            <a:lvl2pPr marL="0" indent="457200" algn="ctr">
              <a:buSzTx/>
              <a:buFontTx/>
              <a:buNone/>
              <a:defRPr>
                <a:solidFill>
                  <a:srgbClr val="888888"/>
                </a:solidFill>
                <a:latin typeface="Futura LT Pro Light"/>
                <a:ea typeface="Futura LT Pro Light"/>
                <a:cs typeface="Futura LT Pro Light"/>
                <a:sym typeface="Futura LT Pro Light"/>
              </a:defRPr>
            </a:lvl2pPr>
            <a:lvl3pPr marL="0" indent="914400" algn="ctr">
              <a:buSzTx/>
              <a:buFontTx/>
              <a:buNone/>
              <a:defRPr>
                <a:solidFill>
                  <a:srgbClr val="888888"/>
                </a:solidFill>
                <a:latin typeface="Futura LT Pro Light"/>
                <a:ea typeface="Futura LT Pro Light"/>
                <a:cs typeface="Futura LT Pro Light"/>
                <a:sym typeface="Futura LT Pro Light"/>
              </a:defRPr>
            </a:lvl3pPr>
            <a:lvl4pPr marL="0" indent="1371600" algn="ctr">
              <a:buSzTx/>
              <a:buFontTx/>
              <a:buNone/>
              <a:defRPr>
                <a:solidFill>
                  <a:srgbClr val="888888"/>
                </a:solidFill>
                <a:latin typeface="Futura LT Pro Light"/>
                <a:ea typeface="Futura LT Pro Light"/>
                <a:cs typeface="Futura LT Pro Light"/>
                <a:sym typeface="Futura LT Pro Light"/>
              </a:defRPr>
            </a:lvl4pPr>
            <a:lvl5pPr marL="0" indent="1828800" algn="ctr">
              <a:buSzTx/>
              <a:buFontTx/>
              <a:buNone/>
              <a:defRPr>
                <a:solidFill>
                  <a:srgbClr val="888888"/>
                </a:solidFill>
                <a:latin typeface="Futura LT Pro Light"/>
                <a:ea typeface="Futura LT Pro Light"/>
                <a:cs typeface="Futura LT Pro Light"/>
                <a:sym typeface="Futura LT Pro Light"/>
              </a:defRPr>
            </a:lvl5pPr>
          </a:lstStyle>
          <a:p>
            <a:pPr lvl="0">
              <a:defRPr sz="1800">
                <a:solidFill>
                  <a:srgbClr val="000000"/>
                </a:solidFill>
              </a:defRPr>
            </a:pPr>
            <a:r>
              <a:rPr sz="2400">
                <a:solidFill>
                  <a:srgbClr val="888888"/>
                </a:solidFill>
              </a:rPr>
              <a:t>Body Level One</a:t>
            </a:r>
          </a:p>
          <a:p>
            <a:pPr lvl="1">
              <a:defRPr sz="1800">
                <a:solidFill>
                  <a:srgbClr val="000000"/>
                </a:solidFill>
              </a:defRPr>
            </a:pPr>
            <a:r>
              <a:rPr sz="2400">
                <a:solidFill>
                  <a:srgbClr val="888888"/>
                </a:solidFill>
              </a:rPr>
              <a:t>Body Level Two</a:t>
            </a:r>
          </a:p>
          <a:p>
            <a:pPr lvl="2">
              <a:defRPr sz="1800">
                <a:solidFill>
                  <a:srgbClr val="000000"/>
                </a:solidFill>
              </a:defRPr>
            </a:pPr>
            <a:r>
              <a:rPr sz="2400">
                <a:solidFill>
                  <a:srgbClr val="888888"/>
                </a:solidFill>
              </a:rPr>
              <a:t>Body Level Three</a:t>
            </a:r>
          </a:p>
          <a:p>
            <a:pPr lvl="3">
              <a:defRPr sz="1800">
                <a:solidFill>
                  <a:srgbClr val="000000"/>
                </a:solidFill>
              </a:defRPr>
            </a:pPr>
            <a:r>
              <a:rPr sz="2400">
                <a:solidFill>
                  <a:srgbClr val="888888"/>
                </a:solidFill>
              </a:rPr>
              <a:t>Body Level Four</a:t>
            </a:r>
          </a:p>
          <a:p>
            <a:pPr lvl="4">
              <a:defRPr sz="1800">
                <a:solidFill>
                  <a:srgbClr val="000000"/>
                </a:solidFill>
              </a:defRPr>
            </a:pPr>
            <a:r>
              <a:rPr sz="2400">
                <a:solidFill>
                  <a:srgbClr val="888888"/>
                </a:solidFill>
              </a:rPr>
              <a:t>Body Level Five</a:t>
            </a:r>
          </a:p>
        </p:txBody>
      </p:sp>
      <p:sp>
        <p:nvSpPr>
          <p:cNvPr id="9" name="Shape 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43" name="Shape 43"/>
          <p:cNvSpPr>
            <a:spLocks noGrp="1"/>
          </p:cNvSpPr>
          <p:nvPr>
            <p:ph type="title"/>
          </p:nvPr>
        </p:nvSpPr>
        <p:spPr>
          <a:xfrm>
            <a:off x="457200" y="0"/>
            <a:ext cx="8229600" cy="1057979"/>
          </a:xfrm>
          <a:prstGeom prst="rect">
            <a:avLst/>
          </a:prstGeom>
        </p:spPr>
        <p:txBody>
          <a:bodyPr/>
          <a:lstStyle/>
          <a:p>
            <a:pPr lvl="0">
              <a:defRPr sz="1800"/>
            </a:pPr>
            <a:r>
              <a:rPr sz="5400"/>
              <a:t>Title Text</a:t>
            </a:r>
          </a:p>
        </p:txBody>
      </p:sp>
      <p:sp>
        <p:nvSpPr>
          <p:cNvPr id="44" name="Shape 44"/>
          <p:cNvSpPr>
            <a:spLocks noGrp="1"/>
          </p:cNvSpPr>
          <p:nvPr>
            <p:ph type="body" idx="1"/>
          </p:nvPr>
        </p:nvSpPr>
        <p:spPr>
          <a:prstGeom prst="rect">
            <a:avLst/>
          </a:prstGeom>
        </p:spPr>
        <p:txBody>
          <a:bodyPr/>
          <a:lstStyle/>
          <a:p>
            <a:pPr lvl="0">
              <a:defRPr sz="1800">
                <a:solidFill>
                  <a:srgbClr val="000000"/>
                </a:solidFill>
              </a:defRPr>
            </a:pPr>
            <a:r>
              <a:rPr sz="2400">
                <a:solidFill>
                  <a:srgbClr val="808080"/>
                </a:solidFill>
              </a:rPr>
              <a:t>Body Level One</a:t>
            </a:r>
          </a:p>
          <a:p>
            <a:pPr lvl="1">
              <a:defRPr sz="1800">
                <a:solidFill>
                  <a:srgbClr val="000000"/>
                </a:solidFill>
              </a:defRPr>
            </a:pPr>
            <a:r>
              <a:rPr sz="2400">
                <a:solidFill>
                  <a:srgbClr val="808080"/>
                </a:solidFill>
              </a:rPr>
              <a:t>Body Level Two</a:t>
            </a:r>
          </a:p>
          <a:p>
            <a:pPr lvl="2">
              <a:defRPr sz="1800">
                <a:solidFill>
                  <a:srgbClr val="000000"/>
                </a:solidFill>
              </a:defRPr>
            </a:pPr>
            <a:r>
              <a:rPr sz="2400">
                <a:solidFill>
                  <a:srgbClr val="808080"/>
                </a:solidFill>
              </a:rPr>
              <a:t>Body Level Three</a:t>
            </a:r>
          </a:p>
          <a:p>
            <a:pPr lvl="3">
              <a:defRPr sz="1800">
                <a:solidFill>
                  <a:srgbClr val="000000"/>
                </a:solidFill>
              </a:defRPr>
            </a:pPr>
            <a:r>
              <a:rPr sz="2400">
                <a:solidFill>
                  <a:srgbClr val="808080"/>
                </a:solidFill>
              </a:rPr>
              <a:t>Body Level Four</a:t>
            </a:r>
          </a:p>
          <a:p>
            <a:pPr lvl="4">
              <a:defRPr sz="1800">
                <a:solidFill>
                  <a:srgbClr val="000000"/>
                </a:solidFill>
              </a:defRPr>
            </a:pPr>
            <a:r>
              <a:rPr sz="2400">
                <a:solidFill>
                  <a:srgbClr val="808080"/>
                </a:solidFill>
              </a:rPr>
              <a:t>Body Level Five</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7" name="Shape 47"/>
          <p:cNvSpPr>
            <a:spLocks noGrp="1"/>
          </p:cNvSpPr>
          <p:nvPr>
            <p:ph type="title"/>
          </p:nvPr>
        </p:nvSpPr>
        <p:spPr>
          <a:xfrm>
            <a:off x="6629400" y="0"/>
            <a:ext cx="2057400" cy="6126163"/>
          </a:xfrm>
          <a:prstGeom prst="rect">
            <a:avLst/>
          </a:prstGeom>
        </p:spPr>
        <p:txBody>
          <a:bodyPr/>
          <a:lstStyle/>
          <a:p>
            <a:pPr lvl="0">
              <a:defRPr sz="1800"/>
            </a:pPr>
            <a:r>
              <a:rPr sz="5400"/>
              <a:t>Title Text</a:t>
            </a:r>
          </a:p>
        </p:txBody>
      </p:sp>
      <p:sp>
        <p:nvSpPr>
          <p:cNvPr id="48" name="Shape 48"/>
          <p:cNvSpPr>
            <a:spLocks noGrp="1"/>
          </p:cNvSpPr>
          <p:nvPr>
            <p:ph type="body" idx="1"/>
          </p:nvPr>
        </p:nvSpPr>
        <p:spPr>
          <a:xfrm>
            <a:off x="457200" y="274638"/>
            <a:ext cx="6019800" cy="6583363"/>
          </a:xfrm>
          <a:prstGeom prst="rect">
            <a:avLst/>
          </a:prstGeom>
        </p:spPr>
        <p:txBody>
          <a:bodyPr/>
          <a:lstStyle/>
          <a:p>
            <a:pPr lvl="0">
              <a:defRPr sz="1800">
                <a:solidFill>
                  <a:srgbClr val="000000"/>
                </a:solidFill>
              </a:defRPr>
            </a:pPr>
            <a:r>
              <a:rPr sz="2400">
                <a:solidFill>
                  <a:srgbClr val="808080"/>
                </a:solidFill>
              </a:rPr>
              <a:t>Body Level One</a:t>
            </a:r>
          </a:p>
          <a:p>
            <a:pPr lvl="1">
              <a:defRPr sz="1800">
                <a:solidFill>
                  <a:srgbClr val="000000"/>
                </a:solidFill>
              </a:defRPr>
            </a:pPr>
            <a:r>
              <a:rPr sz="2400">
                <a:solidFill>
                  <a:srgbClr val="808080"/>
                </a:solidFill>
              </a:rPr>
              <a:t>Body Level Two</a:t>
            </a:r>
          </a:p>
          <a:p>
            <a:pPr lvl="2">
              <a:defRPr sz="1800">
                <a:solidFill>
                  <a:srgbClr val="000000"/>
                </a:solidFill>
              </a:defRPr>
            </a:pPr>
            <a:r>
              <a:rPr sz="2400">
                <a:solidFill>
                  <a:srgbClr val="808080"/>
                </a:solidFill>
              </a:rPr>
              <a:t>Body Level Three</a:t>
            </a:r>
          </a:p>
          <a:p>
            <a:pPr lvl="3">
              <a:defRPr sz="1800">
                <a:solidFill>
                  <a:srgbClr val="000000"/>
                </a:solidFill>
              </a:defRPr>
            </a:pPr>
            <a:r>
              <a:rPr sz="2400">
                <a:solidFill>
                  <a:srgbClr val="808080"/>
                </a:solidFill>
              </a:rPr>
              <a:t>Body Level Four</a:t>
            </a:r>
          </a:p>
          <a:p>
            <a:pPr lvl="4">
              <a:defRPr sz="1800">
                <a:solidFill>
                  <a:srgbClr val="000000"/>
                </a:solidFill>
              </a:defRPr>
            </a:pPr>
            <a:r>
              <a:rPr sz="2400">
                <a:solidFill>
                  <a:srgbClr val="808080"/>
                </a:solidFill>
              </a:rPr>
              <a:t>Body Level Five</a:t>
            </a:r>
          </a:p>
        </p:txBody>
      </p:sp>
      <p:sp>
        <p:nvSpPr>
          <p:cNvPr id="49" name="Shape 4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bg>
      <p:bgPr>
        <a:solidFill>
          <a:srgbClr val="000000"/>
        </a:solidFill>
        <a:effectLst/>
      </p:bgPr>
    </p:bg>
    <p:spTree>
      <p:nvGrpSpPr>
        <p:cNvPr id="1" name=""/>
        <p:cNvGrpSpPr/>
        <p:nvPr/>
      </p:nvGrpSpPr>
      <p:grpSpPr>
        <a:xfrm>
          <a:off x="0" y="0"/>
          <a:ext cx="0" cy="0"/>
          <a:chOff x="0" y="0"/>
          <a:chExt cx="0" cy="0"/>
        </a:xfrm>
      </p:grpSpPr>
      <p:sp>
        <p:nvSpPr>
          <p:cNvPr id="51" name="Shape 51"/>
          <p:cNvSpPr>
            <a:spLocks noGrp="1"/>
          </p:cNvSpPr>
          <p:nvPr>
            <p:ph type="title"/>
          </p:nvPr>
        </p:nvSpPr>
        <p:spPr>
          <a:xfrm>
            <a:off x="685800" y="0"/>
            <a:ext cx="7772400" cy="4876802"/>
          </a:xfrm>
          <a:prstGeom prst="rect">
            <a:avLst/>
          </a:prstGeom>
        </p:spPr>
        <p:txBody>
          <a:bodyPr/>
          <a:lstStyle>
            <a:lvl1pPr>
              <a:lnSpc>
                <a:spcPct val="100000"/>
              </a:lnSpc>
              <a:defRPr sz="8000">
                <a:latin typeface="Futura LT Pro Book"/>
                <a:ea typeface="Futura LT Pro Book"/>
                <a:cs typeface="Futura LT Pro Book"/>
                <a:sym typeface="Futura LT Pro Book"/>
              </a:defRPr>
            </a:lvl1pPr>
          </a:lstStyle>
          <a:p>
            <a:pPr lvl="0">
              <a:defRPr sz="1800"/>
            </a:pPr>
            <a:r>
              <a:rPr sz="8000"/>
              <a:t>Title Text</a:t>
            </a:r>
          </a:p>
        </p:txBody>
      </p:sp>
      <p:sp>
        <p:nvSpPr>
          <p:cNvPr id="52" name="Shape 52"/>
          <p:cNvSpPr>
            <a:spLocks noGrp="1"/>
          </p:cNvSpPr>
          <p:nvPr>
            <p:ph type="body" idx="1"/>
          </p:nvPr>
        </p:nvSpPr>
        <p:spPr>
          <a:xfrm>
            <a:off x="1371600" y="4953000"/>
            <a:ext cx="6400800" cy="1905000"/>
          </a:xfrm>
          <a:prstGeom prst="rect">
            <a:avLst/>
          </a:prstGeom>
        </p:spPr>
        <p:txBody>
          <a:bodyPr/>
          <a:lstStyle>
            <a:lvl1pPr marL="0" indent="0" algn="ctr">
              <a:buSzTx/>
              <a:buFontTx/>
              <a:buNone/>
              <a:defRPr>
                <a:solidFill>
                  <a:srgbClr val="FFFFFF"/>
                </a:solidFill>
                <a:latin typeface="Futura LT Pro Light"/>
                <a:ea typeface="Futura LT Pro Light"/>
                <a:cs typeface="Futura LT Pro Light"/>
                <a:sym typeface="Futura LT Pro Light"/>
              </a:defRPr>
            </a:lvl1pPr>
            <a:lvl2pPr marL="0" indent="457200" algn="ctr">
              <a:buSzTx/>
              <a:buFontTx/>
              <a:buNone/>
              <a:defRPr>
                <a:solidFill>
                  <a:srgbClr val="FFFFFF"/>
                </a:solidFill>
                <a:latin typeface="Futura LT Pro Light"/>
                <a:ea typeface="Futura LT Pro Light"/>
                <a:cs typeface="Futura LT Pro Light"/>
                <a:sym typeface="Futura LT Pro Light"/>
              </a:defRPr>
            </a:lvl2pPr>
            <a:lvl3pPr marL="0" indent="914400" algn="ctr">
              <a:buSzTx/>
              <a:buFontTx/>
              <a:buNone/>
              <a:defRPr>
                <a:solidFill>
                  <a:srgbClr val="FFFFFF"/>
                </a:solidFill>
                <a:latin typeface="Futura LT Pro Light"/>
                <a:ea typeface="Futura LT Pro Light"/>
                <a:cs typeface="Futura LT Pro Light"/>
                <a:sym typeface="Futura LT Pro Light"/>
              </a:defRPr>
            </a:lvl3pPr>
            <a:lvl4pPr marL="0" indent="1371600" algn="ctr">
              <a:buSzTx/>
              <a:buFontTx/>
              <a:buNone/>
              <a:defRPr>
                <a:solidFill>
                  <a:srgbClr val="FFFFFF"/>
                </a:solidFill>
                <a:latin typeface="Futura LT Pro Light"/>
                <a:ea typeface="Futura LT Pro Light"/>
                <a:cs typeface="Futura LT Pro Light"/>
                <a:sym typeface="Futura LT Pro Light"/>
              </a:defRPr>
            </a:lvl4pPr>
            <a:lvl5pPr marL="0" indent="1828800" algn="ctr">
              <a:buSzTx/>
              <a:buFontTx/>
              <a:buNone/>
              <a:defRPr>
                <a:solidFill>
                  <a:srgbClr val="FFFFFF"/>
                </a:solidFill>
                <a:latin typeface="Futura LT Pro Light"/>
                <a:ea typeface="Futura LT Pro Light"/>
                <a:cs typeface="Futura LT Pro Light"/>
                <a:sym typeface="Futura LT Pro Light"/>
              </a:defRPr>
            </a:lvl5pPr>
          </a:lstStyle>
          <a:p>
            <a:pPr lvl="0">
              <a:defRPr sz="1800">
                <a:solidFill>
                  <a:srgbClr val="000000"/>
                </a:solidFill>
              </a:defRPr>
            </a:pPr>
            <a:r>
              <a:rPr sz="2400">
                <a:solidFill>
                  <a:srgbClr val="FFFFFF"/>
                </a:solidFill>
              </a:rPr>
              <a:t>Body Level One</a:t>
            </a:r>
          </a:p>
          <a:p>
            <a:pPr lvl="1">
              <a:defRPr sz="1800">
                <a:solidFill>
                  <a:srgbClr val="000000"/>
                </a:solidFill>
              </a:defRPr>
            </a:pPr>
            <a:r>
              <a:rPr sz="2400">
                <a:solidFill>
                  <a:srgbClr val="FFFFFF"/>
                </a:solidFill>
              </a:rPr>
              <a:t>Body Level Two</a:t>
            </a:r>
          </a:p>
          <a:p>
            <a:pPr lvl="2">
              <a:defRPr sz="1800">
                <a:solidFill>
                  <a:srgbClr val="000000"/>
                </a:solidFill>
              </a:defRPr>
            </a:pPr>
            <a:r>
              <a:rPr sz="2400">
                <a:solidFill>
                  <a:srgbClr val="FFFFFF"/>
                </a:solidFill>
              </a:rPr>
              <a:t>Body Level Three</a:t>
            </a:r>
          </a:p>
          <a:p>
            <a:pPr lvl="3">
              <a:defRPr sz="1800">
                <a:solidFill>
                  <a:srgbClr val="000000"/>
                </a:solidFill>
              </a:defRPr>
            </a:pPr>
            <a:r>
              <a:rPr sz="2400">
                <a:solidFill>
                  <a:srgbClr val="FFFFFF"/>
                </a:solidFill>
              </a:rPr>
              <a:t>Body Level Four</a:t>
            </a:r>
          </a:p>
          <a:p>
            <a:pPr lvl="4">
              <a:defRPr sz="1800">
                <a:solidFill>
                  <a:srgbClr val="000000"/>
                </a:solidFill>
              </a:defRPr>
            </a:pPr>
            <a:r>
              <a:rPr sz="2400">
                <a:solidFill>
                  <a:srgbClr val="FFFFFF"/>
                </a:solidFill>
              </a:rPr>
              <a:t>Body Level Five</a:t>
            </a:r>
          </a:p>
        </p:txBody>
      </p:sp>
      <p:sp>
        <p:nvSpPr>
          <p:cNvPr id="53" name="Shape 5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000000"/>
        </a:solidFill>
        <a:effectLst/>
      </p:bgPr>
    </p:bg>
    <p:spTree>
      <p:nvGrpSpPr>
        <p:cNvPr id="1" name=""/>
        <p:cNvGrpSpPr/>
        <p:nvPr/>
      </p:nvGrpSpPr>
      <p:grpSpPr>
        <a:xfrm>
          <a:off x="0" y="0"/>
          <a:ext cx="0" cy="0"/>
          <a:chOff x="0" y="0"/>
          <a:chExt cx="0" cy="0"/>
        </a:xfrm>
      </p:grpSpPr>
      <p:sp>
        <p:nvSpPr>
          <p:cNvPr id="55" name="Shape 55"/>
          <p:cNvSpPr>
            <a:spLocks noGrp="1"/>
          </p:cNvSpPr>
          <p:nvPr>
            <p:ph type="title"/>
          </p:nvPr>
        </p:nvSpPr>
        <p:spPr>
          <a:prstGeom prst="rect">
            <a:avLst/>
          </a:prstGeom>
        </p:spPr>
        <p:txBody>
          <a:bodyPr/>
          <a:lstStyle>
            <a:lvl1pPr>
              <a:defRPr>
                <a:solidFill>
                  <a:srgbClr val="FFFFFF"/>
                </a:solidFill>
                <a:latin typeface="Myriad Pro"/>
                <a:ea typeface="Myriad Pro"/>
                <a:cs typeface="Myriad Pro"/>
                <a:sym typeface="Myriad Pro"/>
              </a:defRPr>
            </a:lvl1pPr>
          </a:lstStyle>
          <a:p>
            <a:pPr lvl="0">
              <a:defRPr sz="1800">
                <a:solidFill>
                  <a:srgbClr val="000000"/>
                </a:solidFill>
              </a:defRPr>
            </a:pPr>
            <a:r>
              <a:rPr sz="5400">
                <a:solidFill>
                  <a:srgbClr val="FFFFFF"/>
                </a:solidFill>
              </a:rPr>
              <a:t>Title Text</a:t>
            </a:r>
          </a:p>
        </p:txBody>
      </p:sp>
      <p:sp>
        <p:nvSpPr>
          <p:cNvPr id="56" name="Shape 56"/>
          <p:cNvSpPr>
            <a:spLocks noGrp="1"/>
          </p:cNvSpPr>
          <p:nvPr>
            <p:ph type="body" idx="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defRPr sz="1800">
                <a:solidFill>
                  <a:srgbClr val="000000"/>
                </a:solidFill>
              </a:defRPr>
            </a:pPr>
            <a:r>
              <a:rPr sz="2400">
                <a:solidFill>
                  <a:srgbClr val="FFFFFF"/>
                </a:solidFill>
              </a:rPr>
              <a:t>Body Level One</a:t>
            </a:r>
          </a:p>
          <a:p>
            <a:pPr lvl="1">
              <a:defRPr sz="1800">
                <a:solidFill>
                  <a:srgbClr val="000000"/>
                </a:solidFill>
              </a:defRPr>
            </a:pPr>
            <a:r>
              <a:rPr sz="2400">
                <a:solidFill>
                  <a:srgbClr val="FFFFFF"/>
                </a:solidFill>
              </a:rPr>
              <a:t>Body Level Two</a:t>
            </a:r>
          </a:p>
          <a:p>
            <a:pPr lvl="2">
              <a:defRPr sz="1800">
                <a:solidFill>
                  <a:srgbClr val="000000"/>
                </a:solidFill>
              </a:defRPr>
            </a:pPr>
            <a:r>
              <a:rPr sz="2400">
                <a:solidFill>
                  <a:srgbClr val="FFFFFF"/>
                </a:solidFill>
              </a:rPr>
              <a:t>Body Level Three</a:t>
            </a:r>
          </a:p>
          <a:p>
            <a:pPr lvl="3">
              <a:defRPr sz="1800">
                <a:solidFill>
                  <a:srgbClr val="000000"/>
                </a:solidFill>
              </a:defRPr>
            </a:pPr>
            <a:r>
              <a:rPr sz="2400">
                <a:solidFill>
                  <a:srgbClr val="FFFFFF"/>
                </a:solidFill>
              </a:rPr>
              <a:t>Body Level Four</a:t>
            </a:r>
          </a:p>
          <a:p>
            <a:pPr lvl="4">
              <a:defRPr sz="1800">
                <a:solidFill>
                  <a:srgbClr val="000000"/>
                </a:solidFill>
              </a:defRPr>
            </a:pPr>
            <a:r>
              <a:rPr sz="2400">
                <a:solidFill>
                  <a:srgbClr val="FFFFFF"/>
                </a:solidFill>
              </a:rPr>
              <a:t>Body Level Five</a:t>
            </a:r>
          </a:p>
        </p:txBody>
      </p:sp>
      <p:sp>
        <p:nvSpPr>
          <p:cNvPr id="57" name="Shape 5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Section Header">
    <p:bg>
      <p:bgPr>
        <a:solidFill>
          <a:srgbClr val="000000"/>
        </a:solidFill>
        <a:effectLst/>
      </p:bgPr>
    </p:bg>
    <p:spTree>
      <p:nvGrpSpPr>
        <p:cNvPr id="1" name=""/>
        <p:cNvGrpSpPr/>
        <p:nvPr/>
      </p:nvGrpSpPr>
      <p:grpSpPr>
        <a:xfrm>
          <a:off x="0" y="0"/>
          <a:ext cx="0" cy="0"/>
          <a:chOff x="0" y="0"/>
          <a:chExt cx="0" cy="0"/>
        </a:xfrm>
      </p:grpSpPr>
      <p:sp>
        <p:nvSpPr>
          <p:cNvPr id="59" name="Shape 59"/>
          <p:cNvSpPr>
            <a:spLocks noGrp="1"/>
          </p:cNvSpPr>
          <p:nvPr>
            <p:ph type="title"/>
          </p:nvPr>
        </p:nvSpPr>
        <p:spPr>
          <a:xfrm>
            <a:off x="722312" y="0"/>
            <a:ext cx="7772401" cy="3876675"/>
          </a:xfrm>
          <a:prstGeom prst="rect">
            <a:avLst/>
          </a:prstGeom>
        </p:spPr>
        <p:txBody>
          <a:bodyPr/>
          <a:lstStyle>
            <a:lvl1pPr>
              <a:lnSpc>
                <a:spcPct val="100000"/>
              </a:lnSpc>
              <a:defRPr>
                <a:solidFill>
                  <a:srgbClr val="FFFFFF"/>
                </a:solidFill>
                <a:latin typeface="Myriad Pro"/>
                <a:ea typeface="Myriad Pro"/>
                <a:cs typeface="Myriad Pro"/>
                <a:sym typeface="Myriad Pro"/>
              </a:defRPr>
            </a:lvl1pPr>
          </a:lstStyle>
          <a:p>
            <a:pPr lvl="0">
              <a:defRPr sz="1800">
                <a:solidFill>
                  <a:srgbClr val="000000"/>
                </a:solidFill>
              </a:defRPr>
            </a:pPr>
            <a:r>
              <a:rPr sz="5400">
                <a:solidFill>
                  <a:srgbClr val="FFFFFF"/>
                </a:solidFill>
              </a:rPr>
              <a:t>Title Text</a:t>
            </a:r>
          </a:p>
        </p:txBody>
      </p:sp>
      <p:sp>
        <p:nvSpPr>
          <p:cNvPr id="60" name="Shape 60"/>
          <p:cNvSpPr>
            <a:spLocks noGrp="1"/>
          </p:cNvSpPr>
          <p:nvPr>
            <p:ph type="body" idx="1"/>
          </p:nvPr>
        </p:nvSpPr>
        <p:spPr>
          <a:xfrm>
            <a:off x="722312" y="4068762"/>
            <a:ext cx="7772401" cy="2789238"/>
          </a:xfrm>
          <a:prstGeom prst="rect">
            <a:avLst/>
          </a:prstGeom>
        </p:spPr>
        <p:txBody>
          <a:bodyPr/>
          <a:lstStyle>
            <a:lvl1pPr marL="0" indent="0" algn="ctr">
              <a:spcBef>
                <a:spcPts val="400"/>
              </a:spcBef>
              <a:buSzTx/>
              <a:buFontTx/>
              <a:buNone/>
              <a:defRPr sz="2000">
                <a:solidFill>
                  <a:srgbClr val="FFFFFF"/>
                </a:solidFill>
                <a:latin typeface="Futura LT Pro Light"/>
                <a:ea typeface="Futura LT Pro Light"/>
                <a:cs typeface="Futura LT Pro Light"/>
                <a:sym typeface="Futura LT Pro Light"/>
              </a:defRPr>
            </a:lvl1pPr>
            <a:lvl2pPr marL="0" indent="457200" algn="ctr">
              <a:spcBef>
                <a:spcPts val="400"/>
              </a:spcBef>
              <a:buSzTx/>
              <a:buFontTx/>
              <a:buNone/>
              <a:defRPr sz="2000">
                <a:solidFill>
                  <a:srgbClr val="FFFFFF"/>
                </a:solidFill>
                <a:latin typeface="Futura LT Pro Light"/>
                <a:ea typeface="Futura LT Pro Light"/>
                <a:cs typeface="Futura LT Pro Light"/>
                <a:sym typeface="Futura LT Pro Light"/>
              </a:defRPr>
            </a:lvl2pPr>
            <a:lvl3pPr marL="0" indent="914400" algn="ctr">
              <a:spcBef>
                <a:spcPts val="400"/>
              </a:spcBef>
              <a:buSzTx/>
              <a:buFontTx/>
              <a:buNone/>
              <a:defRPr sz="2000">
                <a:solidFill>
                  <a:srgbClr val="FFFFFF"/>
                </a:solidFill>
                <a:latin typeface="Futura LT Pro Light"/>
                <a:ea typeface="Futura LT Pro Light"/>
                <a:cs typeface="Futura LT Pro Light"/>
                <a:sym typeface="Futura LT Pro Light"/>
              </a:defRPr>
            </a:lvl3pPr>
            <a:lvl4pPr marL="0" indent="1371600" algn="ctr">
              <a:spcBef>
                <a:spcPts val="400"/>
              </a:spcBef>
              <a:buSzTx/>
              <a:buFontTx/>
              <a:buNone/>
              <a:defRPr sz="2000">
                <a:solidFill>
                  <a:srgbClr val="FFFFFF"/>
                </a:solidFill>
                <a:latin typeface="Futura LT Pro Light"/>
                <a:ea typeface="Futura LT Pro Light"/>
                <a:cs typeface="Futura LT Pro Light"/>
                <a:sym typeface="Futura LT Pro Light"/>
              </a:defRPr>
            </a:lvl4pPr>
            <a:lvl5pPr marL="0" indent="1828800" algn="ctr">
              <a:spcBef>
                <a:spcPts val="400"/>
              </a:spcBef>
              <a:buSzTx/>
              <a:buFontTx/>
              <a:buNone/>
              <a:defRPr sz="2000">
                <a:solidFill>
                  <a:srgbClr val="FFFFFF"/>
                </a:solidFill>
                <a:latin typeface="Futura LT Pro Light"/>
                <a:ea typeface="Futura LT Pro Light"/>
                <a:cs typeface="Futura LT Pro Light"/>
                <a:sym typeface="Futura LT Pro Light"/>
              </a:defRPr>
            </a:lvl5pPr>
          </a:lstStyle>
          <a:p>
            <a:pPr lvl="0">
              <a:defRPr sz="1800">
                <a:solidFill>
                  <a:srgbClr val="000000"/>
                </a:solidFill>
              </a:defRPr>
            </a:pPr>
            <a:r>
              <a:rPr sz="2000">
                <a:solidFill>
                  <a:srgbClr val="FFFFFF"/>
                </a:solidFill>
              </a:rPr>
              <a:t>Body Level One</a:t>
            </a:r>
          </a:p>
          <a:p>
            <a:pPr lvl="1">
              <a:defRPr sz="1800">
                <a:solidFill>
                  <a:srgbClr val="000000"/>
                </a:solidFill>
              </a:defRPr>
            </a:pPr>
            <a:r>
              <a:rPr sz="2000">
                <a:solidFill>
                  <a:srgbClr val="FFFFFF"/>
                </a:solidFill>
              </a:rPr>
              <a:t>Body Level Two</a:t>
            </a:r>
          </a:p>
          <a:p>
            <a:pPr lvl="2">
              <a:defRPr sz="1800">
                <a:solidFill>
                  <a:srgbClr val="000000"/>
                </a:solidFill>
              </a:defRPr>
            </a:pPr>
            <a:r>
              <a:rPr sz="2000">
                <a:solidFill>
                  <a:srgbClr val="FFFFFF"/>
                </a:solidFill>
              </a:rPr>
              <a:t>Body Level Three</a:t>
            </a:r>
          </a:p>
          <a:p>
            <a:pPr lvl="3">
              <a:defRPr sz="1800">
                <a:solidFill>
                  <a:srgbClr val="000000"/>
                </a:solidFill>
              </a:defRPr>
            </a:pPr>
            <a:r>
              <a:rPr sz="2000">
                <a:solidFill>
                  <a:srgbClr val="FFFFFF"/>
                </a:solidFill>
              </a:rPr>
              <a:t>Body Level Four</a:t>
            </a:r>
          </a:p>
          <a:p>
            <a:pPr lvl="4">
              <a:defRPr sz="1800">
                <a:solidFill>
                  <a:srgbClr val="000000"/>
                </a:solidFill>
              </a:defRPr>
            </a:pPr>
            <a:r>
              <a:rPr sz="2000">
                <a:solidFill>
                  <a:srgbClr val="FFFFFF"/>
                </a:solidFill>
              </a:rPr>
              <a:t>Body Level Five</a:t>
            </a:r>
          </a:p>
        </p:txBody>
      </p:sp>
      <p:sp>
        <p:nvSpPr>
          <p:cNvPr id="61" name="Shape 61"/>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62" name="Shape 62"/>
          <p:cNvSpPr/>
          <p:nvPr/>
        </p:nvSpPr>
        <p:spPr>
          <a:xfrm>
            <a:off x="4495800" y="3924300"/>
            <a:ext cx="84773" cy="847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lvl="0" algn="ctr">
              <a:defRPr>
                <a:solidFill>
                  <a:srgbClr val="FFFFFF"/>
                </a:solidFill>
              </a:defRPr>
            </a:pPr>
            <a:endParaRPr/>
          </a:p>
        </p:txBody>
      </p:sp>
      <p:sp>
        <p:nvSpPr>
          <p:cNvPr id="63" name="Shape 63"/>
          <p:cNvSpPr/>
          <p:nvPr/>
        </p:nvSpPr>
        <p:spPr>
          <a:xfrm>
            <a:off x="4695825" y="3924300"/>
            <a:ext cx="84773" cy="847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lvl="0" algn="ctr">
              <a:defRPr>
                <a:solidFill>
                  <a:srgbClr val="FFFFFF"/>
                </a:solidFill>
              </a:defRPr>
            </a:pPr>
            <a:endParaRPr/>
          </a:p>
        </p:txBody>
      </p:sp>
      <p:sp>
        <p:nvSpPr>
          <p:cNvPr id="64" name="Shape 64"/>
          <p:cNvSpPr/>
          <p:nvPr/>
        </p:nvSpPr>
        <p:spPr>
          <a:xfrm>
            <a:off x="4296728" y="3924300"/>
            <a:ext cx="84773" cy="847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lvl="0" algn="ctr">
              <a:defRPr>
                <a:solidFill>
                  <a:srgbClr val="FFFFFF"/>
                </a:solidFill>
              </a:defRPr>
            </a:pPr>
            <a:endParaRPr/>
          </a:p>
        </p:txBody>
      </p:sp>
    </p:spTree>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wo Content">
    <p:bg>
      <p:bgPr>
        <a:solidFill>
          <a:srgbClr val="000000"/>
        </a:solidFill>
        <a:effectLst/>
      </p:bgPr>
    </p:bg>
    <p:spTree>
      <p:nvGrpSpPr>
        <p:cNvPr id="1" name=""/>
        <p:cNvGrpSpPr/>
        <p:nvPr/>
      </p:nvGrpSpPr>
      <p:grpSpPr>
        <a:xfrm>
          <a:off x="0" y="0"/>
          <a:ext cx="0" cy="0"/>
          <a:chOff x="0" y="0"/>
          <a:chExt cx="0" cy="0"/>
        </a:xfrm>
      </p:grpSpPr>
      <p:sp>
        <p:nvSpPr>
          <p:cNvPr id="66" name="Shape 66"/>
          <p:cNvSpPr>
            <a:spLocks noGrp="1"/>
          </p:cNvSpPr>
          <p:nvPr>
            <p:ph type="title"/>
          </p:nvPr>
        </p:nvSpPr>
        <p:spPr>
          <a:xfrm>
            <a:off x="457200" y="0"/>
            <a:ext cx="8229600" cy="1057979"/>
          </a:xfrm>
          <a:prstGeom prst="rect">
            <a:avLst/>
          </a:prstGeom>
        </p:spPr>
        <p:txBody>
          <a:bodyPr/>
          <a:lstStyle>
            <a:lvl1pPr>
              <a:defRPr>
                <a:solidFill>
                  <a:srgbClr val="FFFFFF"/>
                </a:solidFill>
                <a:latin typeface="Myriad Pro"/>
                <a:ea typeface="Myriad Pro"/>
                <a:cs typeface="Myriad Pro"/>
                <a:sym typeface="Myriad Pro"/>
              </a:defRPr>
            </a:lvl1pPr>
          </a:lstStyle>
          <a:p>
            <a:pPr lvl="0">
              <a:defRPr sz="1800">
                <a:solidFill>
                  <a:srgbClr val="000000"/>
                </a:solidFill>
              </a:defRPr>
            </a:pPr>
            <a:r>
              <a:rPr sz="5400">
                <a:solidFill>
                  <a:srgbClr val="FFFFFF"/>
                </a:solidFill>
              </a:rPr>
              <a:t>Title Text</a:t>
            </a:r>
          </a:p>
        </p:txBody>
      </p:sp>
      <p:sp>
        <p:nvSpPr>
          <p:cNvPr id="67" name="Shape 67"/>
          <p:cNvSpPr>
            <a:spLocks noGrp="1"/>
          </p:cNvSpPr>
          <p:nvPr>
            <p:ph type="body" idx="1"/>
          </p:nvPr>
        </p:nvSpPr>
        <p:spPr>
          <a:xfrm>
            <a:off x="4648200" y="1600200"/>
            <a:ext cx="4038600" cy="5257800"/>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defRPr sz="1800">
                <a:solidFill>
                  <a:srgbClr val="000000"/>
                </a:solidFill>
              </a:defRPr>
            </a:pPr>
            <a:r>
              <a:rPr sz="2400">
                <a:solidFill>
                  <a:srgbClr val="FFFFFF"/>
                </a:solidFill>
              </a:rPr>
              <a:t>Body Level One</a:t>
            </a:r>
          </a:p>
          <a:p>
            <a:pPr lvl="1">
              <a:defRPr sz="1800">
                <a:solidFill>
                  <a:srgbClr val="000000"/>
                </a:solidFill>
              </a:defRPr>
            </a:pPr>
            <a:r>
              <a:rPr sz="2400">
                <a:solidFill>
                  <a:srgbClr val="FFFFFF"/>
                </a:solidFill>
              </a:rPr>
              <a:t>Body Level Two</a:t>
            </a:r>
          </a:p>
          <a:p>
            <a:pPr lvl="2">
              <a:defRPr sz="1800">
                <a:solidFill>
                  <a:srgbClr val="000000"/>
                </a:solidFill>
              </a:defRPr>
            </a:pPr>
            <a:r>
              <a:rPr sz="2400">
                <a:solidFill>
                  <a:srgbClr val="FFFFFF"/>
                </a:solidFill>
              </a:rPr>
              <a:t>Body Level Three</a:t>
            </a:r>
          </a:p>
          <a:p>
            <a:pPr lvl="3">
              <a:defRPr sz="1800">
                <a:solidFill>
                  <a:srgbClr val="000000"/>
                </a:solidFill>
              </a:defRPr>
            </a:pPr>
            <a:r>
              <a:rPr sz="2400">
                <a:solidFill>
                  <a:srgbClr val="FFFFFF"/>
                </a:solidFill>
              </a:rPr>
              <a:t>Body Level Four</a:t>
            </a:r>
          </a:p>
          <a:p>
            <a:pPr lvl="4">
              <a:defRPr sz="1800">
                <a:solidFill>
                  <a:srgbClr val="000000"/>
                </a:solidFill>
              </a:defRPr>
            </a:pPr>
            <a:r>
              <a:rPr sz="2400">
                <a:solidFill>
                  <a:srgbClr val="FFFFFF"/>
                </a:solidFill>
              </a:rPr>
              <a:t>Body Level Five</a:t>
            </a:r>
          </a:p>
        </p:txBody>
      </p:sp>
      <p:sp>
        <p:nvSpPr>
          <p:cNvPr id="68" name="Shape 6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Comparison">
    <p:bg>
      <p:bgPr>
        <a:solidFill>
          <a:srgbClr val="000000"/>
        </a:solidFill>
        <a:effectLst/>
      </p:bgPr>
    </p:bg>
    <p:spTree>
      <p:nvGrpSpPr>
        <p:cNvPr id="1" name=""/>
        <p:cNvGrpSpPr/>
        <p:nvPr/>
      </p:nvGrpSpPr>
      <p:grpSpPr>
        <a:xfrm>
          <a:off x="0" y="0"/>
          <a:ext cx="0" cy="0"/>
          <a:chOff x="0" y="0"/>
          <a:chExt cx="0" cy="0"/>
        </a:xfrm>
      </p:grpSpPr>
      <p:sp>
        <p:nvSpPr>
          <p:cNvPr id="70" name="Shape 70"/>
          <p:cNvSpPr>
            <a:spLocks noGrp="1"/>
          </p:cNvSpPr>
          <p:nvPr>
            <p:ph type="title"/>
          </p:nvPr>
        </p:nvSpPr>
        <p:spPr>
          <a:xfrm>
            <a:off x="457200" y="0"/>
            <a:ext cx="8229600" cy="1057979"/>
          </a:xfrm>
          <a:prstGeom prst="rect">
            <a:avLst/>
          </a:prstGeom>
        </p:spPr>
        <p:txBody>
          <a:bodyPr/>
          <a:lstStyle>
            <a:lvl1pPr>
              <a:defRPr>
                <a:solidFill>
                  <a:srgbClr val="FFFFFF"/>
                </a:solidFill>
                <a:latin typeface="Myriad Pro"/>
                <a:ea typeface="Myriad Pro"/>
                <a:cs typeface="Myriad Pro"/>
                <a:sym typeface="Myriad Pro"/>
              </a:defRPr>
            </a:lvl1pPr>
          </a:lstStyle>
          <a:p>
            <a:pPr lvl="0">
              <a:defRPr sz="1800">
                <a:solidFill>
                  <a:srgbClr val="000000"/>
                </a:solidFill>
              </a:defRPr>
            </a:pPr>
            <a:r>
              <a:rPr sz="5400">
                <a:solidFill>
                  <a:srgbClr val="FFFFFF"/>
                </a:solidFill>
              </a:rPr>
              <a:t>Title Text</a:t>
            </a:r>
          </a:p>
        </p:txBody>
      </p:sp>
      <p:sp>
        <p:nvSpPr>
          <p:cNvPr id="71" name="Shape 71"/>
          <p:cNvSpPr>
            <a:spLocks noGrp="1"/>
          </p:cNvSpPr>
          <p:nvPr>
            <p:ph type="body" idx="1"/>
          </p:nvPr>
        </p:nvSpPr>
        <p:spPr>
          <a:xfrm>
            <a:off x="457200" y="1057978"/>
            <a:ext cx="4040188" cy="1151822"/>
          </a:xfrm>
          <a:prstGeom prst="rect">
            <a:avLst/>
          </a:prstGeom>
        </p:spPr>
        <p:txBody>
          <a:bodyPr anchor="b">
            <a:noAutofit/>
          </a:bodyPr>
          <a:lstStyle>
            <a:lvl1pPr marL="0" indent="0" algn="ctr">
              <a:buSzTx/>
              <a:buFontTx/>
              <a:buNone/>
              <a:defRPr>
                <a:solidFill>
                  <a:srgbClr val="FFFFFF"/>
                </a:solidFill>
              </a:defRPr>
            </a:lvl1pPr>
            <a:lvl2pPr marL="0" indent="457200" algn="ctr">
              <a:buSzTx/>
              <a:buFontTx/>
              <a:buNone/>
              <a:defRPr>
                <a:solidFill>
                  <a:srgbClr val="FFFFFF"/>
                </a:solidFill>
              </a:defRPr>
            </a:lvl2pPr>
            <a:lvl3pPr marL="0" indent="914400" algn="ctr">
              <a:buSzTx/>
              <a:buFontTx/>
              <a:buNone/>
              <a:defRPr>
                <a:solidFill>
                  <a:srgbClr val="FFFFFF"/>
                </a:solidFill>
              </a:defRPr>
            </a:lvl3pPr>
            <a:lvl4pPr marL="0" indent="1371600" algn="ctr">
              <a:buSzTx/>
              <a:buFontTx/>
              <a:buNone/>
              <a:defRPr>
                <a:solidFill>
                  <a:srgbClr val="FFFFFF"/>
                </a:solidFill>
              </a:defRPr>
            </a:lvl4pPr>
            <a:lvl5pPr marL="0" indent="1828800" algn="ctr">
              <a:buSzTx/>
              <a:buFontTx/>
              <a:buNone/>
              <a:defRPr>
                <a:solidFill>
                  <a:srgbClr val="FFFFFF"/>
                </a:solidFill>
              </a:defRPr>
            </a:lvl5pPr>
          </a:lstStyle>
          <a:p>
            <a:pPr lvl="0">
              <a:defRPr sz="1800">
                <a:solidFill>
                  <a:srgbClr val="000000"/>
                </a:solidFill>
              </a:defRPr>
            </a:pPr>
            <a:r>
              <a:rPr sz="2400">
                <a:solidFill>
                  <a:srgbClr val="FFFFFF"/>
                </a:solidFill>
              </a:rPr>
              <a:t>Body Level One</a:t>
            </a:r>
          </a:p>
          <a:p>
            <a:pPr lvl="1">
              <a:defRPr sz="1800">
                <a:solidFill>
                  <a:srgbClr val="000000"/>
                </a:solidFill>
              </a:defRPr>
            </a:pPr>
            <a:r>
              <a:rPr sz="2400">
                <a:solidFill>
                  <a:srgbClr val="FFFFFF"/>
                </a:solidFill>
              </a:rPr>
              <a:t>Body Level Two</a:t>
            </a:r>
          </a:p>
          <a:p>
            <a:pPr lvl="2">
              <a:defRPr sz="1800">
                <a:solidFill>
                  <a:srgbClr val="000000"/>
                </a:solidFill>
              </a:defRPr>
            </a:pPr>
            <a:r>
              <a:rPr sz="2400">
                <a:solidFill>
                  <a:srgbClr val="FFFFFF"/>
                </a:solidFill>
              </a:rPr>
              <a:t>Body Level Three</a:t>
            </a:r>
          </a:p>
          <a:p>
            <a:pPr lvl="3">
              <a:defRPr sz="1800">
                <a:solidFill>
                  <a:srgbClr val="000000"/>
                </a:solidFill>
              </a:defRPr>
            </a:pPr>
            <a:r>
              <a:rPr sz="2400">
                <a:solidFill>
                  <a:srgbClr val="FFFFFF"/>
                </a:solidFill>
              </a:rPr>
              <a:t>Body Level Four</a:t>
            </a:r>
          </a:p>
          <a:p>
            <a:pPr lvl="4">
              <a:defRPr sz="1800">
                <a:solidFill>
                  <a:srgbClr val="000000"/>
                </a:solidFill>
              </a:defRPr>
            </a:pPr>
            <a:r>
              <a:rPr sz="2400">
                <a:solidFill>
                  <a:srgbClr val="FFFFFF"/>
                </a:solidFill>
              </a:rPr>
              <a:t>Body Level Five</a:t>
            </a:r>
          </a:p>
        </p:txBody>
      </p:sp>
      <p:sp>
        <p:nvSpPr>
          <p:cNvPr id="72" name="Shape 7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Only">
    <p:bg>
      <p:bgPr>
        <a:solidFill>
          <a:srgbClr val="000000"/>
        </a:solidFill>
        <a:effectLst/>
      </p:bgPr>
    </p:bg>
    <p:spTree>
      <p:nvGrpSpPr>
        <p:cNvPr id="1" name=""/>
        <p:cNvGrpSpPr/>
        <p:nvPr/>
      </p:nvGrpSpPr>
      <p:grpSpPr>
        <a:xfrm>
          <a:off x="0" y="0"/>
          <a:ext cx="0" cy="0"/>
          <a:chOff x="0" y="0"/>
          <a:chExt cx="0" cy="0"/>
        </a:xfrm>
      </p:grpSpPr>
      <p:sp>
        <p:nvSpPr>
          <p:cNvPr id="74" name="Shape 74"/>
          <p:cNvSpPr>
            <a:spLocks noGrp="1"/>
          </p:cNvSpPr>
          <p:nvPr>
            <p:ph type="title"/>
          </p:nvPr>
        </p:nvSpPr>
        <p:spPr>
          <a:xfrm>
            <a:off x="457200" y="0"/>
            <a:ext cx="8229600" cy="1057979"/>
          </a:xfrm>
          <a:prstGeom prst="rect">
            <a:avLst/>
          </a:prstGeom>
        </p:spPr>
        <p:txBody>
          <a:bodyPr/>
          <a:lstStyle>
            <a:lvl1pPr>
              <a:defRPr>
                <a:solidFill>
                  <a:srgbClr val="FFFFFF"/>
                </a:solidFill>
                <a:latin typeface="Myriad Pro"/>
                <a:ea typeface="Myriad Pro"/>
                <a:cs typeface="Myriad Pro"/>
                <a:sym typeface="Myriad Pro"/>
              </a:defRPr>
            </a:lvl1pPr>
          </a:lstStyle>
          <a:p>
            <a:pPr lvl="0">
              <a:defRPr sz="1800">
                <a:solidFill>
                  <a:srgbClr val="000000"/>
                </a:solidFill>
              </a:defRPr>
            </a:pPr>
            <a:r>
              <a:rPr sz="5400">
                <a:solidFill>
                  <a:srgbClr val="FFFFFF"/>
                </a:solidFill>
              </a:rPr>
              <a:t>Title Text</a:t>
            </a:r>
          </a:p>
        </p:txBody>
      </p:sp>
      <p:sp>
        <p:nvSpPr>
          <p:cNvPr id="75" name="Shape 7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bg>
      <p:bgPr>
        <a:solidFill>
          <a:srgbClr val="000000"/>
        </a:solidFill>
        <a:effectLst/>
      </p:bgPr>
    </p:bg>
    <p:spTree>
      <p:nvGrpSpPr>
        <p:cNvPr id="1" name=""/>
        <p:cNvGrpSpPr/>
        <p:nvPr/>
      </p:nvGrpSpPr>
      <p:grpSpPr>
        <a:xfrm>
          <a:off x="0" y="0"/>
          <a:ext cx="0" cy="0"/>
          <a:chOff x="0" y="0"/>
          <a:chExt cx="0" cy="0"/>
        </a:xfrm>
      </p:grpSpPr>
      <p:sp>
        <p:nvSpPr>
          <p:cNvPr id="77" name="Shape 7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Content with Caption">
    <p:bg>
      <p:bgPr>
        <a:solidFill>
          <a:srgbClr val="000000"/>
        </a:solidFill>
        <a:effectLst/>
      </p:bgPr>
    </p:bg>
    <p:spTree>
      <p:nvGrpSpPr>
        <p:cNvPr id="1" name=""/>
        <p:cNvGrpSpPr/>
        <p:nvPr/>
      </p:nvGrpSpPr>
      <p:grpSpPr>
        <a:xfrm>
          <a:off x="0" y="0"/>
          <a:ext cx="0" cy="0"/>
          <a:chOff x="0" y="0"/>
          <a:chExt cx="0" cy="0"/>
        </a:xfrm>
      </p:grpSpPr>
      <p:sp>
        <p:nvSpPr>
          <p:cNvPr id="79" name="Shape 79"/>
          <p:cNvSpPr>
            <a:spLocks noGrp="1"/>
          </p:cNvSpPr>
          <p:nvPr>
            <p:ph type="title"/>
          </p:nvPr>
        </p:nvSpPr>
        <p:spPr>
          <a:xfrm>
            <a:off x="5907087" y="0"/>
            <a:ext cx="3008314" cy="2362200"/>
          </a:xfrm>
          <a:prstGeom prst="rect">
            <a:avLst/>
          </a:prstGeom>
        </p:spPr>
        <p:txBody>
          <a:bodyPr/>
          <a:lstStyle>
            <a:lvl1pPr>
              <a:lnSpc>
                <a:spcPct val="100000"/>
              </a:lnSpc>
              <a:defRPr sz="2800">
                <a:solidFill>
                  <a:srgbClr val="FFFFFF"/>
                </a:solidFill>
                <a:effectLst>
                  <a:outerShdw blurRad="50800" dist="25400" dir="5400000" rotWithShape="0">
                    <a:srgbClr val="000000">
                      <a:alpha val="25000"/>
                    </a:srgbClr>
                  </a:outerShdw>
                </a:effectLst>
                <a:latin typeface="Myriad Pro"/>
                <a:ea typeface="Myriad Pro"/>
                <a:cs typeface="Myriad Pro"/>
                <a:sym typeface="Myriad Pro"/>
              </a:defRPr>
            </a:lvl1pPr>
          </a:lstStyle>
          <a:p>
            <a:pPr lvl="0">
              <a:defRPr sz="1800">
                <a:solidFill>
                  <a:srgbClr val="000000"/>
                </a:solidFill>
                <a:effectLst/>
              </a:defRPr>
            </a:pPr>
            <a:r>
              <a:rPr sz="2800">
                <a:solidFill>
                  <a:srgbClr val="FFFFFF"/>
                </a:solidFill>
                <a:effectLst>
                  <a:outerShdw blurRad="50800" dist="25400" dir="5400000" rotWithShape="0">
                    <a:srgbClr val="000000">
                      <a:alpha val="25000"/>
                    </a:srgbClr>
                  </a:outerShdw>
                </a:effectLst>
              </a:rPr>
              <a:t>Title Text</a:t>
            </a:r>
          </a:p>
        </p:txBody>
      </p:sp>
      <p:sp>
        <p:nvSpPr>
          <p:cNvPr id="80" name="Shape 80"/>
          <p:cNvSpPr>
            <a:spLocks noGrp="1"/>
          </p:cNvSpPr>
          <p:nvPr>
            <p:ph type="body" idx="1"/>
          </p:nvPr>
        </p:nvSpPr>
        <p:spPr>
          <a:xfrm>
            <a:off x="719137" y="273050"/>
            <a:ext cx="4995863" cy="6584950"/>
          </a:xfrm>
          <a:prstGeom prst="rect">
            <a:avLst/>
          </a:prstGeom>
        </p:spPr>
        <p:txBody>
          <a:bodyPr/>
          <a:lstStyle>
            <a:lvl1pPr>
              <a:spcBef>
                <a:spcPts val="700"/>
              </a:spcBef>
              <a:defRPr sz="3200">
                <a:solidFill>
                  <a:srgbClr val="FFFFFF"/>
                </a:solidFill>
              </a:defRPr>
            </a:lvl1pPr>
            <a:lvl2pPr marL="783771" indent="-326571">
              <a:spcBef>
                <a:spcPts val="700"/>
              </a:spcBef>
              <a:defRPr sz="3200">
                <a:solidFill>
                  <a:srgbClr val="FFFFFF"/>
                </a:solidFill>
              </a:defRPr>
            </a:lvl2pPr>
            <a:lvl3pPr marL="1219200" indent="-304800">
              <a:spcBef>
                <a:spcPts val="700"/>
              </a:spcBef>
              <a:defRPr sz="3200">
                <a:solidFill>
                  <a:srgbClr val="FFFFFF"/>
                </a:solidFill>
              </a:defRPr>
            </a:lvl3pPr>
            <a:lvl4pPr marL="1737360" indent="-365760">
              <a:spcBef>
                <a:spcPts val="700"/>
              </a:spcBef>
              <a:defRPr sz="3200">
                <a:solidFill>
                  <a:srgbClr val="FFFFFF"/>
                </a:solidFill>
              </a:defRPr>
            </a:lvl4pPr>
            <a:lvl5pPr marL="2194560" indent="-365760">
              <a:spcBef>
                <a:spcPts val="700"/>
              </a:spcBef>
              <a:defRPr sz="3200">
                <a:solidFill>
                  <a:srgbClr val="FFFFFF"/>
                </a:solidFill>
              </a:defRPr>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
        <p:nvSpPr>
          <p:cNvPr id="81" name="Shape 8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p>
            <a:pPr lvl="0">
              <a:defRPr sz="1800"/>
            </a:pPr>
            <a:r>
              <a:rPr sz="5400"/>
              <a:t>Title Text</a:t>
            </a:r>
          </a:p>
        </p:txBody>
      </p:sp>
      <p:sp>
        <p:nvSpPr>
          <p:cNvPr id="12" name="Shape 12"/>
          <p:cNvSpPr>
            <a:spLocks noGrp="1"/>
          </p:cNvSpPr>
          <p:nvPr>
            <p:ph type="body" idx="1"/>
          </p:nvPr>
        </p:nvSpPr>
        <p:spPr>
          <a:prstGeom prst="rect">
            <a:avLst/>
          </a:prstGeom>
        </p:spPr>
        <p:txBody>
          <a:bodyPr/>
          <a:lstStyle/>
          <a:p>
            <a:pPr lvl="0">
              <a:defRPr sz="1800">
                <a:solidFill>
                  <a:srgbClr val="000000"/>
                </a:solidFill>
              </a:defRPr>
            </a:pPr>
            <a:r>
              <a:rPr sz="2400">
                <a:solidFill>
                  <a:srgbClr val="808080"/>
                </a:solidFill>
              </a:rPr>
              <a:t>Body Level One</a:t>
            </a:r>
          </a:p>
          <a:p>
            <a:pPr lvl="1">
              <a:defRPr sz="1800">
                <a:solidFill>
                  <a:srgbClr val="000000"/>
                </a:solidFill>
              </a:defRPr>
            </a:pPr>
            <a:r>
              <a:rPr sz="2400">
                <a:solidFill>
                  <a:srgbClr val="808080"/>
                </a:solidFill>
              </a:rPr>
              <a:t>Body Level Two</a:t>
            </a:r>
          </a:p>
          <a:p>
            <a:pPr lvl="2">
              <a:defRPr sz="1800">
                <a:solidFill>
                  <a:srgbClr val="000000"/>
                </a:solidFill>
              </a:defRPr>
            </a:pPr>
            <a:r>
              <a:rPr sz="2400">
                <a:solidFill>
                  <a:srgbClr val="808080"/>
                </a:solidFill>
              </a:rPr>
              <a:t>Body Level Three</a:t>
            </a:r>
          </a:p>
          <a:p>
            <a:pPr lvl="3">
              <a:defRPr sz="1800">
                <a:solidFill>
                  <a:srgbClr val="000000"/>
                </a:solidFill>
              </a:defRPr>
            </a:pPr>
            <a:r>
              <a:rPr sz="2400">
                <a:solidFill>
                  <a:srgbClr val="808080"/>
                </a:solidFill>
              </a:rPr>
              <a:t>Body Level Four</a:t>
            </a:r>
          </a:p>
          <a:p>
            <a:pPr lvl="4">
              <a:defRPr sz="1800">
                <a:solidFill>
                  <a:srgbClr val="000000"/>
                </a:solidFill>
              </a:defRPr>
            </a:pPr>
            <a:r>
              <a:rPr sz="2400">
                <a:solidFill>
                  <a:srgbClr val="808080"/>
                </a:solidFill>
              </a:rPr>
              <a:t>Body Level Five</a:t>
            </a:r>
          </a:p>
        </p:txBody>
      </p:sp>
      <p:sp>
        <p:nvSpPr>
          <p:cNvPr id="13" name="Shape 1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Picture with Caption">
    <p:bg>
      <p:bgPr>
        <a:solidFill>
          <a:srgbClr val="000000"/>
        </a:solidFill>
        <a:effectLst/>
      </p:bgPr>
    </p:bg>
    <p:spTree>
      <p:nvGrpSpPr>
        <p:cNvPr id="1" name=""/>
        <p:cNvGrpSpPr/>
        <p:nvPr/>
      </p:nvGrpSpPr>
      <p:grpSpPr>
        <a:xfrm>
          <a:off x="0" y="0"/>
          <a:ext cx="0" cy="0"/>
          <a:chOff x="0" y="0"/>
          <a:chExt cx="0" cy="0"/>
        </a:xfrm>
      </p:grpSpPr>
      <p:sp>
        <p:nvSpPr>
          <p:cNvPr id="83" name="Shape 83"/>
          <p:cNvSpPr>
            <a:spLocks noGrp="1"/>
          </p:cNvSpPr>
          <p:nvPr>
            <p:ph type="title"/>
          </p:nvPr>
        </p:nvSpPr>
        <p:spPr>
          <a:xfrm>
            <a:off x="1679575" y="0"/>
            <a:ext cx="5711825" cy="1123950"/>
          </a:xfrm>
          <a:prstGeom prst="rect">
            <a:avLst/>
          </a:prstGeom>
        </p:spPr>
        <p:txBody>
          <a:bodyPr/>
          <a:lstStyle>
            <a:lvl1pPr>
              <a:lnSpc>
                <a:spcPct val="100000"/>
              </a:lnSpc>
              <a:defRPr sz="2800">
                <a:solidFill>
                  <a:srgbClr val="FFFFFF"/>
                </a:solidFill>
                <a:latin typeface="Myriad Pro"/>
                <a:ea typeface="Myriad Pro"/>
                <a:cs typeface="Myriad Pro"/>
                <a:sym typeface="Myriad Pro"/>
              </a:defRPr>
            </a:lvl1pPr>
          </a:lstStyle>
          <a:p>
            <a:pPr lvl="0">
              <a:defRPr sz="1800">
                <a:solidFill>
                  <a:srgbClr val="000000"/>
                </a:solidFill>
              </a:defRPr>
            </a:pPr>
            <a:r>
              <a:rPr sz="2800">
                <a:solidFill>
                  <a:srgbClr val="FFFFFF"/>
                </a:solidFill>
              </a:rPr>
              <a:t>Title Text</a:t>
            </a:r>
          </a:p>
        </p:txBody>
      </p:sp>
      <p:sp>
        <p:nvSpPr>
          <p:cNvPr id="84" name="Shape 84"/>
          <p:cNvSpPr>
            <a:spLocks noGrp="1"/>
          </p:cNvSpPr>
          <p:nvPr>
            <p:ph type="body" idx="1"/>
          </p:nvPr>
        </p:nvSpPr>
        <p:spPr>
          <a:xfrm>
            <a:off x="1679575" y="5810250"/>
            <a:ext cx="5711825" cy="1047750"/>
          </a:xfrm>
          <a:prstGeom prst="rect">
            <a:avLst/>
          </a:prstGeom>
        </p:spPr>
        <p:txBody>
          <a:bodyPr/>
          <a:lstStyle>
            <a:lvl1pPr marL="0" indent="0" algn="ctr">
              <a:spcBef>
                <a:spcPts val="300"/>
              </a:spcBef>
              <a:buSzTx/>
              <a:buFontTx/>
              <a:buNone/>
              <a:defRPr sz="1600">
                <a:solidFill>
                  <a:srgbClr val="FFFFFF"/>
                </a:solidFill>
              </a:defRPr>
            </a:lvl1pPr>
            <a:lvl2pPr marL="0" indent="457200" algn="ctr">
              <a:spcBef>
                <a:spcPts val="300"/>
              </a:spcBef>
              <a:buSzTx/>
              <a:buFontTx/>
              <a:buNone/>
              <a:defRPr sz="1600">
                <a:solidFill>
                  <a:srgbClr val="FFFFFF"/>
                </a:solidFill>
              </a:defRPr>
            </a:lvl2pPr>
            <a:lvl3pPr marL="0" indent="914400" algn="ctr">
              <a:spcBef>
                <a:spcPts val="300"/>
              </a:spcBef>
              <a:buSzTx/>
              <a:buFontTx/>
              <a:buNone/>
              <a:defRPr sz="1600">
                <a:solidFill>
                  <a:srgbClr val="FFFFFF"/>
                </a:solidFill>
              </a:defRPr>
            </a:lvl3pPr>
            <a:lvl4pPr marL="0" indent="1371600" algn="ctr">
              <a:spcBef>
                <a:spcPts val="300"/>
              </a:spcBef>
              <a:buSzTx/>
              <a:buFontTx/>
              <a:buNone/>
              <a:defRPr sz="1600">
                <a:solidFill>
                  <a:srgbClr val="FFFFFF"/>
                </a:solidFill>
              </a:defRPr>
            </a:lvl4pPr>
            <a:lvl5pPr marL="0" indent="1828800" algn="ctr">
              <a:spcBef>
                <a:spcPts val="300"/>
              </a:spcBef>
              <a:buSzTx/>
              <a:buFontTx/>
              <a:buNone/>
              <a:defRPr sz="1600">
                <a:solidFill>
                  <a:srgbClr val="FFFFFF"/>
                </a:solidFill>
              </a:defRPr>
            </a:lvl5pPr>
          </a:lstStyle>
          <a:p>
            <a:pPr lvl="0">
              <a:defRPr sz="1800">
                <a:solidFill>
                  <a:srgbClr val="000000"/>
                </a:solidFill>
              </a:defRPr>
            </a:pPr>
            <a:r>
              <a:rPr sz="1600">
                <a:solidFill>
                  <a:srgbClr val="FFFFFF"/>
                </a:solidFill>
              </a:rPr>
              <a:t>Body Level One</a:t>
            </a:r>
          </a:p>
          <a:p>
            <a:pPr lvl="1">
              <a:defRPr sz="1800">
                <a:solidFill>
                  <a:srgbClr val="000000"/>
                </a:solidFill>
              </a:defRPr>
            </a:pPr>
            <a:r>
              <a:rPr sz="1600">
                <a:solidFill>
                  <a:srgbClr val="FFFFFF"/>
                </a:solidFill>
              </a:rPr>
              <a:t>Body Level Two</a:t>
            </a:r>
          </a:p>
          <a:p>
            <a:pPr lvl="2">
              <a:defRPr sz="1800">
                <a:solidFill>
                  <a:srgbClr val="000000"/>
                </a:solidFill>
              </a:defRPr>
            </a:pPr>
            <a:r>
              <a:rPr sz="1600">
                <a:solidFill>
                  <a:srgbClr val="FFFFFF"/>
                </a:solidFill>
              </a:rPr>
              <a:t>Body Level Three</a:t>
            </a:r>
          </a:p>
          <a:p>
            <a:pPr lvl="3">
              <a:defRPr sz="1800">
                <a:solidFill>
                  <a:srgbClr val="000000"/>
                </a:solidFill>
              </a:defRPr>
            </a:pPr>
            <a:r>
              <a:rPr sz="1600">
                <a:solidFill>
                  <a:srgbClr val="FFFFFF"/>
                </a:solidFill>
              </a:rPr>
              <a:t>Body Level Four</a:t>
            </a:r>
          </a:p>
          <a:p>
            <a:pPr lvl="4">
              <a:defRPr sz="1800">
                <a:solidFill>
                  <a:srgbClr val="000000"/>
                </a:solidFill>
              </a:defRPr>
            </a:pPr>
            <a:r>
              <a:rPr sz="1600">
                <a:solidFill>
                  <a:srgbClr val="FFFFFF"/>
                </a:solidFill>
              </a:rPr>
              <a:t>Body Level Five</a:t>
            </a:r>
          </a:p>
        </p:txBody>
      </p:sp>
      <p:sp>
        <p:nvSpPr>
          <p:cNvPr id="85" name="Shape 8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Vertical Text">
    <p:bg>
      <p:bgPr>
        <a:solidFill>
          <a:srgbClr val="000000"/>
        </a:solidFill>
        <a:effectLst/>
      </p:bgPr>
    </p:bg>
    <p:spTree>
      <p:nvGrpSpPr>
        <p:cNvPr id="1" name=""/>
        <p:cNvGrpSpPr/>
        <p:nvPr/>
      </p:nvGrpSpPr>
      <p:grpSpPr>
        <a:xfrm>
          <a:off x="0" y="0"/>
          <a:ext cx="0" cy="0"/>
          <a:chOff x="0" y="0"/>
          <a:chExt cx="0" cy="0"/>
        </a:xfrm>
      </p:grpSpPr>
      <p:sp>
        <p:nvSpPr>
          <p:cNvPr id="87" name="Shape 87"/>
          <p:cNvSpPr>
            <a:spLocks noGrp="1"/>
          </p:cNvSpPr>
          <p:nvPr>
            <p:ph type="title"/>
          </p:nvPr>
        </p:nvSpPr>
        <p:spPr>
          <a:xfrm>
            <a:off x="457200" y="0"/>
            <a:ext cx="8229600" cy="1057979"/>
          </a:xfrm>
          <a:prstGeom prst="rect">
            <a:avLst/>
          </a:prstGeom>
        </p:spPr>
        <p:txBody>
          <a:bodyPr/>
          <a:lstStyle>
            <a:lvl1pPr>
              <a:defRPr>
                <a:solidFill>
                  <a:srgbClr val="FFFFFF"/>
                </a:solidFill>
                <a:latin typeface="Myriad Pro"/>
                <a:ea typeface="Myriad Pro"/>
                <a:cs typeface="Myriad Pro"/>
                <a:sym typeface="Myriad Pro"/>
              </a:defRPr>
            </a:lvl1pPr>
          </a:lstStyle>
          <a:p>
            <a:pPr lvl="0">
              <a:defRPr sz="1800">
                <a:solidFill>
                  <a:srgbClr val="000000"/>
                </a:solidFill>
              </a:defRPr>
            </a:pPr>
            <a:r>
              <a:rPr sz="5400">
                <a:solidFill>
                  <a:srgbClr val="FFFFFF"/>
                </a:solidFill>
              </a:rPr>
              <a:t>Title Text</a:t>
            </a:r>
          </a:p>
        </p:txBody>
      </p:sp>
      <p:sp>
        <p:nvSpPr>
          <p:cNvPr id="88" name="Shape 88"/>
          <p:cNvSpPr>
            <a:spLocks noGrp="1"/>
          </p:cNvSpPr>
          <p:nvPr>
            <p:ph type="body" idx="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defRPr sz="1800">
                <a:solidFill>
                  <a:srgbClr val="000000"/>
                </a:solidFill>
              </a:defRPr>
            </a:pPr>
            <a:r>
              <a:rPr sz="2400">
                <a:solidFill>
                  <a:srgbClr val="FFFFFF"/>
                </a:solidFill>
              </a:rPr>
              <a:t>Body Level One</a:t>
            </a:r>
          </a:p>
          <a:p>
            <a:pPr lvl="1">
              <a:defRPr sz="1800">
                <a:solidFill>
                  <a:srgbClr val="000000"/>
                </a:solidFill>
              </a:defRPr>
            </a:pPr>
            <a:r>
              <a:rPr sz="2400">
                <a:solidFill>
                  <a:srgbClr val="FFFFFF"/>
                </a:solidFill>
              </a:rPr>
              <a:t>Body Level Two</a:t>
            </a:r>
          </a:p>
          <a:p>
            <a:pPr lvl="2">
              <a:defRPr sz="1800">
                <a:solidFill>
                  <a:srgbClr val="000000"/>
                </a:solidFill>
              </a:defRPr>
            </a:pPr>
            <a:r>
              <a:rPr sz="2400">
                <a:solidFill>
                  <a:srgbClr val="FFFFFF"/>
                </a:solidFill>
              </a:rPr>
              <a:t>Body Level Three</a:t>
            </a:r>
          </a:p>
          <a:p>
            <a:pPr lvl="3">
              <a:defRPr sz="1800">
                <a:solidFill>
                  <a:srgbClr val="000000"/>
                </a:solidFill>
              </a:defRPr>
            </a:pPr>
            <a:r>
              <a:rPr sz="2400">
                <a:solidFill>
                  <a:srgbClr val="FFFFFF"/>
                </a:solidFill>
              </a:rPr>
              <a:t>Body Level Four</a:t>
            </a:r>
          </a:p>
          <a:p>
            <a:pPr lvl="4">
              <a:defRPr sz="1800">
                <a:solidFill>
                  <a:srgbClr val="000000"/>
                </a:solidFill>
              </a:defRPr>
            </a:pPr>
            <a:r>
              <a:rPr sz="2400">
                <a:solidFill>
                  <a:srgbClr val="FFFFFF"/>
                </a:solidFill>
              </a:rPr>
              <a:t>Body Level Five</a:t>
            </a:r>
          </a:p>
        </p:txBody>
      </p:sp>
      <p:sp>
        <p:nvSpPr>
          <p:cNvPr id="89" name="Shape 8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Vertical Title and Text">
    <p:bg>
      <p:bgPr>
        <a:solidFill>
          <a:srgbClr val="000000"/>
        </a:solidFill>
        <a:effectLst/>
      </p:bgPr>
    </p:bg>
    <p:spTree>
      <p:nvGrpSpPr>
        <p:cNvPr id="1" name=""/>
        <p:cNvGrpSpPr/>
        <p:nvPr/>
      </p:nvGrpSpPr>
      <p:grpSpPr>
        <a:xfrm>
          <a:off x="0" y="0"/>
          <a:ext cx="0" cy="0"/>
          <a:chOff x="0" y="0"/>
          <a:chExt cx="0" cy="0"/>
        </a:xfrm>
      </p:grpSpPr>
      <p:sp>
        <p:nvSpPr>
          <p:cNvPr id="91" name="Shape 91"/>
          <p:cNvSpPr>
            <a:spLocks noGrp="1"/>
          </p:cNvSpPr>
          <p:nvPr>
            <p:ph type="title"/>
          </p:nvPr>
        </p:nvSpPr>
        <p:spPr>
          <a:xfrm>
            <a:off x="6629400" y="0"/>
            <a:ext cx="2057400" cy="6126163"/>
          </a:xfrm>
          <a:prstGeom prst="rect">
            <a:avLst/>
          </a:prstGeom>
        </p:spPr>
        <p:txBody>
          <a:bodyPr/>
          <a:lstStyle>
            <a:lvl1pPr>
              <a:defRPr>
                <a:solidFill>
                  <a:srgbClr val="FFFFFF"/>
                </a:solidFill>
                <a:latin typeface="Myriad Pro"/>
                <a:ea typeface="Myriad Pro"/>
                <a:cs typeface="Myriad Pro"/>
                <a:sym typeface="Myriad Pro"/>
              </a:defRPr>
            </a:lvl1pPr>
          </a:lstStyle>
          <a:p>
            <a:pPr lvl="0">
              <a:defRPr sz="1800">
                <a:solidFill>
                  <a:srgbClr val="000000"/>
                </a:solidFill>
              </a:defRPr>
            </a:pPr>
            <a:r>
              <a:rPr sz="5400">
                <a:solidFill>
                  <a:srgbClr val="FFFFFF"/>
                </a:solidFill>
              </a:rPr>
              <a:t>Title Text</a:t>
            </a:r>
          </a:p>
        </p:txBody>
      </p:sp>
      <p:sp>
        <p:nvSpPr>
          <p:cNvPr id="92" name="Shape 92"/>
          <p:cNvSpPr>
            <a:spLocks noGrp="1"/>
          </p:cNvSpPr>
          <p:nvPr>
            <p:ph type="body" idx="1"/>
          </p:nvPr>
        </p:nvSpPr>
        <p:spPr>
          <a:xfrm>
            <a:off x="457200" y="274638"/>
            <a:ext cx="6019800" cy="6583363"/>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defRPr sz="1800">
                <a:solidFill>
                  <a:srgbClr val="000000"/>
                </a:solidFill>
              </a:defRPr>
            </a:pPr>
            <a:r>
              <a:rPr sz="2400">
                <a:solidFill>
                  <a:srgbClr val="FFFFFF"/>
                </a:solidFill>
              </a:rPr>
              <a:t>Body Level One</a:t>
            </a:r>
          </a:p>
          <a:p>
            <a:pPr lvl="1">
              <a:defRPr sz="1800">
                <a:solidFill>
                  <a:srgbClr val="000000"/>
                </a:solidFill>
              </a:defRPr>
            </a:pPr>
            <a:r>
              <a:rPr sz="2400">
                <a:solidFill>
                  <a:srgbClr val="FFFFFF"/>
                </a:solidFill>
              </a:rPr>
              <a:t>Body Level Two</a:t>
            </a:r>
          </a:p>
          <a:p>
            <a:pPr lvl="2">
              <a:defRPr sz="1800">
                <a:solidFill>
                  <a:srgbClr val="000000"/>
                </a:solidFill>
              </a:defRPr>
            </a:pPr>
            <a:r>
              <a:rPr sz="2400">
                <a:solidFill>
                  <a:srgbClr val="FFFFFF"/>
                </a:solidFill>
              </a:rPr>
              <a:t>Body Level Three</a:t>
            </a:r>
          </a:p>
          <a:p>
            <a:pPr lvl="3">
              <a:defRPr sz="1800">
                <a:solidFill>
                  <a:srgbClr val="000000"/>
                </a:solidFill>
              </a:defRPr>
            </a:pPr>
            <a:r>
              <a:rPr sz="2400">
                <a:solidFill>
                  <a:srgbClr val="FFFFFF"/>
                </a:solidFill>
              </a:rPr>
              <a:t>Body Level Four</a:t>
            </a:r>
          </a:p>
          <a:p>
            <a:pPr lvl="4">
              <a:defRPr sz="1800">
                <a:solidFill>
                  <a:srgbClr val="000000"/>
                </a:solidFill>
              </a:defRPr>
            </a:pPr>
            <a:r>
              <a:rPr sz="2400">
                <a:solidFill>
                  <a:srgbClr val="FFFFFF"/>
                </a:solidFill>
              </a:rPr>
              <a:t>Body Level Five</a:t>
            </a:r>
          </a:p>
        </p:txBody>
      </p:sp>
      <p:sp>
        <p:nvSpPr>
          <p:cNvPr id="93" name="Shape 9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itle and Content">
    <p:bg>
      <p:bgPr>
        <a:solidFill>
          <a:srgbClr val="FFFFFF"/>
        </a:solidFill>
        <a:effectLst/>
      </p:bgPr>
    </p:bg>
    <p:spTree>
      <p:nvGrpSpPr>
        <p:cNvPr id="1" name=""/>
        <p:cNvGrpSpPr/>
        <p:nvPr/>
      </p:nvGrpSpPr>
      <p:grpSpPr>
        <a:xfrm>
          <a:off x="0" y="0"/>
          <a:ext cx="0" cy="0"/>
          <a:chOff x="0" y="0"/>
          <a:chExt cx="0" cy="0"/>
        </a:xfrm>
      </p:grpSpPr>
      <p:sp>
        <p:nvSpPr>
          <p:cNvPr id="95" name="Shape 95"/>
          <p:cNvSpPr>
            <a:spLocks noGrp="1"/>
          </p:cNvSpPr>
          <p:nvPr>
            <p:ph type="title"/>
          </p:nvPr>
        </p:nvSpPr>
        <p:spPr>
          <a:xfrm>
            <a:off x="457200" y="92076"/>
            <a:ext cx="8229600" cy="1508125"/>
          </a:xfrm>
          <a:prstGeom prst="rect">
            <a:avLst/>
          </a:prstGeom>
        </p:spPr>
        <p:txBody>
          <a:bodyPr lIns="0" tIns="0" rIns="0" bIns="0" anchor="ctr">
            <a:normAutofit/>
          </a:bodyPr>
          <a:lstStyle>
            <a:lvl1pPr defTabSz="457200">
              <a:lnSpc>
                <a:spcPct val="100000"/>
              </a:lnSpc>
              <a:defRPr sz="4400">
                <a:solidFill>
                  <a:srgbClr val="EFC71F"/>
                </a:solidFill>
                <a:latin typeface="Futura"/>
                <a:ea typeface="Futura"/>
                <a:cs typeface="Futura"/>
                <a:sym typeface="Futura"/>
              </a:defRPr>
            </a:lvl1pPr>
          </a:lstStyle>
          <a:p>
            <a:pPr lvl="0">
              <a:defRPr sz="1800">
                <a:solidFill>
                  <a:srgbClr val="000000"/>
                </a:solidFill>
              </a:defRPr>
            </a:pPr>
            <a:r>
              <a:rPr sz="4400">
                <a:solidFill>
                  <a:srgbClr val="EFC71F"/>
                </a:solidFill>
              </a:rPr>
              <a:t>Title Text</a:t>
            </a:r>
          </a:p>
        </p:txBody>
      </p:sp>
      <p:sp>
        <p:nvSpPr>
          <p:cNvPr id="96" name="Shape 96"/>
          <p:cNvSpPr>
            <a:spLocks noGrp="1"/>
          </p:cNvSpPr>
          <p:nvPr>
            <p:ph type="body" idx="1"/>
          </p:nvPr>
        </p:nvSpPr>
        <p:spPr>
          <a:prstGeom prst="rect">
            <a:avLst/>
          </a:prstGeom>
        </p:spPr>
        <p:txBody>
          <a:bodyPr lIns="0" tIns="0" rIns="0" bIns="0"/>
          <a:lstStyle>
            <a:lvl1pPr defTabSz="457200">
              <a:spcBef>
                <a:spcPts val="700"/>
              </a:spcBef>
              <a:defRPr sz="3200">
                <a:solidFill>
                  <a:srgbClr val="EFC71F"/>
                </a:solidFill>
                <a:latin typeface="Futura"/>
                <a:ea typeface="Futura"/>
                <a:cs typeface="Futura"/>
                <a:sym typeface="Futura"/>
              </a:defRPr>
            </a:lvl1pPr>
            <a:lvl2pPr marL="783771" indent="-326571" defTabSz="457200">
              <a:spcBef>
                <a:spcPts val="700"/>
              </a:spcBef>
              <a:buChar char="–"/>
              <a:defRPr sz="3200">
                <a:solidFill>
                  <a:srgbClr val="EFC71F"/>
                </a:solidFill>
                <a:latin typeface="Futura"/>
                <a:ea typeface="Futura"/>
                <a:cs typeface="Futura"/>
                <a:sym typeface="Futura"/>
              </a:defRPr>
            </a:lvl2pPr>
            <a:lvl3pPr marL="1219200" indent="-304800" defTabSz="457200">
              <a:spcBef>
                <a:spcPts val="700"/>
              </a:spcBef>
              <a:defRPr sz="3200">
                <a:solidFill>
                  <a:srgbClr val="EFC71F"/>
                </a:solidFill>
                <a:latin typeface="Futura"/>
                <a:ea typeface="Futura"/>
                <a:cs typeface="Futura"/>
                <a:sym typeface="Futura"/>
              </a:defRPr>
            </a:lvl3pPr>
            <a:lvl4pPr marL="1737360" indent="-365760" defTabSz="457200">
              <a:spcBef>
                <a:spcPts val="700"/>
              </a:spcBef>
              <a:buChar char="–"/>
              <a:defRPr sz="3200">
                <a:solidFill>
                  <a:srgbClr val="EFC71F"/>
                </a:solidFill>
                <a:latin typeface="Futura"/>
                <a:ea typeface="Futura"/>
                <a:cs typeface="Futura"/>
                <a:sym typeface="Futura"/>
              </a:defRPr>
            </a:lvl4pPr>
            <a:lvl5pPr marL="2194560" indent="-365760" defTabSz="457200">
              <a:spcBef>
                <a:spcPts val="700"/>
              </a:spcBef>
              <a:buChar char="»"/>
              <a:defRPr sz="3200">
                <a:solidFill>
                  <a:srgbClr val="EFC71F"/>
                </a:solidFill>
                <a:latin typeface="Futura"/>
                <a:ea typeface="Futura"/>
                <a:cs typeface="Futura"/>
                <a:sym typeface="Futura"/>
              </a:defRPr>
            </a:lvl5pPr>
          </a:lstStyle>
          <a:p>
            <a:pPr lvl="0">
              <a:defRPr sz="1800">
                <a:solidFill>
                  <a:srgbClr val="000000"/>
                </a:solidFill>
              </a:defRPr>
            </a:pPr>
            <a:r>
              <a:rPr sz="3200">
                <a:solidFill>
                  <a:srgbClr val="EFC71F"/>
                </a:solidFill>
              </a:rPr>
              <a:t>Body Level One</a:t>
            </a:r>
          </a:p>
          <a:p>
            <a:pPr lvl="1">
              <a:defRPr sz="1800">
                <a:solidFill>
                  <a:srgbClr val="000000"/>
                </a:solidFill>
              </a:defRPr>
            </a:pPr>
            <a:r>
              <a:rPr sz="3200">
                <a:solidFill>
                  <a:srgbClr val="EFC71F"/>
                </a:solidFill>
              </a:rPr>
              <a:t>Body Level Two</a:t>
            </a:r>
          </a:p>
          <a:p>
            <a:pPr lvl="2">
              <a:defRPr sz="1800">
                <a:solidFill>
                  <a:srgbClr val="000000"/>
                </a:solidFill>
              </a:defRPr>
            </a:pPr>
            <a:r>
              <a:rPr sz="3200">
                <a:solidFill>
                  <a:srgbClr val="EFC71F"/>
                </a:solidFill>
              </a:rPr>
              <a:t>Body Level Three</a:t>
            </a:r>
          </a:p>
          <a:p>
            <a:pPr lvl="3">
              <a:defRPr sz="1800">
                <a:solidFill>
                  <a:srgbClr val="000000"/>
                </a:solidFill>
              </a:defRPr>
            </a:pPr>
            <a:r>
              <a:rPr sz="3200">
                <a:solidFill>
                  <a:srgbClr val="EFC71F"/>
                </a:solidFill>
              </a:rPr>
              <a:t>Body Level Four</a:t>
            </a:r>
          </a:p>
          <a:p>
            <a:pPr lvl="4">
              <a:defRPr sz="1800">
                <a:solidFill>
                  <a:srgbClr val="000000"/>
                </a:solidFill>
              </a:defRPr>
            </a:pPr>
            <a:r>
              <a:rPr sz="3200">
                <a:solidFill>
                  <a:srgbClr val="EFC71F"/>
                </a:solidFill>
              </a:rPr>
              <a:t>Body Level Five</a:t>
            </a:r>
          </a:p>
        </p:txBody>
      </p:sp>
      <p:sp>
        <p:nvSpPr>
          <p:cNvPr id="97" name="Shape 97"/>
          <p:cNvSpPr>
            <a:spLocks noGrp="1"/>
          </p:cNvSpPr>
          <p:nvPr>
            <p:ph type="sldNum" sz="quarter" idx="2"/>
          </p:nvPr>
        </p:nvSpPr>
        <p:spPr>
          <a:xfrm>
            <a:off x="6553200" y="6404292"/>
            <a:ext cx="2133600" cy="269241"/>
          </a:xfrm>
          <a:prstGeom prst="rect">
            <a:avLst/>
          </a:prstGeom>
        </p:spPr>
        <p:txBody>
          <a:bodyPr lIns="0" tIns="0" rIns="0" bIns="0" anchor="ctr"/>
          <a:lstStyle>
            <a:lvl1pPr algn="r">
              <a:defRPr sz="1200">
                <a:solidFill>
                  <a:srgbClr val="888888"/>
                </a:solidFill>
                <a:latin typeface="Calibri"/>
                <a:ea typeface="Calibri"/>
                <a:cs typeface="Calibri"/>
                <a:sym typeface="Calibri"/>
              </a:defRPr>
            </a:lvl1p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itle Only">
    <p:bg>
      <p:bgPr>
        <a:solidFill>
          <a:srgbClr val="FFFFFF"/>
        </a:solidFill>
        <a:effectLst/>
      </p:bgPr>
    </p:bg>
    <p:spTree>
      <p:nvGrpSpPr>
        <p:cNvPr id="1" name=""/>
        <p:cNvGrpSpPr/>
        <p:nvPr/>
      </p:nvGrpSpPr>
      <p:grpSpPr>
        <a:xfrm>
          <a:off x="0" y="0"/>
          <a:ext cx="0" cy="0"/>
          <a:chOff x="0" y="0"/>
          <a:chExt cx="0" cy="0"/>
        </a:xfrm>
      </p:grpSpPr>
      <p:sp>
        <p:nvSpPr>
          <p:cNvPr id="99" name="Shape 99"/>
          <p:cNvSpPr>
            <a:spLocks noGrp="1"/>
          </p:cNvSpPr>
          <p:nvPr>
            <p:ph type="title"/>
          </p:nvPr>
        </p:nvSpPr>
        <p:spPr>
          <a:xfrm>
            <a:off x="457200" y="92076"/>
            <a:ext cx="8229600" cy="1508125"/>
          </a:xfrm>
          <a:prstGeom prst="rect">
            <a:avLst/>
          </a:prstGeom>
        </p:spPr>
        <p:txBody>
          <a:bodyPr lIns="0" tIns="0" rIns="0" bIns="0" anchor="ctr">
            <a:normAutofit/>
          </a:bodyPr>
          <a:lstStyle>
            <a:lvl1pPr defTabSz="457200">
              <a:lnSpc>
                <a:spcPct val="100000"/>
              </a:lnSpc>
              <a:defRPr sz="4400">
                <a:solidFill>
                  <a:srgbClr val="EFC71F"/>
                </a:solidFill>
                <a:latin typeface="Futura"/>
                <a:ea typeface="Futura"/>
                <a:cs typeface="Futura"/>
                <a:sym typeface="Futura"/>
              </a:defRPr>
            </a:lvl1pPr>
          </a:lstStyle>
          <a:p>
            <a:pPr lvl="0">
              <a:defRPr sz="1800">
                <a:solidFill>
                  <a:srgbClr val="000000"/>
                </a:solidFill>
              </a:defRPr>
            </a:pPr>
            <a:r>
              <a:rPr sz="4400">
                <a:solidFill>
                  <a:srgbClr val="EFC71F"/>
                </a:solidFill>
              </a:rPr>
              <a:t>Title Text</a:t>
            </a:r>
          </a:p>
        </p:txBody>
      </p:sp>
      <p:sp>
        <p:nvSpPr>
          <p:cNvPr id="100" name="Shape 100"/>
          <p:cNvSpPr>
            <a:spLocks noGrp="1"/>
          </p:cNvSpPr>
          <p:nvPr>
            <p:ph type="sldNum" sz="quarter" idx="2"/>
          </p:nvPr>
        </p:nvSpPr>
        <p:spPr>
          <a:xfrm>
            <a:off x="6553200" y="6404292"/>
            <a:ext cx="2133600" cy="269241"/>
          </a:xfrm>
          <a:prstGeom prst="rect">
            <a:avLst/>
          </a:prstGeom>
        </p:spPr>
        <p:txBody>
          <a:bodyPr lIns="0" tIns="0" rIns="0" bIns="0" anchor="ctr"/>
          <a:lstStyle>
            <a:lvl1pPr algn="r">
              <a:defRPr sz="1200">
                <a:solidFill>
                  <a:srgbClr val="888888"/>
                </a:solidFill>
                <a:latin typeface="Calibri"/>
                <a:ea typeface="Calibri"/>
                <a:cs typeface="Calibri"/>
                <a:sym typeface="Calibri"/>
              </a:defRPr>
            </a:lvl1p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FFFFFF"/>
        </a:solidFill>
        <a:effectLst/>
      </p:bgPr>
    </p:bg>
    <p:spTree>
      <p:nvGrpSpPr>
        <p:cNvPr id="1" name=""/>
        <p:cNvGrpSpPr/>
        <p:nvPr/>
      </p:nvGrpSpPr>
      <p:grpSpPr>
        <a:xfrm>
          <a:off x="0" y="0"/>
          <a:ext cx="0" cy="0"/>
          <a:chOff x="0" y="0"/>
          <a:chExt cx="0" cy="0"/>
        </a:xfrm>
      </p:grpSpPr>
      <p:sp>
        <p:nvSpPr>
          <p:cNvPr id="102" name="Shape 102"/>
          <p:cNvSpPr>
            <a:spLocks noGrp="1"/>
          </p:cNvSpPr>
          <p:nvPr>
            <p:ph type="title"/>
          </p:nvPr>
        </p:nvSpPr>
        <p:spPr>
          <a:xfrm>
            <a:off x="685800" y="1844675"/>
            <a:ext cx="7772400" cy="2041525"/>
          </a:xfrm>
          <a:prstGeom prst="rect">
            <a:avLst/>
          </a:prstGeom>
        </p:spPr>
        <p:txBody>
          <a:bodyPr lIns="0" tIns="0" rIns="0" bIns="0" anchor="ctr">
            <a:normAutofit/>
          </a:bodyPr>
          <a:lstStyle>
            <a:lvl1pPr defTabSz="457200">
              <a:lnSpc>
                <a:spcPct val="100000"/>
              </a:lnSpc>
              <a:defRPr sz="4400">
                <a:solidFill>
                  <a:srgbClr val="EFC71F"/>
                </a:solidFill>
                <a:latin typeface="Futura"/>
                <a:ea typeface="Futura"/>
                <a:cs typeface="Futura"/>
                <a:sym typeface="Futura"/>
              </a:defRPr>
            </a:lvl1pPr>
          </a:lstStyle>
          <a:p>
            <a:pPr lvl="0">
              <a:defRPr sz="1800">
                <a:solidFill>
                  <a:srgbClr val="000000"/>
                </a:solidFill>
              </a:defRPr>
            </a:pPr>
            <a:r>
              <a:rPr sz="4400">
                <a:solidFill>
                  <a:srgbClr val="EFC71F"/>
                </a:solidFill>
              </a:rPr>
              <a:t>Title Text</a:t>
            </a:r>
          </a:p>
        </p:txBody>
      </p:sp>
      <p:sp>
        <p:nvSpPr>
          <p:cNvPr id="103" name="Shape 103"/>
          <p:cNvSpPr>
            <a:spLocks noGrp="1"/>
          </p:cNvSpPr>
          <p:nvPr>
            <p:ph type="body" idx="1"/>
          </p:nvPr>
        </p:nvSpPr>
        <p:spPr>
          <a:xfrm>
            <a:off x="1371600" y="3886200"/>
            <a:ext cx="6400800" cy="2971800"/>
          </a:xfrm>
          <a:prstGeom prst="rect">
            <a:avLst/>
          </a:prstGeom>
        </p:spPr>
        <p:txBody>
          <a:bodyPr lIns="0" tIns="0" rIns="0" bIns="0"/>
          <a:lstStyle>
            <a:lvl1pPr marL="0" indent="0" algn="ctr" defTabSz="457200">
              <a:spcBef>
                <a:spcPts val="700"/>
              </a:spcBef>
              <a:buSzTx/>
              <a:buFontTx/>
              <a:buNone/>
              <a:defRPr sz="3200">
                <a:solidFill>
                  <a:srgbClr val="888888"/>
                </a:solidFill>
                <a:latin typeface="Futura"/>
                <a:ea typeface="Futura"/>
                <a:cs typeface="Futura"/>
                <a:sym typeface="Futura"/>
              </a:defRPr>
            </a:lvl1pPr>
            <a:lvl2pPr marL="0" indent="457200" algn="ctr" defTabSz="457200">
              <a:spcBef>
                <a:spcPts val="700"/>
              </a:spcBef>
              <a:buSzTx/>
              <a:buFontTx/>
              <a:buNone/>
              <a:defRPr sz="3200">
                <a:solidFill>
                  <a:srgbClr val="888888"/>
                </a:solidFill>
                <a:latin typeface="Futura"/>
                <a:ea typeface="Futura"/>
                <a:cs typeface="Futura"/>
                <a:sym typeface="Futura"/>
              </a:defRPr>
            </a:lvl2pPr>
            <a:lvl3pPr marL="0" indent="914400" algn="ctr" defTabSz="457200">
              <a:spcBef>
                <a:spcPts val="700"/>
              </a:spcBef>
              <a:buSzTx/>
              <a:buFontTx/>
              <a:buNone/>
              <a:defRPr sz="3200">
                <a:solidFill>
                  <a:srgbClr val="888888"/>
                </a:solidFill>
                <a:latin typeface="Futura"/>
                <a:ea typeface="Futura"/>
                <a:cs typeface="Futura"/>
                <a:sym typeface="Futura"/>
              </a:defRPr>
            </a:lvl3pPr>
            <a:lvl4pPr marL="0" indent="1371600" algn="ctr" defTabSz="457200">
              <a:spcBef>
                <a:spcPts val="700"/>
              </a:spcBef>
              <a:buSzTx/>
              <a:buFontTx/>
              <a:buNone/>
              <a:defRPr sz="3200">
                <a:solidFill>
                  <a:srgbClr val="888888"/>
                </a:solidFill>
                <a:latin typeface="Futura"/>
                <a:ea typeface="Futura"/>
                <a:cs typeface="Futura"/>
                <a:sym typeface="Futura"/>
              </a:defRPr>
            </a:lvl4pPr>
            <a:lvl5pPr marL="0" indent="1828800" algn="ctr" defTabSz="457200">
              <a:spcBef>
                <a:spcPts val="700"/>
              </a:spcBef>
              <a:buSzTx/>
              <a:buFontTx/>
              <a:buNone/>
              <a:defRPr sz="3200">
                <a:solidFill>
                  <a:srgbClr val="888888"/>
                </a:solidFill>
                <a:latin typeface="Futura"/>
                <a:ea typeface="Futura"/>
                <a:cs typeface="Futura"/>
                <a:sym typeface="Futura"/>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104" name="Shape 104"/>
          <p:cNvSpPr>
            <a:spLocks noGrp="1"/>
          </p:cNvSpPr>
          <p:nvPr>
            <p:ph type="sldNum" sz="quarter" idx="2"/>
          </p:nvPr>
        </p:nvSpPr>
        <p:spPr>
          <a:xfrm>
            <a:off x="6553200" y="6404292"/>
            <a:ext cx="2133600" cy="269241"/>
          </a:xfrm>
          <a:prstGeom prst="rect">
            <a:avLst/>
          </a:prstGeom>
        </p:spPr>
        <p:txBody>
          <a:bodyPr lIns="0" tIns="0" rIns="0" bIns="0" anchor="ctr"/>
          <a:lstStyle>
            <a:lvl1pPr algn="r">
              <a:defRPr sz="1200">
                <a:solidFill>
                  <a:srgbClr val="888888"/>
                </a:solidFill>
                <a:latin typeface="Calibri"/>
                <a:ea typeface="Calibri"/>
                <a:cs typeface="Calibri"/>
                <a:sym typeface="Calibri"/>
              </a:defRPr>
            </a:lvl1p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itle &amp; Subtitle">
    <p:bg>
      <p:bgPr>
        <a:solidFill>
          <a:srgbClr val="FFFFFF"/>
        </a:solidFill>
        <a:effectLst/>
      </p:bgPr>
    </p:bg>
    <p:spTree>
      <p:nvGrpSpPr>
        <p:cNvPr id="1" name=""/>
        <p:cNvGrpSpPr/>
        <p:nvPr/>
      </p:nvGrpSpPr>
      <p:grpSpPr>
        <a:xfrm>
          <a:off x="0" y="0"/>
          <a:ext cx="0" cy="0"/>
          <a:chOff x="0" y="0"/>
          <a:chExt cx="0" cy="0"/>
        </a:xfrm>
      </p:grpSpPr>
      <p:sp>
        <p:nvSpPr>
          <p:cNvPr id="106" name="Shape 106"/>
          <p:cNvSpPr>
            <a:spLocks noGrp="1"/>
          </p:cNvSpPr>
          <p:nvPr>
            <p:ph type="title"/>
          </p:nvPr>
        </p:nvSpPr>
        <p:spPr>
          <a:xfrm>
            <a:off x="892968" y="1151929"/>
            <a:ext cx="7358064" cy="2321720"/>
          </a:xfrm>
          <a:prstGeom prst="rect">
            <a:avLst/>
          </a:prstGeom>
        </p:spPr>
        <p:txBody>
          <a:bodyPr lIns="35718" tIns="35718" rIns="35718" bIns="35718">
            <a:normAutofit/>
          </a:bodyPr>
          <a:lstStyle>
            <a:lvl1pPr defTabSz="584200">
              <a:lnSpc>
                <a:spcPct val="100000"/>
              </a:lnSpc>
              <a:defRPr sz="5600">
                <a:latin typeface="Helvetica Light"/>
                <a:ea typeface="Helvetica Light"/>
                <a:cs typeface="Helvetica Light"/>
                <a:sym typeface="Helvetica Light"/>
              </a:defRPr>
            </a:lvl1pPr>
          </a:lstStyle>
          <a:p>
            <a:pPr lvl="0">
              <a:defRPr sz="1800"/>
            </a:pPr>
            <a:r>
              <a:rPr sz="5600"/>
              <a:t>Title Text</a:t>
            </a:r>
          </a:p>
        </p:txBody>
      </p:sp>
      <p:sp>
        <p:nvSpPr>
          <p:cNvPr id="107" name="Shape 107"/>
          <p:cNvSpPr>
            <a:spLocks noGrp="1"/>
          </p:cNvSpPr>
          <p:nvPr>
            <p:ph type="body" idx="1"/>
          </p:nvPr>
        </p:nvSpPr>
        <p:spPr>
          <a:xfrm>
            <a:off x="892968" y="3536156"/>
            <a:ext cx="7358064" cy="794743"/>
          </a:xfrm>
          <a:prstGeom prst="rect">
            <a:avLst/>
          </a:prstGeom>
        </p:spPr>
        <p:txBody>
          <a:bodyPr lIns="35718" tIns="35718" rIns="35718" bIns="35718"/>
          <a:lstStyle>
            <a:lvl1pPr marL="0" indent="0" algn="ctr" defTabSz="584200">
              <a:spcBef>
                <a:spcPts val="0"/>
              </a:spcBef>
              <a:buSzTx/>
              <a:buFontTx/>
              <a:buNone/>
              <a:defRPr sz="2200">
                <a:solidFill>
                  <a:srgbClr val="000000"/>
                </a:solidFill>
                <a:latin typeface="Helvetica Light"/>
                <a:ea typeface="Helvetica Light"/>
                <a:cs typeface="Helvetica Light"/>
                <a:sym typeface="Helvetica Light"/>
              </a:defRPr>
            </a:lvl1pPr>
            <a:lvl2pPr marL="0" indent="228600" algn="ctr" defTabSz="584200">
              <a:spcBef>
                <a:spcPts val="0"/>
              </a:spcBef>
              <a:buSzTx/>
              <a:buFontTx/>
              <a:buNone/>
              <a:defRPr sz="2200">
                <a:solidFill>
                  <a:srgbClr val="000000"/>
                </a:solidFill>
                <a:latin typeface="Helvetica Light"/>
                <a:ea typeface="Helvetica Light"/>
                <a:cs typeface="Helvetica Light"/>
                <a:sym typeface="Helvetica Light"/>
              </a:defRPr>
            </a:lvl2pPr>
            <a:lvl3pPr marL="0" indent="457200" algn="ctr" defTabSz="584200">
              <a:spcBef>
                <a:spcPts val="0"/>
              </a:spcBef>
              <a:buSzTx/>
              <a:buFontTx/>
              <a:buNone/>
              <a:defRPr sz="2200">
                <a:solidFill>
                  <a:srgbClr val="000000"/>
                </a:solidFill>
                <a:latin typeface="Helvetica Light"/>
                <a:ea typeface="Helvetica Light"/>
                <a:cs typeface="Helvetica Light"/>
                <a:sym typeface="Helvetica Light"/>
              </a:defRPr>
            </a:lvl3pPr>
            <a:lvl4pPr marL="0" indent="685800" algn="ctr" defTabSz="584200">
              <a:spcBef>
                <a:spcPts val="0"/>
              </a:spcBef>
              <a:buSzTx/>
              <a:buFontTx/>
              <a:buNone/>
              <a:defRPr sz="2200">
                <a:solidFill>
                  <a:srgbClr val="000000"/>
                </a:solidFill>
                <a:latin typeface="Helvetica Light"/>
                <a:ea typeface="Helvetica Light"/>
                <a:cs typeface="Helvetica Light"/>
                <a:sym typeface="Helvetica Light"/>
              </a:defRPr>
            </a:lvl4pPr>
            <a:lvl5pPr marL="0" indent="914400" algn="ctr" defTabSz="584200">
              <a:spcBef>
                <a:spcPts val="0"/>
              </a:spcBef>
              <a:buSzTx/>
              <a:buFontTx/>
              <a:buNone/>
              <a:defRPr sz="2200">
                <a:solidFill>
                  <a:srgbClr val="000000"/>
                </a:solidFill>
                <a:latin typeface="Helvetica Light"/>
                <a:ea typeface="Helvetica Light"/>
                <a:cs typeface="Helvetica Light"/>
                <a:sym typeface="Helvetica Light"/>
              </a:defRPr>
            </a:lvl5pPr>
          </a:lstStyle>
          <a:p>
            <a:pPr lvl="0">
              <a:defRPr sz="1800"/>
            </a:pPr>
            <a:r>
              <a:rPr sz="2200"/>
              <a:t>Body Level One</a:t>
            </a:r>
          </a:p>
          <a:p>
            <a:pPr lvl="1">
              <a:defRPr sz="1800"/>
            </a:pPr>
            <a:r>
              <a:rPr sz="2200"/>
              <a:t>Body Level Two</a:t>
            </a:r>
          </a:p>
          <a:p>
            <a:pPr lvl="2">
              <a:defRPr sz="1800"/>
            </a:pPr>
            <a:r>
              <a:rPr sz="2200"/>
              <a:t>Body Level Three</a:t>
            </a:r>
          </a:p>
          <a:p>
            <a:pPr lvl="3">
              <a:defRPr sz="1800"/>
            </a:pPr>
            <a:r>
              <a:rPr sz="2200"/>
              <a:t>Body Level Four</a:t>
            </a:r>
          </a:p>
          <a:p>
            <a:pPr lvl="4">
              <a:defRPr sz="1800"/>
            </a:pPr>
            <a:r>
              <a:rPr sz="2200"/>
              <a:t>Body Level Five</a:t>
            </a: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5" name="Shape 15"/>
          <p:cNvSpPr>
            <a:spLocks noGrp="1"/>
          </p:cNvSpPr>
          <p:nvPr>
            <p:ph type="title"/>
          </p:nvPr>
        </p:nvSpPr>
        <p:spPr>
          <a:xfrm>
            <a:off x="722312" y="0"/>
            <a:ext cx="7772401" cy="3876675"/>
          </a:xfrm>
          <a:prstGeom prst="rect">
            <a:avLst/>
          </a:prstGeom>
        </p:spPr>
        <p:txBody>
          <a:bodyPr/>
          <a:lstStyle>
            <a:lvl1pPr>
              <a:lnSpc>
                <a:spcPct val="100000"/>
              </a:lnSpc>
              <a:defRPr sz="4800">
                <a:latin typeface="Futura LT Pro Book"/>
                <a:ea typeface="Futura LT Pro Book"/>
                <a:cs typeface="Futura LT Pro Book"/>
                <a:sym typeface="Futura LT Pro Book"/>
              </a:defRPr>
            </a:lvl1pPr>
          </a:lstStyle>
          <a:p>
            <a:pPr lvl="0">
              <a:defRPr sz="1800"/>
            </a:pPr>
            <a:r>
              <a:rPr sz="4800"/>
              <a:t>Title Text</a:t>
            </a:r>
          </a:p>
        </p:txBody>
      </p:sp>
      <p:sp>
        <p:nvSpPr>
          <p:cNvPr id="16" name="Shape 16"/>
          <p:cNvSpPr>
            <a:spLocks noGrp="1"/>
          </p:cNvSpPr>
          <p:nvPr>
            <p:ph type="body" idx="1"/>
          </p:nvPr>
        </p:nvSpPr>
        <p:spPr>
          <a:xfrm>
            <a:off x="722312" y="4068762"/>
            <a:ext cx="7772401" cy="2789238"/>
          </a:xfrm>
          <a:prstGeom prst="rect">
            <a:avLst/>
          </a:prstGeom>
        </p:spPr>
        <p:txBody>
          <a:bodyPr/>
          <a:lstStyle>
            <a:lvl1pPr marL="0" indent="0" algn="ctr">
              <a:spcBef>
                <a:spcPts val="400"/>
              </a:spcBef>
              <a:buSzTx/>
              <a:buFontTx/>
              <a:buNone/>
              <a:defRPr sz="2000">
                <a:solidFill>
                  <a:srgbClr val="888888"/>
                </a:solidFill>
                <a:latin typeface="Futura LT Pro Light"/>
                <a:ea typeface="Futura LT Pro Light"/>
                <a:cs typeface="Futura LT Pro Light"/>
                <a:sym typeface="Futura LT Pro Light"/>
              </a:defRPr>
            </a:lvl1pPr>
            <a:lvl2pPr marL="0" indent="457200" algn="ctr">
              <a:spcBef>
                <a:spcPts val="400"/>
              </a:spcBef>
              <a:buSzTx/>
              <a:buFontTx/>
              <a:buNone/>
              <a:defRPr sz="2000">
                <a:solidFill>
                  <a:srgbClr val="888888"/>
                </a:solidFill>
                <a:latin typeface="Futura LT Pro Light"/>
                <a:ea typeface="Futura LT Pro Light"/>
                <a:cs typeface="Futura LT Pro Light"/>
                <a:sym typeface="Futura LT Pro Light"/>
              </a:defRPr>
            </a:lvl2pPr>
            <a:lvl3pPr marL="0" indent="914400" algn="ctr">
              <a:spcBef>
                <a:spcPts val="400"/>
              </a:spcBef>
              <a:buSzTx/>
              <a:buFontTx/>
              <a:buNone/>
              <a:defRPr sz="2000">
                <a:solidFill>
                  <a:srgbClr val="888888"/>
                </a:solidFill>
                <a:latin typeface="Futura LT Pro Light"/>
                <a:ea typeface="Futura LT Pro Light"/>
                <a:cs typeface="Futura LT Pro Light"/>
                <a:sym typeface="Futura LT Pro Light"/>
              </a:defRPr>
            </a:lvl3pPr>
            <a:lvl4pPr marL="0" indent="1371600" algn="ctr">
              <a:spcBef>
                <a:spcPts val="400"/>
              </a:spcBef>
              <a:buSzTx/>
              <a:buFontTx/>
              <a:buNone/>
              <a:defRPr sz="2000">
                <a:solidFill>
                  <a:srgbClr val="888888"/>
                </a:solidFill>
                <a:latin typeface="Futura LT Pro Light"/>
                <a:ea typeface="Futura LT Pro Light"/>
                <a:cs typeface="Futura LT Pro Light"/>
                <a:sym typeface="Futura LT Pro Light"/>
              </a:defRPr>
            </a:lvl4pPr>
            <a:lvl5pPr marL="0" indent="1828800" algn="ctr">
              <a:spcBef>
                <a:spcPts val="400"/>
              </a:spcBef>
              <a:buSzTx/>
              <a:buFontTx/>
              <a:buNone/>
              <a:defRPr sz="2000">
                <a:solidFill>
                  <a:srgbClr val="888888"/>
                </a:solidFill>
                <a:latin typeface="Futura LT Pro Light"/>
                <a:ea typeface="Futura LT Pro Light"/>
                <a:cs typeface="Futura LT Pro Light"/>
                <a:sym typeface="Futura LT Pro Light"/>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7" name="Shape 17"/>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18" name="Shape 18"/>
          <p:cNvSpPr/>
          <p:nvPr/>
        </p:nvSpPr>
        <p:spPr>
          <a:xfrm>
            <a:off x="4495800" y="3924300"/>
            <a:ext cx="84773" cy="847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08080"/>
          </a:solidFill>
          <a:ln w="12700">
            <a:miter lim="400000"/>
          </a:ln>
        </p:spPr>
        <p:txBody>
          <a:bodyPr lIns="0" tIns="0" rIns="0" bIns="0" anchor="ctr"/>
          <a:lstStyle/>
          <a:p>
            <a:pPr lvl="0" algn="ctr">
              <a:defRPr>
                <a:solidFill>
                  <a:srgbClr val="FFFFFF"/>
                </a:solidFill>
              </a:defRPr>
            </a:pPr>
            <a:endParaRPr/>
          </a:p>
        </p:txBody>
      </p:sp>
      <p:sp>
        <p:nvSpPr>
          <p:cNvPr id="19" name="Shape 19"/>
          <p:cNvSpPr/>
          <p:nvPr/>
        </p:nvSpPr>
        <p:spPr>
          <a:xfrm>
            <a:off x="4695825" y="3924300"/>
            <a:ext cx="84773" cy="847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08080"/>
          </a:solidFill>
          <a:ln w="12700">
            <a:miter lim="400000"/>
          </a:ln>
        </p:spPr>
        <p:txBody>
          <a:bodyPr lIns="0" tIns="0" rIns="0" bIns="0" anchor="ctr"/>
          <a:lstStyle/>
          <a:p>
            <a:pPr lvl="0" algn="ctr">
              <a:defRPr>
                <a:solidFill>
                  <a:srgbClr val="FFFFFF"/>
                </a:solidFill>
              </a:defRPr>
            </a:pPr>
            <a:endParaRPr/>
          </a:p>
        </p:txBody>
      </p:sp>
      <p:sp>
        <p:nvSpPr>
          <p:cNvPr id="20" name="Shape 20"/>
          <p:cNvSpPr/>
          <p:nvPr/>
        </p:nvSpPr>
        <p:spPr>
          <a:xfrm>
            <a:off x="4296728" y="3924300"/>
            <a:ext cx="84773" cy="847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08080"/>
          </a:solidFill>
          <a:ln w="12700">
            <a:miter lim="400000"/>
          </a:ln>
        </p:spPr>
        <p:txBody>
          <a:bodyPr lIns="0" tIns="0" rIns="0" bIns="0" anchor="ctr"/>
          <a:lstStyle/>
          <a:p>
            <a:pPr lvl="0" algn="ctr">
              <a:defRPr>
                <a:solidFill>
                  <a:srgbClr val="FFFFFF"/>
                </a:solidFill>
              </a:defRPr>
            </a:pPr>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2" name="Shape 22"/>
          <p:cNvSpPr>
            <a:spLocks noGrp="1"/>
          </p:cNvSpPr>
          <p:nvPr>
            <p:ph type="title"/>
          </p:nvPr>
        </p:nvSpPr>
        <p:spPr>
          <a:xfrm>
            <a:off x="457200" y="0"/>
            <a:ext cx="8229600" cy="1057979"/>
          </a:xfrm>
          <a:prstGeom prst="rect">
            <a:avLst/>
          </a:prstGeom>
        </p:spPr>
        <p:txBody>
          <a:bodyPr/>
          <a:lstStyle/>
          <a:p>
            <a:pPr lvl="0">
              <a:defRPr sz="1800"/>
            </a:pPr>
            <a:r>
              <a:rPr sz="5400"/>
              <a:t>Title Text</a:t>
            </a:r>
          </a:p>
        </p:txBody>
      </p:sp>
      <p:sp>
        <p:nvSpPr>
          <p:cNvPr id="23" name="Shape 23"/>
          <p:cNvSpPr>
            <a:spLocks noGrp="1"/>
          </p:cNvSpPr>
          <p:nvPr>
            <p:ph type="body" idx="1"/>
          </p:nvPr>
        </p:nvSpPr>
        <p:spPr>
          <a:xfrm>
            <a:off x="4648200" y="1600200"/>
            <a:ext cx="4038600" cy="5257800"/>
          </a:xfrm>
          <a:prstGeom prst="rect">
            <a:avLst/>
          </a:prstGeom>
        </p:spPr>
        <p:txBody>
          <a:bodyPr/>
          <a:lstStyle/>
          <a:p>
            <a:pPr lvl="0">
              <a:defRPr sz="1800">
                <a:solidFill>
                  <a:srgbClr val="000000"/>
                </a:solidFill>
              </a:defRPr>
            </a:pPr>
            <a:r>
              <a:rPr sz="2400">
                <a:solidFill>
                  <a:srgbClr val="808080"/>
                </a:solidFill>
              </a:rPr>
              <a:t>Body Level One</a:t>
            </a:r>
          </a:p>
          <a:p>
            <a:pPr lvl="1">
              <a:defRPr sz="1800">
                <a:solidFill>
                  <a:srgbClr val="000000"/>
                </a:solidFill>
              </a:defRPr>
            </a:pPr>
            <a:r>
              <a:rPr sz="2400">
                <a:solidFill>
                  <a:srgbClr val="808080"/>
                </a:solidFill>
              </a:rPr>
              <a:t>Body Level Two</a:t>
            </a:r>
          </a:p>
          <a:p>
            <a:pPr lvl="2">
              <a:defRPr sz="1800">
                <a:solidFill>
                  <a:srgbClr val="000000"/>
                </a:solidFill>
              </a:defRPr>
            </a:pPr>
            <a:r>
              <a:rPr sz="2400">
                <a:solidFill>
                  <a:srgbClr val="808080"/>
                </a:solidFill>
              </a:rPr>
              <a:t>Body Level Three</a:t>
            </a:r>
          </a:p>
          <a:p>
            <a:pPr lvl="3">
              <a:defRPr sz="1800">
                <a:solidFill>
                  <a:srgbClr val="000000"/>
                </a:solidFill>
              </a:defRPr>
            </a:pPr>
            <a:r>
              <a:rPr sz="2400">
                <a:solidFill>
                  <a:srgbClr val="808080"/>
                </a:solidFill>
              </a:rPr>
              <a:t>Body Level Four</a:t>
            </a:r>
          </a:p>
          <a:p>
            <a:pPr lvl="4">
              <a:defRPr sz="1800">
                <a:solidFill>
                  <a:srgbClr val="000000"/>
                </a:solidFill>
              </a:defRPr>
            </a:pPr>
            <a:r>
              <a:rPr sz="2400">
                <a:solidFill>
                  <a:srgbClr val="808080"/>
                </a:solidFill>
              </a:rPr>
              <a:t>Body Level Five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6" name="Shape 26"/>
          <p:cNvSpPr>
            <a:spLocks noGrp="1"/>
          </p:cNvSpPr>
          <p:nvPr>
            <p:ph type="title"/>
          </p:nvPr>
        </p:nvSpPr>
        <p:spPr>
          <a:xfrm>
            <a:off x="457200" y="0"/>
            <a:ext cx="8229600" cy="1057979"/>
          </a:xfrm>
          <a:prstGeom prst="rect">
            <a:avLst/>
          </a:prstGeom>
        </p:spPr>
        <p:txBody>
          <a:bodyPr/>
          <a:lstStyle/>
          <a:p>
            <a:pPr lvl="0">
              <a:defRPr sz="1800"/>
            </a:pPr>
            <a:r>
              <a:rPr sz="5400"/>
              <a:t>Title Text</a:t>
            </a:r>
          </a:p>
        </p:txBody>
      </p:sp>
      <p:sp>
        <p:nvSpPr>
          <p:cNvPr id="27" name="Shape 27"/>
          <p:cNvSpPr>
            <a:spLocks noGrp="1"/>
          </p:cNvSpPr>
          <p:nvPr>
            <p:ph type="body" idx="1"/>
          </p:nvPr>
        </p:nvSpPr>
        <p:spPr>
          <a:xfrm>
            <a:off x="457200" y="1057978"/>
            <a:ext cx="4040188" cy="1151822"/>
          </a:xfrm>
          <a:prstGeom prst="rect">
            <a:avLst/>
          </a:prstGeom>
        </p:spPr>
        <p:txBody>
          <a:bodyPr anchor="b">
            <a:noAutofit/>
          </a:bodyPr>
          <a:lstStyle>
            <a:lvl1pPr marL="0" indent="0" algn="ctr">
              <a:buSzTx/>
              <a:buFontTx/>
              <a:buNone/>
            </a:lvl1pPr>
            <a:lvl2pPr marL="0" indent="457200" algn="ctr">
              <a:buSzTx/>
              <a:buFontTx/>
              <a:buNone/>
            </a:lvl2pPr>
            <a:lvl3pPr marL="0" indent="914400" algn="ctr">
              <a:buSzTx/>
              <a:buFontTx/>
              <a:buNone/>
            </a:lvl3pPr>
            <a:lvl4pPr marL="0" indent="1371600" algn="ctr">
              <a:buSzTx/>
              <a:buFontTx/>
              <a:buNone/>
            </a:lvl4pPr>
            <a:lvl5pPr marL="0" indent="1828800" algn="ctr">
              <a:buSzTx/>
              <a:buFontTx/>
              <a:buNone/>
            </a:lvl5pPr>
          </a:lstStyle>
          <a:p>
            <a:pPr lvl="0">
              <a:defRPr sz="1800">
                <a:solidFill>
                  <a:srgbClr val="000000"/>
                </a:solidFill>
              </a:defRPr>
            </a:pPr>
            <a:r>
              <a:rPr sz="2400">
                <a:solidFill>
                  <a:srgbClr val="808080"/>
                </a:solidFill>
              </a:rPr>
              <a:t>Body Level One</a:t>
            </a:r>
          </a:p>
          <a:p>
            <a:pPr lvl="1">
              <a:defRPr sz="1800">
                <a:solidFill>
                  <a:srgbClr val="000000"/>
                </a:solidFill>
              </a:defRPr>
            </a:pPr>
            <a:r>
              <a:rPr sz="2400">
                <a:solidFill>
                  <a:srgbClr val="808080"/>
                </a:solidFill>
              </a:rPr>
              <a:t>Body Level Two</a:t>
            </a:r>
          </a:p>
          <a:p>
            <a:pPr lvl="2">
              <a:defRPr sz="1800">
                <a:solidFill>
                  <a:srgbClr val="000000"/>
                </a:solidFill>
              </a:defRPr>
            </a:pPr>
            <a:r>
              <a:rPr sz="2400">
                <a:solidFill>
                  <a:srgbClr val="808080"/>
                </a:solidFill>
              </a:rPr>
              <a:t>Body Level Three</a:t>
            </a:r>
          </a:p>
          <a:p>
            <a:pPr lvl="3">
              <a:defRPr sz="1800">
                <a:solidFill>
                  <a:srgbClr val="000000"/>
                </a:solidFill>
              </a:defRPr>
            </a:pPr>
            <a:r>
              <a:rPr sz="2400">
                <a:solidFill>
                  <a:srgbClr val="808080"/>
                </a:solidFill>
              </a:rPr>
              <a:t>Body Level Four</a:t>
            </a:r>
          </a:p>
          <a:p>
            <a:pPr lvl="4">
              <a:defRPr sz="1800">
                <a:solidFill>
                  <a:srgbClr val="000000"/>
                </a:solidFill>
              </a:defRPr>
            </a:pPr>
            <a:r>
              <a:rPr sz="2400">
                <a:solidFill>
                  <a:srgbClr val="808080"/>
                </a:solidFill>
              </a:rPr>
              <a:t>Body Level Five</a:t>
            </a:r>
          </a:p>
        </p:txBody>
      </p:sp>
      <p:sp>
        <p:nvSpPr>
          <p:cNvPr id="28" name="Shape 2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30" name="Shape 30"/>
          <p:cNvSpPr>
            <a:spLocks noGrp="1"/>
          </p:cNvSpPr>
          <p:nvPr>
            <p:ph type="title"/>
          </p:nvPr>
        </p:nvSpPr>
        <p:spPr>
          <a:xfrm>
            <a:off x="457200" y="0"/>
            <a:ext cx="8229600" cy="1057979"/>
          </a:xfrm>
          <a:prstGeom prst="rect">
            <a:avLst/>
          </a:prstGeom>
        </p:spPr>
        <p:txBody>
          <a:bodyPr/>
          <a:lstStyle/>
          <a:p>
            <a:pPr lvl="0">
              <a:defRPr sz="1800"/>
            </a:pPr>
            <a:r>
              <a:rPr sz="5400"/>
              <a:t>Title Text</a:t>
            </a:r>
          </a:p>
        </p:txBody>
      </p:sp>
      <p:sp>
        <p:nvSpPr>
          <p:cNvPr id="31" name="Shape 3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33" name="Shape 3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5907087" y="0"/>
            <a:ext cx="3008314" cy="2362200"/>
          </a:xfrm>
          <a:prstGeom prst="rect">
            <a:avLst/>
          </a:prstGeom>
        </p:spPr>
        <p:txBody>
          <a:bodyPr/>
          <a:lstStyle>
            <a:lvl1pPr>
              <a:lnSpc>
                <a:spcPct val="100000"/>
              </a:lnSpc>
              <a:defRPr sz="2800">
                <a:effectLst>
                  <a:outerShdw blurRad="50800" dist="25400" dir="5400000" rotWithShape="0">
                    <a:srgbClr val="000000">
                      <a:alpha val="25000"/>
                    </a:srgbClr>
                  </a:outerShdw>
                </a:effectLst>
              </a:defRPr>
            </a:lvl1pPr>
          </a:lstStyle>
          <a:p>
            <a:pPr lvl="0">
              <a:defRPr sz="1800">
                <a:effectLst/>
              </a:defRPr>
            </a:pPr>
            <a:r>
              <a:rPr sz="2800">
                <a:effectLst>
                  <a:outerShdw blurRad="50800" dist="25400" dir="5400000" rotWithShape="0">
                    <a:srgbClr val="000000">
                      <a:alpha val="25000"/>
                    </a:srgbClr>
                  </a:outerShdw>
                </a:effectLst>
              </a:rPr>
              <a:t>Title Text</a:t>
            </a:r>
          </a:p>
        </p:txBody>
      </p:sp>
      <p:sp>
        <p:nvSpPr>
          <p:cNvPr id="36" name="Shape 36"/>
          <p:cNvSpPr>
            <a:spLocks noGrp="1"/>
          </p:cNvSpPr>
          <p:nvPr>
            <p:ph type="body" idx="1"/>
          </p:nvPr>
        </p:nvSpPr>
        <p:spPr>
          <a:xfrm>
            <a:off x="719137" y="273050"/>
            <a:ext cx="4995863" cy="6584950"/>
          </a:xfrm>
          <a:prstGeom prst="rect">
            <a:avLst/>
          </a:prstGeom>
        </p:spPr>
        <p:txBody>
          <a:bodyPr/>
          <a:lstStyle>
            <a:lvl1pPr>
              <a:spcBef>
                <a:spcPts val="700"/>
              </a:spcBef>
              <a:defRPr sz="3200"/>
            </a:lvl1pPr>
            <a:lvl2pPr marL="783771" indent="-326571">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pPr lvl="0">
              <a:defRPr sz="1800">
                <a:solidFill>
                  <a:srgbClr val="000000"/>
                </a:solidFill>
              </a:defRPr>
            </a:pPr>
            <a:r>
              <a:rPr sz="3200">
                <a:solidFill>
                  <a:srgbClr val="808080"/>
                </a:solidFill>
              </a:rPr>
              <a:t>Body Level One</a:t>
            </a:r>
          </a:p>
          <a:p>
            <a:pPr lvl="1">
              <a:defRPr sz="1800">
                <a:solidFill>
                  <a:srgbClr val="000000"/>
                </a:solidFill>
              </a:defRPr>
            </a:pPr>
            <a:r>
              <a:rPr sz="3200">
                <a:solidFill>
                  <a:srgbClr val="808080"/>
                </a:solidFill>
              </a:rPr>
              <a:t>Body Level Two</a:t>
            </a:r>
          </a:p>
          <a:p>
            <a:pPr lvl="2">
              <a:defRPr sz="1800">
                <a:solidFill>
                  <a:srgbClr val="000000"/>
                </a:solidFill>
              </a:defRPr>
            </a:pPr>
            <a:r>
              <a:rPr sz="3200">
                <a:solidFill>
                  <a:srgbClr val="808080"/>
                </a:solidFill>
              </a:rPr>
              <a:t>Body Level Three</a:t>
            </a:r>
          </a:p>
          <a:p>
            <a:pPr lvl="3">
              <a:defRPr sz="1800">
                <a:solidFill>
                  <a:srgbClr val="000000"/>
                </a:solidFill>
              </a:defRPr>
            </a:pPr>
            <a:r>
              <a:rPr sz="3200">
                <a:solidFill>
                  <a:srgbClr val="808080"/>
                </a:solidFill>
              </a:rPr>
              <a:t>Body Level Four</a:t>
            </a:r>
          </a:p>
          <a:p>
            <a:pPr lvl="4">
              <a:defRPr sz="1800">
                <a:solidFill>
                  <a:srgbClr val="000000"/>
                </a:solidFill>
              </a:defRPr>
            </a:pPr>
            <a:r>
              <a:rPr sz="3200">
                <a:solidFill>
                  <a:srgbClr val="808080"/>
                </a:solidFill>
              </a:rPr>
              <a:t>Body Level Five</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9" name="Shape 39"/>
          <p:cNvSpPr>
            <a:spLocks noGrp="1"/>
          </p:cNvSpPr>
          <p:nvPr>
            <p:ph type="title"/>
          </p:nvPr>
        </p:nvSpPr>
        <p:spPr>
          <a:xfrm>
            <a:off x="1679575" y="0"/>
            <a:ext cx="5711825" cy="1123950"/>
          </a:xfrm>
          <a:prstGeom prst="rect">
            <a:avLst/>
          </a:prstGeom>
        </p:spPr>
        <p:txBody>
          <a:bodyPr/>
          <a:lstStyle>
            <a:lvl1pPr>
              <a:lnSpc>
                <a:spcPct val="100000"/>
              </a:lnSpc>
              <a:defRPr sz="2800"/>
            </a:lvl1pPr>
          </a:lstStyle>
          <a:p>
            <a:pPr lvl="0">
              <a:defRPr sz="1800"/>
            </a:pPr>
            <a:r>
              <a:rPr sz="2800"/>
              <a:t>Title Text</a:t>
            </a:r>
          </a:p>
        </p:txBody>
      </p:sp>
      <p:sp>
        <p:nvSpPr>
          <p:cNvPr id="40" name="Shape 40"/>
          <p:cNvSpPr>
            <a:spLocks noGrp="1"/>
          </p:cNvSpPr>
          <p:nvPr>
            <p:ph type="body" idx="1"/>
          </p:nvPr>
        </p:nvSpPr>
        <p:spPr>
          <a:xfrm>
            <a:off x="1679575" y="5810250"/>
            <a:ext cx="5711825" cy="1047750"/>
          </a:xfrm>
          <a:prstGeom prst="rect">
            <a:avLst/>
          </a:prstGeom>
        </p:spPr>
        <p:txBody>
          <a:bodyPr/>
          <a:lstStyle>
            <a:lvl1pPr marL="0" indent="0" algn="ctr">
              <a:spcBef>
                <a:spcPts val="300"/>
              </a:spcBef>
              <a:buSzTx/>
              <a:buFontTx/>
              <a:buNone/>
              <a:defRPr sz="1600"/>
            </a:lvl1pPr>
            <a:lvl2pPr marL="0" indent="457200" algn="ctr">
              <a:spcBef>
                <a:spcPts val="300"/>
              </a:spcBef>
              <a:buSzTx/>
              <a:buFontTx/>
              <a:buNone/>
              <a:defRPr sz="1600"/>
            </a:lvl2pPr>
            <a:lvl3pPr marL="0" indent="914400" algn="ctr">
              <a:spcBef>
                <a:spcPts val="300"/>
              </a:spcBef>
              <a:buSzTx/>
              <a:buFontTx/>
              <a:buNone/>
              <a:defRPr sz="1600"/>
            </a:lvl3pPr>
            <a:lvl4pPr marL="0" indent="1371600" algn="ctr">
              <a:spcBef>
                <a:spcPts val="300"/>
              </a:spcBef>
              <a:buSzTx/>
              <a:buFontTx/>
              <a:buNone/>
              <a:defRPr sz="1600"/>
            </a:lvl4pPr>
            <a:lvl5pPr marL="0" indent="1828800" algn="ctr">
              <a:spcBef>
                <a:spcPts val="300"/>
              </a:spcBef>
              <a:buSzTx/>
              <a:buFontTx/>
              <a:buNone/>
              <a:defRPr sz="1600"/>
            </a:lvl5pPr>
          </a:lstStyle>
          <a:p>
            <a:pPr lvl="0">
              <a:defRPr sz="1800">
                <a:solidFill>
                  <a:srgbClr val="000000"/>
                </a:solidFill>
              </a:defRPr>
            </a:pPr>
            <a:r>
              <a:rPr sz="1600">
                <a:solidFill>
                  <a:srgbClr val="808080"/>
                </a:solidFill>
              </a:rPr>
              <a:t>Body Level One</a:t>
            </a:r>
          </a:p>
          <a:p>
            <a:pPr lvl="1">
              <a:defRPr sz="1800">
                <a:solidFill>
                  <a:srgbClr val="000000"/>
                </a:solidFill>
              </a:defRPr>
            </a:pPr>
            <a:r>
              <a:rPr sz="1600">
                <a:solidFill>
                  <a:srgbClr val="808080"/>
                </a:solidFill>
              </a:rPr>
              <a:t>Body Level Two</a:t>
            </a:r>
          </a:p>
          <a:p>
            <a:pPr lvl="2">
              <a:defRPr sz="1800">
                <a:solidFill>
                  <a:srgbClr val="000000"/>
                </a:solidFill>
              </a:defRPr>
            </a:pPr>
            <a:r>
              <a:rPr sz="1600">
                <a:solidFill>
                  <a:srgbClr val="808080"/>
                </a:solidFill>
              </a:rPr>
              <a:t>Body Level Three</a:t>
            </a:r>
          </a:p>
          <a:p>
            <a:pPr lvl="3">
              <a:defRPr sz="1800">
                <a:solidFill>
                  <a:srgbClr val="000000"/>
                </a:solidFill>
              </a:defRPr>
            </a:pPr>
            <a:r>
              <a:rPr sz="1600">
                <a:solidFill>
                  <a:srgbClr val="808080"/>
                </a:solidFill>
              </a:rPr>
              <a:t>Body Level Four</a:t>
            </a:r>
          </a:p>
          <a:p>
            <a:pPr lvl="4">
              <a:defRPr sz="1800">
                <a:solidFill>
                  <a:srgbClr val="000000"/>
                </a:solidFill>
              </a:defRPr>
            </a:pPr>
            <a:r>
              <a:rPr sz="1600">
                <a:solidFill>
                  <a:srgbClr val="808080"/>
                </a:solidFill>
              </a:rPr>
              <a:t>Body Level Five</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rgbClr val="FFFFFF"/>
            </a:gs>
            <a:gs pos="76000">
              <a:srgbClr val="F3F3F3"/>
            </a:gs>
            <a:gs pos="92000">
              <a:srgbClr val="D9D9D9"/>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hape 2"/>
          <p:cNvSpPr/>
          <p:nvPr/>
        </p:nvSpPr>
        <p:spPr>
          <a:xfrm>
            <a:off x="15965" y="6072280"/>
            <a:ext cx="7259385" cy="89851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r>
              <a:rPr sz="2000">
                <a:solidFill>
                  <a:srgbClr val="EFC71F"/>
                </a:solidFill>
                <a:latin typeface="Futura"/>
                <a:ea typeface="Futura"/>
                <a:cs typeface="Futura"/>
                <a:sym typeface="Futura"/>
              </a:rPr>
              <a:t>H</a:t>
            </a:r>
            <a:r>
              <a:rPr sz="2000" baseline="-25000">
                <a:solidFill>
                  <a:srgbClr val="EFC71F"/>
                </a:solidFill>
                <a:latin typeface="Futura"/>
                <a:ea typeface="Futura"/>
                <a:cs typeface="Futura"/>
                <a:sym typeface="Futura"/>
              </a:rPr>
              <a:t>2</a:t>
            </a:r>
            <a:r>
              <a:rPr sz="2000">
                <a:solidFill>
                  <a:srgbClr val="EFC71F"/>
                </a:solidFill>
                <a:latin typeface="Futura"/>
                <a:ea typeface="Futura"/>
                <a:cs typeface="Futura"/>
                <a:sym typeface="Futura"/>
              </a:rPr>
              <a:t>O</a:t>
            </a:r>
            <a:r>
              <a:rPr sz="1600">
                <a:solidFill>
                  <a:srgbClr val="808080"/>
                </a:solidFill>
                <a:latin typeface="Futura"/>
                <a:ea typeface="Futura"/>
                <a:cs typeface="Futura"/>
                <a:sym typeface="Futura"/>
              </a:rPr>
              <a:t>.ai</a:t>
            </a:r>
            <a:br>
              <a:rPr sz="1600">
                <a:solidFill>
                  <a:srgbClr val="808080"/>
                </a:solidFill>
                <a:latin typeface="Futura"/>
                <a:ea typeface="Futura"/>
                <a:cs typeface="Futura"/>
                <a:sym typeface="Futura"/>
              </a:rPr>
            </a:br>
            <a:r>
              <a:rPr sz="1200">
                <a:solidFill>
                  <a:srgbClr val="EFC71F"/>
                </a:solidFill>
                <a:latin typeface="Futura"/>
                <a:ea typeface="Futura"/>
                <a:cs typeface="Futura"/>
                <a:sym typeface="Futura"/>
              </a:rPr>
              <a:t>Machine </a:t>
            </a:r>
            <a:r>
              <a:rPr sz="1200">
                <a:solidFill>
                  <a:srgbClr val="7F7F7F"/>
                </a:solidFill>
                <a:latin typeface="Futura"/>
                <a:ea typeface="Futura"/>
                <a:cs typeface="Futura"/>
                <a:sym typeface="Futura"/>
              </a:rPr>
              <a:t>Intelligence</a:t>
            </a:r>
          </a:p>
        </p:txBody>
      </p:sp>
      <p:sp>
        <p:nvSpPr>
          <p:cNvPr id="3" name="Shape 3"/>
          <p:cNvSpPr>
            <a:spLocks noGrp="1"/>
          </p:cNvSpPr>
          <p:nvPr>
            <p:ph type="title"/>
          </p:nvPr>
        </p:nvSpPr>
        <p:spPr>
          <a:xfrm>
            <a:off x="457200" y="0"/>
            <a:ext cx="8229600" cy="1057978"/>
          </a:xfrm>
          <a:prstGeom prst="rect">
            <a:avLst/>
          </a:prstGeom>
          <a:ln w="12700">
            <a:miter lim="400000"/>
          </a:ln>
          <a:extLst>
            <a:ext uri="{C572A759-6A51-4108-AA02-DFA0A04FC94B}">
              <ma14:wrappingTextBoxFlag xmlns:ma14="http://schemas.microsoft.com/office/mac/drawingml/2011/main" val="1"/>
            </a:ext>
          </a:extLst>
        </p:spPr>
        <p:txBody>
          <a:bodyPr lIns="45719" rIns="45719" anchor="b"/>
          <a:lstStyle/>
          <a:p>
            <a:pPr lvl="0">
              <a:defRPr sz="1800"/>
            </a:pPr>
            <a:r>
              <a:rPr sz="5400"/>
              <a:t>Title Text</a:t>
            </a:r>
          </a:p>
        </p:txBody>
      </p:sp>
      <p:sp>
        <p:nvSpPr>
          <p:cNvPr id="4" name="Shape 4"/>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pPr lvl="0">
              <a:defRPr sz="1800">
                <a:solidFill>
                  <a:srgbClr val="000000"/>
                </a:solidFill>
              </a:defRPr>
            </a:pPr>
            <a:r>
              <a:rPr sz="2400">
                <a:solidFill>
                  <a:srgbClr val="808080"/>
                </a:solidFill>
              </a:rPr>
              <a:t>Body Level One</a:t>
            </a:r>
          </a:p>
          <a:p>
            <a:pPr lvl="1">
              <a:defRPr sz="1800">
                <a:solidFill>
                  <a:srgbClr val="000000"/>
                </a:solidFill>
              </a:defRPr>
            </a:pPr>
            <a:r>
              <a:rPr sz="2400">
                <a:solidFill>
                  <a:srgbClr val="808080"/>
                </a:solidFill>
              </a:rPr>
              <a:t>Body Level Two</a:t>
            </a:r>
          </a:p>
          <a:p>
            <a:pPr lvl="2">
              <a:defRPr sz="1800">
                <a:solidFill>
                  <a:srgbClr val="000000"/>
                </a:solidFill>
              </a:defRPr>
            </a:pPr>
            <a:r>
              <a:rPr sz="2400">
                <a:solidFill>
                  <a:srgbClr val="808080"/>
                </a:solidFill>
              </a:rPr>
              <a:t>Body Level Three</a:t>
            </a:r>
          </a:p>
          <a:p>
            <a:pPr lvl="3">
              <a:defRPr sz="1800">
                <a:solidFill>
                  <a:srgbClr val="000000"/>
                </a:solidFill>
              </a:defRPr>
            </a:pPr>
            <a:r>
              <a:rPr sz="2400">
                <a:solidFill>
                  <a:srgbClr val="808080"/>
                </a:solidFill>
              </a:rPr>
              <a:t>Body Level Four</a:t>
            </a:r>
          </a:p>
          <a:p>
            <a:pPr lvl="4">
              <a:defRPr sz="1800">
                <a:solidFill>
                  <a:srgbClr val="000000"/>
                </a:solidFill>
              </a:defRPr>
            </a:pPr>
            <a:r>
              <a:rPr sz="2400">
                <a:solidFill>
                  <a:srgbClr val="808080"/>
                </a:solidFill>
              </a:rPr>
              <a:t>Body Level Five</a:t>
            </a:r>
          </a:p>
        </p:txBody>
      </p:sp>
      <p:sp>
        <p:nvSpPr>
          <p:cNvPr id="5" name="Shape 5"/>
          <p:cNvSpPr>
            <a:spLocks noGrp="1"/>
          </p:cNvSpPr>
          <p:nvPr>
            <p:ph type="sldNum" sz="quarter" idx="2"/>
          </p:nvPr>
        </p:nvSpPr>
        <p:spPr>
          <a:xfrm>
            <a:off x="8543277" y="6356350"/>
            <a:ext cx="561976" cy="383540"/>
          </a:xfrm>
          <a:prstGeom prst="rect">
            <a:avLst/>
          </a:prstGeom>
          <a:ln w="12700">
            <a:miter lim="400000"/>
          </a:ln>
        </p:spPr>
        <p:txBody>
          <a:bodyPr lIns="45719" rIns="45719">
            <a:spAutoFit/>
          </a:body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xmlns:p14="http://schemas.microsoft.com/office/powerpoint/2010/main" spd="med"/>
  <p:txStyles>
    <p:titleStyle>
      <a:lvl1pPr algn="ctr">
        <a:lnSpc>
          <a:spcPts val="5800"/>
        </a:lnSpc>
        <a:defRPr sz="5400">
          <a:latin typeface="Calibri"/>
          <a:ea typeface="Calibri"/>
          <a:cs typeface="Calibri"/>
          <a:sym typeface="Calibri"/>
        </a:defRPr>
      </a:lvl1pPr>
      <a:lvl2pPr algn="ctr">
        <a:lnSpc>
          <a:spcPts val="5800"/>
        </a:lnSpc>
        <a:defRPr sz="5400">
          <a:latin typeface="Calibri"/>
          <a:ea typeface="Calibri"/>
          <a:cs typeface="Calibri"/>
          <a:sym typeface="Calibri"/>
        </a:defRPr>
      </a:lvl2pPr>
      <a:lvl3pPr algn="ctr">
        <a:lnSpc>
          <a:spcPts val="5800"/>
        </a:lnSpc>
        <a:defRPr sz="5400">
          <a:latin typeface="Calibri"/>
          <a:ea typeface="Calibri"/>
          <a:cs typeface="Calibri"/>
          <a:sym typeface="Calibri"/>
        </a:defRPr>
      </a:lvl3pPr>
      <a:lvl4pPr algn="ctr">
        <a:lnSpc>
          <a:spcPts val="5800"/>
        </a:lnSpc>
        <a:defRPr sz="5400">
          <a:latin typeface="Calibri"/>
          <a:ea typeface="Calibri"/>
          <a:cs typeface="Calibri"/>
          <a:sym typeface="Calibri"/>
        </a:defRPr>
      </a:lvl4pPr>
      <a:lvl5pPr algn="ctr">
        <a:lnSpc>
          <a:spcPts val="5800"/>
        </a:lnSpc>
        <a:defRPr sz="5400">
          <a:latin typeface="Calibri"/>
          <a:ea typeface="Calibri"/>
          <a:cs typeface="Calibri"/>
          <a:sym typeface="Calibri"/>
        </a:defRPr>
      </a:lvl5pPr>
      <a:lvl6pPr algn="ctr">
        <a:lnSpc>
          <a:spcPts val="5800"/>
        </a:lnSpc>
        <a:defRPr sz="5400">
          <a:latin typeface="Calibri"/>
          <a:ea typeface="Calibri"/>
          <a:cs typeface="Calibri"/>
          <a:sym typeface="Calibri"/>
        </a:defRPr>
      </a:lvl6pPr>
      <a:lvl7pPr algn="ctr">
        <a:lnSpc>
          <a:spcPts val="5800"/>
        </a:lnSpc>
        <a:defRPr sz="5400">
          <a:latin typeface="Calibri"/>
          <a:ea typeface="Calibri"/>
          <a:cs typeface="Calibri"/>
          <a:sym typeface="Calibri"/>
        </a:defRPr>
      </a:lvl7pPr>
      <a:lvl8pPr algn="ctr">
        <a:lnSpc>
          <a:spcPts val="5800"/>
        </a:lnSpc>
        <a:defRPr sz="5400">
          <a:latin typeface="Calibri"/>
          <a:ea typeface="Calibri"/>
          <a:cs typeface="Calibri"/>
          <a:sym typeface="Calibri"/>
        </a:defRPr>
      </a:lvl8pPr>
      <a:lvl9pPr algn="ctr">
        <a:lnSpc>
          <a:spcPts val="5800"/>
        </a:lnSpc>
        <a:defRPr sz="5400">
          <a:latin typeface="Calibri"/>
          <a:ea typeface="Calibri"/>
          <a:cs typeface="Calibri"/>
          <a:sym typeface="Calibri"/>
        </a:defRPr>
      </a:lvl9pPr>
    </p:titleStyle>
    <p:bodyStyle>
      <a:lvl1pPr marL="342900" indent="-342900">
        <a:spcBef>
          <a:spcPts val="500"/>
        </a:spcBef>
        <a:buSzPct val="100000"/>
        <a:buFont typeface="Arial"/>
        <a:buChar char="•"/>
        <a:defRPr sz="2400">
          <a:solidFill>
            <a:srgbClr val="808080"/>
          </a:solidFill>
          <a:latin typeface="Myriad Pro"/>
          <a:ea typeface="Myriad Pro"/>
          <a:cs typeface="Myriad Pro"/>
          <a:sym typeface="Myriad Pro"/>
        </a:defRPr>
      </a:lvl1pPr>
      <a:lvl2pPr marL="885825" indent="-428625">
        <a:spcBef>
          <a:spcPts val="500"/>
        </a:spcBef>
        <a:buSzPct val="100000"/>
        <a:buFont typeface="Arial"/>
        <a:buChar char="o"/>
        <a:defRPr sz="2400">
          <a:solidFill>
            <a:srgbClr val="808080"/>
          </a:solidFill>
          <a:latin typeface="Myriad Pro"/>
          <a:ea typeface="Myriad Pro"/>
          <a:cs typeface="Myriad Pro"/>
          <a:sym typeface="Myriad Pro"/>
        </a:defRPr>
      </a:lvl2pPr>
      <a:lvl3pPr marL="1257300" indent="-342900">
        <a:spcBef>
          <a:spcPts val="500"/>
        </a:spcBef>
        <a:buSzPct val="100000"/>
        <a:buFont typeface="Arial"/>
        <a:buChar char="•"/>
        <a:defRPr sz="2400">
          <a:solidFill>
            <a:srgbClr val="808080"/>
          </a:solidFill>
          <a:latin typeface="Myriad Pro"/>
          <a:ea typeface="Myriad Pro"/>
          <a:cs typeface="Myriad Pro"/>
          <a:sym typeface="Myriad Pro"/>
        </a:defRPr>
      </a:lvl3pPr>
      <a:lvl4pPr marL="1714500" indent="-342900">
        <a:spcBef>
          <a:spcPts val="500"/>
        </a:spcBef>
        <a:buSzPct val="100000"/>
        <a:buFont typeface="Arial"/>
        <a:buChar char="o"/>
        <a:defRPr sz="2400">
          <a:solidFill>
            <a:srgbClr val="808080"/>
          </a:solidFill>
          <a:latin typeface="Myriad Pro"/>
          <a:ea typeface="Myriad Pro"/>
          <a:cs typeface="Myriad Pro"/>
          <a:sym typeface="Myriad Pro"/>
        </a:defRPr>
      </a:lvl4pPr>
      <a:lvl5pPr marL="2171700" indent="-342900">
        <a:spcBef>
          <a:spcPts val="500"/>
        </a:spcBef>
        <a:buSzPct val="100000"/>
        <a:buFont typeface="Arial"/>
        <a:buChar char="•"/>
        <a:defRPr sz="2400">
          <a:solidFill>
            <a:srgbClr val="808080"/>
          </a:solidFill>
          <a:latin typeface="Myriad Pro"/>
          <a:ea typeface="Myriad Pro"/>
          <a:cs typeface="Myriad Pro"/>
          <a:sym typeface="Myriad Pro"/>
        </a:defRPr>
      </a:lvl5pPr>
      <a:lvl6pPr marL="2628900" indent="-342900">
        <a:spcBef>
          <a:spcPts val="500"/>
        </a:spcBef>
        <a:buSzPct val="100000"/>
        <a:buFont typeface="Arial"/>
        <a:buChar char="o"/>
        <a:defRPr sz="2400">
          <a:solidFill>
            <a:srgbClr val="808080"/>
          </a:solidFill>
          <a:latin typeface="Myriad Pro"/>
          <a:ea typeface="Myriad Pro"/>
          <a:cs typeface="Myriad Pro"/>
          <a:sym typeface="Myriad Pro"/>
        </a:defRPr>
      </a:lvl6pPr>
      <a:lvl7pPr marL="3086100" indent="-342900">
        <a:spcBef>
          <a:spcPts val="500"/>
        </a:spcBef>
        <a:buSzPct val="100000"/>
        <a:buFont typeface="Arial"/>
        <a:buChar char="•"/>
        <a:defRPr sz="2400">
          <a:solidFill>
            <a:srgbClr val="808080"/>
          </a:solidFill>
          <a:latin typeface="Myriad Pro"/>
          <a:ea typeface="Myriad Pro"/>
          <a:cs typeface="Myriad Pro"/>
          <a:sym typeface="Myriad Pro"/>
        </a:defRPr>
      </a:lvl7pPr>
      <a:lvl8pPr marL="3543300" indent="-342900">
        <a:spcBef>
          <a:spcPts val="500"/>
        </a:spcBef>
        <a:buSzPct val="100000"/>
        <a:buFont typeface="Arial"/>
        <a:buChar char="o"/>
        <a:defRPr sz="2400">
          <a:solidFill>
            <a:srgbClr val="808080"/>
          </a:solidFill>
          <a:latin typeface="Myriad Pro"/>
          <a:ea typeface="Myriad Pro"/>
          <a:cs typeface="Myriad Pro"/>
          <a:sym typeface="Myriad Pro"/>
        </a:defRPr>
      </a:lvl8pPr>
      <a:lvl9pPr marL="4000500" indent="-342900">
        <a:spcBef>
          <a:spcPts val="500"/>
        </a:spcBef>
        <a:buSzPct val="100000"/>
        <a:buFont typeface="Arial"/>
        <a:buChar char="•"/>
        <a:defRPr sz="2400">
          <a:solidFill>
            <a:srgbClr val="808080"/>
          </a:solidFill>
          <a:latin typeface="Myriad Pro"/>
          <a:ea typeface="Myriad Pro"/>
          <a:cs typeface="Myriad Pro"/>
          <a:sym typeface="Myriad Pro"/>
        </a:defRPr>
      </a:lvl9pPr>
    </p:bodyStyle>
    <p:otherStyle>
      <a:lvl1pPr defTabSz="457200">
        <a:defRPr>
          <a:solidFill>
            <a:schemeClr val="tx1"/>
          </a:solidFill>
          <a:latin typeface="+mn-lt"/>
          <a:ea typeface="+mn-ea"/>
          <a:cs typeface="+mn-cs"/>
          <a:sym typeface="Palatino Linotype"/>
        </a:defRPr>
      </a:lvl1pPr>
      <a:lvl2pPr indent="457200" defTabSz="457200">
        <a:defRPr>
          <a:solidFill>
            <a:schemeClr val="tx1"/>
          </a:solidFill>
          <a:latin typeface="+mn-lt"/>
          <a:ea typeface="+mn-ea"/>
          <a:cs typeface="+mn-cs"/>
          <a:sym typeface="Palatino Linotype"/>
        </a:defRPr>
      </a:lvl2pPr>
      <a:lvl3pPr indent="914400" defTabSz="457200">
        <a:defRPr>
          <a:solidFill>
            <a:schemeClr val="tx1"/>
          </a:solidFill>
          <a:latin typeface="+mn-lt"/>
          <a:ea typeface="+mn-ea"/>
          <a:cs typeface="+mn-cs"/>
          <a:sym typeface="Palatino Linotype"/>
        </a:defRPr>
      </a:lvl3pPr>
      <a:lvl4pPr indent="1371600" defTabSz="457200">
        <a:defRPr>
          <a:solidFill>
            <a:schemeClr val="tx1"/>
          </a:solidFill>
          <a:latin typeface="+mn-lt"/>
          <a:ea typeface="+mn-ea"/>
          <a:cs typeface="+mn-cs"/>
          <a:sym typeface="Palatino Linotype"/>
        </a:defRPr>
      </a:lvl4pPr>
      <a:lvl5pPr indent="1828800" defTabSz="457200">
        <a:defRPr>
          <a:solidFill>
            <a:schemeClr val="tx1"/>
          </a:solidFill>
          <a:latin typeface="+mn-lt"/>
          <a:ea typeface="+mn-ea"/>
          <a:cs typeface="+mn-cs"/>
          <a:sym typeface="Palatino Linotype"/>
        </a:defRPr>
      </a:lvl5pPr>
      <a:lvl6pPr indent="2286000" defTabSz="457200">
        <a:defRPr>
          <a:solidFill>
            <a:schemeClr val="tx1"/>
          </a:solidFill>
          <a:latin typeface="+mn-lt"/>
          <a:ea typeface="+mn-ea"/>
          <a:cs typeface="+mn-cs"/>
          <a:sym typeface="Palatino Linotype"/>
        </a:defRPr>
      </a:lvl6pPr>
      <a:lvl7pPr indent="2743200" defTabSz="457200">
        <a:defRPr>
          <a:solidFill>
            <a:schemeClr val="tx1"/>
          </a:solidFill>
          <a:latin typeface="+mn-lt"/>
          <a:ea typeface="+mn-ea"/>
          <a:cs typeface="+mn-cs"/>
          <a:sym typeface="Palatino Linotype"/>
        </a:defRPr>
      </a:lvl7pPr>
      <a:lvl8pPr indent="3200400" defTabSz="457200">
        <a:defRPr>
          <a:solidFill>
            <a:schemeClr val="tx1"/>
          </a:solidFill>
          <a:latin typeface="+mn-lt"/>
          <a:ea typeface="+mn-ea"/>
          <a:cs typeface="+mn-cs"/>
          <a:sym typeface="Palatino Linotype"/>
        </a:defRPr>
      </a:lvl8pPr>
      <a:lvl9pPr indent="3657600" defTabSz="457200">
        <a:defRPr>
          <a:solidFill>
            <a:schemeClr val="tx1"/>
          </a:solidFill>
          <a:latin typeface="+mn-lt"/>
          <a:ea typeface="+mn-ea"/>
          <a:cs typeface="+mn-cs"/>
          <a:sym typeface="Palatino Linotyp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p:cNvSpPr>
          <p:nvPr>
            <p:ph type="body" idx="1"/>
          </p:nvPr>
        </p:nvSpPr>
        <p:spPr>
          <a:xfrm>
            <a:off x="1264643" y="698534"/>
            <a:ext cx="6828880" cy="1401813"/>
          </a:xfrm>
          <a:prstGeom prst="rect">
            <a:avLst/>
          </a:prstGeom>
        </p:spPr>
        <p:txBody>
          <a:bodyPr lIns="0" tIns="0" rIns="0" bIns="0"/>
          <a:lstStyle>
            <a:lvl1pPr defTabSz="667512">
              <a:defRPr sz="4380" b="1">
                <a:solidFill>
                  <a:srgbClr val="000000"/>
                </a:solidFill>
                <a:latin typeface="Calibri"/>
                <a:ea typeface="Calibri"/>
                <a:cs typeface="Calibri"/>
                <a:sym typeface="Calibri"/>
              </a:defRPr>
            </a:lvl1pPr>
          </a:lstStyle>
          <a:p>
            <a:pPr lvl="0">
              <a:defRPr sz="1800" b="0"/>
            </a:pPr>
            <a:r>
              <a:rPr sz="4380" b="1"/>
              <a:t>Top 10 Data Science Practitioner Pitfalls</a:t>
            </a:r>
          </a:p>
        </p:txBody>
      </p:sp>
      <p:pic>
        <p:nvPicPr>
          <p:cNvPr id="112" name="image2.png" descr="h2o-ai-logo.png"/>
          <p:cNvPicPr/>
          <p:nvPr/>
        </p:nvPicPr>
        <p:blipFill>
          <a:blip r:embed="rId2">
            <a:extLst/>
          </a:blip>
          <a:stretch>
            <a:fillRect/>
          </a:stretch>
        </p:blipFill>
        <p:spPr>
          <a:xfrm>
            <a:off x="3671217" y="4998206"/>
            <a:ext cx="2229521" cy="854872"/>
          </a:xfrm>
          <a:prstGeom prst="rect">
            <a:avLst/>
          </a:prstGeom>
          <a:ln w="12700">
            <a:miter lim="400000"/>
          </a:ln>
        </p:spPr>
      </p:pic>
      <p:sp>
        <p:nvSpPr>
          <p:cNvPr id="113" name="Shape 113"/>
          <p:cNvSpPr/>
          <p:nvPr/>
        </p:nvSpPr>
        <p:spPr>
          <a:xfrm>
            <a:off x="2259732" y="3919746"/>
            <a:ext cx="4838701" cy="85487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algn="ctr" defTabSz="365760">
              <a:spcBef>
                <a:spcPts val="300"/>
              </a:spcBef>
              <a:defRPr sz="2560" b="1">
                <a:latin typeface="Calibri"/>
                <a:ea typeface="Calibri"/>
                <a:cs typeface="Calibri"/>
                <a:sym typeface="Calibri"/>
              </a:defRPr>
            </a:lvl1pPr>
          </a:lstStyle>
          <a:p>
            <a:pPr lvl="0">
              <a:defRPr sz="1800" b="0"/>
            </a:pPr>
            <a:r>
              <a:rPr sz="2560" b="1" dirty="0" smtClean="0"/>
              <a:t>Mark </a:t>
            </a:r>
            <a:r>
              <a:rPr sz="2560" b="1" dirty="0"/>
              <a:t>Landry</a:t>
            </a:r>
          </a:p>
        </p:txBody>
      </p:sp>
      <p:sp>
        <p:nvSpPr>
          <p:cNvPr id="114" name="Shape 114"/>
          <p:cNvSpPr/>
          <p:nvPr/>
        </p:nvSpPr>
        <p:spPr>
          <a:xfrm flipV="1">
            <a:off x="1812215" y="3757054"/>
            <a:ext cx="5733736" cy="1"/>
          </a:xfrm>
          <a:prstGeom prst="line">
            <a:avLst/>
          </a:prstGeom>
          <a:ln w="38100">
            <a:solidFill>
              <a:srgbClr val="FAE81A"/>
            </a:solidFill>
          </a:ln>
        </p:spPr>
        <p:txBody>
          <a:bodyPr lIns="0" tIns="0" rIns="0" bIns="0"/>
          <a:lstStyle/>
          <a:p>
            <a:pPr lvl="0">
              <a:defRPr sz="1200">
                <a:latin typeface="+mn-lt"/>
                <a:ea typeface="+mn-ea"/>
                <a:cs typeface="+mn-cs"/>
                <a:sym typeface="Helvetica"/>
              </a:defRPr>
            </a:pPr>
            <a:endParaRPr/>
          </a:p>
        </p:txBody>
      </p:sp>
      <p:sp>
        <p:nvSpPr>
          <p:cNvPr id="115" name="Shape 115"/>
          <p:cNvSpPr/>
          <p:nvPr/>
        </p:nvSpPr>
        <p:spPr>
          <a:xfrm>
            <a:off x="1615836" y="2214684"/>
            <a:ext cx="6126494" cy="57396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ctr">
              <a:defRPr sz="3000">
                <a:latin typeface="Segoe UI"/>
                <a:ea typeface="Segoe UI"/>
                <a:cs typeface="Segoe UI"/>
                <a:sym typeface="Segoe UI"/>
              </a:defRPr>
            </a:lvl1pPr>
          </a:lstStyle>
          <a:p>
            <a:pPr lvl="0">
              <a:defRPr sz="1800"/>
            </a:pPr>
            <a:r>
              <a:rPr lang="en-US" sz="3000" dirty="0" smtClean="0"/>
              <a:t>H2O World 2015</a:t>
            </a:r>
            <a:endParaRPr sz="30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title"/>
          </p:nvPr>
        </p:nvSpPr>
        <p:spPr>
          <a:xfrm>
            <a:off x="457200" y="345738"/>
            <a:ext cx="8229600" cy="801141"/>
          </a:xfrm>
          <a:prstGeom prst="rect">
            <a:avLst/>
          </a:prstGeom>
        </p:spPr>
        <p:txBody>
          <a:bodyPr lIns="0" tIns="0" rIns="0" bIns="0">
            <a:normAutofit/>
          </a:bodyPr>
          <a:lstStyle>
            <a:lvl1pPr defTabSz="877823">
              <a:lnSpc>
                <a:spcPts val="5500"/>
              </a:lnSpc>
              <a:defRPr sz="5184"/>
            </a:lvl1pPr>
          </a:lstStyle>
          <a:p>
            <a:pPr lvl="0">
              <a:defRPr sz="1800"/>
            </a:pPr>
            <a:r>
              <a:rPr sz="5184"/>
              <a:t>4. Class Imbalance</a:t>
            </a:r>
          </a:p>
        </p:txBody>
      </p:sp>
      <p:sp>
        <p:nvSpPr>
          <p:cNvPr id="176" name="Shape 176"/>
          <p:cNvSpPr>
            <a:spLocks noGrp="1"/>
          </p:cNvSpPr>
          <p:nvPr>
            <p:ph type="body" idx="1"/>
          </p:nvPr>
        </p:nvSpPr>
        <p:spPr>
          <a:xfrm>
            <a:off x="84774" y="1632738"/>
            <a:ext cx="2681621" cy="1005841"/>
          </a:xfrm>
          <a:prstGeom prst="rect">
            <a:avLst/>
          </a:prstGeom>
        </p:spPr>
        <p:txBody>
          <a:bodyPr lIns="0" tIns="0" rIns="0" bIns="0"/>
          <a:lstStyle>
            <a:lvl1pPr marL="0" indent="0" algn="r">
              <a:buSzTx/>
              <a:buNone/>
            </a:lvl1pPr>
          </a:lstStyle>
          <a:p>
            <a:pPr lvl="0">
              <a:defRPr sz="1800">
                <a:solidFill>
                  <a:srgbClr val="000000"/>
                </a:solidFill>
              </a:defRPr>
            </a:pPr>
            <a:r>
              <a:rPr sz="2400">
                <a:solidFill>
                  <a:srgbClr val="808080"/>
                </a:solidFill>
              </a:rPr>
              <a:t> Imbalanced Response Variable</a:t>
            </a:r>
          </a:p>
        </p:txBody>
      </p:sp>
      <p:sp>
        <p:nvSpPr>
          <p:cNvPr id="177" name="Shape 177"/>
          <p:cNvSpPr/>
          <p:nvPr/>
        </p:nvSpPr>
        <p:spPr>
          <a:xfrm>
            <a:off x="3378818" y="1561023"/>
            <a:ext cx="4958770" cy="10744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lvl="0" indent="-285750">
              <a:lnSpc>
                <a:spcPct val="110000"/>
              </a:lnSpc>
              <a:buSzPct val="100000"/>
              <a:buFont typeface="Arial"/>
              <a:buChar char="•"/>
            </a:pPr>
            <a:r>
              <a:rPr sz="1500">
                <a:latin typeface="Segoe UI Semilight"/>
                <a:ea typeface="Segoe UI Semilight"/>
                <a:cs typeface="Segoe UI Semilight"/>
                <a:sym typeface="Segoe UI Semilight"/>
              </a:rPr>
              <a:t>A dataset is said to be </a:t>
            </a:r>
            <a:r>
              <a:rPr sz="1500" b="1">
                <a:latin typeface="Segoe UI Semilight"/>
                <a:ea typeface="Segoe UI Semilight"/>
                <a:cs typeface="Segoe UI Semilight"/>
                <a:sym typeface="Segoe UI Semilight"/>
              </a:rPr>
              <a:t>imbalanced</a:t>
            </a:r>
            <a:r>
              <a:rPr sz="1500">
                <a:latin typeface="Segoe UI Semilight"/>
                <a:ea typeface="Segoe UI Semilight"/>
                <a:cs typeface="Segoe UI Semilight"/>
                <a:sym typeface="Segoe UI Semilight"/>
              </a:rPr>
              <a:t> when the binomial or multinomial response variable has one or more classes that are underrepresented in the training data, with respect to the other classes.  </a:t>
            </a:r>
          </a:p>
        </p:txBody>
      </p:sp>
      <p:sp>
        <p:nvSpPr>
          <p:cNvPr id="178" name="Shape 178"/>
          <p:cNvSpPr/>
          <p:nvPr/>
        </p:nvSpPr>
        <p:spPr>
          <a:xfrm>
            <a:off x="3378818" y="2911256"/>
            <a:ext cx="4958770" cy="16916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lvl="0" indent="-285750">
              <a:buSzPct val="100000"/>
              <a:buFont typeface="Arial"/>
              <a:buChar char="•"/>
            </a:pPr>
            <a:r>
              <a:rPr sz="1500">
                <a:latin typeface="Segoe UI Semilight"/>
                <a:ea typeface="Segoe UI Semilight"/>
                <a:cs typeface="Segoe UI Semilight"/>
                <a:sym typeface="Segoe UI Semilight"/>
              </a:rPr>
              <a:t>This is incredibly common in real-word datasets.</a:t>
            </a:r>
          </a:p>
          <a:p>
            <a:pPr marL="285750" lvl="0" indent="-285750">
              <a:buSzPct val="100000"/>
              <a:buFont typeface="Arial"/>
              <a:buChar char="•"/>
            </a:pPr>
            <a:r>
              <a:rPr sz="1500">
                <a:latin typeface="Segoe UI Semilight"/>
                <a:ea typeface="Segoe UI Semilight"/>
                <a:cs typeface="Segoe UI Semilight"/>
                <a:sym typeface="Segoe UI Semilight"/>
              </a:rPr>
              <a:t>In practice, balanced datasets are the rarity, unless they have been artificially created.</a:t>
            </a:r>
          </a:p>
          <a:p>
            <a:pPr marL="285750" lvl="0" indent="-285750">
              <a:buSzPct val="100000"/>
              <a:buFont typeface="Arial"/>
              <a:buChar char="•"/>
            </a:pPr>
            <a:r>
              <a:rPr sz="1500">
                <a:latin typeface="Segoe UI Semilight"/>
                <a:ea typeface="Segoe UI Semilight"/>
                <a:cs typeface="Segoe UI Semilight"/>
                <a:sym typeface="Segoe UI Semilight"/>
              </a:rPr>
              <a:t>There is </a:t>
            </a:r>
            <a:r>
              <a:rPr sz="1500" b="1">
                <a:latin typeface="Segoe UI Semilight"/>
                <a:ea typeface="Segoe UI Semilight"/>
                <a:cs typeface="Segoe UI Semilight"/>
                <a:sym typeface="Segoe UI Semilight"/>
              </a:rPr>
              <a:t>no precise definition</a:t>
            </a:r>
            <a:r>
              <a:rPr sz="1500">
                <a:latin typeface="Segoe UI Semilight"/>
                <a:ea typeface="Segoe UI Semilight"/>
                <a:cs typeface="Segoe UI Semilight"/>
                <a:sym typeface="Segoe UI Semilight"/>
              </a:rPr>
              <a:t> of what defines an imbalanced vs balanced dataset — the term is vague.</a:t>
            </a:r>
          </a:p>
          <a:p>
            <a:pPr marL="285750" lvl="0" indent="-285750">
              <a:buSzPct val="100000"/>
              <a:buFont typeface="Arial"/>
              <a:buChar char="•"/>
            </a:pPr>
            <a:r>
              <a:rPr sz="1500">
                <a:latin typeface="Segoe UI Semilight"/>
                <a:ea typeface="Segoe UI Semilight"/>
                <a:cs typeface="Segoe UI Semilight"/>
                <a:sym typeface="Segoe UI Semilight"/>
              </a:rPr>
              <a:t>My rule of thumb for binary response: If the minority class makes &lt;10% of the data, this can cause issues.</a:t>
            </a:r>
          </a:p>
        </p:txBody>
      </p:sp>
      <p:sp>
        <p:nvSpPr>
          <p:cNvPr id="179" name="Shape 179"/>
          <p:cNvSpPr/>
          <p:nvPr/>
        </p:nvSpPr>
        <p:spPr>
          <a:xfrm flipH="1">
            <a:off x="3036133" y="1635718"/>
            <a:ext cx="1" cy="4427896"/>
          </a:xfrm>
          <a:prstGeom prst="line">
            <a:avLst/>
          </a:prstGeom>
          <a:ln w="57150">
            <a:solidFill>
              <a:srgbClr val="FBE91F"/>
            </a:solidFill>
          </a:ln>
        </p:spPr>
        <p:txBody>
          <a:bodyPr lIns="0" tIns="0" rIns="0" bIns="0"/>
          <a:lstStyle/>
          <a:p>
            <a:pPr lvl="0">
              <a:defRPr sz="1200">
                <a:latin typeface="+mn-lt"/>
                <a:ea typeface="+mn-ea"/>
                <a:cs typeface="+mn-cs"/>
                <a:sym typeface="Helvetica"/>
              </a:defRPr>
            </a:pPr>
            <a:endParaRPr/>
          </a:p>
        </p:txBody>
      </p:sp>
      <p:sp>
        <p:nvSpPr>
          <p:cNvPr id="180" name="Shape 180"/>
          <p:cNvSpPr/>
          <p:nvPr/>
        </p:nvSpPr>
        <p:spPr>
          <a:xfrm>
            <a:off x="3378818" y="2765013"/>
            <a:ext cx="4958770" cy="1"/>
          </a:xfrm>
          <a:prstGeom prst="line">
            <a:avLst/>
          </a:prstGeom>
          <a:ln w="25400">
            <a:solidFill>
              <a:srgbClr val="BFBFBF"/>
            </a:solidFill>
          </a:ln>
        </p:spPr>
        <p:txBody>
          <a:bodyPr lIns="0" tIns="0" rIns="0" bIns="0"/>
          <a:lstStyle/>
          <a:p>
            <a:pPr lvl="0">
              <a:defRPr sz="1200">
                <a:latin typeface="+mn-lt"/>
                <a:ea typeface="+mn-ea"/>
                <a:cs typeface="+mn-cs"/>
                <a:sym typeface="Helvetica"/>
              </a:defRPr>
            </a:pPr>
            <a:endParaRPr/>
          </a:p>
        </p:txBody>
      </p:sp>
      <p:sp>
        <p:nvSpPr>
          <p:cNvPr id="181" name="Shape 181"/>
          <p:cNvSpPr/>
          <p:nvPr/>
        </p:nvSpPr>
        <p:spPr>
          <a:xfrm>
            <a:off x="3378818" y="4751254"/>
            <a:ext cx="4958770" cy="1"/>
          </a:xfrm>
          <a:prstGeom prst="line">
            <a:avLst/>
          </a:prstGeom>
          <a:ln w="25400">
            <a:solidFill>
              <a:srgbClr val="BFBFBF"/>
            </a:solidFill>
          </a:ln>
        </p:spPr>
        <p:txBody>
          <a:bodyPr lIns="0" tIns="0" rIns="0" bIns="0"/>
          <a:lstStyle/>
          <a:p>
            <a:pPr lvl="0">
              <a:defRPr sz="1200">
                <a:latin typeface="+mn-lt"/>
                <a:ea typeface="+mn-ea"/>
                <a:cs typeface="+mn-cs"/>
                <a:sym typeface="Helvetica"/>
              </a:defRPr>
            </a:pPr>
            <a:endParaRPr/>
          </a:p>
        </p:txBody>
      </p:sp>
      <p:sp>
        <p:nvSpPr>
          <p:cNvPr id="182" name="Shape 182"/>
          <p:cNvSpPr/>
          <p:nvPr/>
        </p:nvSpPr>
        <p:spPr>
          <a:xfrm>
            <a:off x="3305872" y="4878711"/>
            <a:ext cx="5441425" cy="1234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lvl="1" indent="-342900">
              <a:buSzPct val="100000"/>
              <a:buFont typeface="Arial"/>
              <a:buChar char="•"/>
            </a:pPr>
            <a:r>
              <a:rPr sz="1500">
                <a:latin typeface="Segoe UI Semilight"/>
                <a:ea typeface="Segoe UI Semilight"/>
                <a:cs typeface="Segoe UI Semilight"/>
                <a:sym typeface="Segoe UI Semilight"/>
              </a:rPr>
              <a:t>Advertising — Probability that someone clicks on ad is </a:t>
            </a:r>
            <a:br>
              <a:rPr sz="1500">
                <a:latin typeface="Segoe UI Semilight"/>
                <a:ea typeface="Segoe UI Semilight"/>
                <a:cs typeface="Segoe UI Semilight"/>
                <a:sym typeface="Segoe UI Semilight"/>
              </a:rPr>
            </a:br>
            <a:r>
              <a:rPr sz="1500">
                <a:latin typeface="Segoe UI Semilight"/>
                <a:ea typeface="Segoe UI Semilight"/>
                <a:cs typeface="Segoe UI Semilight"/>
                <a:sym typeface="Segoe UI Semilight"/>
              </a:rPr>
              <a:t>very low… very very low.</a:t>
            </a:r>
          </a:p>
          <a:p>
            <a:pPr marL="342900" lvl="1" indent="-342900">
              <a:buSzPct val="100000"/>
              <a:buFont typeface="Arial"/>
              <a:buChar char="•"/>
            </a:pPr>
            <a:r>
              <a:rPr sz="1500">
                <a:latin typeface="Segoe UI Semilight"/>
                <a:ea typeface="Segoe UI Semilight"/>
                <a:cs typeface="Segoe UI Semilight"/>
                <a:sym typeface="Segoe UI Semilight"/>
              </a:rPr>
              <a:t>Healthcare &amp; Medicine — Certain diseases or adverse medical conditions are rare.</a:t>
            </a:r>
          </a:p>
          <a:p>
            <a:pPr marL="342900" lvl="1" indent="-342900">
              <a:buSzPct val="100000"/>
              <a:buFont typeface="Arial"/>
              <a:buChar char="•"/>
            </a:pPr>
            <a:r>
              <a:rPr sz="1500">
                <a:latin typeface="Segoe UI Semilight"/>
                <a:ea typeface="Segoe UI Semilight"/>
                <a:cs typeface="Segoe UI Semilight"/>
                <a:sym typeface="Segoe UI Semilight"/>
              </a:rPr>
              <a:t>Fraud Detection — Insurance or credit fraud is rare.</a:t>
            </a:r>
          </a:p>
        </p:txBody>
      </p:sp>
      <p:sp>
        <p:nvSpPr>
          <p:cNvPr id="183" name="Shape 183"/>
          <p:cNvSpPr/>
          <p:nvPr/>
        </p:nvSpPr>
        <p:spPr>
          <a:xfrm>
            <a:off x="84774" y="2884409"/>
            <a:ext cx="2681621" cy="100584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algn="r" defTabSz="914400">
              <a:spcBef>
                <a:spcPts val="500"/>
              </a:spcBef>
              <a:buFont typeface="Arial"/>
              <a:defRPr sz="2400">
                <a:solidFill>
                  <a:srgbClr val="808080"/>
                </a:solidFill>
                <a:latin typeface="Myriad Pro"/>
                <a:ea typeface="Myriad Pro"/>
                <a:cs typeface="Myriad Pro"/>
                <a:sym typeface="Myriad Pro"/>
              </a:defRPr>
            </a:lvl1pPr>
          </a:lstStyle>
          <a:p>
            <a:pPr lvl="0">
              <a:defRPr sz="1800">
                <a:solidFill>
                  <a:srgbClr val="000000"/>
                </a:solidFill>
              </a:defRPr>
            </a:pPr>
            <a:r>
              <a:rPr sz="2400">
                <a:solidFill>
                  <a:srgbClr val="808080"/>
                </a:solidFill>
              </a:rPr>
              <a:t>Very common</a:t>
            </a:r>
          </a:p>
        </p:txBody>
      </p:sp>
      <p:sp>
        <p:nvSpPr>
          <p:cNvPr id="184" name="Shape 184"/>
          <p:cNvSpPr/>
          <p:nvPr/>
        </p:nvSpPr>
        <p:spPr>
          <a:xfrm>
            <a:off x="97474" y="4795087"/>
            <a:ext cx="2681621" cy="100584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algn="r" defTabSz="914400">
              <a:spcBef>
                <a:spcPts val="500"/>
              </a:spcBef>
              <a:buFont typeface="Arial"/>
              <a:defRPr sz="2400">
                <a:solidFill>
                  <a:srgbClr val="808080"/>
                </a:solidFill>
                <a:latin typeface="Myriad Pro"/>
                <a:ea typeface="Myriad Pro"/>
                <a:cs typeface="Myriad Pro"/>
                <a:sym typeface="Myriad Pro"/>
              </a:defRPr>
            </a:lvl1pPr>
          </a:lstStyle>
          <a:p>
            <a:pPr lvl="0">
              <a:defRPr sz="1800">
                <a:solidFill>
                  <a:srgbClr val="000000"/>
                </a:solidFill>
              </a:defRPr>
            </a:pPr>
            <a:r>
              <a:rPr sz="2400">
                <a:solidFill>
                  <a:srgbClr val="808080"/>
                </a:solidFill>
              </a:rPr>
              <a:t>Industries</a:t>
            </a:r>
          </a:p>
        </p:txBody>
      </p:sp>
    </p:spTree>
  </p:cSld>
  <p:clrMapOvr>
    <a:masterClrMapping/>
  </p:clrMapOvr>
  <p:transition xmlns:p14="http://schemas.microsoft.com/office/powerpoint/2010/mai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p:nvPr>
        </p:nvSpPr>
        <p:spPr>
          <a:xfrm>
            <a:off x="457200" y="345738"/>
            <a:ext cx="8229600" cy="801141"/>
          </a:xfrm>
          <a:prstGeom prst="rect">
            <a:avLst/>
          </a:prstGeom>
        </p:spPr>
        <p:txBody>
          <a:bodyPr lIns="0" tIns="0" rIns="0" bIns="0">
            <a:normAutofit/>
          </a:bodyPr>
          <a:lstStyle>
            <a:lvl1pPr defTabSz="877823">
              <a:lnSpc>
                <a:spcPts val="5500"/>
              </a:lnSpc>
              <a:defRPr sz="5184"/>
            </a:lvl1pPr>
          </a:lstStyle>
          <a:p>
            <a:pPr lvl="0">
              <a:defRPr sz="1800"/>
            </a:pPr>
            <a:r>
              <a:rPr sz="5184" dirty="0"/>
              <a:t>4. </a:t>
            </a:r>
            <a:r>
              <a:rPr sz="5184" dirty="0" smtClean="0"/>
              <a:t>Remedies</a:t>
            </a:r>
            <a:endParaRPr sz="5184" dirty="0"/>
          </a:p>
        </p:txBody>
      </p:sp>
      <p:sp>
        <p:nvSpPr>
          <p:cNvPr id="187" name="Shape 187"/>
          <p:cNvSpPr>
            <a:spLocks noGrp="1"/>
          </p:cNvSpPr>
          <p:nvPr>
            <p:ph type="body" idx="1"/>
          </p:nvPr>
        </p:nvSpPr>
        <p:spPr>
          <a:xfrm>
            <a:off x="84774" y="1531138"/>
            <a:ext cx="2681621" cy="1005841"/>
          </a:xfrm>
          <a:prstGeom prst="rect">
            <a:avLst/>
          </a:prstGeom>
        </p:spPr>
        <p:txBody>
          <a:bodyPr/>
          <a:lstStyle>
            <a:lvl1pPr marL="0" indent="0" algn="r">
              <a:buSzTx/>
              <a:buNone/>
            </a:lvl1pPr>
          </a:lstStyle>
          <a:p>
            <a:pPr lvl="0">
              <a:defRPr sz="1800">
                <a:solidFill>
                  <a:srgbClr val="000000"/>
                </a:solidFill>
              </a:defRPr>
            </a:pPr>
            <a:r>
              <a:rPr sz="2400">
                <a:solidFill>
                  <a:srgbClr val="808080"/>
                </a:solidFill>
              </a:rPr>
              <a:t>Artificial Balance</a:t>
            </a:r>
          </a:p>
        </p:txBody>
      </p:sp>
      <p:sp>
        <p:nvSpPr>
          <p:cNvPr id="188" name="Shape 188"/>
          <p:cNvSpPr/>
          <p:nvPr/>
        </p:nvSpPr>
        <p:spPr>
          <a:xfrm>
            <a:off x="3378818" y="1561023"/>
            <a:ext cx="4958770" cy="3200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lvl="0" indent="-285750">
              <a:lnSpc>
                <a:spcPct val="110000"/>
              </a:lnSpc>
              <a:buSzPct val="100000"/>
              <a:buFont typeface="Arial"/>
              <a:buChar char="•"/>
            </a:pPr>
            <a:r>
              <a:rPr sz="1500">
                <a:latin typeface="Segoe UI Semilight"/>
                <a:ea typeface="Segoe UI Semilight"/>
                <a:cs typeface="Segoe UI Semilight"/>
                <a:sym typeface="Segoe UI Semilight"/>
              </a:rPr>
              <a:t>You can </a:t>
            </a:r>
            <a:r>
              <a:rPr sz="1500" b="1">
                <a:latin typeface="Segoe UI Semilight"/>
                <a:ea typeface="Segoe UI Semilight"/>
                <a:cs typeface="Segoe UI Semilight"/>
                <a:sym typeface="Segoe UI Semilight"/>
              </a:rPr>
              <a:t>balance</a:t>
            </a:r>
            <a:r>
              <a:rPr sz="1500">
                <a:latin typeface="Segoe UI Semilight"/>
                <a:ea typeface="Segoe UI Semilight"/>
                <a:cs typeface="Segoe UI Semilight"/>
                <a:sym typeface="Segoe UI Semilight"/>
              </a:rPr>
              <a:t> the training set using sampling.</a:t>
            </a:r>
          </a:p>
        </p:txBody>
      </p:sp>
      <p:sp>
        <p:nvSpPr>
          <p:cNvPr id="189" name="Shape 189"/>
          <p:cNvSpPr/>
          <p:nvPr/>
        </p:nvSpPr>
        <p:spPr>
          <a:xfrm>
            <a:off x="3378818" y="2187053"/>
            <a:ext cx="4958770" cy="16916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lvl="0" indent="-285750">
              <a:buSzPct val="100000"/>
              <a:buFont typeface="Arial"/>
              <a:buChar char="•"/>
            </a:pPr>
            <a:r>
              <a:rPr sz="1500">
                <a:latin typeface="Segoe UI Semilight"/>
                <a:ea typeface="Segoe UI Semilight"/>
                <a:cs typeface="Segoe UI Semilight"/>
                <a:sym typeface="Segoe UI Semilight"/>
              </a:rPr>
              <a:t>Notice that we don’t say to balance the test set.  The test set represents the true data distribution.  The only way to get “honest” model performance on your test set is to use the original, unbalanced, test set.</a:t>
            </a:r>
          </a:p>
          <a:p>
            <a:pPr marL="285750" lvl="0" indent="-285750">
              <a:buSzPct val="100000"/>
              <a:buFont typeface="Arial"/>
              <a:buChar char="•"/>
            </a:pPr>
            <a:r>
              <a:rPr sz="1500">
                <a:latin typeface="Segoe UI Semilight"/>
                <a:ea typeface="Segoe UI Semilight"/>
                <a:cs typeface="Segoe UI Semilight"/>
                <a:sym typeface="Segoe UI Semilight"/>
              </a:rPr>
              <a:t>The same goes for the hold-out sets in cross-validation.  For this, you may end up having to write custom code, depending on what software you use.</a:t>
            </a:r>
          </a:p>
        </p:txBody>
      </p:sp>
      <p:sp>
        <p:nvSpPr>
          <p:cNvPr id="190" name="Shape 190"/>
          <p:cNvSpPr/>
          <p:nvPr/>
        </p:nvSpPr>
        <p:spPr>
          <a:xfrm flipH="1">
            <a:off x="3036133" y="1635718"/>
            <a:ext cx="1" cy="4389332"/>
          </a:xfrm>
          <a:prstGeom prst="line">
            <a:avLst/>
          </a:prstGeom>
          <a:ln w="57150">
            <a:solidFill>
              <a:srgbClr val="FBE91F"/>
            </a:solidFill>
          </a:ln>
        </p:spPr>
        <p:txBody>
          <a:bodyPr lIns="0" tIns="0" rIns="0" bIns="0"/>
          <a:lstStyle/>
          <a:p>
            <a:pPr lvl="0">
              <a:defRPr sz="1200">
                <a:latin typeface="+mn-lt"/>
                <a:ea typeface="+mn-ea"/>
                <a:cs typeface="+mn-cs"/>
                <a:sym typeface="Helvetica"/>
              </a:defRPr>
            </a:pPr>
            <a:endParaRPr/>
          </a:p>
        </p:txBody>
      </p:sp>
      <p:sp>
        <p:nvSpPr>
          <p:cNvPr id="191" name="Shape 191"/>
          <p:cNvSpPr/>
          <p:nvPr/>
        </p:nvSpPr>
        <p:spPr>
          <a:xfrm>
            <a:off x="3378818" y="2034058"/>
            <a:ext cx="4958770" cy="1"/>
          </a:xfrm>
          <a:prstGeom prst="line">
            <a:avLst/>
          </a:prstGeom>
          <a:ln w="25400">
            <a:solidFill>
              <a:srgbClr val="BFBFBF"/>
            </a:solidFill>
          </a:ln>
        </p:spPr>
        <p:txBody>
          <a:bodyPr lIns="0" tIns="0" rIns="0" bIns="0"/>
          <a:lstStyle/>
          <a:p>
            <a:pPr lvl="0">
              <a:defRPr sz="1200">
                <a:latin typeface="+mn-lt"/>
                <a:ea typeface="+mn-ea"/>
                <a:cs typeface="+mn-cs"/>
                <a:sym typeface="Helvetica"/>
              </a:defRPr>
            </a:pPr>
            <a:endParaRPr/>
          </a:p>
        </p:txBody>
      </p:sp>
      <p:sp>
        <p:nvSpPr>
          <p:cNvPr id="192" name="Shape 192"/>
          <p:cNvSpPr/>
          <p:nvPr/>
        </p:nvSpPr>
        <p:spPr>
          <a:xfrm>
            <a:off x="3378818" y="4059519"/>
            <a:ext cx="4958770" cy="1"/>
          </a:xfrm>
          <a:prstGeom prst="line">
            <a:avLst/>
          </a:prstGeom>
          <a:ln w="25400">
            <a:solidFill>
              <a:srgbClr val="BFBFBF"/>
            </a:solidFill>
          </a:ln>
        </p:spPr>
        <p:txBody>
          <a:bodyPr lIns="0" tIns="0" rIns="0" bIns="0"/>
          <a:lstStyle/>
          <a:p>
            <a:pPr lvl="0">
              <a:defRPr sz="1200">
                <a:latin typeface="+mn-lt"/>
                <a:ea typeface="+mn-ea"/>
                <a:cs typeface="+mn-cs"/>
                <a:sym typeface="Helvetica"/>
              </a:defRPr>
            </a:pPr>
            <a:endParaRPr/>
          </a:p>
        </p:txBody>
      </p:sp>
      <p:sp>
        <p:nvSpPr>
          <p:cNvPr id="193" name="Shape 193"/>
          <p:cNvSpPr/>
          <p:nvPr/>
        </p:nvSpPr>
        <p:spPr>
          <a:xfrm>
            <a:off x="3305872" y="4184683"/>
            <a:ext cx="5441425" cy="19202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lvl="1" indent="-342900">
              <a:buSzPct val="100000"/>
              <a:buFont typeface="Arial"/>
              <a:buChar char="•"/>
            </a:pPr>
            <a:r>
              <a:rPr sz="1500">
                <a:latin typeface="Segoe UI Semilight"/>
                <a:ea typeface="Segoe UI Semilight"/>
                <a:cs typeface="Segoe UI Semilight"/>
                <a:sym typeface="Segoe UI Semilight"/>
              </a:rPr>
              <a:t>H2O has a “balance_classes” argument that can be used to do this properly &amp; automatically.</a:t>
            </a:r>
          </a:p>
          <a:p>
            <a:pPr marL="342900" lvl="1" indent="-342900">
              <a:buSzPct val="100000"/>
              <a:buFont typeface="Arial"/>
              <a:buChar char="•"/>
            </a:pPr>
            <a:r>
              <a:rPr sz="1500">
                <a:latin typeface="Segoe UI Semilight"/>
                <a:ea typeface="Segoe UI Semilight"/>
                <a:cs typeface="Segoe UI Semilight"/>
                <a:sym typeface="Segoe UI Semilight"/>
              </a:rPr>
              <a:t>You can manually </a:t>
            </a:r>
            <a:r>
              <a:rPr sz="1500" b="1">
                <a:latin typeface="Segoe UI Semilight"/>
                <a:ea typeface="Segoe UI Semilight"/>
                <a:cs typeface="Segoe UI Semilight"/>
                <a:sym typeface="Segoe UI Semilight"/>
              </a:rPr>
              <a:t>upsample (or downsample)</a:t>
            </a:r>
            <a:r>
              <a:rPr sz="1500">
                <a:latin typeface="Segoe UI Semilight"/>
                <a:ea typeface="Segoe UI Semilight"/>
                <a:cs typeface="Segoe UI Semilight"/>
                <a:sym typeface="Segoe UI Semilight"/>
              </a:rPr>
              <a:t> your minority (or majority) class(es) set either by duplicating (or sub-sampling) rows, or by using row weights.</a:t>
            </a:r>
          </a:p>
          <a:p>
            <a:pPr marL="342900" lvl="1" indent="-342900">
              <a:buSzPct val="100000"/>
              <a:buFont typeface="Arial"/>
              <a:buChar char="•"/>
            </a:pPr>
            <a:r>
              <a:rPr sz="1500">
                <a:latin typeface="Segoe UI Semilight"/>
                <a:ea typeface="Segoe UI Semilight"/>
                <a:cs typeface="Segoe UI Semilight"/>
                <a:sym typeface="Segoe UI Semilight"/>
              </a:rPr>
              <a:t>The SMOTE (Synthetic Minority Oversampling Technique) algorithm generates simulated training examples from the minority class instead of upsampling.</a:t>
            </a:r>
          </a:p>
        </p:txBody>
      </p:sp>
      <p:sp>
        <p:nvSpPr>
          <p:cNvPr id="194" name="Shape 194"/>
          <p:cNvSpPr/>
          <p:nvPr/>
        </p:nvSpPr>
        <p:spPr>
          <a:xfrm>
            <a:off x="97474" y="2245812"/>
            <a:ext cx="2681621" cy="10058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algn="r" defTabSz="914400">
              <a:spcBef>
                <a:spcPts val="500"/>
              </a:spcBef>
              <a:buFont typeface="Arial"/>
              <a:defRPr sz="2400">
                <a:solidFill>
                  <a:srgbClr val="808080"/>
                </a:solidFill>
                <a:latin typeface="Myriad Pro"/>
                <a:ea typeface="Myriad Pro"/>
                <a:cs typeface="Myriad Pro"/>
                <a:sym typeface="Myriad Pro"/>
              </a:defRPr>
            </a:lvl1pPr>
          </a:lstStyle>
          <a:p>
            <a:pPr lvl="0">
              <a:defRPr sz="1800">
                <a:solidFill>
                  <a:srgbClr val="000000"/>
                </a:solidFill>
              </a:defRPr>
            </a:pPr>
            <a:r>
              <a:rPr sz="2400">
                <a:solidFill>
                  <a:srgbClr val="808080"/>
                </a:solidFill>
              </a:rPr>
              <a:t>Potential Pitfalls</a:t>
            </a:r>
          </a:p>
        </p:txBody>
      </p:sp>
      <p:sp>
        <p:nvSpPr>
          <p:cNvPr id="195" name="Shape 195"/>
          <p:cNvSpPr/>
          <p:nvPr/>
        </p:nvSpPr>
        <p:spPr>
          <a:xfrm>
            <a:off x="97474" y="4350587"/>
            <a:ext cx="2681621" cy="10058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algn="r" defTabSz="914400">
              <a:spcBef>
                <a:spcPts val="500"/>
              </a:spcBef>
              <a:buFont typeface="Arial"/>
              <a:defRPr sz="2400">
                <a:solidFill>
                  <a:srgbClr val="808080"/>
                </a:solidFill>
                <a:latin typeface="Myriad Pro"/>
                <a:ea typeface="Myriad Pro"/>
                <a:cs typeface="Myriad Pro"/>
                <a:sym typeface="Myriad Pro"/>
              </a:defRPr>
            </a:lvl1pPr>
          </a:lstStyle>
          <a:p>
            <a:pPr lvl="0">
              <a:defRPr sz="1800">
                <a:solidFill>
                  <a:srgbClr val="000000"/>
                </a:solidFill>
              </a:defRPr>
            </a:pPr>
            <a:r>
              <a:rPr sz="2400">
                <a:solidFill>
                  <a:srgbClr val="808080"/>
                </a:solidFill>
              </a:rPr>
              <a:t>Solutions</a:t>
            </a:r>
          </a:p>
        </p:txBody>
      </p:sp>
    </p:spTree>
  </p:cSld>
  <p:clrMapOvr>
    <a:masterClrMapping/>
  </p:clrMapOvr>
  <p:transition xmlns:p14="http://schemas.microsoft.com/office/powerpoint/2010/mai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p:cNvSpPr>
          <p:nvPr>
            <p:ph type="body" idx="1"/>
          </p:nvPr>
        </p:nvSpPr>
        <p:spPr>
          <a:xfrm>
            <a:off x="1371600" y="711234"/>
            <a:ext cx="6828880" cy="2049513"/>
          </a:xfrm>
          <a:prstGeom prst="rect">
            <a:avLst/>
          </a:prstGeom>
        </p:spPr>
        <p:txBody>
          <a:bodyPr lIns="0" tIns="0" rIns="0" bIns="0"/>
          <a:lstStyle>
            <a:lvl1pPr>
              <a:spcBef>
                <a:spcPts val="700"/>
              </a:spcBef>
              <a:defRPr sz="5000" b="1">
                <a:solidFill>
                  <a:srgbClr val="000000"/>
                </a:solidFill>
                <a:latin typeface="Calibri"/>
                <a:ea typeface="Calibri"/>
                <a:cs typeface="Calibri"/>
                <a:sym typeface="Calibri"/>
              </a:defRPr>
            </a:lvl1pPr>
          </a:lstStyle>
          <a:p>
            <a:pPr lvl="0">
              <a:defRPr sz="1800" b="0"/>
            </a:pPr>
            <a:r>
              <a:rPr sz="5000" b="1"/>
              <a:t>Categorical Data</a:t>
            </a:r>
          </a:p>
        </p:txBody>
      </p:sp>
      <p:sp>
        <p:nvSpPr>
          <p:cNvPr id="207" name="Shape 207"/>
          <p:cNvSpPr/>
          <p:nvPr/>
        </p:nvSpPr>
        <p:spPr>
          <a:xfrm>
            <a:off x="1290043" y="1775321"/>
            <a:ext cx="6828880" cy="117762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lgn="ctr" defTabSz="402336">
              <a:spcBef>
                <a:spcPts val="300"/>
              </a:spcBef>
            </a:pPr>
            <a:r>
              <a:rPr sz="2816" b="1">
                <a:latin typeface="Calibri"/>
                <a:ea typeface="Calibri"/>
                <a:cs typeface="Calibri"/>
                <a:sym typeface="Calibri"/>
              </a:rPr>
              <a:t>5 of 10</a:t>
            </a:r>
          </a:p>
          <a:p>
            <a:pPr lvl="0" algn="ctr" defTabSz="402336">
              <a:spcBef>
                <a:spcPts val="300"/>
              </a:spcBef>
            </a:pPr>
            <a:r>
              <a:rPr sz="2816" b="1">
                <a:latin typeface="Calibri"/>
                <a:ea typeface="Calibri"/>
                <a:cs typeface="Calibri"/>
                <a:sym typeface="Calibri"/>
              </a:rPr>
              <a:t>Top 10 Data Science Practitioner Pitfalls</a:t>
            </a:r>
          </a:p>
        </p:txBody>
      </p:sp>
      <p:sp>
        <p:nvSpPr>
          <p:cNvPr id="208" name="Shape 208"/>
          <p:cNvSpPr/>
          <p:nvPr/>
        </p:nvSpPr>
        <p:spPr>
          <a:xfrm flipV="1">
            <a:off x="1837615" y="3428999"/>
            <a:ext cx="5733736" cy="1"/>
          </a:xfrm>
          <a:prstGeom prst="line">
            <a:avLst/>
          </a:prstGeom>
          <a:ln w="38100">
            <a:solidFill>
              <a:srgbClr val="FAE81A"/>
            </a:solidFill>
          </a:ln>
        </p:spPr>
        <p:txBody>
          <a:bodyPr lIns="0" tIns="0" rIns="0" bIns="0"/>
          <a:lstStyle/>
          <a:p>
            <a:pPr lvl="0">
              <a:defRPr sz="1200">
                <a:latin typeface="+mn-lt"/>
                <a:ea typeface="+mn-ea"/>
                <a:cs typeface="+mn-cs"/>
                <a:sym typeface="Helvetica"/>
              </a:defRPr>
            </a:pPr>
            <a:endParaRPr/>
          </a:p>
        </p:txBody>
      </p:sp>
      <p:pic>
        <p:nvPicPr>
          <p:cNvPr id="209" name="h2o_buildsmarterapps.png"/>
          <p:cNvPicPr/>
          <p:nvPr/>
        </p:nvPicPr>
        <p:blipFill>
          <a:blip r:embed="rId2">
            <a:extLst/>
          </a:blip>
          <a:stretch>
            <a:fillRect/>
          </a:stretch>
        </p:blipFill>
        <p:spPr>
          <a:xfrm>
            <a:off x="3438142" y="3816151"/>
            <a:ext cx="2532682" cy="2487589"/>
          </a:xfrm>
          <a:prstGeom prst="rect">
            <a:avLst/>
          </a:prstGeom>
          <a:ln w="12700">
            <a:miter lim="400000"/>
          </a:ln>
        </p:spPr>
      </p:pic>
    </p:spTree>
  </p:cSld>
  <p:clrMapOvr>
    <a:masterClrMapping/>
  </p:clrMapOvr>
  <p:transition xmlns:p14="http://schemas.microsoft.com/office/powerpoint/2010/mai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title"/>
          </p:nvPr>
        </p:nvSpPr>
        <p:spPr>
          <a:xfrm>
            <a:off x="457200" y="345738"/>
            <a:ext cx="8229600" cy="801141"/>
          </a:xfrm>
          <a:prstGeom prst="rect">
            <a:avLst/>
          </a:prstGeom>
        </p:spPr>
        <p:txBody>
          <a:bodyPr lIns="0" tIns="0" rIns="0" bIns="0">
            <a:normAutofit/>
          </a:bodyPr>
          <a:lstStyle>
            <a:lvl1pPr defTabSz="877823">
              <a:lnSpc>
                <a:spcPts val="5500"/>
              </a:lnSpc>
              <a:defRPr sz="5184"/>
            </a:lvl1pPr>
          </a:lstStyle>
          <a:p>
            <a:pPr lvl="0">
              <a:defRPr sz="1800"/>
            </a:pPr>
            <a:r>
              <a:rPr sz="5184"/>
              <a:t>5. Categorical Data</a:t>
            </a:r>
          </a:p>
        </p:txBody>
      </p:sp>
      <p:sp>
        <p:nvSpPr>
          <p:cNvPr id="212" name="Shape 212"/>
          <p:cNvSpPr>
            <a:spLocks noGrp="1"/>
          </p:cNvSpPr>
          <p:nvPr>
            <p:ph type="body" idx="1"/>
          </p:nvPr>
        </p:nvSpPr>
        <p:spPr>
          <a:xfrm>
            <a:off x="84774" y="1526147"/>
            <a:ext cx="2681621" cy="1005841"/>
          </a:xfrm>
          <a:prstGeom prst="rect">
            <a:avLst/>
          </a:prstGeom>
        </p:spPr>
        <p:txBody>
          <a:bodyPr/>
          <a:lstStyle>
            <a:lvl1pPr marL="0" indent="0" algn="r">
              <a:buSzTx/>
              <a:buNone/>
            </a:lvl1pPr>
          </a:lstStyle>
          <a:p>
            <a:pPr lvl="0">
              <a:defRPr sz="1800">
                <a:solidFill>
                  <a:srgbClr val="000000"/>
                </a:solidFill>
              </a:defRPr>
            </a:pPr>
            <a:r>
              <a:rPr sz="2400">
                <a:solidFill>
                  <a:srgbClr val="808080"/>
                </a:solidFill>
              </a:rPr>
              <a:t>Real Data</a:t>
            </a:r>
          </a:p>
        </p:txBody>
      </p:sp>
      <p:sp>
        <p:nvSpPr>
          <p:cNvPr id="213" name="Shape 213"/>
          <p:cNvSpPr/>
          <p:nvPr/>
        </p:nvSpPr>
        <p:spPr>
          <a:xfrm>
            <a:off x="3378818" y="1561023"/>
            <a:ext cx="4958770" cy="3200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285750" indent="-285750">
              <a:lnSpc>
                <a:spcPct val="110000"/>
              </a:lnSpc>
              <a:buSzPct val="100000"/>
              <a:buFont typeface="Arial"/>
              <a:buChar char="•"/>
              <a:defRPr sz="1500">
                <a:latin typeface="Segoe UI Semilight"/>
                <a:ea typeface="Segoe UI Semilight"/>
                <a:cs typeface="Segoe UI Semilight"/>
                <a:sym typeface="Segoe UI Semilight"/>
              </a:defRPr>
            </a:lvl1pPr>
          </a:lstStyle>
          <a:p>
            <a:pPr lvl="0">
              <a:defRPr sz="1800"/>
            </a:pPr>
            <a:r>
              <a:rPr sz="1500"/>
              <a:t>Most real world datasets contain categorical data.</a:t>
            </a:r>
          </a:p>
        </p:txBody>
      </p:sp>
      <p:sp>
        <p:nvSpPr>
          <p:cNvPr id="214" name="Shape 214"/>
          <p:cNvSpPr/>
          <p:nvPr/>
        </p:nvSpPr>
        <p:spPr>
          <a:xfrm>
            <a:off x="3378818" y="2222628"/>
            <a:ext cx="4958770" cy="19202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lvl="0" indent="-285750">
              <a:buSzPct val="100000"/>
              <a:buFont typeface="Arial"/>
              <a:buChar char="•"/>
            </a:pPr>
            <a:r>
              <a:rPr sz="1500">
                <a:latin typeface="Segoe UI Semilight"/>
                <a:ea typeface="Segoe UI Semilight"/>
                <a:cs typeface="Segoe UI Semilight"/>
                <a:sym typeface="Segoe UI Semilight"/>
              </a:rPr>
              <a:t>Problems can arise if you have </a:t>
            </a:r>
            <a:r>
              <a:rPr sz="1500" b="1">
                <a:latin typeface="Segoe UI Semilight"/>
                <a:ea typeface="Segoe UI Semilight"/>
                <a:cs typeface="Segoe UI Semilight"/>
                <a:sym typeface="Segoe UI Semilight"/>
              </a:rPr>
              <a:t>too many categories</a:t>
            </a:r>
            <a:r>
              <a:rPr sz="1500">
                <a:latin typeface="Segoe UI Semilight"/>
                <a:ea typeface="Segoe UI Semilight"/>
                <a:cs typeface="Segoe UI Semilight"/>
                <a:sym typeface="Segoe UI Semilight"/>
              </a:rPr>
              <a:t>.</a:t>
            </a:r>
          </a:p>
          <a:p>
            <a:pPr marL="285750" lvl="0" indent="-285750">
              <a:buSzPct val="100000"/>
              <a:buFont typeface="Arial"/>
              <a:buChar char="•"/>
            </a:pPr>
            <a:r>
              <a:rPr sz="1500">
                <a:latin typeface="Segoe UI Semilight"/>
                <a:ea typeface="Segoe UI Semilight"/>
                <a:cs typeface="Segoe UI Semilight"/>
                <a:sym typeface="Segoe UI Semilight"/>
              </a:rPr>
              <a:t>A lot of ML software will place limits on the number of categories allowed in a single column (e.g. 1024) so you may be forced to deal with this whether you like it or not.</a:t>
            </a:r>
          </a:p>
          <a:p>
            <a:pPr marL="285750" lvl="0" indent="-285750">
              <a:buSzPct val="100000"/>
              <a:buFont typeface="Arial"/>
              <a:buChar char="•"/>
            </a:pPr>
            <a:r>
              <a:rPr sz="1500">
                <a:latin typeface="Segoe UI Semilight"/>
                <a:ea typeface="Segoe UI Semilight"/>
                <a:cs typeface="Segoe UI Semilight"/>
                <a:sym typeface="Segoe UI Semilight"/>
              </a:rPr>
              <a:t>When there are high-cardinality categorical columns, often there will be many categories that only occur a small number of times (not very useful). </a:t>
            </a:r>
          </a:p>
        </p:txBody>
      </p:sp>
      <p:sp>
        <p:nvSpPr>
          <p:cNvPr id="215" name="Shape 215"/>
          <p:cNvSpPr/>
          <p:nvPr/>
        </p:nvSpPr>
        <p:spPr>
          <a:xfrm flipH="1">
            <a:off x="3036133" y="1635718"/>
            <a:ext cx="1" cy="4450450"/>
          </a:xfrm>
          <a:prstGeom prst="line">
            <a:avLst/>
          </a:prstGeom>
          <a:ln w="57150">
            <a:solidFill>
              <a:srgbClr val="FBE91F"/>
            </a:solidFill>
          </a:ln>
        </p:spPr>
        <p:txBody>
          <a:bodyPr lIns="0" tIns="0" rIns="0" bIns="0"/>
          <a:lstStyle/>
          <a:p>
            <a:pPr lvl="0">
              <a:defRPr sz="1200">
                <a:latin typeface="+mn-lt"/>
                <a:ea typeface="+mn-ea"/>
                <a:cs typeface="+mn-cs"/>
                <a:sym typeface="Helvetica"/>
              </a:defRPr>
            </a:pPr>
            <a:endParaRPr/>
          </a:p>
        </p:txBody>
      </p:sp>
      <p:sp>
        <p:nvSpPr>
          <p:cNvPr id="216" name="Shape 216"/>
          <p:cNvSpPr/>
          <p:nvPr/>
        </p:nvSpPr>
        <p:spPr>
          <a:xfrm>
            <a:off x="3305872" y="2029067"/>
            <a:ext cx="4958769" cy="1"/>
          </a:xfrm>
          <a:prstGeom prst="line">
            <a:avLst/>
          </a:prstGeom>
          <a:ln w="25400">
            <a:solidFill>
              <a:srgbClr val="BFBFBF"/>
            </a:solidFill>
          </a:ln>
        </p:spPr>
        <p:txBody>
          <a:bodyPr lIns="0" tIns="0" rIns="0" bIns="0"/>
          <a:lstStyle/>
          <a:p>
            <a:pPr lvl="0">
              <a:defRPr sz="1200">
                <a:latin typeface="+mn-lt"/>
                <a:ea typeface="+mn-ea"/>
                <a:cs typeface="+mn-cs"/>
                <a:sym typeface="Helvetica"/>
              </a:defRPr>
            </a:pPr>
            <a:endParaRPr/>
          </a:p>
        </p:txBody>
      </p:sp>
      <p:sp>
        <p:nvSpPr>
          <p:cNvPr id="217" name="Shape 217"/>
          <p:cNvSpPr/>
          <p:nvPr/>
        </p:nvSpPr>
        <p:spPr>
          <a:xfrm>
            <a:off x="3378818" y="4336429"/>
            <a:ext cx="4958770" cy="1"/>
          </a:xfrm>
          <a:prstGeom prst="line">
            <a:avLst/>
          </a:prstGeom>
          <a:ln w="25400">
            <a:solidFill>
              <a:srgbClr val="BFBFBF"/>
            </a:solidFill>
          </a:ln>
        </p:spPr>
        <p:txBody>
          <a:bodyPr lIns="0" tIns="0" rIns="0" bIns="0"/>
          <a:lstStyle/>
          <a:p>
            <a:pPr lvl="0">
              <a:defRPr sz="1200">
                <a:latin typeface="+mn-lt"/>
                <a:ea typeface="+mn-ea"/>
                <a:cs typeface="+mn-cs"/>
                <a:sym typeface="Helvetica"/>
              </a:defRPr>
            </a:pPr>
            <a:endParaRPr/>
          </a:p>
        </p:txBody>
      </p:sp>
      <p:sp>
        <p:nvSpPr>
          <p:cNvPr id="218" name="Shape 218"/>
          <p:cNvSpPr/>
          <p:nvPr/>
        </p:nvSpPr>
        <p:spPr>
          <a:xfrm>
            <a:off x="3305872" y="4484434"/>
            <a:ext cx="5441425" cy="16916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lvl="1" indent="-342900">
              <a:buSzPct val="100000"/>
              <a:buFont typeface="Arial"/>
              <a:buChar char="•"/>
            </a:pPr>
            <a:r>
              <a:rPr sz="1500">
                <a:latin typeface="Segoe UI Semilight"/>
                <a:ea typeface="Segoe UI Semilight"/>
                <a:cs typeface="Segoe UI Semilight"/>
                <a:sym typeface="Segoe UI Semilight"/>
              </a:rPr>
              <a:t>If you have some hierarchical knowledge about the data, then you may be able to reduce the number of categories by using some sensible higher-level mapping of the categories.</a:t>
            </a:r>
          </a:p>
          <a:p>
            <a:pPr marL="342900" lvl="1" indent="-342900">
              <a:buSzPct val="100000"/>
              <a:buFont typeface="Arial"/>
              <a:buChar char="•"/>
            </a:pPr>
            <a:r>
              <a:rPr sz="1500">
                <a:latin typeface="Segoe UI Semilight"/>
                <a:ea typeface="Segoe UI Semilight"/>
                <a:cs typeface="Segoe UI Semilight"/>
                <a:sym typeface="Segoe UI Semilight"/>
              </a:rPr>
              <a:t>Example: ICD-9 codes — thousands of unique diagnostic and procedure codes.  You can map each category to a higher level super-category to reduce the cardinality.</a:t>
            </a:r>
          </a:p>
        </p:txBody>
      </p:sp>
      <p:sp>
        <p:nvSpPr>
          <p:cNvPr id="219" name="Shape 219"/>
          <p:cNvSpPr/>
          <p:nvPr/>
        </p:nvSpPr>
        <p:spPr>
          <a:xfrm>
            <a:off x="97474" y="2222628"/>
            <a:ext cx="2681621" cy="10058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algn="r" defTabSz="914400">
              <a:spcBef>
                <a:spcPts val="500"/>
              </a:spcBef>
              <a:buFont typeface="Arial"/>
              <a:defRPr sz="2400">
                <a:solidFill>
                  <a:srgbClr val="808080"/>
                </a:solidFill>
                <a:latin typeface="Myriad Pro"/>
                <a:ea typeface="Myriad Pro"/>
                <a:cs typeface="Myriad Pro"/>
                <a:sym typeface="Myriad Pro"/>
              </a:defRPr>
            </a:lvl1pPr>
          </a:lstStyle>
          <a:p>
            <a:pPr lvl="0">
              <a:defRPr sz="1800">
                <a:solidFill>
                  <a:srgbClr val="000000"/>
                </a:solidFill>
              </a:defRPr>
            </a:pPr>
            <a:r>
              <a:rPr sz="2400">
                <a:solidFill>
                  <a:srgbClr val="808080"/>
                </a:solidFill>
              </a:rPr>
              <a:t>Too Many Categories</a:t>
            </a:r>
          </a:p>
        </p:txBody>
      </p:sp>
      <p:sp>
        <p:nvSpPr>
          <p:cNvPr id="220" name="Shape 220"/>
          <p:cNvSpPr/>
          <p:nvPr/>
        </p:nvSpPr>
        <p:spPr>
          <a:xfrm>
            <a:off x="84774" y="4426787"/>
            <a:ext cx="2681621" cy="10058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algn="r" defTabSz="914400">
              <a:spcBef>
                <a:spcPts val="500"/>
              </a:spcBef>
              <a:buFont typeface="Arial"/>
              <a:defRPr sz="2400">
                <a:solidFill>
                  <a:srgbClr val="808080"/>
                </a:solidFill>
                <a:latin typeface="Myriad Pro"/>
                <a:ea typeface="Myriad Pro"/>
                <a:cs typeface="Myriad Pro"/>
                <a:sym typeface="Myriad Pro"/>
              </a:defRPr>
            </a:lvl1pPr>
          </a:lstStyle>
          <a:p>
            <a:pPr lvl="0">
              <a:defRPr sz="1800">
                <a:solidFill>
                  <a:srgbClr val="000000"/>
                </a:solidFill>
              </a:defRPr>
            </a:pPr>
            <a:r>
              <a:rPr sz="2400">
                <a:solidFill>
                  <a:srgbClr val="808080"/>
                </a:solidFill>
              </a:rPr>
              <a:t>Solutions</a:t>
            </a:r>
          </a:p>
        </p:txBody>
      </p:sp>
    </p:spTree>
  </p:cSld>
  <p:clrMapOvr>
    <a:masterClrMapping/>
  </p:clrMapOvr>
  <p:transition xmlns:p14="http://schemas.microsoft.com/office/powerpoint/2010/mai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a:spLocks noGrp="1"/>
          </p:cNvSpPr>
          <p:nvPr>
            <p:ph type="body" idx="1"/>
          </p:nvPr>
        </p:nvSpPr>
        <p:spPr>
          <a:xfrm>
            <a:off x="1371600" y="711234"/>
            <a:ext cx="6828880" cy="2049513"/>
          </a:xfrm>
          <a:prstGeom prst="rect">
            <a:avLst/>
          </a:prstGeom>
        </p:spPr>
        <p:txBody>
          <a:bodyPr lIns="0" tIns="0" rIns="0" bIns="0"/>
          <a:lstStyle>
            <a:lvl1pPr>
              <a:spcBef>
                <a:spcPts val="700"/>
              </a:spcBef>
              <a:defRPr sz="5000" b="1">
                <a:solidFill>
                  <a:srgbClr val="000000"/>
                </a:solidFill>
                <a:latin typeface="Calibri"/>
                <a:ea typeface="Calibri"/>
                <a:cs typeface="Calibri"/>
                <a:sym typeface="Calibri"/>
              </a:defRPr>
            </a:lvl1pPr>
          </a:lstStyle>
          <a:p>
            <a:pPr lvl="0">
              <a:defRPr sz="1800" b="0"/>
            </a:pPr>
            <a:r>
              <a:rPr sz="5000" b="1"/>
              <a:t>Missing Data</a:t>
            </a:r>
          </a:p>
        </p:txBody>
      </p:sp>
      <p:sp>
        <p:nvSpPr>
          <p:cNvPr id="234" name="Shape 234"/>
          <p:cNvSpPr/>
          <p:nvPr/>
        </p:nvSpPr>
        <p:spPr>
          <a:xfrm>
            <a:off x="1290043" y="1775321"/>
            <a:ext cx="6828880" cy="117762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lgn="ctr" defTabSz="402336">
              <a:spcBef>
                <a:spcPts val="300"/>
              </a:spcBef>
            </a:pPr>
            <a:r>
              <a:rPr sz="2816" b="1">
                <a:latin typeface="Calibri"/>
                <a:ea typeface="Calibri"/>
                <a:cs typeface="Calibri"/>
                <a:sym typeface="Calibri"/>
              </a:rPr>
              <a:t>6 of 10</a:t>
            </a:r>
          </a:p>
          <a:p>
            <a:pPr lvl="0" algn="ctr" defTabSz="402336">
              <a:spcBef>
                <a:spcPts val="300"/>
              </a:spcBef>
            </a:pPr>
            <a:r>
              <a:rPr sz="2816" b="1">
                <a:latin typeface="Calibri"/>
                <a:ea typeface="Calibri"/>
                <a:cs typeface="Calibri"/>
                <a:sym typeface="Calibri"/>
              </a:rPr>
              <a:t>Top 10 Data Science Practitioner Pitfalls</a:t>
            </a:r>
          </a:p>
        </p:txBody>
      </p:sp>
      <p:sp>
        <p:nvSpPr>
          <p:cNvPr id="235" name="Shape 235"/>
          <p:cNvSpPr/>
          <p:nvPr/>
        </p:nvSpPr>
        <p:spPr>
          <a:xfrm flipV="1">
            <a:off x="1837615" y="3428999"/>
            <a:ext cx="5733736" cy="1"/>
          </a:xfrm>
          <a:prstGeom prst="line">
            <a:avLst/>
          </a:prstGeom>
          <a:ln w="38100">
            <a:solidFill>
              <a:srgbClr val="FAE81A"/>
            </a:solidFill>
          </a:ln>
        </p:spPr>
        <p:txBody>
          <a:bodyPr lIns="0" tIns="0" rIns="0" bIns="0"/>
          <a:lstStyle/>
          <a:p>
            <a:pPr lvl="0">
              <a:defRPr sz="1200">
                <a:latin typeface="+mn-lt"/>
                <a:ea typeface="+mn-ea"/>
                <a:cs typeface="+mn-cs"/>
                <a:sym typeface="Helvetica"/>
              </a:defRPr>
            </a:pPr>
            <a:endParaRPr/>
          </a:p>
        </p:txBody>
      </p:sp>
      <p:pic>
        <p:nvPicPr>
          <p:cNvPr id="236" name="h2o_buildsmarterapps.png"/>
          <p:cNvPicPr/>
          <p:nvPr/>
        </p:nvPicPr>
        <p:blipFill>
          <a:blip r:embed="rId2">
            <a:extLst/>
          </a:blip>
          <a:stretch>
            <a:fillRect/>
          </a:stretch>
        </p:blipFill>
        <p:spPr>
          <a:xfrm>
            <a:off x="3438142" y="3816151"/>
            <a:ext cx="2532682" cy="2487589"/>
          </a:xfrm>
          <a:prstGeom prst="rect">
            <a:avLst/>
          </a:prstGeom>
          <a:ln w="12700">
            <a:miter lim="400000"/>
          </a:ln>
        </p:spPr>
      </p:pic>
    </p:spTree>
  </p:cSld>
  <p:clrMapOvr>
    <a:masterClrMapping/>
  </p:clrMapOvr>
  <p:transition xmlns:p14="http://schemas.microsoft.com/office/powerpoint/2010/mai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p:cNvSpPr>
          <p:nvPr>
            <p:ph type="title"/>
          </p:nvPr>
        </p:nvSpPr>
        <p:spPr>
          <a:xfrm>
            <a:off x="457200" y="345738"/>
            <a:ext cx="8229600" cy="801141"/>
          </a:xfrm>
          <a:prstGeom prst="rect">
            <a:avLst/>
          </a:prstGeom>
        </p:spPr>
        <p:txBody>
          <a:bodyPr lIns="0" tIns="0" rIns="0" bIns="0">
            <a:normAutofit/>
          </a:bodyPr>
          <a:lstStyle>
            <a:lvl1pPr defTabSz="877823">
              <a:lnSpc>
                <a:spcPts val="5500"/>
              </a:lnSpc>
              <a:defRPr sz="5184"/>
            </a:lvl1pPr>
          </a:lstStyle>
          <a:p>
            <a:pPr lvl="0">
              <a:defRPr sz="1800"/>
            </a:pPr>
            <a:r>
              <a:rPr sz="5184"/>
              <a:t>6. Missing Data</a:t>
            </a:r>
          </a:p>
        </p:txBody>
      </p:sp>
      <p:sp>
        <p:nvSpPr>
          <p:cNvPr id="239" name="Shape 239"/>
          <p:cNvSpPr>
            <a:spLocks noGrp="1"/>
          </p:cNvSpPr>
          <p:nvPr>
            <p:ph type="body" idx="1"/>
          </p:nvPr>
        </p:nvSpPr>
        <p:spPr>
          <a:xfrm>
            <a:off x="84774" y="1632738"/>
            <a:ext cx="2681621" cy="1005841"/>
          </a:xfrm>
          <a:prstGeom prst="rect">
            <a:avLst/>
          </a:prstGeom>
        </p:spPr>
        <p:txBody>
          <a:bodyPr/>
          <a:lstStyle/>
          <a:p>
            <a:pPr marL="0" lvl="0" indent="0" algn="r">
              <a:buSzTx/>
              <a:buNone/>
              <a:defRPr sz="1800">
                <a:solidFill>
                  <a:srgbClr val="000000"/>
                </a:solidFill>
              </a:defRPr>
            </a:pPr>
            <a:r>
              <a:rPr sz="2400">
                <a:solidFill>
                  <a:srgbClr val="808080"/>
                </a:solidFill>
              </a:rPr>
              <a:t>Types of </a:t>
            </a:r>
          </a:p>
          <a:p>
            <a:pPr marL="0" lvl="0" indent="0" algn="r">
              <a:buSzTx/>
              <a:buNone/>
              <a:defRPr sz="1800">
                <a:solidFill>
                  <a:srgbClr val="000000"/>
                </a:solidFill>
              </a:defRPr>
            </a:pPr>
            <a:r>
              <a:rPr sz="2400">
                <a:solidFill>
                  <a:srgbClr val="808080"/>
                </a:solidFill>
              </a:rPr>
              <a:t>Missing Data</a:t>
            </a:r>
          </a:p>
        </p:txBody>
      </p:sp>
      <p:sp>
        <p:nvSpPr>
          <p:cNvPr id="240" name="Shape 240"/>
          <p:cNvSpPr/>
          <p:nvPr/>
        </p:nvSpPr>
        <p:spPr>
          <a:xfrm>
            <a:off x="3378818" y="1561023"/>
            <a:ext cx="4958770" cy="1828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lvl="0" indent="-285750">
              <a:lnSpc>
                <a:spcPct val="110000"/>
              </a:lnSpc>
              <a:buSzPct val="100000"/>
              <a:buFont typeface="Arial"/>
              <a:buChar char="•"/>
            </a:pPr>
            <a:r>
              <a:rPr sz="1500">
                <a:latin typeface="Segoe UI Semilight"/>
                <a:ea typeface="Segoe UI Semilight"/>
                <a:cs typeface="Segoe UI Semilight"/>
                <a:sym typeface="Segoe UI Semilight"/>
              </a:rPr>
              <a:t>Unavailable: Valid for the observation, but not available in the data set.</a:t>
            </a:r>
          </a:p>
          <a:p>
            <a:pPr marL="285750" lvl="0" indent="-285750">
              <a:lnSpc>
                <a:spcPct val="110000"/>
              </a:lnSpc>
              <a:buSzPct val="100000"/>
              <a:buFont typeface="Arial"/>
              <a:buChar char="•"/>
            </a:pPr>
            <a:r>
              <a:rPr sz="1500">
                <a:latin typeface="Segoe UI Semilight"/>
                <a:ea typeface="Segoe UI Semilight"/>
                <a:cs typeface="Segoe UI Semilight"/>
                <a:sym typeface="Segoe UI Semilight"/>
              </a:rPr>
              <a:t>Removed: Observation quality threshold may have not been reached, and data removed</a:t>
            </a:r>
          </a:p>
          <a:p>
            <a:pPr marL="285750" lvl="0" indent="-285750">
              <a:lnSpc>
                <a:spcPct val="110000"/>
              </a:lnSpc>
              <a:buSzPct val="100000"/>
              <a:buFont typeface="Arial"/>
              <a:buChar char="•"/>
            </a:pPr>
            <a:r>
              <a:rPr sz="1500">
                <a:latin typeface="Segoe UI Semilight"/>
                <a:ea typeface="Segoe UI Semilight"/>
                <a:cs typeface="Segoe UI Semilight"/>
                <a:sym typeface="Segoe UI Semilight"/>
              </a:rPr>
              <a:t>Not applicable: measurement does not apply to the particular observation (e.g. number of tires on a boat observation)</a:t>
            </a:r>
          </a:p>
        </p:txBody>
      </p:sp>
      <p:sp>
        <p:nvSpPr>
          <p:cNvPr id="241" name="Shape 241"/>
          <p:cNvSpPr/>
          <p:nvPr/>
        </p:nvSpPr>
        <p:spPr>
          <a:xfrm>
            <a:off x="3378818" y="3711357"/>
            <a:ext cx="4958770" cy="16916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lvl="0" indent="-285750">
              <a:buSzPct val="100000"/>
              <a:buFont typeface="Arial"/>
              <a:buChar char="•"/>
            </a:pPr>
            <a:r>
              <a:rPr sz="1500">
                <a:latin typeface="Segoe UI Semilight"/>
                <a:ea typeface="Segoe UI Semilight"/>
                <a:cs typeface="Segoe UI Semilight"/>
                <a:sym typeface="Segoe UI Semilight"/>
              </a:rPr>
              <a:t>It depends!  Some options:</a:t>
            </a:r>
          </a:p>
          <a:p>
            <a:pPr marL="285750" lvl="0" indent="-285750">
              <a:buSzPct val="100000"/>
              <a:buFont typeface="Arial"/>
              <a:buChar char="•"/>
            </a:pPr>
            <a:r>
              <a:rPr sz="1500">
                <a:latin typeface="Segoe UI Semilight"/>
                <a:ea typeface="Segoe UI Semilight"/>
                <a:cs typeface="Segoe UI Semilight"/>
                <a:sym typeface="Segoe UI Semilight"/>
              </a:rPr>
              <a:t>Ignore entire observation.	</a:t>
            </a:r>
          </a:p>
          <a:p>
            <a:pPr marL="285750" lvl="0" indent="-285750">
              <a:buSzPct val="100000"/>
              <a:buFont typeface="Arial"/>
              <a:buChar char="•"/>
            </a:pPr>
            <a:r>
              <a:rPr sz="1500">
                <a:latin typeface="Segoe UI Semilight"/>
                <a:ea typeface="Segoe UI Semilight"/>
                <a:cs typeface="Segoe UI Semilight"/>
                <a:sym typeface="Segoe UI Semilight"/>
              </a:rPr>
              <a:t>Create an binary variable for each predictor to indicate whether the data was missing or not</a:t>
            </a:r>
          </a:p>
          <a:p>
            <a:pPr marL="285750" lvl="0" indent="-285750">
              <a:buSzPct val="100000"/>
              <a:buFont typeface="Arial"/>
              <a:buChar char="•"/>
            </a:pPr>
            <a:r>
              <a:rPr sz="1500">
                <a:latin typeface="Segoe UI Semilight"/>
                <a:ea typeface="Segoe UI Semilight"/>
                <a:cs typeface="Segoe UI Semilight"/>
                <a:sym typeface="Segoe UI Semilight"/>
              </a:rPr>
              <a:t>Segment model based on data availability.</a:t>
            </a:r>
          </a:p>
          <a:p>
            <a:pPr marL="285750" lvl="0" indent="-285750">
              <a:buSzPct val="100000"/>
              <a:buFont typeface="Arial"/>
              <a:buChar char="•"/>
            </a:pPr>
            <a:r>
              <a:rPr sz="1500">
                <a:latin typeface="Segoe UI Semilight"/>
                <a:ea typeface="Segoe UI Semilight"/>
                <a:cs typeface="Segoe UI Semilight"/>
                <a:sym typeface="Segoe UI Semilight"/>
              </a:rPr>
              <a:t>Use alternative algorithm: decision trees accept missing values; linear models typically do not.</a:t>
            </a:r>
          </a:p>
        </p:txBody>
      </p:sp>
      <p:sp>
        <p:nvSpPr>
          <p:cNvPr id="242" name="Shape 242"/>
          <p:cNvSpPr/>
          <p:nvPr/>
        </p:nvSpPr>
        <p:spPr>
          <a:xfrm flipH="1">
            <a:off x="3036133" y="1635718"/>
            <a:ext cx="1" cy="3865964"/>
          </a:xfrm>
          <a:prstGeom prst="line">
            <a:avLst/>
          </a:prstGeom>
          <a:ln w="57150">
            <a:solidFill>
              <a:srgbClr val="FBE91F"/>
            </a:solidFill>
          </a:ln>
        </p:spPr>
        <p:txBody>
          <a:bodyPr lIns="0" tIns="0" rIns="0" bIns="0"/>
          <a:lstStyle/>
          <a:p>
            <a:pPr lvl="0">
              <a:defRPr sz="1200">
                <a:latin typeface="+mn-lt"/>
                <a:ea typeface="+mn-ea"/>
                <a:cs typeface="+mn-cs"/>
                <a:sym typeface="Helvetica"/>
              </a:defRPr>
            </a:pPr>
            <a:endParaRPr/>
          </a:p>
        </p:txBody>
      </p:sp>
      <p:sp>
        <p:nvSpPr>
          <p:cNvPr id="243" name="Shape 243"/>
          <p:cNvSpPr/>
          <p:nvPr/>
        </p:nvSpPr>
        <p:spPr>
          <a:xfrm>
            <a:off x="3305872" y="3568700"/>
            <a:ext cx="4958769" cy="0"/>
          </a:xfrm>
          <a:prstGeom prst="line">
            <a:avLst/>
          </a:prstGeom>
          <a:ln w="25400">
            <a:solidFill>
              <a:srgbClr val="BFBFBF"/>
            </a:solidFill>
          </a:ln>
        </p:spPr>
        <p:txBody>
          <a:bodyPr lIns="0" tIns="0" rIns="0" bIns="0"/>
          <a:lstStyle/>
          <a:p>
            <a:pPr lvl="0">
              <a:defRPr sz="1200">
                <a:latin typeface="+mn-lt"/>
                <a:ea typeface="+mn-ea"/>
                <a:cs typeface="+mn-cs"/>
                <a:sym typeface="Helvetica"/>
              </a:defRPr>
            </a:pPr>
            <a:endParaRPr/>
          </a:p>
        </p:txBody>
      </p:sp>
      <p:sp>
        <p:nvSpPr>
          <p:cNvPr id="244" name="Shape 244"/>
          <p:cNvSpPr/>
          <p:nvPr/>
        </p:nvSpPr>
        <p:spPr>
          <a:xfrm>
            <a:off x="84774" y="3471380"/>
            <a:ext cx="2681621" cy="10058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algn="r" defTabSz="914400">
              <a:spcBef>
                <a:spcPts val="500"/>
              </a:spcBef>
              <a:buFont typeface="Arial"/>
              <a:defRPr sz="2400">
                <a:solidFill>
                  <a:srgbClr val="808080"/>
                </a:solidFill>
                <a:latin typeface="Myriad Pro"/>
                <a:ea typeface="Myriad Pro"/>
                <a:cs typeface="Myriad Pro"/>
                <a:sym typeface="Myriad Pro"/>
              </a:defRPr>
            </a:lvl1pPr>
          </a:lstStyle>
          <a:p>
            <a:pPr lvl="0">
              <a:defRPr sz="1800">
                <a:solidFill>
                  <a:srgbClr val="000000"/>
                </a:solidFill>
              </a:defRPr>
            </a:pPr>
            <a:r>
              <a:rPr sz="2400" dirty="0">
                <a:solidFill>
                  <a:srgbClr val="808080"/>
                </a:solidFill>
              </a:rPr>
              <a:t>What to </a:t>
            </a:r>
            <a:r>
              <a:rPr sz="2400" dirty="0" smtClean="0">
                <a:solidFill>
                  <a:srgbClr val="808080"/>
                </a:solidFill>
              </a:rPr>
              <a:t>Do</a:t>
            </a:r>
            <a:endParaRPr lang="en-US" sz="2400" dirty="0" smtClean="0">
              <a:solidFill>
                <a:srgbClr val="808080"/>
              </a:solidFill>
            </a:endParaRPr>
          </a:p>
        </p:txBody>
      </p:sp>
    </p:spTree>
  </p:cSld>
  <p:clrMapOvr>
    <a:masterClrMapping/>
  </p:clrMapOvr>
  <p:transition xmlns:p14="http://schemas.microsoft.com/office/powerpoint/2010/mai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a:spLocks noGrp="1"/>
          </p:cNvSpPr>
          <p:nvPr>
            <p:ph type="body" idx="1"/>
          </p:nvPr>
        </p:nvSpPr>
        <p:spPr>
          <a:xfrm>
            <a:off x="1371600" y="711234"/>
            <a:ext cx="6828880" cy="2049513"/>
          </a:xfrm>
          <a:prstGeom prst="rect">
            <a:avLst/>
          </a:prstGeom>
        </p:spPr>
        <p:txBody>
          <a:bodyPr lIns="0" tIns="0" rIns="0" bIns="0"/>
          <a:lstStyle>
            <a:lvl1pPr>
              <a:spcBef>
                <a:spcPts val="700"/>
              </a:spcBef>
              <a:defRPr sz="5000" b="1">
                <a:solidFill>
                  <a:srgbClr val="000000"/>
                </a:solidFill>
                <a:latin typeface="Calibri"/>
                <a:ea typeface="Calibri"/>
                <a:cs typeface="Calibri"/>
                <a:sym typeface="Calibri"/>
              </a:defRPr>
            </a:lvl1pPr>
          </a:lstStyle>
          <a:p>
            <a:pPr lvl="0">
              <a:defRPr sz="1800" b="0"/>
            </a:pPr>
            <a:r>
              <a:rPr sz="5000" b="1"/>
              <a:t>Outliers</a:t>
            </a:r>
          </a:p>
        </p:txBody>
      </p:sp>
      <p:sp>
        <p:nvSpPr>
          <p:cNvPr id="247" name="Shape 247"/>
          <p:cNvSpPr/>
          <p:nvPr/>
        </p:nvSpPr>
        <p:spPr>
          <a:xfrm>
            <a:off x="1290043" y="1775321"/>
            <a:ext cx="6828880" cy="117762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lgn="ctr" defTabSz="402336">
              <a:spcBef>
                <a:spcPts val="300"/>
              </a:spcBef>
            </a:pPr>
            <a:r>
              <a:rPr sz="2816" b="1">
                <a:latin typeface="Calibri"/>
                <a:ea typeface="Calibri"/>
                <a:cs typeface="Calibri"/>
                <a:sym typeface="Calibri"/>
              </a:rPr>
              <a:t>7 of 10</a:t>
            </a:r>
          </a:p>
          <a:p>
            <a:pPr lvl="0" algn="ctr" defTabSz="402336">
              <a:spcBef>
                <a:spcPts val="300"/>
              </a:spcBef>
            </a:pPr>
            <a:r>
              <a:rPr sz="2816" b="1">
                <a:latin typeface="Calibri"/>
                <a:ea typeface="Calibri"/>
                <a:cs typeface="Calibri"/>
                <a:sym typeface="Calibri"/>
              </a:rPr>
              <a:t>Top 10 Data Science Practitioner Pitfalls</a:t>
            </a:r>
          </a:p>
        </p:txBody>
      </p:sp>
      <p:sp>
        <p:nvSpPr>
          <p:cNvPr id="248" name="Shape 248"/>
          <p:cNvSpPr/>
          <p:nvPr/>
        </p:nvSpPr>
        <p:spPr>
          <a:xfrm flipV="1">
            <a:off x="1837615" y="3428999"/>
            <a:ext cx="5733736" cy="1"/>
          </a:xfrm>
          <a:prstGeom prst="line">
            <a:avLst/>
          </a:prstGeom>
          <a:ln w="38100">
            <a:solidFill>
              <a:srgbClr val="FAE81A"/>
            </a:solidFill>
          </a:ln>
        </p:spPr>
        <p:txBody>
          <a:bodyPr lIns="0" tIns="0" rIns="0" bIns="0"/>
          <a:lstStyle/>
          <a:p>
            <a:pPr lvl="0">
              <a:defRPr sz="1200">
                <a:latin typeface="+mn-lt"/>
                <a:ea typeface="+mn-ea"/>
                <a:cs typeface="+mn-cs"/>
                <a:sym typeface="Helvetica"/>
              </a:defRPr>
            </a:pPr>
            <a:endParaRPr/>
          </a:p>
        </p:txBody>
      </p:sp>
      <p:pic>
        <p:nvPicPr>
          <p:cNvPr id="249" name="h2o_buildsmarterapps.png"/>
          <p:cNvPicPr/>
          <p:nvPr/>
        </p:nvPicPr>
        <p:blipFill>
          <a:blip r:embed="rId2">
            <a:extLst/>
          </a:blip>
          <a:stretch>
            <a:fillRect/>
          </a:stretch>
        </p:blipFill>
        <p:spPr>
          <a:xfrm>
            <a:off x="3438142" y="3816151"/>
            <a:ext cx="2532682" cy="2487589"/>
          </a:xfrm>
          <a:prstGeom prst="rect">
            <a:avLst/>
          </a:prstGeom>
          <a:ln w="12700">
            <a:miter lim="400000"/>
          </a:ln>
        </p:spPr>
      </p:pic>
    </p:spTree>
  </p:cSld>
  <p:clrMapOvr>
    <a:masterClrMapping/>
  </p:clrMapOvr>
  <p:transition xmlns:p14="http://schemas.microsoft.com/office/powerpoint/2010/mai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p:cNvSpPr>
          <p:nvPr>
            <p:ph type="title"/>
          </p:nvPr>
        </p:nvSpPr>
        <p:spPr>
          <a:xfrm>
            <a:off x="457200" y="345738"/>
            <a:ext cx="8229600" cy="801141"/>
          </a:xfrm>
          <a:prstGeom prst="rect">
            <a:avLst/>
          </a:prstGeom>
        </p:spPr>
        <p:txBody>
          <a:bodyPr lIns="0" tIns="0" rIns="0" bIns="0">
            <a:normAutofit/>
          </a:bodyPr>
          <a:lstStyle>
            <a:lvl1pPr defTabSz="877823">
              <a:lnSpc>
                <a:spcPts val="5500"/>
              </a:lnSpc>
              <a:defRPr sz="5184"/>
            </a:lvl1pPr>
          </a:lstStyle>
          <a:p>
            <a:pPr lvl="0">
              <a:defRPr sz="1800"/>
            </a:pPr>
            <a:r>
              <a:rPr sz="5184" dirty="0"/>
              <a:t>7. </a:t>
            </a:r>
            <a:r>
              <a:rPr sz="5184" dirty="0" smtClean="0"/>
              <a:t>Outliers</a:t>
            </a:r>
            <a:r>
              <a:rPr lang="en-US" sz="5184" dirty="0" smtClean="0"/>
              <a:t>/Extreme Values</a:t>
            </a:r>
            <a:endParaRPr sz="5184" dirty="0"/>
          </a:p>
        </p:txBody>
      </p:sp>
      <p:sp>
        <p:nvSpPr>
          <p:cNvPr id="252" name="Shape 252"/>
          <p:cNvSpPr>
            <a:spLocks noGrp="1"/>
          </p:cNvSpPr>
          <p:nvPr>
            <p:ph type="body" idx="1"/>
          </p:nvPr>
        </p:nvSpPr>
        <p:spPr>
          <a:xfrm>
            <a:off x="84774" y="1632738"/>
            <a:ext cx="2681621" cy="1005841"/>
          </a:xfrm>
          <a:prstGeom prst="rect">
            <a:avLst/>
          </a:prstGeom>
        </p:spPr>
        <p:txBody>
          <a:bodyPr/>
          <a:lstStyle>
            <a:lvl1pPr marL="0" indent="0" algn="r">
              <a:buSzTx/>
              <a:buNone/>
            </a:lvl1pPr>
          </a:lstStyle>
          <a:p>
            <a:pPr lvl="0">
              <a:defRPr sz="1800">
                <a:solidFill>
                  <a:srgbClr val="000000"/>
                </a:solidFill>
              </a:defRPr>
            </a:pPr>
            <a:r>
              <a:rPr sz="2400">
                <a:solidFill>
                  <a:srgbClr val="808080"/>
                </a:solidFill>
              </a:rPr>
              <a:t>Types of Outliers</a:t>
            </a:r>
          </a:p>
        </p:txBody>
      </p:sp>
      <p:sp>
        <p:nvSpPr>
          <p:cNvPr id="253" name="Shape 253"/>
          <p:cNvSpPr/>
          <p:nvPr/>
        </p:nvSpPr>
        <p:spPr>
          <a:xfrm>
            <a:off x="3305872" y="1528722"/>
            <a:ext cx="4958769" cy="8229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lvl="0" indent="-285750">
              <a:lnSpc>
                <a:spcPct val="110000"/>
              </a:lnSpc>
              <a:buSzPct val="100000"/>
              <a:buFont typeface="Arial"/>
              <a:buChar char="•"/>
            </a:pPr>
            <a:r>
              <a:rPr sz="1500">
                <a:latin typeface="Segoe UI Semilight"/>
                <a:ea typeface="Segoe UI Semilight"/>
                <a:cs typeface="Segoe UI Semilight"/>
                <a:sym typeface="Segoe UI Semilight"/>
              </a:rPr>
              <a:t>Outliers can exist in response or predictors</a:t>
            </a:r>
          </a:p>
          <a:p>
            <a:pPr marL="285750" lvl="0" indent="-285750">
              <a:lnSpc>
                <a:spcPct val="110000"/>
              </a:lnSpc>
              <a:buSzPct val="100000"/>
              <a:buFont typeface="Arial"/>
              <a:buChar char="•"/>
            </a:pPr>
            <a:r>
              <a:rPr sz="1500">
                <a:latin typeface="Segoe UI Semilight"/>
                <a:ea typeface="Segoe UI Semilight"/>
                <a:cs typeface="Segoe UI Semilight"/>
                <a:sym typeface="Segoe UI Semilight"/>
              </a:rPr>
              <a:t>Valid outliers: rare, extreme events </a:t>
            </a:r>
          </a:p>
          <a:p>
            <a:pPr marL="285750" lvl="0" indent="-285750">
              <a:lnSpc>
                <a:spcPct val="110000"/>
              </a:lnSpc>
              <a:buSzPct val="100000"/>
              <a:buFont typeface="Arial"/>
              <a:buChar char="•"/>
            </a:pPr>
            <a:r>
              <a:rPr sz="1500">
                <a:latin typeface="Segoe UI Semilight"/>
                <a:ea typeface="Segoe UI Semilight"/>
                <a:cs typeface="Segoe UI Semilight"/>
                <a:sym typeface="Segoe UI Semilight"/>
              </a:rPr>
              <a:t>Invalid outliers: erroneous measurements</a:t>
            </a:r>
          </a:p>
        </p:txBody>
      </p:sp>
      <p:sp>
        <p:nvSpPr>
          <p:cNvPr id="254" name="Shape 254"/>
          <p:cNvSpPr/>
          <p:nvPr/>
        </p:nvSpPr>
        <p:spPr>
          <a:xfrm>
            <a:off x="3305872" y="4544481"/>
            <a:ext cx="4958769" cy="19202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lvl="0" indent="-285750">
              <a:buSzPct val="100000"/>
              <a:buFont typeface="Arial"/>
              <a:buChar char="•"/>
            </a:pPr>
            <a:r>
              <a:rPr sz="1500">
                <a:latin typeface="Segoe UI Semilight"/>
                <a:ea typeface="Segoe UI Semilight"/>
                <a:cs typeface="Segoe UI Semilight"/>
                <a:sym typeface="Segoe UI Semilight"/>
              </a:rPr>
              <a:t>Remove observations.</a:t>
            </a:r>
          </a:p>
          <a:p>
            <a:pPr marL="285750" lvl="0" indent="-285750">
              <a:buSzPct val="100000"/>
              <a:buFont typeface="Arial"/>
              <a:buChar char="•"/>
            </a:pPr>
            <a:r>
              <a:rPr sz="1500">
                <a:latin typeface="Segoe UI Semilight"/>
                <a:ea typeface="Segoe UI Semilight"/>
                <a:cs typeface="Segoe UI Semilight"/>
                <a:sym typeface="Segoe UI Semilight"/>
              </a:rPr>
              <a:t>Apply a transformation to reduce impact: e.g. log or bins.</a:t>
            </a:r>
          </a:p>
          <a:p>
            <a:pPr marL="285750" lvl="0" indent="-285750">
              <a:buSzPct val="100000"/>
              <a:buFont typeface="Arial"/>
              <a:buChar char="•"/>
            </a:pPr>
            <a:r>
              <a:rPr sz="1500">
                <a:latin typeface="Segoe UI Semilight"/>
                <a:ea typeface="Segoe UI Semilight"/>
                <a:cs typeface="Segoe UI Semilight"/>
                <a:sym typeface="Segoe UI Semilight"/>
              </a:rPr>
              <a:t>Choose a loss function that is more robust: e.g. MAE vs MSE.</a:t>
            </a:r>
          </a:p>
          <a:p>
            <a:pPr marL="285750" lvl="0" indent="-285750">
              <a:buSzPct val="100000"/>
              <a:buFont typeface="Arial"/>
              <a:buChar char="•"/>
            </a:pPr>
            <a:r>
              <a:rPr sz="1500">
                <a:latin typeface="Segoe UI Semilight"/>
                <a:ea typeface="Segoe UI Semilight"/>
                <a:cs typeface="Segoe UI Semilight"/>
                <a:sym typeface="Segoe UI Semilight"/>
              </a:rPr>
              <a:t>Impose a constraint on data range (cap values).</a:t>
            </a:r>
          </a:p>
          <a:p>
            <a:pPr marL="285750" lvl="0" indent="-285750">
              <a:buSzPct val="100000"/>
              <a:buFont typeface="Arial"/>
              <a:buChar char="•"/>
            </a:pPr>
            <a:r>
              <a:rPr sz="1500">
                <a:latin typeface="Segoe UI Semilight"/>
                <a:ea typeface="Segoe UI Semilight"/>
                <a:cs typeface="Segoe UI Semilight"/>
                <a:sym typeface="Segoe UI Semilight"/>
              </a:rPr>
              <a:t>Ask questions: Understand whether the values are valid or invalid, to make the most appropriate choice.</a:t>
            </a:r>
          </a:p>
        </p:txBody>
      </p:sp>
      <p:sp>
        <p:nvSpPr>
          <p:cNvPr id="255" name="Shape 255"/>
          <p:cNvSpPr/>
          <p:nvPr/>
        </p:nvSpPr>
        <p:spPr>
          <a:xfrm flipH="1">
            <a:off x="3036133" y="1635718"/>
            <a:ext cx="1" cy="4781306"/>
          </a:xfrm>
          <a:prstGeom prst="line">
            <a:avLst/>
          </a:prstGeom>
          <a:ln w="57150">
            <a:solidFill>
              <a:srgbClr val="FBE91F"/>
            </a:solidFill>
          </a:ln>
        </p:spPr>
        <p:txBody>
          <a:bodyPr lIns="0" tIns="0" rIns="0" bIns="0"/>
          <a:lstStyle/>
          <a:p>
            <a:pPr lvl="0">
              <a:defRPr sz="1200">
                <a:latin typeface="+mn-lt"/>
                <a:ea typeface="+mn-ea"/>
                <a:cs typeface="+mn-cs"/>
                <a:sym typeface="Helvetica"/>
              </a:defRPr>
            </a:pPr>
            <a:endParaRPr/>
          </a:p>
        </p:txBody>
      </p:sp>
      <p:sp>
        <p:nvSpPr>
          <p:cNvPr id="256" name="Shape 256"/>
          <p:cNvSpPr/>
          <p:nvPr/>
        </p:nvSpPr>
        <p:spPr>
          <a:xfrm>
            <a:off x="3378818" y="2686474"/>
            <a:ext cx="4958770" cy="1"/>
          </a:xfrm>
          <a:prstGeom prst="line">
            <a:avLst/>
          </a:prstGeom>
          <a:ln w="25400">
            <a:solidFill>
              <a:srgbClr val="BFBFBF"/>
            </a:solidFill>
          </a:ln>
        </p:spPr>
        <p:txBody>
          <a:bodyPr lIns="0" tIns="0" rIns="0" bIns="0"/>
          <a:lstStyle/>
          <a:p>
            <a:pPr lvl="0">
              <a:defRPr sz="1200">
                <a:latin typeface="+mn-lt"/>
                <a:ea typeface="+mn-ea"/>
                <a:cs typeface="+mn-cs"/>
                <a:sym typeface="Helvetica"/>
              </a:defRPr>
            </a:pPr>
            <a:endParaRPr/>
          </a:p>
        </p:txBody>
      </p:sp>
      <p:sp>
        <p:nvSpPr>
          <p:cNvPr id="257" name="Shape 257"/>
          <p:cNvSpPr/>
          <p:nvPr/>
        </p:nvSpPr>
        <p:spPr>
          <a:xfrm>
            <a:off x="84774" y="4919180"/>
            <a:ext cx="2681621" cy="10058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algn="r" defTabSz="914400">
              <a:spcBef>
                <a:spcPts val="500"/>
              </a:spcBef>
              <a:buFont typeface="Arial"/>
              <a:defRPr sz="2400">
                <a:solidFill>
                  <a:srgbClr val="808080"/>
                </a:solidFill>
                <a:latin typeface="Myriad Pro"/>
                <a:ea typeface="Myriad Pro"/>
                <a:cs typeface="Myriad Pro"/>
                <a:sym typeface="Myriad Pro"/>
              </a:defRPr>
            </a:lvl1pPr>
          </a:lstStyle>
          <a:p>
            <a:pPr lvl="0">
              <a:defRPr sz="1800">
                <a:solidFill>
                  <a:srgbClr val="000000"/>
                </a:solidFill>
              </a:defRPr>
            </a:pPr>
            <a:r>
              <a:rPr sz="2400">
                <a:solidFill>
                  <a:srgbClr val="808080"/>
                </a:solidFill>
              </a:rPr>
              <a:t>What to Do</a:t>
            </a:r>
          </a:p>
        </p:txBody>
      </p:sp>
      <p:sp>
        <p:nvSpPr>
          <p:cNvPr id="258" name="Shape 258"/>
          <p:cNvSpPr/>
          <p:nvPr/>
        </p:nvSpPr>
        <p:spPr>
          <a:xfrm>
            <a:off x="84774" y="2695618"/>
            <a:ext cx="2681621" cy="10058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pPr lvl="0" algn="r" defTabSz="914400">
              <a:spcBef>
                <a:spcPts val="500"/>
              </a:spcBef>
              <a:buFont typeface="Arial"/>
            </a:pPr>
            <a:r>
              <a:rPr sz="2400">
                <a:solidFill>
                  <a:srgbClr val="808080"/>
                </a:solidFill>
                <a:latin typeface="Myriad Pro"/>
                <a:ea typeface="Myriad Pro"/>
                <a:cs typeface="Myriad Pro"/>
                <a:sym typeface="Myriad Pro"/>
              </a:rPr>
              <a:t>What Can </a:t>
            </a:r>
          </a:p>
          <a:p>
            <a:pPr lvl="0" algn="r" defTabSz="914400">
              <a:spcBef>
                <a:spcPts val="500"/>
              </a:spcBef>
              <a:buFont typeface="Arial"/>
            </a:pPr>
            <a:r>
              <a:rPr sz="2400">
                <a:solidFill>
                  <a:srgbClr val="808080"/>
                </a:solidFill>
                <a:latin typeface="Myriad Pro"/>
                <a:ea typeface="Myriad Pro"/>
                <a:cs typeface="Myriad Pro"/>
                <a:sym typeface="Myriad Pro"/>
              </a:rPr>
              <a:t>Happen</a:t>
            </a:r>
          </a:p>
        </p:txBody>
      </p:sp>
      <p:sp>
        <p:nvSpPr>
          <p:cNvPr id="259" name="Shape 259"/>
          <p:cNvSpPr/>
          <p:nvPr/>
        </p:nvSpPr>
        <p:spPr>
          <a:xfrm>
            <a:off x="3305872" y="2780029"/>
            <a:ext cx="4958769" cy="15773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lvl="0" indent="-285750">
              <a:lnSpc>
                <a:spcPct val="110000"/>
              </a:lnSpc>
              <a:buSzPct val="100000"/>
              <a:buFont typeface="Arial"/>
              <a:buChar char="•"/>
            </a:pPr>
            <a:r>
              <a:rPr sz="1500" dirty="0">
                <a:latin typeface="Segoe UI Semilight"/>
                <a:ea typeface="Segoe UI Semilight"/>
                <a:cs typeface="Segoe UI Semilight"/>
                <a:sym typeface="Segoe UI Semilight"/>
              </a:rPr>
              <a:t>Outlier values can have a disproportionate weight on the model.</a:t>
            </a:r>
          </a:p>
          <a:p>
            <a:pPr marL="285750" lvl="0" indent="-285750">
              <a:lnSpc>
                <a:spcPct val="110000"/>
              </a:lnSpc>
              <a:buSzPct val="100000"/>
              <a:buFont typeface="Arial"/>
              <a:buChar char="•"/>
            </a:pPr>
            <a:r>
              <a:rPr sz="1500" dirty="0">
                <a:latin typeface="Segoe UI Semilight"/>
                <a:ea typeface="Segoe UI Semilight"/>
                <a:cs typeface="Segoe UI Semilight"/>
                <a:sym typeface="Segoe UI Semilight"/>
              </a:rPr>
              <a:t>MSE will focus on handling outlier observations more to reduce squared error.</a:t>
            </a:r>
          </a:p>
          <a:p>
            <a:pPr marL="285750" lvl="0" indent="-285750">
              <a:lnSpc>
                <a:spcPct val="110000"/>
              </a:lnSpc>
              <a:buSzPct val="100000"/>
              <a:buFont typeface="Arial"/>
              <a:buChar char="•"/>
            </a:pPr>
            <a:r>
              <a:rPr sz="1500" dirty="0">
                <a:latin typeface="Segoe UI Semilight"/>
                <a:ea typeface="Segoe UI Semilight"/>
                <a:cs typeface="Segoe UI Semilight"/>
                <a:sym typeface="Segoe UI Semilight"/>
              </a:rPr>
              <a:t>Boosting will spend considerable modeling effort fitting these observations.</a:t>
            </a:r>
          </a:p>
        </p:txBody>
      </p:sp>
      <p:sp>
        <p:nvSpPr>
          <p:cNvPr id="260" name="Shape 260"/>
          <p:cNvSpPr/>
          <p:nvPr/>
        </p:nvSpPr>
        <p:spPr>
          <a:xfrm>
            <a:off x="3305872" y="4450925"/>
            <a:ext cx="4958769" cy="1"/>
          </a:xfrm>
          <a:prstGeom prst="line">
            <a:avLst/>
          </a:prstGeom>
          <a:ln w="25400">
            <a:solidFill>
              <a:srgbClr val="BFBFBF"/>
            </a:solidFill>
          </a:ln>
        </p:spPr>
        <p:txBody>
          <a:bodyPr lIns="0" tIns="0" rIns="0" bIns="0"/>
          <a:lstStyle/>
          <a:p>
            <a:pPr lvl="0">
              <a:defRPr sz="1200">
                <a:latin typeface="+mn-lt"/>
                <a:ea typeface="+mn-ea"/>
                <a:cs typeface="+mn-cs"/>
                <a:sym typeface="Helvetica"/>
              </a:defRPr>
            </a:pPr>
            <a:endParaRPr/>
          </a:p>
        </p:txBody>
      </p:sp>
    </p:spTree>
  </p:cSld>
  <p:clrMapOvr>
    <a:masterClrMapping/>
  </p:clrMapOvr>
  <p:transition xmlns:p14="http://schemas.microsoft.com/office/powerpoint/2010/mai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p:cNvSpPr>
          <p:nvPr>
            <p:ph type="body" idx="1"/>
          </p:nvPr>
        </p:nvSpPr>
        <p:spPr>
          <a:xfrm>
            <a:off x="1371600" y="711234"/>
            <a:ext cx="6828880" cy="2049513"/>
          </a:xfrm>
          <a:prstGeom prst="rect">
            <a:avLst/>
          </a:prstGeom>
        </p:spPr>
        <p:txBody>
          <a:bodyPr lIns="0" tIns="0" rIns="0" bIns="0"/>
          <a:lstStyle>
            <a:lvl1pPr>
              <a:spcBef>
                <a:spcPts val="700"/>
              </a:spcBef>
              <a:defRPr sz="5000" b="1">
                <a:solidFill>
                  <a:srgbClr val="000000"/>
                </a:solidFill>
                <a:latin typeface="Calibri"/>
                <a:ea typeface="Calibri"/>
                <a:cs typeface="Calibri"/>
                <a:sym typeface="Calibri"/>
              </a:defRPr>
            </a:lvl1pPr>
          </a:lstStyle>
          <a:p>
            <a:pPr lvl="0">
              <a:defRPr sz="1800" b="0"/>
            </a:pPr>
            <a:r>
              <a:rPr sz="5000" b="1"/>
              <a:t>Data Leakage</a:t>
            </a:r>
          </a:p>
        </p:txBody>
      </p:sp>
      <p:sp>
        <p:nvSpPr>
          <p:cNvPr id="263" name="Shape 263"/>
          <p:cNvSpPr/>
          <p:nvPr/>
        </p:nvSpPr>
        <p:spPr>
          <a:xfrm>
            <a:off x="1290043" y="1775321"/>
            <a:ext cx="6828880" cy="117762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lgn="ctr" defTabSz="402336">
              <a:spcBef>
                <a:spcPts val="300"/>
              </a:spcBef>
            </a:pPr>
            <a:r>
              <a:rPr sz="2816" b="1">
                <a:latin typeface="Calibri"/>
                <a:ea typeface="Calibri"/>
                <a:cs typeface="Calibri"/>
                <a:sym typeface="Calibri"/>
              </a:rPr>
              <a:t>8 of 10</a:t>
            </a:r>
          </a:p>
          <a:p>
            <a:pPr lvl="0" algn="ctr" defTabSz="402336">
              <a:spcBef>
                <a:spcPts val="300"/>
              </a:spcBef>
            </a:pPr>
            <a:r>
              <a:rPr sz="2816" b="1">
                <a:latin typeface="Calibri"/>
                <a:ea typeface="Calibri"/>
                <a:cs typeface="Calibri"/>
                <a:sym typeface="Calibri"/>
              </a:rPr>
              <a:t>Top 10 Data Science Practitioner Pitfalls</a:t>
            </a:r>
          </a:p>
        </p:txBody>
      </p:sp>
      <p:sp>
        <p:nvSpPr>
          <p:cNvPr id="264" name="Shape 264"/>
          <p:cNvSpPr/>
          <p:nvPr/>
        </p:nvSpPr>
        <p:spPr>
          <a:xfrm flipV="1">
            <a:off x="1837615" y="3428999"/>
            <a:ext cx="5733736" cy="1"/>
          </a:xfrm>
          <a:prstGeom prst="line">
            <a:avLst/>
          </a:prstGeom>
          <a:ln w="38100">
            <a:solidFill>
              <a:srgbClr val="FAE81A"/>
            </a:solidFill>
          </a:ln>
        </p:spPr>
        <p:txBody>
          <a:bodyPr lIns="0" tIns="0" rIns="0" bIns="0"/>
          <a:lstStyle/>
          <a:p>
            <a:pPr lvl="0">
              <a:defRPr sz="1200">
                <a:latin typeface="+mn-lt"/>
                <a:ea typeface="+mn-ea"/>
                <a:cs typeface="+mn-cs"/>
                <a:sym typeface="Helvetica"/>
              </a:defRPr>
            </a:pPr>
            <a:endParaRPr/>
          </a:p>
        </p:txBody>
      </p:sp>
      <p:pic>
        <p:nvPicPr>
          <p:cNvPr id="265" name="h2o_buildsmarterapps.png"/>
          <p:cNvPicPr/>
          <p:nvPr/>
        </p:nvPicPr>
        <p:blipFill>
          <a:blip r:embed="rId2">
            <a:extLst/>
          </a:blip>
          <a:stretch>
            <a:fillRect/>
          </a:stretch>
        </p:blipFill>
        <p:spPr>
          <a:xfrm>
            <a:off x="3438142" y="3816151"/>
            <a:ext cx="2532682" cy="2487589"/>
          </a:xfrm>
          <a:prstGeom prst="rect">
            <a:avLst/>
          </a:prstGeom>
          <a:ln w="12700">
            <a:miter lim="400000"/>
          </a:ln>
        </p:spPr>
      </p:pic>
    </p:spTree>
  </p:cSld>
  <p:clrMapOvr>
    <a:masterClrMapping/>
  </p:clrMapOvr>
  <p:transition xmlns:p14="http://schemas.microsoft.com/office/powerpoint/2010/mai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a:spLocks noGrp="1"/>
          </p:cNvSpPr>
          <p:nvPr>
            <p:ph type="title"/>
          </p:nvPr>
        </p:nvSpPr>
        <p:spPr>
          <a:xfrm>
            <a:off x="457200" y="345738"/>
            <a:ext cx="8229600" cy="801141"/>
          </a:xfrm>
          <a:prstGeom prst="rect">
            <a:avLst/>
          </a:prstGeom>
        </p:spPr>
        <p:txBody>
          <a:bodyPr lIns="0" tIns="0" rIns="0" bIns="0">
            <a:normAutofit/>
          </a:bodyPr>
          <a:lstStyle>
            <a:lvl1pPr defTabSz="877823">
              <a:lnSpc>
                <a:spcPts val="5500"/>
              </a:lnSpc>
              <a:defRPr sz="5184"/>
            </a:lvl1pPr>
          </a:lstStyle>
          <a:p>
            <a:pPr lvl="0">
              <a:defRPr sz="1800"/>
            </a:pPr>
            <a:r>
              <a:rPr sz="5184"/>
              <a:t>8. Data Leakage</a:t>
            </a:r>
          </a:p>
        </p:txBody>
      </p:sp>
      <p:sp>
        <p:nvSpPr>
          <p:cNvPr id="268" name="Shape 268"/>
          <p:cNvSpPr>
            <a:spLocks noGrp="1"/>
          </p:cNvSpPr>
          <p:nvPr>
            <p:ph type="body" idx="1"/>
          </p:nvPr>
        </p:nvSpPr>
        <p:spPr>
          <a:xfrm>
            <a:off x="84774" y="1632738"/>
            <a:ext cx="2681621" cy="1005841"/>
          </a:xfrm>
          <a:prstGeom prst="rect">
            <a:avLst/>
          </a:prstGeom>
        </p:spPr>
        <p:txBody>
          <a:bodyPr/>
          <a:lstStyle>
            <a:lvl1pPr marL="0" indent="0" algn="r">
              <a:buSzTx/>
              <a:buNone/>
            </a:lvl1pPr>
          </a:lstStyle>
          <a:p>
            <a:pPr lvl="0">
              <a:defRPr sz="1800">
                <a:solidFill>
                  <a:srgbClr val="000000"/>
                </a:solidFill>
              </a:defRPr>
            </a:pPr>
            <a:r>
              <a:rPr sz="2400">
                <a:solidFill>
                  <a:srgbClr val="808080"/>
                </a:solidFill>
              </a:rPr>
              <a:t>What Is It</a:t>
            </a:r>
          </a:p>
        </p:txBody>
      </p:sp>
      <p:sp>
        <p:nvSpPr>
          <p:cNvPr id="269" name="Shape 269"/>
          <p:cNvSpPr/>
          <p:nvPr/>
        </p:nvSpPr>
        <p:spPr>
          <a:xfrm>
            <a:off x="3305872" y="1561023"/>
            <a:ext cx="4958769" cy="126573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lvl="0" indent="-285750">
              <a:lnSpc>
                <a:spcPct val="110000"/>
              </a:lnSpc>
              <a:buSzPct val="100000"/>
              <a:buFont typeface="Arial"/>
              <a:buChar char="•"/>
            </a:pPr>
            <a:r>
              <a:rPr sz="1500" dirty="0">
                <a:latin typeface="Segoe UI Semilight"/>
                <a:ea typeface="Segoe UI Semilight"/>
                <a:cs typeface="Segoe UI Semilight"/>
                <a:sym typeface="Segoe UI Semilight"/>
              </a:rPr>
              <a:t>Leakage is allowing your model to use information that will not be available in a production setting.</a:t>
            </a:r>
          </a:p>
          <a:p>
            <a:pPr marL="285750" lvl="0" indent="-285750">
              <a:lnSpc>
                <a:spcPct val="110000"/>
              </a:lnSpc>
              <a:buSzPct val="100000"/>
              <a:buFont typeface="Arial"/>
              <a:buChar char="•"/>
            </a:pPr>
            <a:r>
              <a:rPr sz="1500" dirty="0">
                <a:latin typeface="Segoe UI Semilight"/>
                <a:ea typeface="Segoe UI Semilight"/>
                <a:cs typeface="Segoe UI Semilight"/>
                <a:sym typeface="Segoe UI Semilight"/>
              </a:rPr>
              <a:t>Obvious example: using the Dow Jones daily gain/loss as part of a model to predict individual stock </a:t>
            </a:r>
            <a:r>
              <a:rPr sz="1500" dirty="0" smtClean="0">
                <a:latin typeface="Segoe UI Semilight"/>
                <a:ea typeface="Segoe UI Semilight"/>
                <a:cs typeface="Segoe UI Semilight"/>
                <a:sym typeface="Segoe UI Semilight"/>
              </a:rPr>
              <a:t>performance</a:t>
            </a:r>
            <a:endParaRPr sz="1500" dirty="0">
              <a:latin typeface="Segoe UI Semilight"/>
              <a:ea typeface="Segoe UI Semilight"/>
              <a:cs typeface="Segoe UI Semilight"/>
              <a:sym typeface="Segoe UI Semilight"/>
            </a:endParaRPr>
          </a:p>
        </p:txBody>
      </p:sp>
      <p:sp>
        <p:nvSpPr>
          <p:cNvPr id="270" name="Shape 270"/>
          <p:cNvSpPr/>
          <p:nvPr/>
        </p:nvSpPr>
        <p:spPr>
          <a:xfrm>
            <a:off x="3305872" y="3420580"/>
            <a:ext cx="4958769" cy="1234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lvl="0" indent="-285750">
              <a:buSzPct val="100000"/>
              <a:buFont typeface="Arial"/>
              <a:buChar char="•"/>
            </a:pPr>
            <a:r>
              <a:rPr sz="1500">
                <a:latin typeface="Segoe UI Semilight"/>
                <a:ea typeface="Segoe UI Semilight"/>
                <a:cs typeface="Segoe UI Semilight"/>
                <a:sym typeface="Segoe UI Semilight"/>
              </a:rPr>
              <a:t>Model is overfit. </a:t>
            </a:r>
          </a:p>
          <a:p>
            <a:pPr marL="285750" lvl="0" indent="-285750">
              <a:buSzPct val="100000"/>
              <a:buFont typeface="Arial"/>
              <a:buChar char="•"/>
            </a:pPr>
            <a:r>
              <a:rPr sz="1500">
                <a:latin typeface="Segoe UI Semilight"/>
                <a:ea typeface="Segoe UI Semilight"/>
                <a:cs typeface="Segoe UI Semilight"/>
                <a:sym typeface="Segoe UI Semilight"/>
              </a:rPr>
              <a:t>Will make predictions inconsistent with those you scored when fitting the model (even with a validation set).</a:t>
            </a:r>
          </a:p>
          <a:p>
            <a:pPr marL="285750" lvl="0" indent="-285750">
              <a:buSzPct val="100000"/>
              <a:buFont typeface="Arial"/>
              <a:buChar char="•"/>
            </a:pPr>
            <a:r>
              <a:rPr sz="1500">
                <a:latin typeface="Segoe UI Semilight"/>
                <a:ea typeface="Segoe UI Semilight"/>
                <a:cs typeface="Segoe UI Semilight"/>
                <a:sym typeface="Segoe UI Semilight"/>
              </a:rPr>
              <a:t>Insights derived from the model will be incorrect.</a:t>
            </a:r>
          </a:p>
        </p:txBody>
      </p:sp>
      <p:sp>
        <p:nvSpPr>
          <p:cNvPr id="271" name="Shape 271"/>
          <p:cNvSpPr/>
          <p:nvPr/>
        </p:nvSpPr>
        <p:spPr>
          <a:xfrm flipH="1">
            <a:off x="3036133" y="1635718"/>
            <a:ext cx="1" cy="4342253"/>
          </a:xfrm>
          <a:prstGeom prst="line">
            <a:avLst/>
          </a:prstGeom>
          <a:ln w="57150">
            <a:solidFill>
              <a:srgbClr val="FBE91F"/>
            </a:solidFill>
          </a:ln>
        </p:spPr>
        <p:txBody>
          <a:bodyPr lIns="0" tIns="0" rIns="0" bIns="0"/>
          <a:lstStyle/>
          <a:p>
            <a:pPr lvl="0">
              <a:defRPr sz="1200">
                <a:latin typeface="+mn-lt"/>
                <a:ea typeface="+mn-ea"/>
                <a:cs typeface="+mn-cs"/>
                <a:sym typeface="Helvetica"/>
              </a:defRPr>
            </a:pPr>
            <a:endParaRPr/>
          </a:p>
        </p:txBody>
      </p:sp>
      <p:sp>
        <p:nvSpPr>
          <p:cNvPr id="272" name="Shape 272"/>
          <p:cNvSpPr/>
          <p:nvPr/>
        </p:nvSpPr>
        <p:spPr>
          <a:xfrm>
            <a:off x="3378818" y="3279471"/>
            <a:ext cx="4958770" cy="1"/>
          </a:xfrm>
          <a:prstGeom prst="line">
            <a:avLst/>
          </a:prstGeom>
          <a:ln w="25400">
            <a:solidFill>
              <a:srgbClr val="BFBFBF"/>
            </a:solidFill>
          </a:ln>
        </p:spPr>
        <p:txBody>
          <a:bodyPr lIns="0" tIns="0" rIns="0" bIns="0"/>
          <a:lstStyle/>
          <a:p>
            <a:pPr lvl="0">
              <a:defRPr sz="1200">
                <a:latin typeface="+mn-lt"/>
                <a:ea typeface="+mn-ea"/>
                <a:cs typeface="+mn-cs"/>
                <a:sym typeface="Helvetica"/>
              </a:defRPr>
            </a:pPr>
            <a:endParaRPr/>
          </a:p>
        </p:txBody>
      </p:sp>
      <p:sp>
        <p:nvSpPr>
          <p:cNvPr id="273" name="Shape 273"/>
          <p:cNvSpPr/>
          <p:nvPr/>
        </p:nvSpPr>
        <p:spPr>
          <a:xfrm>
            <a:off x="3305872" y="4796129"/>
            <a:ext cx="4958769" cy="1"/>
          </a:xfrm>
          <a:prstGeom prst="line">
            <a:avLst/>
          </a:prstGeom>
          <a:ln w="25400">
            <a:solidFill>
              <a:srgbClr val="BFBFBF"/>
            </a:solidFill>
          </a:ln>
        </p:spPr>
        <p:txBody>
          <a:bodyPr lIns="0" tIns="0" rIns="0" bIns="0"/>
          <a:lstStyle/>
          <a:p>
            <a:pPr lvl="0">
              <a:defRPr sz="1200">
                <a:latin typeface="+mn-lt"/>
                <a:ea typeface="+mn-ea"/>
                <a:cs typeface="+mn-cs"/>
                <a:sym typeface="Helvetica"/>
              </a:defRPr>
            </a:pPr>
            <a:endParaRPr/>
          </a:p>
        </p:txBody>
      </p:sp>
      <p:sp>
        <p:nvSpPr>
          <p:cNvPr id="274" name="Shape 274"/>
          <p:cNvSpPr/>
          <p:nvPr/>
        </p:nvSpPr>
        <p:spPr>
          <a:xfrm>
            <a:off x="3293172" y="4975030"/>
            <a:ext cx="4958769" cy="7772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lvl="1" indent="-342900">
              <a:buSzPct val="100000"/>
              <a:buFont typeface="Arial"/>
              <a:buChar char="•"/>
            </a:pPr>
            <a:r>
              <a:rPr sz="1500">
                <a:latin typeface="Segoe UI Semilight"/>
                <a:ea typeface="Segoe UI Semilight"/>
                <a:cs typeface="Segoe UI Semilight"/>
                <a:sym typeface="Segoe UI Semilight"/>
              </a:rPr>
              <a:t>Understand the nature of your problem and data.</a:t>
            </a:r>
          </a:p>
          <a:p>
            <a:pPr marL="342900" lvl="1" indent="-342900">
              <a:buSzPct val="100000"/>
              <a:buFont typeface="Arial"/>
              <a:buChar char="•"/>
            </a:pPr>
            <a:r>
              <a:rPr sz="1500">
                <a:latin typeface="Segoe UI Semilight"/>
                <a:ea typeface="Segoe UI Semilight"/>
                <a:cs typeface="Segoe UI Semilight"/>
                <a:sym typeface="Segoe UI Semilight"/>
              </a:rPr>
              <a:t>Scrutinize model feedback, such as relative influence or linear coefficient.</a:t>
            </a:r>
          </a:p>
        </p:txBody>
      </p:sp>
      <p:sp>
        <p:nvSpPr>
          <p:cNvPr id="275" name="Shape 275"/>
          <p:cNvSpPr/>
          <p:nvPr/>
        </p:nvSpPr>
        <p:spPr>
          <a:xfrm>
            <a:off x="84774" y="3191980"/>
            <a:ext cx="2681621" cy="10058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algn="r" defTabSz="914400">
              <a:spcBef>
                <a:spcPts val="500"/>
              </a:spcBef>
              <a:buFont typeface="Arial"/>
              <a:defRPr sz="2400">
                <a:solidFill>
                  <a:srgbClr val="808080"/>
                </a:solidFill>
                <a:latin typeface="Myriad Pro"/>
                <a:ea typeface="Myriad Pro"/>
                <a:cs typeface="Myriad Pro"/>
                <a:sym typeface="Myriad Pro"/>
              </a:defRPr>
            </a:lvl1pPr>
          </a:lstStyle>
          <a:p>
            <a:pPr lvl="0">
              <a:defRPr sz="1800">
                <a:solidFill>
                  <a:srgbClr val="000000"/>
                </a:solidFill>
              </a:defRPr>
            </a:pPr>
            <a:r>
              <a:rPr sz="2400">
                <a:solidFill>
                  <a:srgbClr val="808080"/>
                </a:solidFill>
              </a:rPr>
              <a:t>What Happens </a:t>
            </a:r>
          </a:p>
        </p:txBody>
      </p:sp>
      <p:sp>
        <p:nvSpPr>
          <p:cNvPr id="276" name="Shape 276"/>
          <p:cNvSpPr/>
          <p:nvPr/>
        </p:nvSpPr>
        <p:spPr>
          <a:xfrm>
            <a:off x="97474" y="4860730"/>
            <a:ext cx="2681621" cy="10058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algn="r" defTabSz="914400">
              <a:spcBef>
                <a:spcPts val="500"/>
              </a:spcBef>
              <a:buFont typeface="Arial"/>
              <a:defRPr sz="2400">
                <a:solidFill>
                  <a:srgbClr val="808080"/>
                </a:solidFill>
                <a:latin typeface="Myriad Pro"/>
                <a:ea typeface="Myriad Pro"/>
                <a:cs typeface="Myriad Pro"/>
                <a:sym typeface="Myriad Pro"/>
              </a:defRPr>
            </a:lvl1pPr>
          </a:lstStyle>
          <a:p>
            <a:pPr lvl="0">
              <a:defRPr sz="1800">
                <a:solidFill>
                  <a:srgbClr val="000000"/>
                </a:solidFill>
              </a:defRPr>
            </a:pPr>
            <a:r>
              <a:rPr sz="2400">
                <a:solidFill>
                  <a:srgbClr val="808080"/>
                </a:solidFill>
              </a:rPr>
              <a:t>What to Do </a:t>
            </a: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a:spLocks noGrp="1"/>
          </p:cNvSpPr>
          <p:nvPr>
            <p:ph type="body" idx="1"/>
          </p:nvPr>
        </p:nvSpPr>
        <p:spPr>
          <a:xfrm>
            <a:off x="1371600" y="711234"/>
            <a:ext cx="6828880" cy="2049513"/>
          </a:xfrm>
          <a:prstGeom prst="rect">
            <a:avLst/>
          </a:prstGeom>
        </p:spPr>
        <p:txBody>
          <a:bodyPr lIns="0" tIns="0" rIns="0" bIns="0"/>
          <a:lstStyle>
            <a:lvl1pPr>
              <a:spcBef>
                <a:spcPts val="700"/>
              </a:spcBef>
              <a:defRPr sz="5000" b="1">
                <a:solidFill>
                  <a:srgbClr val="000000"/>
                </a:solidFill>
                <a:latin typeface="Calibri"/>
                <a:ea typeface="Calibri"/>
                <a:cs typeface="Calibri"/>
                <a:sym typeface="Calibri"/>
              </a:defRPr>
            </a:lvl1pPr>
          </a:lstStyle>
          <a:p>
            <a:pPr lvl="0">
              <a:defRPr sz="1800" b="0"/>
            </a:pPr>
            <a:r>
              <a:rPr sz="5000" b="1"/>
              <a:t>Train vs Test</a:t>
            </a:r>
          </a:p>
        </p:txBody>
      </p:sp>
      <p:sp>
        <p:nvSpPr>
          <p:cNvPr id="119" name="Shape 119"/>
          <p:cNvSpPr/>
          <p:nvPr/>
        </p:nvSpPr>
        <p:spPr>
          <a:xfrm>
            <a:off x="1290043" y="1775321"/>
            <a:ext cx="6828880" cy="117762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lgn="ctr" defTabSz="402336">
              <a:spcBef>
                <a:spcPts val="300"/>
              </a:spcBef>
            </a:pPr>
            <a:r>
              <a:rPr sz="2816" b="1">
                <a:latin typeface="Calibri"/>
                <a:ea typeface="Calibri"/>
                <a:cs typeface="Calibri"/>
                <a:sym typeface="Calibri"/>
              </a:rPr>
              <a:t>1 of 10</a:t>
            </a:r>
          </a:p>
          <a:p>
            <a:pPr lvl="0" algn="ctr" defTabSz="402336">
              <a:spcBef>
                <a:spcPts val="300"/>
              </a:spcBef>
            </a:pPr>
            <a:r>
              <a:rPr sz="2816" b="1">
                <a:latin typeface="Calibri"/>
                <a:ea typeface="Calibri"/>
                <a:cs typeface="Calibri"/>
                <a:sym typeface="Calibri"/>
              </a:rPr>
              <a:t>Top 10 Data Science Practitioner Pitfalls</a:t>
            </a:r>
          </a:p>
        </p:txBody>
      </p:sp>
      <p:sp>
        <p:nvSpPr>
          <p:cNvPr id="120" name="Shape 120"/>
          <p:cNvSpPr/>
          <p:nvPr/>
        </p:nvSpPr>
        <p:spPr>
          <a:xfrm flipV="1">
            <a:off x="1837615" y="3428999"/>
            <a:ext cx="5733736" cy="1"/>
          </a:xfrm>
          <a:prstGeom prst="line">
            <a:avLst/>
          </a:prstGeom>
          <a:ln w="38100">
            <a:solidFill>
              <a:srgbClr val="FAE81A"/>
            </a:solidFill>
          </a:ln>
        </p:spPr>
        <p:txBody>
          <a:bodyPr lIns="0" tIns="0" rIns="0" bIns="0"/>
          <a:lstStyle/>
          <a:p>
            <a:pPr lvl="0">
              <a:defRPr sz="1200">
                <a:latin typeface="+mn-lt"/>
                <a:ea typeface="+mn-ea"/>
                <a:cs typeface="+mn-cs"/>
                <a:sym typeface="Helvetica"/>
              </a:defRPr>
            </a:pPr>
            <a:endParaRPr/>
          </a:p>
        </p:txBody>
      </p:sp>
      <p:pic>
        <p:nvPicPr>
          <p:cNvPr id="121" name="h2o_buildsmarterapps.png"/>
          <p:cNvPicPr/>
          <p:nvPr/>
        </p:nvPicPr>
        <p:blipFill>
          <a:blip r:embed="rId2">
            <a:extLst/>
          </a:blip>
          <a:stretch>
            <a:fillRect/>
          </a:stretch>
        </p:blipFill>
        <p:spPr>
          <a:xfrm>
            <a:off x="3438142" y="3816151"/>
            <a:ext cx="2532682" cy="2487589"/>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p:cNvSpPr>
          <p:nvPr>
            <p:ph type="body" idx="1"/>
          </p:nvPr>
        </p:nvSpPr>
        <p:spPr>
          <a:xfrm>
            <a:off x="1371600" y="711234"/>
            <a:ext cx="6828880" cy="2049513"/>
          </a:xfrm>
          <a:prstGeom prst="rect">
            <a:avLst/>
          </a:prstGeom>
        </p:spPr>
        <p:txBody>
          <a:bodyPr lIns="0" tIns="0" rIns="0" bIns="0"/>
          <a:lstStyle>
            <a:lvl1pPr>
              <a:spcBef>
                <a:spcPts val="700"/>
              </a:spcBef>
              <a:defRPr sz="5000" b="1">
                <a:solidFill>
                  <a:srgbClr val="000000"/>
                </a:solidFill>
                <a:latin typeface="Calibri"/>
                <a:ea typeface="Calibri"/>
                <a:cs typeface="Calibri"/>
                <a:sym typeface="Calibri"/>
              </a:defRPr>
            </a:lvl1pPr>
          </a:lstStyle>
          <a:p>
            <a:pPr lvl="0">
              <a:defRPr sz="1800" b="0"/>
            </a:pPr>
            <a:r>
              <a:rPr sz="5000" b="1"/>
              <a:t>Useless Models</a:t>
            </a:r>
          </a:p>
        </p:txBody>
      </p:sp>
      <p:sp>
        <p:nvSpPr>
          <p:cNvPr id="279" name="Shape 279"/>
          <p:cNvSpPr/>
          <p:nvPr/>
        </p:nvSpPr>
        <p:spPr>
          <a:xfrm>
            <a:off x="1290043" y="1775321"/>
            <a:ext cx="6828880" cy="117762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lgn="ctr" defTabSz="402336">
              <a:spcBef>
                <a:spcPts val="300"/>
              </a:spcBef>
            </a:pPr>
            <a:r>
              <a:rPr sz="2816" b="1">
                <a:latin typeface="Calibri"/>
                <a:ea typeface="Calibri"/>
                <a:cs typeface="Calibri"/>
                <a:sym typeface="Calibri"/>
              </a:rPr>
              <a:t>9 of 10</a:t>
            </a:r>
          </a:p>
          <a:p>
            <a:pPr lvl="0" algn="ctr" defTabSz="402336">
              <a:spcBef>
                <a:spcPts val="300"/>
              </a:spcBef>
            </a:pPr>
            <a:r>
              <a:rPr sz="2816" b="1">
                <a:latin typeface="Calibri"/>
                <a:ea typeface="Calibri"/>
                <a:cs typeface="Calibri"/>
                <a:sym typeface="Calibri"/>
              </a:rPr>
              <a:t>Top 10 Data Science Practitioner Pitfalls</a:t>
            </a:r>
          </a:p>
        </p:txBody>
      </p:sp>
      <p:sp>
        <p:nvSpPr>
          <p:cNvPr id="280" name="Shape 280"/>
          <p:cNvSpPr/>
          <p:nvPr/>
        </p:nvSpPr>
        <p:spPr>
          <a:xfrm flipV="1">
            <a:off x="1837615" y="3428999"/>
            <a:ext cx="5733736" cy="1"/>
          </a:xfrm>
          <a:prstGeom prst="line">
            <a:avLst/>
          </a:prstGeom>
          <a:ln w="38100">
            <a:solidFill>
              <a:srgbClr val="FAE81A"/>
            </a:solidFill>
          </a:ln>
        </p:spPr>
        <p:txBody>
          <a:bodyPr lIns="0" tIns="0" rIns="0" bIns="0"/>
          <a:lstStyle/>
          <a:p>
            <a:pPr lvl="0">
              <a:defRPr sz="1200">
                <a:latin typeface="+mn-lt"/>
                <a:ea typeface="+mn-ea"/>
                <a:cs typeface="+mn-cs"/>
                <a:sym typeface="Helvetica"/>
              </a:defRPr>
            </a:pPr>
            <a:endParaRPr/>
          </a:p>
        </p:txBody>
      </p:sp>
      <p:pic>
        <p:nvPicPr>
          <p:cNvPr id="281" name="h2o_buildsmarterapps.png"/>
          <p:cNvPicPr/>
          <p:nvPr/>
        </p:nvPicPr>
        <p:blipFill>
          <a:blip r:embed="rId2">
            <a:extLst/>
          </a:blip>
          <a:stretch>
            <a:fillRect/>
          </a:stretch>
        </p:blipFill>
        <p:spPr>
          <a:xfrm>
            <a:off x="3438142" y="3816151"/>
            <a:ext cx="2532682" cy="2487589"/>
          </a:xfrm>
          <a:prstGeom prst="rect">
            <a:avLst/>
          </a:prstGeom>
          <a:ln w="12700">
            <a:miter lim="400000"/>
          </a:ln>
        </p:spPr>
      </p:pic>
    </p:spTree>
  </p:cSld>
  <p:clrMapOvr>
    <a:masterClrMapping/>
  </p:clrMapOvr>
  <p:transition xmlns:p14="http://schemas.microsoft.com/office/powerpoint/2010/mai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p:cNvSpPr>
          <p:nvPr>
            <p:ph type="title"/>
          </p:nvPr>
        </p:nvSpPr>
        <p:spPr>
          <a:xfrm>
            <a:off x="457200" y="345738"/>
            <a:ext cx="8229600" cy="801141"/>
          </a:xfrm>
          <a:prstGeom prst="rect">
            <a:avLst/>
          </a:prstGeom>
        </p:spPr>
        <p:txBody>
          <a:bodyPr lIns="0" tIns="0" rIns="0" bIns="0">
            <a:normAutofit/>
          </a:bodyPr>
          <a:lstStyle>
            <a:lvl1pPr defTabSz="877823">
              <a:lnSpc>
                <a:spcPts val="5500"/>
              </a:lnSpc>
              <a:defRPr sz="5184"/>
            </a:lvl1pPr>
          </a:lstStyle>
          <a:p>
            <a:pPr lvl="0">
              <a:defRPr sz="1800"/>
            </a:pPr>
            <a:r>
              <a:rPr sz="5184"/>
              <a:t>9. Useless Models</a:t>
            </a:r>
          </a:p>
        </p:txBody>
      </p:sp>
      <p:sp>
        <p:nvSpPr>
          <p:cNvPr id="284" name="Shape 284"/>
          <p:cNvSpPr>
            <a:spLocks noGrp="1"/>
          </p:cNvSpPr>
          <p:nvPr>
            <p:ph type="body" idx="1"/>
          </p:nvPr>
        </p:nvSpPr>
        <p:spPr>
          <a:xfrm>
            <a:off x="84774" y="1632738"/>
            <a:ext cx="2681621" cy="1005841"/>
          </a:xfrm>
          <a:prstGeom prst="rect">
            <a:avLst/>
          </a:prstGeom>
        </p:spPr>
        <p:txBody>
          <a:bodyPr/>
          <a:lstStyle/>
          <a:p>
            <a:pPr marL="0" lvl="0" indent="0" algn="r">
              <a:buSzTx/>
              <a:buNone/>
              <a:defRPr sz="1800">
                <a:solidFill>
                  <a:srgbClr val="000000"/>
                </a:solidFill>
              </a:defRPr>
            </a:pPr>
            <a:r>
              <a:rPr sz="2400">
                <a:solidFill>
                  <a:srgbClr val="808080"/>
                </a:solidFill>
              </a:rPr>
              <a:t>What is a </a:t>
            </a:r>
          </a:p>
          <a:p>
            <a:pPr marL="0" lvl="0" indent="0" algn="r">
              <a:buSzTx/>
              <a:buNone/>
              <a:defRPr sz="1800">
                <a:solidFill>
                  <a:srgbClr val="000000"/>
                </a:solidFill>
              </a:defRPr>
            </a:pPr>
            <a:r>
              <a:rPr sz="2400">
                <a:solidFill>
                  <a:srgbClr val="808080"/>
                </a:solidFill>
              </a:rPr>
              <a:t>“Useless” Model?</a:t>
            </a:r>
          </a:p>
        </p:txBody>
      </p:sp>
      <p:sp>
        <p:nvSpPr>
          <p:cNvPr id="285" name="Shape 285"/>
          <p:cNvSpPr/>
          <p:nvPr/>
        </p:nvSpPr>
        <p:spPr>
          <a:xfrm>
            <a:off x="3378818" y="1603156"/>
            <a:ext cx="4958770" cy="21488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lvl="0" indent="-285750">
              <a:buSzPct val="100000"/>
              <a:buFont typeface="Arial"/>
              <a:buChar char="•"/>
            </a:pPr>
            <a:r>
              <a:rPr sz="1500">
                <a:latin typeface="Segoe UI Semilight"/>
                <a:ea typeface="Segoe UI Semilight"/>
                <a:cs typeface="Segoe UI Semilight"/>
                <a:sym typeface="Segoe UI Semilight"/>
              </a:rPr>
              <a:t>Solving the Wrong Problem.</a:t>
            </a:r>
          </a:p>
          <a:p>
            <a:pPr marL="285750" lvl="0" indent="-285750">
              <a:buSzPct val="100000"/>
              <a:buFont typeface="Arial"/>
              <a:buChar char="•"/>
            </a:pPr>
            <a:r>
              <a:rPr sz="1500">
                <a:latin typeface="Segoe UI Semilight"/>
                <a:ea typeface="Segoe UI Semilight"/>
                <a:cs typeface="Segoe UI Semilight"/>
                <a:sym typeface="Segoe UI Semilight"/>
              </a:rPr>
              <a:t>Not collecting appropriate data.</a:t>
            </a:r>
          </a:p>
          <a:p>
            <a:pPr marL="285750" lvl="0" indent="-285750">
              <a:buSzPct val="100000"/>
              <a:buFont typeface="Arial"/>
              <a:buChar char="•"/>
            </a:pPr>
            <a:r>
              <a:rPr sz="1500">
                <a:latin typeface="Segoe UI Semilight"/>
                <a:ea typeface="Segoe UI Semilight"/>
                <a:cs typeface="Segoe UI Semilight"/>
                <a:sym typeface="Segoe UI Semilight"/>
              </a:rPr>
              <a:t>Not structuring data correctly to solve the problem.</a:t>
            </a:r>
          </a:p>
          <a:p>
            <a:pPr marL="285750" lvl="0" indent="-285750">
              <a:buSzPct val="100000"/>
              <a:buFont typeface="Arial"/>
              <a:buChar char="•"/>
            </a:pPr>
            <a:r>
              <a:rPr sz="1500">
                <a:latin typeface="Segoe UI Semilight"/>
                <a:ea typeface="Segoe UI Semilight"/>
                <a:cs typeface="Segoe UI Semilight"/>
                <a:sym typeface="Segoe UI Semilight"/>
              </a:rPr>
              <a:t>Choosing a target/loss measure that does not optimize the end use case: using accuracy to prioritize resources.</a:t>
            </a:r>
          </a:p>
          <a:p>
            <a:pPr marL="285750" lvl="0" indent="-285750">
              <a:buSzPct val="100000"/>
              <a:buFont typeface="Arial"/>
              <a:buChar char="•"/>
            </a:pPr>
            <a:r>
              <a:rPr sz="1500">
                <a:latin typeface="Segoe UI Semilight"/>
                <a:ea typeface="Segoe UI Semilight"/>
                <a:cs typeface="Segoe UI Semilight"/>
                <a:sym typeface="Segoe UI Semilight"/>
              </a:rPr>
              <a:t>Having a model that is not actionable.</a:t>
            </a:r>
          </a:p>
          <a:p>
            <a:pPr marL="285750" lvl="0" indent="-285750">
              <a:buSzPct val="100000"/>
              <a:buFont typeface="Arial"/>
              <a:buChar char="•"/>
            </a:pPr>
            <a:r>
              <a:rPr sz="1500">
                <a:latin typeface="Segoe UI Semilight"/>
                <a:ea typeface="Segoe UI Semilight"/>
                <a:cs typeface="Segoe UI Semilight"/>
                <a:sym typeface="Segoe UI Semilight"/>
              </a:rPr>
              <a:t>Using a complicated model that is less accurate than a simple model.</a:t>
            </a:r>
          </a:p>
        </p:txBody>
      </p:sp>
      <p:sp>
        <p:nvSpPr>
          <p:cNvPr id="286" name="Shape 286"/>
          <p:cNvSpPr/>
          <p:nvPr/>
        </p:nvSpPr>
        <p:spPr>
          <a:xfrm flipH="1">
            <a:off x="3036132" y="1635718"/>
            <a:ext cx="1" cy="4800943"/>
          </a:xfrm>
          <a:prstGeom prst="line">
            <a:avLst/>
          </a:prstGeom>
          <a:ln w="57150">
            <a:solidFill>
              <a:srgbClr val="FBE91F"/>
            </a:solidFill>
          </a:ln>
        </p:spPr>
        <p:txBody>
          <a:bodyPr lIns="0" tIns="0" rIns="0" bIns="0"/>
          <a:lstStyle/>
          <a:p>
            <a:pPr lvl="0">
              <a:defRPr sz="1200">
                <a:latin typeface="+mn-lt"/>
                <a:ea typeface="+mn-ea"/>
                <a:cs typeface="+mn-cs"/>
                <a:sym typeface="Helvetica"/>
              </a:defRPr>
            </a:pPr>
            <a:endParaRPr/>
          </a:p>
        </p:txBody>
      </p:sp>
      <p:sp>
        <p:nvSpPr>
          <p:cNvPr id="287" name="Shape 287"/>
          <p:cNvSpPr/>
          <p:nvPr/>
        </p:nvSpPr>
        <p:spPr>
          <a:xfrm>
            <a:off x="3378818" y="3927888"/>
            <a:ext cx="4958770" cy="1"/>
          </a:xfrm>
          <a:prstGeom prst="line">
            <a:avLst/>
          </a:prstGeom>
          <a:ln w="25400">
            <a:solidFill>
              <a:srgbClr val="BFBFBF"/>
            </a:solidFill>
          </a:ln>
        </p:spPr>
        <p:txBody>
          <a:bodyPr lIns="0" tIns="0" rIns="0" bIns="0"/>
          <a:lstStyle/>
          <a:p>
            <a:pPr lvl="0">
              <a:defRPr sz="1200">
                <a:latin typeface="+mn-lt"/>
                <a:ea typeface="+mn-ea"/>
                <a:cs typeface="+mn-cs"/>
                <a:sym typeface="Helvetica"/>
              </a:defRPr>
            </a:pPr>
            <a:endParaRPr/>
          </a:p>
        </p:txBody>
      </p:sp>
      <p:sp>
        <p:nvSpPr>
          <p:cNvPr id="288" name="Shape 288"/>
          <p:cNvSpPr/>
          <p:nvPr/>
        </p:nvSpPr>
        <p:spPr>
          <a:xfrm>
            <a:off x="3305872" y="4103780"/>
            <a:ext cx="5441425" cy="2377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lvl="1" indent="-342900">
              <a:buSzPct val="100000"/>
              <a:buFont typeface="Arial"/>
              <a:buChar char="•"/>
            </a:pPr>
            <a:r>
              <a:rPr sz="1500">
                <a:latin typeface="Segoe UI Semilight"/>
                <a:ea typeface="Segoe UI Semilight"/>
                <a:cs typeface="Segoe UI Semilight"/>
                <a:sym typeface="Segoe UI Semilight"/>
              </a:rPr>
              <a:t>Understand the problem statement.</a:t>
            </a:r>
          </a:p>
          <a:p>
            <a:pPr marL="342900" lvl="1" indent="-342900">
              <a:buSzPct val="100000"/>
              <a:buFont typeface="Arial"/>
              <a:buChar char="•"/>
            </a:pPr>
            <a:r>
              <a:rPr sz="1500">
                <a:latin typeface="Segoe UI Semilight"/>
                <a:ea typeface="Segoe UI Semilight"/>
                <a:cs typeface="Segoe UI Semilight"/>
                <a:sym typeface="Segoe UI Semilight"/>
              </a:rPr>
              <a:t>Solving the wrong problem is an issue in all problem-solving domains, but arguably easier with black box techniques common to ML</a:t>
            </a:r>
          </a:p>
          <a:p>
            <a:pPr marL="342900" lvl="1" indent="-342900">
              <a:buSzPct val="100000"/>
              <a:buFont typeface="Arial"/>
              <a:buChar char="•"/>
            </a:pPr>
            <a:r>
              <a:rPr sz="1500">
                <a:latin typeface="Segoe UI Semilight"/>
                <a:ea typeface="Segoe UI Semilight"/>
                <a:cs typeface="Segoe UI Semilight"/>
                <a:sym typeface="Segoe UI Semilight"/>
              </a:rPr>
              <a:t>Utilize post-processing measures</a:t>
            </a:r>
          </a:p>
          <a:p>
            <a:pPr marL="342900" lvl="1" indent="-342900">
              <a:buSzPct val="100000"/>
              <a:buFont typeface="Arial"/>
              <a:buChar char="•"/>
            </a:pPr>
            <a:r>
              <a:rPr sz="1500">
                <a:latin typeface="Segoe UI Semilight"/>
                <a:ea typeface="Segoe UI Semilight"/>
                <a:cs typeface="Segoe UI Semilight"/>
                <a:sym typeface="Segoe UI Semilight"/>
              </a:rPr>
              <a:t>Create simple baseline models to understand lift of more complex models</a:t>
            </a:r>
          </a:p>
          <a:p>
            <a:pPr marL="342900" lvl="1" indent="-342900">
              <a:buSzPct val="100000"/>
              <a:buFont typeface="Arial"/>
              <a:buChar char="•"/>
            </a:pPr>
            <a:r>
              <a:rPr sz="1500">
                <a:latin typeface="Segoe UI Semilight"/>
                <a:ea typeface="Segoe UI Semilight"/>
                <a:cs typeface="Segoe UI Semilight"/>
                <a:sym typeface="Segoe UI Semilight"/>
              </a:rPr>
              <a:t>Plan on an iterative approach: start quickly, even if on imperfect data</a:t>
            </a:r>
          </a:p>
          <a:p>
            <a:pPr marL="342900" lvl="1" indent="-342900">
              <a:buSzPct val="100000"/>
              <a:buFont typeface="Arial"/>
              <a:buChar char="•"/>
            </a:pPr>
            <a:r>
              <a:rPr sz="1500">
                <a:latin typeface="Segoe UI Semilight"/>
                <a:ea typeface="Segoe UI Semilight"/>
                <a:cs typeface="Segoe UI Semilight"/>
                <a:sym typeface="Segoe UI Semilight"/>
              </a:rPr>
              <a:t>Question your models and attempt to understand them</a:t>
            </a:r>
          </a:p>
        </p:txBody>
      </p:sp>
      <p:sp>
        <p:nvSpPr>
          <p:cNvPr id="289" name="Shape 289"/>
          <p:cNvSpPr/>
          <p:nvPr/>
        </p:nvSpPr>
        <p:spPr>
          <a:xfrm>
            <a:off x="84774" y="4033087"/>
            <a:ext cx="2681621" cy="10058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algn="r" defTabSz="914400">
              <a:spcBef>
                <a:spcPts val="500"/>
              </a:spcBef>
              <a:buFont typeface="Arial"/>
              <a:defRPr sz="2400">
                <a:solidFill>
                  <a:srgbClr val="808080"/>
                </a:solidFill>
                <a:latin typeface="Myriad Pro"/>
                <a:ea typeface="Myriad Pro"/>
                <a:cs typeface="Myriad Pro"/>
                <a:sym typeface="Myriad Pro"/>
              </a:defRPr>
            </a:lvl1pPr>
          </a:lstStyle>
          <a:p>
            <a:pPr lvl="0">
              <a:defRPr sz="1800">
                <a:solidFill>
                  <a:srgbClr val="000000"/>
                </a:solidFill>
              </a:defRPr>
            </a:pPr>
            <a:r>
              <a:rPr sz="2400">
                <a:solidFill>
                  <a:srgbClr val="808080"/>
                </a:solidFill>
              </a:rPr>
              <a:t>What To Do</a:t>
            </a:r>
          </a:p>
        </p:txBody>
      </p:sp>
    </p:spTree>
  </p:cSld>
  <p:clrMapOvr>
    <a:masterClrMapping/>
  </p:clrMapOvr>
  <p:transition xmlns:p14="http://schemas.microsoft.com/office/powerpoint/2010/mai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a:spLocks noGrp="1"/>
          </p:cNvSpPr>
          <p:nvPr>
            <p:ph type="body" idx="1"/>
          </p:nvPr>
        </p:nvSpPr>
        <p:spPr>
          <a:xfrm>
            <a:off x="1371600" y="711234"/>
            <a:ext cx="6828880" cy="2049513"/>
          </a:xfrm>
          <a:prstGeom prst="rect">
            <a:avLst/>
          </a:prstGeom>
        </p:spPr>
        <p:txBody>
          <a:bodyPr lIns="0" tIns="0" rIns="0" bIns="0"/>
          <a:lstStyle>
            <a:lvl1pPr>
              <a:spcBef>
                <a:spcPts val="700"/>
              </a:spcBef>
              <a:defRPr sz="5000" b="1">
                <a:solidFill>
                  <a:srgbClr val="000000"/>
                </a:solidFill>
                <a:latin typeface="Calibri"/>
                <a:ea typeface="Calibri"/>
                <a:cs typeface="Calibri"/>
                <a:sym typeface="Calibri"/>
              </a:defRPr>
            </a:lvl1pPr>
          </a:lstStyle>
          <a:p>
            <a:pPr lvl="0">
              <a:defRPr sz="1800" b="0"/>
            </a:pPr>
            <a:r>
              <a:rPr sz="5000" b="1"/>
              <a:t>No Free Lunch</a:t>
            </a:r>
          </a:p>
        </p:txBody>
      </p:sp>
      <p:sp>
        <p:nvSpPr>
          <p:cNvPr id="292" name="Shape 292"/>
          <p:cNvSpPr/>
          <p:nvPr/>
        </p:nvSpPr>
        <p:spPr>
          <a:xfrm>
            <a:off x="1290043" y="1775321"/>
            <a:ext cx="6828880" cy="117762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lgn="ctr" defTabSz="402336">
              <a:spcBef>
                <a:spcPts val="300"/>
              </a:spcBef>
            </a:pPr>
            <a:r>
              <a:rPr sz="2816" b="1">
                <a:latin typeface="Calibri"/>
                <a:ea typeface="Calibri"/>
                <a:cs typeface="Calibri"/>
                <a:sym typeface="Calibri"/>
              </a:rPr>
              <a:t>10 of 10</a:t>
            </a:r>
          </a:p>
          <a:p>
            <a:pPr lvl="0" algn="ctr" defTabSz="402336">
              <a:spcBef>
                <a:spcPts val="300"/>
              </a:spcBef>
            </a:pPr>
            <a:r>
              <a:rPr sz="2816" b="1">
                <a:latin typeface="Calibri"/>
                <a:ea typeface="Calibri"/>
                <a:cs typeface="Calibri"/>
                <a:sym typeface="Calibri"/>
              </a:rPr>
              <a:t>Top 10 Data Science Practitioner Pitfalls</a:t>
            </a:r>
          </a:p>
        </p:txBody>
      </p:sp>
      <p:sp>
        <p:nvSpPr>
          <p:cNvPr id="293" name="Shape 293"/>
          <p:cNvSpPr/>
          <p:nvPr/>
        </p:nvSpPr>
        <p:spPr>
          <a:xfrm flipV="1">
            <a:off x="1837615" y="3428999"/>
            <a:ext cx="5733736" cy="1"/>
          </a:xfrm>
          <a:prstGeom prst="line">
            <a:avLst/>
          </a:prstGeom>
          <a:ln w="38100">
            <a:solidFill>
              <a:srgbClr val="FAE81A"/>
            </a:solidFill>
          </a:ln>
        </p:spPr>
        <p:txBody>
          <a:bodyPr lIns="0" tIns="0" rIns="0" bIns="0"/>
          <a:lstStyle/>
          <a:p>
            <a:pPr lvl="0">
              <a:defRPr sz="1200">
                <a:latin typeface="+mn-lt"/>
                <a:ea typeface="+mn-ea"/>
                <a:cs typeface="+mn-cs"/>
                <a:sym typeface="Helvetica"/>
              </a:defRPr>
            </a:pPr>
            <a:endParaRPr/>
          </a:p>
        </p:txBody>
      </p:sp>
      <p:pic>
        <p:nvPicPr>
          <p:cNvPr id="294" name="h2o_buildsmarterapps.png"/>
          <p:cNvPicPr/>
          <p:nvPr/>
        </p:nvPicPr>
        <p:blipFill>
          <a:blip r:embed="rId2">
            <a:extLst/>
          </a:blip>
          <a:stretch>
            <a:fillRect/>
          </a:stretch>
        </p:blipFill>
        <p:spPr>
          <a:xfrm>
            <a:off x="3438142" y="3816151"/>
            <a:ext cx="2532682" cy="2487589"/>
          </a:xfrm>
          <a:prstGeom prst="rect">
            <a:avLst/>
          </a:prstGeom>
          <a:ln w="12700">
            <a:miter lim="400000"/>
          </a:ln>
        </p:spPr>
      </p:pic>
    </p:spTree>
  </p:cSld>
  <p:clrMapOvr>
    <a:masterClrMapping/>
  </p:clrMapOvr>
  <p:transition xmlns:p14="http://schemas.microsoft.com/office/powerpoint/2010/mai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a:spLocks noGrp="1"/>
          </p:cNvSpPr>
          <p:nvPr>
            <p:ph type="title"/>
          </p:nvPr>
        </p:nvSpPr>
        <p:spPr>
          <a:xfrm>
            <a:off x="457200" y="345738"/>
            <a:ext cx="8229600" cy="801141"/>
          </a:xfrm>
          <a:prstGeom prst="rect">
            <a:avLst/>
          </a:prstGeom>
        </p:spPr>
        <p:txBody>
          <a:bodyPr lIns="0" tIns="0" rIns="0" bIns="0">
            <a:normAutofit/>
          </a:bodyPr>
          <a:lstStyle>
            <a:lvl1pPr defTabSz="877823">
              <a:lnSpc>
                <a:spcPts val="5500"/>
              </a:lnSpc>
              <a:defRPr sz="5184"/>
            </a:lvl1pPr>
          </a:lstStyle>
          <a:p>
            <a:pPr lvl="0">
              <a:defRPr sz="1800"/>
            </a:pPr>
            <a:r>
              <a:rPr sz="5184"/>
              <a:t>10. No Free Lunch</a:t>
            </a:r>
          </a:p>
        </p:txBody>
      </p:sp>
      <p:sp>
        <p:nvSpPr>
          <p:cNvPr id="297" name="Shape 297"/>
          <p:cNvSpPr>
            <a:spLocks noGrp="1"/>
          </p:cNvSpPr>
          <p:nvPr>
            <p:ph type="body" idx="1"/>
          </p:nvPr>
        </p:nvSpPr>
        <p:spPr>
          <a:xfrm>
            <a:off x="84774" y="1632738"/>
            <a:ext cx="2681621" cy="1005841"/>
          </a:xfrm>
          <a:prstGeom prst="rect">
            <a:avLst/>
          </a:prstGeom>
        </p:spPr>
        <p:txBody>
          <a:bodyPr/>
          <a:lstStyle>
            <a:lvl1pPr marL="0" indent="0" algn="r">
              <a:buSzTx/>
              <a:buNone/>
            </a:lvl1pPr>
          </a:lstStyle>
          <a:p>
            <a:pPr lvl="0">
              <a:defRPr sz="1800">
                <a:solidFill>
                  <a:srgbClr val="000000"/>
                </a:solidFill>
              </a:defRPr>
            </a:pPr>
            <a:r>
              <a:rPr sz="2400">
                <a:solidFill>
                  <a:srgbClr val="808080"/>
                </a:solidFill>
              </a:rPr>
              <a:t>No Such Thing as a Free Lunch</a:t>
            </a:r>
          </a:p>
        </p:txBody>
      </p:sp>
      <p:sp>
        <p:nvSpPr>
          <p:cNvPr id="298" name="Shape 298"/>
          <p:cNvSpPr/>
          <p:nvPr/>
        </p:nvSpPr>
        <p:spPr>
          <a:xfrm>
            <a:off x="3378818" y="1561023"/>
            <a:ext cx="4958770" cy="35890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lvl="0" indent="-285750">
              <a:lnSpc>
                <a:spcPct val="110000"/>
              </a:lnSpc>
              <a:buSzPct val="100000"/>
              <a:buFont typeface="Arial"/>
              <a:buChar char="•"/>
            </a:pPr>
            <a:r>
              <a:rPr sz="1500">
                <a:latin typeface="Segoe UI Semilight"/>
                <a:ea typeface="Segoe UI Semilight"/>
                <a:cs typeface="Segoe UI Semilight"/>
                <a:sym typeface="Segoe UI Semilight"/>
              </a:rPr>
              <a:t>No general purpose algorithm to solve all problems.</a:t>
            </a:r>
          </a:p>
          <a:p>
            <a:pPr marL="285750" lvl="0" indent="-285750">
              <a:lnSpc>
                <a:spcPct val="110000"/>
              </a:lnSpc>
              <a:buSzPct val="100000"/>
              <a:buFont typeface="Arial"/>
              <a:buChar char="•"/>
            </a:pPr>
            <a:r>
              <a:rPr sz="1500">
                <a:latin typeface="Segoe UI Semilight"/>
                <a:ea typeface="Segoe UI Semilight"/>
                <a:cs typeface="Segoe UI Semilight"/>
                <a:sym typeface="Segoe UI Semilight"/>
              </a:rPr>
              <a:t>No right answer on optimal data preparation.</a:t>
            </a:r>
          </a:p>
          <a:p>
            <a:pPr marL="285750" lvl="0" indent="-285750">
              <a:lnSpc>
                <a:spcPct val="110000"/>
              </a:lnSpc>
              <a:buSzPct val="100000"/>
              <a:buFont typeface="Arial"/>
              <a:buChar char="•"/>
            </a:pPr>
            <a:r>
              <a:rPr sz="1500">
                <a:latin typeface="Segoe UI Semilight"/>
                <a:ea typeface="Segoe UI Semilight"/>
                <a:cs typeface="Segoe UI Semilight"/>
                <a:sym typeface="Segoe UI Semilight"/>
              </a:rPr>
              <a:t>General heuristics are not always true:</a:t>
            </a:r>
          </a:p>
          <a:p>
            <a:pPr marL="742950" lvl="1" indent="-285750">
              <a:lnSpc>
                <a:spcPct val="110000"/>
              </a:lnSpc>
              <a:buSzPct val="100000"/>
              <a:buFont typeface="Arial"/>
              <a:buChar char="•"/>
            </a:pPr>
            <a:r>
              <a:rPr sz="1500">
                <a:latin typeface="Segoe UI Semilight"/>
                <a:ea typeface="Segoe UI Semilight"/>
                <a:cs typeface="Segoe UI Semilight"/>
                <a:sym typeface="Segoe UI Semilight"/>
              </a:rPr>
              <a:t>Tree models solve problems equivalently with any order-preserving transformation.</a:t>
            </a:r>
          </a:p>
          <a:p>
            <a:pPr marL="742950" lvl="1" indent="-285750">
              <a:lnSpc>
                <a:spcPct val="110000"/>
              </a:lnSpc>
              <a:buSzPct val="100000"/>
              <a:buFont typeface="Arial"/>
              <a:buChar char="•"/>
            </a:pPr>
            <a:r>
              <a:rPr sz="1500">
                <a:latin typeface="Segoe UI Semilight"/>
                <a:ea typeface="Segoe UI Semilight"/>
                <a:cs typeface="Segoe UI Semilight"/>
                <a:sym typeface="Segoe UI Semilight"/>
              </a:rPr>
              <a:t>Decision trees and neural networks will automatically find interactions.</a:t>
            </a:r>
          </a:p>
          <a:p>
            <a:pPr marL="742950" lvl="1" indent="-285750">
              <a:lnSpc>
                <a:spcPct val="110000"/>
              </a:lnSpc>
              <a:buSzPct val="100000"/>
              <a:buFont typeface="Arial"/>
              <a:buChar char="•"/>
            </a:pPr>
            <a:r>
              <a:rPr sz="1500">
                <a:latin typeface="Segoe UI Semilight"/>
                <a:ea typeface="Segoe UI Semilight"/>
                <a:cs typeface="Segoe UI Semilight"/>
                <a:sym typeface="Segoe UI Semilight"/>
              </a:rPr>
              <a:t>High number of predictors may be handled, but lead to a less optimal result than fewer key predictors.</a:t>
            </a:r>
          </a:p>
          <a:p>
            <a:pPr marL="742950" lvl="1" indent="-285750">
              <a:lnSpc>
                <a:spcPct val="110000"/>
              </a:lnSpc>
              <a:buSzPct val="100000"/>
              <a:buFont typeface="Arial"/>
              <a:buChar char="•"/>
            </a:pPr>
            <a:r>
              <a:rPr sz="1500">
                <a:latin typeface="Segoe UI Semilight"/>
                <a:ea typeface="Segoe UI Semilight"/>
                <a:cs typeface="Segoe UI Semilight"/>
                <a:sym typeface="Segoe UI Semilight"/>
              </a:rPr>
              <a:t>Models can not find relative information that span multiple observations.</a:t>
            </a:r>
          </a:p>
          <a:p>
            <a:pPr marL="742950" lvl="1" indent="-285750">
              <a:lnSpc>
                <a:spcPct val="110000"/>
              </a:lnSpc>
              <a:buSzPct val="100000"/>
              <a:buFont typeface="Arial"/>
              <a:buChar char="•"/>
            </a:pPr>
            <a:r>
              <a:rPr sz="1500">
                <a:latin typeface="Segoe UI Semilight"/>
                <a:ea typeface="Segoe UI Semilight"/>
                <a:cs typeface="Segoe UI Semilight"/>
                <a:sym typeface="Segoe UI Semilight"/>
              </a:rPr>
              <a:t>Model feedback can be misleading: relative influence, linear coefficients</a:t>
            </a:r>
          </a:p>
        </p:txBody>
      </p:sp>
      <p:sp>
        <p:nvSpPr>
          <p:cNvPr id="299" name="Shape 299"/>
          <p:cNvSpPr/>
          <p:nvPr/>
        </p:nvSpPr>
        <p:spPr>
          <a:xfrm flipH="1">
            <a:off x="3036133" y="1635718"/>
            <a:ext cx="1" cy="4877984"/>
          </a:xfrm>
          <a:prstGeom prst="line">
            <a:avLst/>
          </a:prstGeom>
          <a:ln w="57150">
            <a:solidFill>
              <a:srgbClr val="FBE91F"/>
            </a:solidFill>
          </a:ln>
        </p:spPr>
        <p:txBody>
          <a:bodyPr lIns="0" tIns="0" rIns="0" bIns="0"/>
          <a:lstStyle/>
          <a:p>
            <a:pPr lvl="0">
              <a:defRPr sz="1200">
                <a:latin typeface="+mn-lt"/>
                <a:ea typeface="+mn-ea"/>
                <a:cs typeface="+mn-cs"/>
                <a:sym typeface="Helvetica"/>
              </a:defRPr>
            </a:pPr>
            <a:endParaRPr/>
          </a:p>
        </p:txBody>
      </p:sp>
      <p:sp>
        <p:nvSpPr>
          <p:cNvPr id="300" name="Shape 300"/>
          <p:cNvSpPr/>
          <p:nvPr/>
        </p:nvSpPr>
        <p:spPr>
          <a:xfrm>
            <a:off x="3305872" y="5260531"/>
            <a:ext cx="4958769" cy="1"/>
          </a:xfrm>
          <a:prstGeom prst="line">
            <a:avLst/>
          </a:prstGeom>
          <a:ln w="25400">
            <a:solidFill>
              <a:srgbClr val="BFBFBF"/>
            </a:solidFill>
          </a:ln>
        </p:spPr>
        <p:txBody>
          <a:bodyPr lIns="0" tIns="0" rIns="0" bIns="0"/>
          <a:lstStyle/>
          <a:p>
            <a:pPr lvl="0">
              <a:defRPr sz="1200">
                <a:latin typeface="+mn-lt"/>
                <a:ea typeface="+mn-ea"/>
                <a:cs typeface="+mn-cs"/>
                <a:sym typeface="Helvetica"/>
              </a:defRPr>
            </a:pPr>
            <a:endParaRPr/>
          </a:p>
        </p:txBody>
      </p:sp>
      <p:sp>
        <p:nvSpPr>
          <p:cNvPr id="301" name="Shape 301"/>
          <p:cNvSpPr/>
          <p:nvPr/>
        </p:nvSpPr>
        <p:spPr>
          <a:xfrm>
            <a:off x="3378818" y="5371019"/>
            <a:ext cx="5441426" cy="1234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lvl="1" indent="-342900">
              <a:buSzPct val="100000"/>
              <a:buFont typeface="Arial"/>
              <a:buChar char="•"/>
            </a:pPr>
            <a:r>
              <a:rPr sz="1500">
                <a:latin typeface="Segoe UI Semilight"/>
                <a:ea typeface="Segoe UI Semilight"/>
                <a:cs typeface="Segoe UI Semilight"/>
                <a:sym typeface="Segoe UI Semilight"/>
              </a:rPr>
              <a:t>Understand how the underlying algorithms operate</a:t>
            </a:r>
          </a:p>
          <a:p>
            <a:pPr marL="342900" lvl="1" indent="-342900">
              <a:buSzPct val="100000"/>
              <a:buFont typeface="Arial"/>
              <a:buChar char="•"/>
            </a:pPr>
            <a:r>
              <a:rPr sz="1500">
                <a:latin typeface="Segoe UI Semilight"/>
                <a:ea typeface="Segoe UI Semilight"/>
                <a:cs typeface="Segoe UI Semilight"/>
                <a:sym typeface="Segoe UI Semilight"/>
              </a:rPr>
              <a:t>Try several algorithms and observe relative performance and the characteristics of your data</a:t>
            </a:r>
          </a:p>
          <a:p>
            <a:pPr marL="342900" lvl="1" indent="-342900">
              <a:buSzPct val="100000"/>
              <a:buFont typeface="Arial"/>
              <a:buChar char="•"/>
            </a:pPr>
            <a:r>
              <a:rPr sz="1500">
                <a:latin typeface="Segoe UI Semilight"/>
                <a:ea typeface="Segoe UI Semilight"/>
                <a:cs typeface="Segoe UI Semilight"/>
                <a:sym typeface="Segoe UI Semilight"/>
              </a:rPr>
              <a:t>Feature engineering &amp; feature selection</a:t>
            </a:r>
          </a:p>
          <a:p>
            <a:pPr marL="342900" lvl="1" indent="-342900">
              <a:buSzPct val="100000"/>
              <a:buFont typeface="Arial"/>
              <a:buChar char="•"/>
            </a:pPr>
            <a:r>
              <a:rPr sz="1500">
                <a:latin typeface="Segoe UI Semilight"/>
                <a:ea typeface="Segoe UI Semilight"/>
                <a:cs typeface="Segoe UI Semilight"/>
                <a:sym typeface="Segoe UI Semilight"/>
              </a:rPr>
              <a:t>Interpret and react to model feedback</a:t>
            </a:r>
          </a:p>
        </p:txBody>
      </p:sp>
      <p:sp>
        <p:nvSpPr>
          <p:cNvPr id="302" name="Shape 302"/>
          <p:cNvSpPr/>
          <p:nvPr/>
        </p:nvSpPr>
        <p:spPr>
          <a:xfrm>
            <a:off x="84774" y="5328487"/>
            <a:ext cx="2681621" cy="10058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algn="r" defTabSz="914400">
              <a:spcBef>
                <a:spcPts val="500"/>
              </a:spcBef>
              <a:buFont typeface="Arial"/>
              <a:defRPr sz="2400">
                <a:solidFill>
                  <a:srgbClr val="808080"/>
                </a:solidFill>
                <a:latin typeface="Myriad Pro"/>
                <a:ea typeface="Myriad Pro"/>
                <a:cs typeface="Myriad Pro"/>
                <a:sym typeface="Myriad Pro"/>
              </a:defRPr>
            </a:lvl1pPr>
          </a:lstStyle>
          <a:p>
            <a:pPr lvl="0">
              <a:defRPr sz="1800">
                <a:solidFill>
                  <a:srgbClr val="000000"/>
                </a:solidFill>
              </a:defRPr>
            </a:pPr>
            <a:r>
              <a:rPr sz="2400">
                <a:solidFill>
                  <a:srgbClr val="808080"/>
                </a:solidFill>
              </a:rPr>
              <a:t>What To Do</a:t>
            </a:r>
          </a:p>
        </p:txBody>
      </p:sp>
    </p:spTree>
  </p:cSld>
  <p:clrMapOvr>
    <a:masterClrMapping/>
  </p:clrMapOvr>
  <p:transition xmlns:p14="http://schemas.microsoft.com/office/powerpoint/2010/mai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a:spLocks noGrp="1"/>
          </p:cNvSpPr>
          <p:nvPr>
            <p:ph type="title"/>
          </p:nvPr>
        </p:nvSpPr>
        <p:spPr>
          <a:xfrm>
            <a:off x="457200" y="256838"/>
            <a:ext cx="8229600" cy="801141"/>
          </a:xfrm>
          <a:prstGeom prst="rect">
            <a:avLst/>
          </a:prstGeom>
        </p:spPr>
        <p:txBody>
          <a:bodyPr lIns="0" tIns="0" rIns="0" bIns="0">
            <a:normAutofit/>
          </a:bodyPr>
          <a:lstStyle>
            <a:lvl1pPr>
              <a:defRPr sz="4300"/>
            </a:lvl1pPr>
          </a:lstStyle>
          <a:p>
            <a:pPr lvl="0">
              <a:defRPr sz="1800"/>
            </a:pPr>
            <a:r>
              <a:rPr sz="4300"/>
              <a:t>Where to learn more about H2O?</a:t>
            </a:r>
          </a:p>
        </p:txBody>
      </p:sp>
      <p:sp>
        <p:nvSpPr>
          <p:cNvPr id="305" name="Shape 305"/>
          <p:cNvSpPr/>
          <p:nvPr/>
        </p:nvSpPr>
        <p:spPr>
          <a:xfrm>
            <a:off x="751807" y="1649923"/>
            <a:ext cx="7924722" cy="166878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lvl="0" indent="-285750">
              <a:lnSpc>
                <a:spcPct val="110000"/>
              </a:lnSpc>
              <a:buSzPct val="100000"/>
              <a:buFont typeface="Arial"/>
              <a:buChar char="•"/>
            </a:pPr>
            <a:r>
              <a:rPr sz="1900">
                <a:latin typeface="Segoe UI Semilight"/>
                <a:ea typeface="Segoe UI Semilight"/>
                <a:cs typeface="Segoe UI Semilight"/>
                <a:sym typeface="Segoe UI Semilight"/>
              </a:rPr>
              <a:t>H2O Online Training (free):  </a:t>
            </a:r>
            <a:r>
              <a:rPr sz="1900">
                <a:solidFill>
                  <a:srgbClr val="72AEC9"/>
                </a:solidFill>
                <a:latin typeface="Trebuchet MS"/>
                <a:ea typeface="Trebuchet MS"/>
                <a:cs typeface="Trebuchet MS"/>
                <a:sym typeface="Trebuchet MS"/>
              </a:rPr>
              <a:t>http://learn.h2o.ai</a:t>
            </a:r>
            <a:endParaRPr sz="1900">
              <a:latin typeface="Segoe UI Semilight"/>
              <a:ea typeface="Segoe UI Semilight"/>
              <a:cs typeface="Segoe UI Semilight"/>
              <a:sym typeface="Segoe UI Semilight"/>
            </a:endParaRPr>
          </a:p>
          <a:p>
            <a:pPr marL="285750" lvl="0" indent="-285750">
              <a:lnSpc>
                <a:spcPct val="110000"/>
              </a:lnSpc>
              <a:buSzPct val="100000"/>
              <a:buFont typeface="Arial"/>
              <a:buChar char="•"/>
            </a:pPr>
            <a:r>
              <a:rPr sz="1900">
                <a:latin typeface="Segoe UI Semilight"/>
                <a:ea typeface="Segoe UI Semilight"/>
                <a:cs typeface="Segoe UI Semilight"/>
                <a:sym typeface="Segoe UI Semilight"/>
              </a:rPr>
              <a:t>H2O Slidedecks:  </a:t>
            </a:r>
            <a:r>
              <a:rPr sz="1900">
                <a:solidFill>
                  <a:srgbClr val="72AEC9"/>
                </a:solidFill>
                <a:latin typeface="Trebuchet MS"/>
                <a:ea typeface="Trebuchet MS"/>
                <a:cs typeface="Trebuchet MS"/>
                <a:sym typeface="Trebuchet MS"/>
              </a:rPr>
              <a:t>http://www.slideshare.net/0xdata</a:t>
            </a:r>
            <a:endParaRPr sz="1900">
              <a:latin typeface="Segoe UI Semilight"/>
              <a:ea typeface="Segoe UI Semilight"/>
              <a:cs typeface="Segoe UI Semilight"/>
              <a:sym typeface="Segoe UI Semilight"/>
            </a:endParaRPr>
          </a:p>
          <a:p>
            <a:pPr marL="285750" lvl="0" indent="-285750">
              <a:lnSpc>
                <a:spcPct val="110000"/>
              </a:lnSpc>
              <a:buSzPct val="100000"/>
              <a:buFont typeface="Arial"/>
              <a:buChar char="•"/>
            </a:pPr>
            <a:r>
              <a:rPr sz="1900">
                <a:latin typeface="Segoe UI Semilight"/>
                <a:ea typeface="Segoe UI Semilight"/>
                <a:cs typeface="Segoe UI Semilight"/>
                <a:sym typeface="Segoe UI Semilight"/>
              </a:rPr>
              <a:t>H2O Video Presentations:  </a:t>
            </a:r>
            <a:r>
              <a:rPr sz="1900">
                <a:solidFill>
                  <a:srgbClr val="72AEC9"/>
                </a:solidFill>
                <a:latin typeface="Trebuchet MS"/>
                <a:ea typeface="Trebuchet MS"/>
                <a:cs typeface="Trebuchet MS"/>
                <a:sym typeface="Trebuchet MS"/>
              </a:rPr>
              <a:t>https://www.youtube.com/user/0xdata</a:t>
            </a:r>
            <a:endParaRPr sz="1900">
              <a:latin typeface="Segoe UI Semilight"/>
              <a:ea typeface="Segoe UI Semilight"/>
              <a:cs typeface="Segoe UI Semilight"/>
              <a:sym typeface="Segoe UI Semilight"/>
            </a:endParaRPr>
          </a:p>
          <a:p>
            <a:pPr marL="285750" lvl="0" indent="-285750">
              <a:lnSpc>
                <a:spcPct val="110000"/>
              </a:lnSpc>
              <a:buSzPct val="100000"/>
              <a:buFont typeface="Arial"/>
              <a:buChar char="•"/>
            </a:pPr>
            <a:r>
              <a:rPr sz="1900">
                <a:latin typeface="Segoe UI Semilight"/>
                <a:ea typeface="Segoe UI Semilight"/>
                <a:cs typeface="Segoe UI Semilight"/>
                <a:sym typeface="Segoe UI Semilight"/>
              </a:rPr>
              <a:t>H2O Community Events &amp; Meetups:  </a:t>
            </a:r>
            <a:r>
              <a:rPr sz="1900">
                <a:solidFill>
                  <a:srgbClr val="72AEC9"/>
                </a:solidFill>
                <a:latin typeface="Trebuchet MS"/>
                <a:ea typeface="Trebuchet MS"/>
                <a:cs typeface="Trebuchet MS"/>
                <a:sym typeface="Trebuchet MS"/>
              </a:rPr>
              <a:t>http://h2o.ai/events</a:t>
            </a:r>
            <a:endParaRPr sz="1900">
              <a:latin typeface="Segoe UI Semilight"/>
              <a:ea typeface="Segoe UI Semilight"/>
              <a:cs typeface="Segoe UI Semilight"/>
              <a:sym typeface="Segoe UI Semilight"/>
            </a:endParaRPr>
          </a:p>
          <a:p>
            <a:pPr marL="285750" lvl="0" indent="-285750">
              <a:lnSpc>
                <a:spcPct val="110000"/>
              </a:lnSpc>
              <a:buSzPct val="100000"/>
              <a:buFont typeface="Arial"/>
              <a:buChar char="•"/>
            </a:pPr>
            <a:r>
              <a:rPr sz="1900">
                <a:latin typeface="Segoe UI Semilight"/>
                <a:ea typeface="Segoe UI Semilight"/>
                <a:cs typeface="Segoe UI Semilight"/>
                <a:sym typeface="Segoe UI Semilight"/>
              </a:rPr>
              <a:t>Machine Learning &amp; Data Science courses:  </a:t>
            </a:r>
            <a:r>
              <a:rPr sz="1900">
                <a:solidFill>
                  <a:srgbClr val="72AEC9"/>
                </a:solidFill>
                <a:latin typeface="Trebuchet MS"/>
                <a:ea typeface="Trebuchet MS"/>
                <a:cs typeface="Trebuchet MS"/>
                <a:sym typeface="Trebuchet MS"/>
              </a:rPr>
              <a:t>http://coursebuffet.com</a:t>
            </a:r>
          </a:p>
        </p:txBody>
      </p:sp>
      <p:pic>
        <p:nvPicPr>
          <p:cNvPr id="306" name="h2o_buildsmarterapps.png"/>
          <p:cNvPicPr/>
          <p:nvPr/>
        </p:nvPicPr>
        <p:blipFill>
          <a:blip r:embed="rId2">
            <a:extLst/>
          </a:blip>
          <a:stretch>
            <a:fillRect/>
          </a:stretch>
        </p:blipFill>
        <p:spPr>
          <a:xfrm>
            <a:off x="3335578" y="3714473"/>
            <a:ext cx="2472844" cy="2428817"/>
          </a:xfrm>
          <a:prstGeom prst="rect">
            <a:avLst/>
          </a:prstGeom>
          <a:ln w="12700">
            <a:miter lim="400000"/>
          </a:ln>
        </p:spPr>
      </p:pic>
    </p:spTree>
  </p:cSld>
  <p:clrMapOvr>
    <a:masterClrMapping/>
  </p:clrMapOvr>
  <p:transition xmlns:p14="http://schemas.microsoft.com/office/powerpoint/2010/mai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xfrm>
            <a:off x="457200" y="345738"/>
            <a:ext cx="8229600" cy="801141"/>
          </a:xfrm>
          <a:prstGeom prst="rect">
            <a:avLst/>
          </a:prstGeom>
        </p:spPr>
        <p:txBody>
          <a:bodyPr lIns="0" tIns="0" rIns="0" bIns="0">
            <a:normAutofit/>
          </a:bodyPr>
          <a:lstStyle>
            <a:lvl1pPr defTabSz="877823">
              <a:lnSpc>
                <a:spcPts val="5500"/>
              </a:lnSpc>
              <a:defRPr sz="5184"/>
            </a:lvl1pPr>
          </a:lstStyle>
          <a:p>
            <a:pPr lvl="0">
              <a:defRPr sz="1800"/>
            </a:pPr>
            <a:r>
              <a:rPr sz="5184"/>
              <a:t>1. Train vs Test</a:t>
            </a:r>
          </a:p>
        </p:txBody>
      </p:sp>
      <p:sp>
        <p:nvSpPr>
          <p:cNvPr id="124" name="Shape 124"/>
          <p:cNvSpPr>
            <a:spLocks noGrp="1"/>
          </p:cNvSpPr>
          <p:nvPr>
            <p:ph type="body" idx="1"/>
          </p:nvPr>
        </p:nvSpPr>
        <p:spPr>
          <a:xfrm>
            <a:off x="11828" y="1512723"/>
            <a:ext cx="2681620" cy="1005841"/>
          </a:xfrm>
          <a:prstGeom prst="rect">
            <a:avLst/>
          </a:prstGeom>
        </p:spPr>
        <p:txBody>
          <a:bodyPr lIns="0" tIns="0" rIns="0" bIns="0"/>
          <a:lstStyle/>
          <a:p>
            <a:pPr marL="0" lvl="0" indent="0" algn="r">
              <a:buSzTx/>
              <a:buNone/>
              <a:defRPr sz="1800">
                <a:solidFill>
                  <a:srgbClr val="000000"/>
                </a:solidFill>
              </a:defRPr>
            </a:pPr>
            <a:r>
              <a:rPr sz="2400">
                <a:solidFill>
                  <a:srgbClr val="808080"/>
                </a:solidFill>
              </a:rPr>
              <a:t>Training Set vs. </a:t>
            </a:r>
          </a:p>
          <a:p>
            <a:pPr marL="0" lvl="0" indent="0" algn="r">
              <a:buSzTx/>
              <a:buNone/>
              <a:defRPr sz="1800">
                <a:solidFill>
                  <a:srgbClr val="000000"/>
                </a:solidFill>
              </a:defRPr>
            </a:pPr>
            <a:r>
              <a:rPr sz="2400">
                <a:solidFill>
                  <a:srgbClr val="808080"/>
                </a:solidFill>
              </a:rPr>
              <a:t>Test Set</a:t>
            </a:r>
          </a:p>
        </p:txBody>
      </p:sp>
      <p:sp>
        <p:nvSpPr>
          <p:cNvPr id="125" name="Shape 125"/>
          <p:cNvSpPr/>
          <p:nvPr/>
        </p:nvSpPr>
        <p:spPr>
          <a:xfrm>
            <a:off x="3378818" y="1561023"/>
            <a:ext cx="4958770" cy="571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lvl="0" indent="-285750">
              <a:lnSpc>
                <a:spcPct val="110000"/>
              </a:lnSpc>
              <a:buSzPct val="100000"/>
              <a:buFont typeface="Arial"/>
              <a:buChar char="•"/>
            </a:pPr>
            <a:r>
              <a:rPr sz="1500">
                <a:latin typeface="Segoe UI Semilight"/>
                <a:ea typeface="Segoe UI Semilight"/>
                <a:cs typeface="Segoe UI Semilight"/>
                <a:sym typeface="Segoe UI Semilight"/>
              </a:rPr>
              <a:t>Partition the original data (randomly or stratified) into a </a:t>
            </a:r>
            <a:r>
              <a:rPr sz="1500" b="1">
                <a:latin typeface="Segoe UI Semilight"/>
                <a:ea typeface="Segoe UI Semilight"/>
                <a:cs typeface="Segoe UI Semilight"/>
                <a:sym typeface="Segoe UI Semilight"/>
              </a:rPr>
              <a:t>training</a:t>
            </a:r>
            <a:r>
              <a:rPr sz="1500">
                <a:latin typeface="Segoe UI Semilight"/>
                <a:ea typeface="Segoe UI Semilight"/>
                <a:cs typeface="Segoe UI Semilight"/>
                <a:sym typeface="Segoe UI Semilight"/>
              </a:rPr>
              <a:t> set and a </a:t>
            </a:r>
            <a:r>
              <a:rPr sz="1500" b="1">
                <a:latin typeface="Segoe UI Semilight"/>
                <a:ea typeface="Segoe UI Semilight"/>
                <a:cs typeface="Segoe UI Semilight"/>
                <a:sym typeface="Segoe UI Semilight"/>
              </a:rPr>
              <a:t>test</a:t>
            </a:r>
            <a:r>
              <a:rPr sz="1500">
                <a:latin typeface="Segoe UI Semilight"/>
                <a:ea typeface="Segoe UI Semilight"/>
                <a:cs typeface="Segoe UI Semilight"/>
                <a:sym typeface="Segoe UI Semilight"/>
              </a:rPr>
              <a:t> set.  (e.g. 70/30)</a:t>
            </a:r>
          </a:p>
        </p:txBody>
      </p:sp>
      <p:sp>
        <p:nvSpPr>
          <p:cNvPr id="126" name="Shape 126"/>
          <p:cNvSpPr/>
          <p:nvPr/>
        </p:nvSpPr>
        <p:spPr>
          <a:xfrm>
            <a:off x="3378818" y="3182436"/>
            <a:ext cx="4958770" cy="21488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lvl="0" indent="-285750">
              <a:buSzPct val="100000"/>
              <a:buFont typeface="Arial"/>
              <a:buChar char="•"/>
            </a:pPr>
            <a:r>
              <a:rPr sz="1500" dirty="0">
                <a:latin typeface="Segoe UI Semilight"/>
                <a:ea typeface="Segoe UI Semilight"/>
                <a:cs typeface="Segoe UI Semilight"/>
                <a:sym typeface="Segoe UI Semilight"/>
              </a:rPr>
              <a:t>It can be useful to evaluate the training error, but you should not look at training error alone.</a:t>
            </a:r>
          </a:p>
          <a:p>
            <a:pPr marL="285750" lvl="0" indent="-285750">
              <a:buSzPct val="100000"/>
              <a:buFont typeface="Arial"/>
              <a:buChar char="•"/>
            </a:pPr>
            <a:r>
              <a:rPr sz="1500" dirty="0">
                <a:latin typeface="Segoe UI Semilight"/>
                <a:ea typeface="Segoe UI Semilight"/>
                <a:cs typeface="Segoe UI Semilight"/>
                <a:sym typeface="Segoe UI Semilight"/>
              </a:rPr>
              <a:t>Training error is not an estimate of </a:t>
            </a:r>
            <a:r>
              <a:rPr sz="1500" b="1" dirty="0">
                <a:latin typeface="Segoe UI Semilight"/>
                <a:ea typeface="Segoe UI Semilight"/>
                <a:cs typeface="Segoe UI Semilight"/>
                <a:sym typeface="Segoe UI Semilight"/>
              </a:rPr>
              <a:t>generalization error</a:t>
            </a:r>
            <a:r>
              <a:rPr sz="1500" dirty="0">
                <a:latin typeface="Segoe UI Semilight"/>
                <a:ea typeface="Segoe UI Semilight"/>
                <a:cs typeface="Segoe UI Semilight"/>
                <a:sym typeface="Segoe UI Semilight"/>
              </a:rPr>
              <a:t> (on a test set or cross-validated), which is what you should care more about.</a:t>
            </a:r>
          </a:p>
          <a:p>
            <a:pPr marL="285750" lvl="0" indent="-285750">
              <a:buSzPct val="100000"/>
              <a:buFont typeface="Arial"/>
              <a:buChar char="•"/>
            </a:pPr>
            <a:r>
              <a:rPr sz="1500" dirty="0">
                <a:latin typeface="Segoe UI Semilight"/>
                <a:ea typeface="Segoe UI Semilight"/>
                <a:cs typeface="Segoe UI Semilight"/>
                <a:sym typeface="Segoe UI Semilight"/>
              </a:rPr>
              <a:t>Training error vs test error over time is an useful thing to calculate.  It can tell you when you start to overfit your model, so it is a useful metric in supervised machine learning.</a:t>
            </a:r>
          </a:p>
        </p:txBody>
      </p:sp>
      <p:sp>
        <p:nvSpPr>
          <p:cNvPr id="127" name="Shape 127"/>
          <p:cNvSpPr/>
          <p:nvPr/>
        </p:nvSpPr>
        <p:spPr>
          <a:xfrm flipH="1">
            <a:off x="3036133" y="1635718"/>
            <a:ext cx="1" cy="4558261"/>
          </a:xfrm>
          <a:prstGeom prst="line">
            <a:avLst/>
          </a:prstGeom>
          <a:ln w="57150">
            <a:solidFill>
              <a:srgbClr val="FBE91F"/>
            </a:solidFill>
          </a:ln>
        </p:spPr>
        <p:txBody>
          <a:bodyPr lIns="0" tIns="0" rIns="0" bIns="0"/>
          <a:lstStyle/>
          <a:p>
            <a:pPr lvl="0">
              <a:defRPr sz="1200">
                <a:latin typeface="+mn-lt"/>
                <a:ea typeface="+mn-ea"/>
                <a:cs typeface="+mn-cs"/>
                <a:sym typeface="Helvetica"/>
              </a:defRPr>
            </a:pPr>
            <a:endParaRPr/>
          </a:p>
        </p:txBody>
      </p:sp>
      <p:sp>
        <p:nvSpPr>
          <p:cNvPr id="128" name="Shape 128"/>
          <p:cNvSpPr/>
          <p:nvPr/>
        </p:nvSpPr>
        <p:spPr>
          <a:xfrm>
            <a:off x="3378818" y="2668922"/>
            <a:ext cx="4958770" cy="1"/>
          </a:xfrm>
          <a:prstGeom prst="line">
            <a:avLst/>
          </a:prstGeom>
          <a:ln w="25400">
            <a:solidFill>
              <a:srgbClr val="BFBFBF"/>
            </a:solidFill>
          </a:ln>
        </p:spPr>
        <p:txBody>
          <a:bodyPr lIns="0" tIns="0" rIns="0" bIns="0"/>
          <a:lstStyle/>
          <a:p>
            <a:pPr lvl="0">
              <a:defRPr sz="1200">
                <a:latin typeface="+mn-lt"/>
                <a:ea typeface="+mn-ea"/>
                <a:cs typeface="+mn-cs"/>
                <a:sym typeface="Helvetica"/>
              </a:defRPr>
            </a:pPr>
            <a:endParaRPr/>
          </a:p>
        </p:txBody>
      </p:sp>
      <p:sp>
        <p:nvSpPr>
          <p:cNvPr id="131" name="Shape 131"/>
          <p:cNvSpPr/>
          <p:nvPr/>
        </p:nvSpPr>
        <p:spPr>
          <a:xfrm>
            <a:off x="11828" y="3205259"/>
            <a:ext cx="2681620" cy="100584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lvl="0" algn="r" defTabSz="914400">
              <a:spcBef>
                <a:spcPts val="500"/>
              </a:spcBef>
              <a:buFont typeface="Arial"/>
            </a:pPr>
            <a:r>
              <a:rPr sz="2400" dirty="0">
                <a:solidFill>
                  <a:srgbClr val="808080"/>
                </a:solidFill>
                <a:latin typeface="Myriad Pro"/>
                <a:ea typeface="Myriad Pro"/>
                <a:cs typeface="Myriad Pro"/>
                <a:sym typeface="Myriad Pro"/>
              </a:rPr>
              <a:t>Training Error vs.</a:t>
            </a:r>
          </a:p>
          <a:p>
            <a:pPr lvl="0" algn="r" defTabSz="914400">
              <a:spcBef>
                <a:spcPts val="500"/>
              </a:spcBef>
              <a:buFont typeface="Arial"/>
            </a:pPr>
            <a:r>
              <a:rPr sz="2400" dirty="0">
                <a:solidFill>
                  <a:srgbClr val="808080"/>
                </a:solidFill>
                <a:latin typeface="Myriad Pro"/>
                <a:ea typeface="Myriad Pro"/>
                <a:cs typeface="Myriad Pro"/>
                <a:sym typeface="Myriad Pro"/>
              </a:rPr>
              <a:t>Test Error</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xfrm>
            <a:off x="457200" y="345738"/>
            <a:ext cx="8229600" cy="801141"/>
          </a:xfrm>
          <a:prstGeom prst="rect">
            <a:avLst/>
          </a:prstGeom>
        </p:spPr>
        <p:txBody>
          <a:bodyPr lIns="0" tIns="0" rIns="0" bIns="0">
            <a:normAutofit/>
          </a:bodyPr>
          <a:lstStyle>
            <a:lvl1pPr defTabSz="877823">
              <a:lnSpc>
                <a:spcPts val="5500"/>
              </a:lnSpc>
              <a:defRPr sz="5184"/>
            </a:lvl1pPr>
          </a:lstStyle>
          <a:p>
            <a:pPr lvl="0">
              <a:defRPr sz="1800"/>
            </a:pPr>
            <a:r>
              <a:rPr sz="5184"/>
              <a:t>1. Train vs Test Error</a:t>
            </a:r>
          </a:p>
        </p:txBody>
      </p:sp>
      <p:pic>
        <p:nvPicPr>
          <p:cNvPr id="135" name="Screen Shot 2015-09-09 at 1.28.46 PM.png"/>
          <p:cNvPicPr/>
          <p:nvPr/>
        </p:nvPicPr>
        <p:blipFill>
          <a:blip r:embed="rId2">
            <a:extLst/>
          </a:blip>
          <a:stretch>
            <a:fillRect/>
          </a:stretch>
        </p:blipFill>
        <p:spPr>
          <a:xfrm>
            <a:off x="1792686" y="1281056"/>
            <a:ext cx="5558628" cy="4657046"/>
          </a:xfrm>
          <a:prstGeom prst="rect">
            <a:avLst/>
          </a:prstGeom>
          <a:ln w="12700">
            <a:miter lim="400000"/>
          </a:ln>
        </p:spPr>
      </p:pic>
      <p:sp>
        <p:nvSpPr>
          <p:cNvPr id="136" name="Shape 136"/>
          <p:cNvSpPr/>
          <p:nvPr/>
        </p:nvSpPr>
        <p:spPr>
          <a:xfrm>
            <a:off x="4727300" y="5957980"/>
            <a:ext cx="2632298" cy="2311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Clr>
                <a:srgbClr val="808080"/>
              </a:buClr>
              <a:buFont typeface="Arial"/>
              <a:defRPr sz="900" i="1">
                <a:solidFill>
                  <a:srgbClr val="808080"/>
                </a:solidFill>
                <a:latin typeface="Segoe UI Semilight"/>
                <a:ea typeface="Segoe UI Semilight"/>
                <a:cs typeface="Segoe UI Semilight"/>
                <a:sym typeface="Segoe UI Semilight"/>
              </a:defRPr>
            </a:lvl1pPr>
          </a:lstStyle>
          <a:p>
            <a:pPr lvl="0">
              <a:defRPr sz="1800" i="0">
                <a:solidFill>
                  <a:srgbClr val="000000"/>
                </a:solidFill>
              </a:defRPr>
            </a:pPr>
            <a:r>
              <a:rPr sz="900" i="1">
                <a:solidFill>
                  <a:srgbClr val="808080"/>
                </a:solidFill>
              </a:rPr>
              <a:t>Source: Elements of Statistical Learning</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p:cNvSpPr>
          <p:nvPr>
            <p:ph type="body" idx="1"/>
          </p:nvPr>
        </p:nvSpPr>
        <p:spPr>
          <a:xfrm>
            <a:off x="1371600" y="711234"/>
            <a:ext cx="6828880" cy="2049513"/>
          </a:xfrm>
          <a:prstGeom prst="rect">
            <a:avLst/>
          </a:prstGeom>
        </p:spPr>
        <p:txBody>
          <a:bodyPr lIns="0" tIns="0" rIns="0" bIns="0"/>
          <a:lstStyle>
            <a:lvl1pPr>
              <a:spcBef>
                <a:spcPts val="700"/>
              </a:spcBef>
              <a:defRPr sz="5000" b="1">
                <a:solidFill>
                  <a:srgbClr val="000000"/>
                </a:solidFill>
                <a:latin typeface="Calibri"/>
                <a:ea typeface="Calibri"/>
                <a:cs typeface="Calibri"/>
                <a:sym typeface="Calibri"/>
              </a:defRPr>
            </a:lvl1pPr>
          </a:lstStyle>
          <a:p>
            <a:pPr lvl="0">
              <a:defRPr sz="1800" b="0"/>
            </a:pPr>
            <a:r>
              <a:rPr sz="5000" b="1"/>
              <a:t>Validation Set</a:t>
            </a:r>
          </a:p>
        </p:txBody>
      </p:sp>
      <p:sp>
        <p:nvSpPr>
          <p:cNvPr id="139" name="Shape 139"/>
          <p:cNvSpPr/>
          <p:nvPr/>
        </p:nvSpPr>
        <p:spPr>
          <a:xfrm>
            <a:off x="1290043" y="1775321"/>
            <a:ext cx="6828880" cy="117762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lgn="ctr" defTabSz="402336">
              <a:spcBef>
                <a:spcPts val="300"/>
              </a:spcBef>
            </a:pPr>
            <a:r>
              <a:rPr sz="2816" b="1">
                <a:latin typeface="Calibri"/>
                <a:ea typeface="Calibri"/>
                <a:cs typeface="Calibri"/>
                <a:sym typeface="Calibri"/>
              </a:rPr>
              <a:t>2 of 10</a:t>
            </a:r>
          </a:p>
          <a:p>
            <a:pPr lvl="0" algn="ctr" defTabSz="402336">
              <a:spcBef>
                <a:spcPts val="300"/>
              </a:spcBef>
            </a:pPr>
            <a:r>
              <a:rPr sz="2816" b="1">
                <a:latin typeface="Calibri"/>
                <a:ea typeface="Calibri"/>
                <a:cs typeface="Calibri"/>
                <a:sym typeface="Calibri"/>
              </a:rPr>
              <a:t>Top 10 Data Science Practitioner Pitfalls</a:t>
            </a:r>
          </a:p>
        </p:txBody>
      </p:sp>
      <p:sp>
        <p:nvSpPr>
          <p:cNvPr id="140" name="Shape 140"/>
          <p:cNvSpPr/>
          <p:nvPr/>
        </p:nvSpPr>
        <p:spPr>
          <a:xfrm flipV="1">
            <a:off x="1837615" y="3428999"/>
            <a:ext cx="5733736" cy="1"/>
          </a:xfrm>
          <a:prstGeom prst="line">
            <a:avLst/>
          </a:prstGeom>
          <a:ln w="38100">
            <a:solidFill>
              <a:srgbClr val="FAE81A"/>
            </a:solidFill>
          </a:ln>
        </p:spPr>
        <p:txBody>
          <a:bodyPr lIns="0" tIns="0" rIns="0" bIns="0"/>
          <a:lstStyle/>
          <a:p>
            <a:pPr lvl="0">
              <a:defRPr sz="1200">
                <a:latin typeface="+mn-lt"/>
                <a:ea typeface="+mn-ea"/>
                <a:cs typeface="+mn-cs"/>
                <a:sym typeface="Helvetica"/>
              </a:defRPr>
            </a:pPr>
            <a:endParaRPr/>
          </a:p>
        </p:txBody>
      </p:sp>
      <p:pic>
        <p:nvPicPr>
          <p:cNvPr id="141" name="h2o_buildsmarterapps.png"/>
          <p:cNvPicPr/>
          <p:nvPr/>
        </p:nvPicPr>
        <p:blipFill>
          <a:blip r:embed="rId2">
            <a:extLst/>
          </a:blip>
          <a:stretch>
            <a:fillRect/>
          </a:stretch>
        </p:blipFill>
        <p:spPr>
          <a:xfrm>
            <a:off x="3438142" y="3816151"/>
            <a:ext cx="2532682" cy="2487589"/>
          </a:xfrm>
          <a:prstGeom prst="rect">
            <a:avLst/>
          </a:prstGeom>
          <a:ln w="12700">
            <a:miter lim="400000"/>
          </a:ln>
        </p:spPr>
      </p:pic>
    </p:spTree>
  </p:cSld>
  <p:clrMapOvr>
    <a:masterClrMapping/>
  </p:clrMapOvr>
  <p:transition xmlns:p14="http://schemas.microsoft.com/office/powerpoint/2010/mai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xfrm>
            <a:off x="457200" y="345738"/>
            <a:ext cx="8229600" cy="801141"/>
          </a:xfrm>
          <a:prstGeom prst="rect">
            <a:avLst/>
          </a:prstGeom>
        </p:spPr>
        <p:txBody>
          <a:bodyPr lIns="0" tIns="0" rIns="0" bIns="0">
            <a:normAutofit/>
          </a:bodyPr>
          <a:lstStyle>
            <a:lvl1pPr defTabSz="877823">
              <a:lnSpc>
                <a:spcPts val="5500"/>
              </a:lnSpc>
              <a:defRPr sz="5184"/>
            </a:lvl1pPr>
          </a:lstStyle>
          <a:p>
            <a:pPr lvl="0">
              <a:defRPr sz="1800"/>
            </a:pPr>
            <a:r>
              <a:rPr sz="5184"/>
              <a:t>2. Train vs Test vs Valid</a:t>
            </a:r>
          </a:p>
        </p:txBody>
      </p:sp>
      <p:sp>
        <p:nvSpPr>
          <p:cNvPr id="144" name="Shape 144"/>
          <p:cNvSpPr>
            <a:spLocks noGrp="1"/>
          </p:cNvSpPr>
          <p:nvPr>
            <p:ph type="body" idx="1"/>
          </p:nvPr>
        </p:nvSpPr>
        <p:spPr>
          <a:xfrm>
            <a:off x="11828" y="1512723"/>
            <a:ext cx="2681620" cy="1894980"/>
          </a:xfrm>
          <a:prstGeom prst="rect">
            <a:avLst/>
          </a:prstGeom>
        </p:spPr>
        <p:txBody>
          <a:bodyPr/>
          <a:lstStyle/>
          <a:p>
            <a:pPr marL="0" lvl="0" indent="0" algn="r">
              <a:buSzTx/>
              <a:buNone/>
              <a:defRPr sz="1800">
                <a:solidFill>
                  <a:srgbClr val="000000"/>
                </a:solidFill>
              </a:defRPr>
            </a:pPr>
            <a:r>
              <a:rPr sz="2400">
                <a:solidFill>
                  <a:srgbClr val="808080"/>
                </a:solidFill>
              </a:rPr>
              <a:t>Training Set vs. </a:t>
            </a:r>
          </a:p>
          <a:p>
            <a:pPr marL="0" lvl="0" indent="0" algn="r">
              <a:buSzTx/>
              <a:buNone/>
              <a:defRPr sz="1800">
                <a:solidFill>
                  <a:srgbClr val="000000"/>
                </a:solidFill>
              </a:defRPr>
            </a:pPr>
            <a:r>
              <a:rPr sz="2400">
                <a:solidFill>
                  <a:srgbClr val="808080"/>
                </a:solidFill>
              </a:rPr>
              <a:t>Validation Set vs.</a:t>
            </a:r>
          </a:p>
          <a:p>
            <a:pPr marL="0" lvl="0" indent="0" algn="r">
              <a:buSzTx/>
              <a:buNone/>
              <a:defRPr sz="1800">
                <a:solidFill>
                  <a:srgbClr val="000000"/>
                </a:solidFill>
              </a:defRPr>
            </a:pPr>
            <a:r>
              <a:rPr sz="2400">
                <a:solidFill>
                  <a:srgbClr val="808080"/>
                </a:solidFill>
              </a:rPr>
              <a:t>Test Set    </a:t>
            </a:r>
          </a:p>
        </p:txBody>
      </p:sp>
      <p:sp>
        <p:nvSpPr>
          <p:cNvPr id="145" name="Shape 145"/>
          <p:cNvSpPr/>
          <p:nvPr/>
        </p:nvSpPr>
        <p:spPr>
          <a:xfrm>
            <a:off x="3378818" y="1561023"/>
            <a:ext cx="4958770" cy="17602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lvl="0" indent="-285750">
              <a:lnSpc>
                <a:spcPct val="110000"/>
              </a:lnSpc>
              <a:buSzPct val="100000"/>
              <a:buFont typeface="Arial"/>
              <a:buChar char="•"/>
            </a:pPr>
            <a:r>
              <a:rPr sz="1500">
                <a:latin typeface="Segoe UI Semilight"/>
                <a:ea typeface="Segoe UI Semilight"/>
                <a:cs typeface="Segoe UI Semilight"/>
                <a:sym typeface="Segoe UI Semilight"/>
              </a:rPr>
              <a:t>If you have “enough” data and plan to do some model tuning, you should really partition your data into three parts — Training, Validation and Test sets.</a:t>
            </a:r>
          </a:p>
          <a:p>
            <a:pPr marL="285750" lvl="0" indent="-285750">
              <a:buSzPct val="100000"/>
              <a:buFont typeface="Arial"/>
              <a:buChar char="•"/>
            </a:pPr>
            <a:r>
              <a:rPr sz="1500">
                <a:latin typeface="Segoe UI Semilight"/>
                <a:ea typeface="Segoe UI Semilight"/>
                <a:cs typeface="Segoe UI Semilight"/>
                <a:sym typeface="Segoe UI Semilight"/>
              </a:rPr>
              <a:t>There is </a:t>
            </a:r>
            <a:r>
              <a:rPr sz="1500" b="1">
                <a:latin typeface="Segoe UI Semilight"/>
                <a:ea typeface="Segoe UI Semilight"/>
                <a:cs typeface="Segoe UI Semilight"/>
                <a:sym typeface="Segoe UI Semilight"/>
              </a:rPr>
              <a:t>no general rule</a:t>
            </a:r>
            <a:r>
              <a:rPr sz="1500">
                <a:latin typeface="Segoe UI Semilight"/>
                <a:ea typeface="Segoe UI Semilight"/>
                <a:cs typeface="Segoe UI Semilight"/>
                <a:sym typeface="Segoe UI Semilight"/>
              </a:rPr>
              <a:t> for how you should partition the data and it will depend on how strong the signal in your data is, but an example could be: 50% Train, 25% Validation and 25% Test</a:t>
            </a:r>
          </a:p>
        </p:txBody>
      </p:sp>
      <p:sp>
        <p:nvSpPr>
          <p:cNvPr id="146" name="Shape 146"/>
          <p:cNvSpPr/>
          <p:nvPr/>
        </p:nvSpPr>
        <p:spPr>
          <a:xfrm>
            <a:off x="3378818" y="4832602"/>
            <a:ext cx="4958770" cy="1234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endParaRPr sz="1500">
              <a:latin typeface="Segoe UI Semilight"/>
              <a:ea typeface="Segoe UI Semilight"/>
              <a:cs typeface="Segoe UI Semilight"/>
              <a:sym typeface="Segoe UI Semilight"/>
            </a:endParaRPr>
          </a:p>
          <a:p>
            <a:pPr marL="285750" lvl="0" indent="-285750">
              <a:buSzPct val="100000"/>
              <a:buFont typeface="Arial"/>
              <a:buChar char="•"/>
            </a:pPr>
            <a:r>
              <a:rPr sz="1500">
                <a:latin typeface="Segoe UI Semilight"/>
                <a:ea typeface="Segoe UI Semilight"/>
                <a:cs typeface="Segoe UI Semilight"/>
                <a:sym typeface="Segoe UI Semilight"/>
              </a:rPr>
              <a:t>The validation set is used </a:t>
            </a:r>
            <a:r>
              <a:rPr sz="1500" b="1">
                <a:latin typeface="Segoe UI Semilight"/>
                <a:ea typeface="Segoe UI Semilight"/>
                <a:cs typeface="Segoe UI Semilight"/>
                <a:sym typeface="Segoe UI Semilight"/>
              </a:rPr>
              <a:t>strictly for model tuning</a:t>
            </a:r>
            <a:r>
              <a:rPr sz="1500">
                <a:latin typeface="Segoe UI Semilight"/>
                <a:ea typeface="Segoe UI Semilight"/>
                <a:cs typeface="Segoe UI Semilight"/>
                <a:sym typeface="Segoe UI Semilight"/>
              </a:rPr>
              <a:t> (via validation of models with different parameters) and the test set is used to make a final estimate of the generalization error.</a:t>
            </a:r>
          </a:p>
        </p:txBody>
      </p:sp>
      <p:sp>
        <p:nvSpPr>
          <p:cNvPr id="147" name="Shape 147"/>
          <p:cNvSpPr/>
          <p:nvPr/>
        </p:nvSpPr>
        <p:spPr>
          <a:xfrm flipH="1">
            <a:off x="3036133" y="1635718"/>
            <a:ext cx="1" cy="4558261"/>
          </a:xfrm>
          <a:prstGeom prst="line">
            <a:avLst/>
          </a:prstGeom>
          <a:ln w="57150">
            <a:solidFill>
              <a:srgbClr val="FBE91F"/>
            </a:solidFill>
          </a:ln>
        </p:spPr>
        <p:txBody>
          <a:bodyPr lIns="0" tIns="0" rIns="0" bIns="0"/>
          <a:lstStyle/>
          <a:p>
            <a:pPr lvl="0">
              <a:defRPr sz="1200">
                <a:latin typeface="+mn-lt"/>
                <a:ea typeface="+mn-ea"/>
                <a:cs typeface="+mn-cs"/>
                <a:sym typeface="Helvetica"/>
              </a:defRPr>
            </a:pPr>
            <a:endParaRPr/>
          </a:p>
        </p:txBody>
      </p:sp>
      <p:sp>
        <p:nvSpPr>
          <p:cNvPr id="148" name="Shape 148"/>
          <p:cNvSpPr/>
          <p:nvPr/>
        </p:nvSpPr>
        <p:spPr>
          <a:xfrm>
            <a:off x="3378818" y="3429000"/>
            <a:ext cx="4958770" cy="0"/>
          </a:xfrm>
          <a:prstGeom prst="line">
            <a:avLst/>
          </a:prstGeom>
          <a:ln w="25400">
            <a:solidFill>
              <a:srgbClr val="BFBFBF"/>
            </a:solidFill>
          </a:ln>
        </p:spPr>
        <p:txBody>
          <a:bodyPr lIns="0" tIns="0" rIns="0" bIns="0"/>
          <a:lstStyle/>
          <a:p>
            <a:pPr lvl="0">
              <a:defRPr sz="1200">
                <a:latin typeface="+mn-lt"/>
                <a:ea typeface="+mn-ea"/>
                <a:cs typeface="+mn-cs"/>
                <a:sym typeface="Helvetica"/>
              </a:defRPr>
            </a:pPr>
            <a:endParaRPr/>
          </a:p>
        </p:txBody>
      </p:sp>
      <p:sp>
        <p:nvSpPr>
          <p:cNvPr id="149" name="Shape 149"/>
          <p:cNvSpPr/>
          <p:nvPr/>
        </p:nvSpPr>
        <p:spPr>
          <a:xfrm>
            <a:off x="3378818" y="4625544"/>
            <a:ext cx="4958770" cy="1"/>
          </a:xfrm>
          <a:prstGeom prst="line">
            <a:avLst/>
          </a:prstGeom>
          <a:ln w="25400">
            <a:solidFill>
              <a:srgbClr val="BFBFBF"/>
            </a:solidFill>
          </a:ln>
        </p:spPr>
        <p:txBody>
          <a:bodyPr lIns="0" tIns="0" rIns="0" bIns="0"/>
          <a:lstStyle/>
          <a:p>
            <a:pPr lvl="0">
              <a:defRPr sz="1200">
                <a:latin typeface="+mn-lt"/>
                <a:ea typeface="+mn-ea"/>
                <a:cs typeface="+mn-cs"/>
                <a:sym typeface="Helvetica"/>
              </a:defRPr>
            </a:pPr>
            <a:endParaRPr/>
          </a:p>
        </p:txBody>
      </p:sp>
      <p:sp>
        <p:nvSpPr>
          <p:cNvPr id="150" name="Shape 150"/>
          <p:cNvSpPr/>
          <p:nvPr/>
        </p:nvSpPr>
        <p:spPr>
          <a:xfrm>
            <a:off x="11828" y="4832603"/>
            <a:ext cx="2681620" cy="10058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algn="r" defTabSz="914400">
              <a:spcBef>
                <a:spcPts val="500"/>
              </a:spcBef>
              <a:buFont typeface="Arial"/>
              <a:defRPr sz="2400">
                <a:solidFill>
                  <a:srgbClr val="808080"/>
                </a:solidFill>
                <a:latin typeface="Myriad Pro"/>
                <a:ea typeface="Myriad Pro"/>
                <a:cs typeface="Myriad Pro"/>
                <a:sym typeface="Myriad Pro"/>
              </a:defRPr>
            </a:lvl1pPr>
          </a:lstStyle>
          <a:p>
            <a:pPr lvl="0">
              <a:defRPr sz="1800">
                <a:solidFill>
                  <a:srgbClr val="000000"/>
                </a:solidFill>
              </a:defRPr>
            </a:pPr>
            <a:r>
              <a:rPr sz="2400">
                <a:solidFill>
                  <a:srgbClr val="808080"/>
                </a:solidFill>
              </a:rPr>
              <a:t>Validation is for Model Tuning</a:t>
            </a:r>
          </a:p>
        </p:txBody>
      </p:sp>
      <p:pic>
        <p:nvPicPr>
          <p:cNvPr id="151" name="Screen Shot 2015-09-09 at 2.19.36 PM.png"/>
          <p:cNvPicPr/>
          <p:nvPr/>
        </p:nvPicPr>
        <p:blipFill>
          <a:blip r:embed="rId2">
            <a:extLst/>
          </a:blip>
          <a:stretch>
            <a:fillRect/>
          </a:stretch>
        </p:blipFill>
        <p:spPr>
          <a:xfrm>
            <a:off x="3517238" y="3735387"/>
            <a:ext cx="4681930" cy="580706"/>
          </a:xfrm>
          <a:prstGeom prst="rect">
            <a:avLst/>
          </a:prstGeom>
          <a:ln w="12700">
            <a:miter lim="400000"/>
          </a:ln>
        </p:spPr>
      </p:pic>
    </p:spTree>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body" idx="1"/>
          </p:nvPr>
        </p:nvSpPr>
        <p:spPr>
          <a:xfrm>
            <a:off x="1371600" y="711234"/>
            <a:ext cx="6828880" cy="2049513"/>
          </a:xfrm>
          <a:prstGeom prst="rect">
            <a:avLst/>
          </a:prstGeom>
        </p:spPr>
        <p:txBody>
          <a:bodyPr lIns="0" tIns="0" rIns="0" bIns="0"/>
          <a:lstStyle>
            <a:lvl1pPr>
              <a:spcBef>
                <a:spcPts val="700"/>
              </a:spcBef>
              <a:defRPr sz="5000" b="1">
                <a:solidFill>
                  <a:srgbClr val="000000"/>
                </a:solidFill>
                <a:latin typeface="Calibri"/>
                <a:ea typeface="Calibri"/>
                <a:cs typeface="Calibri"/>
                <a:sym typeface="Calibri"/>
              </a:defRPr>
            </a:lvl1pPr>
          </a:lstStyle>
          <a:p>
            <a:pPr lvl="0">
              <a:defRPr sz="1800" b="0"/>
            </a:pPr>
            <a:r>
              <a:rPr sz="5000" b="1"/>
              <a:t>Model Performance</a:t>
            </a:r>
          </a:p>
        </p:txBody>
      </p:sp>
      <p:sp>
        <p:nvSpPr>
          <p:cNvPr id="154" name="Shape 154"/>
          <p:cNvSpPr/>
          <p:nvPr/>
        </p:nvSpPr>
        <p:spPr>
          <a:xfrm>
            <a:off x="1290043" y="1775321"/>
            <a:ext cx="6828880" cy="117762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lgn="ctr" defTabSz="402336">
              <a:spcBef>
                <a:spcPts val="300"/>
              </a:spcBef>
            </a:pPr>
            <a:r>
              <a:rPr sz="2816" b="1">
                <a:latin typeface="Calibri"/>
                <a:ea typeface="Calibri"/>
                <a:cs typeface="Calibri"/>
                <a:sym typeface="Calibri"/>
              </a:rPr>
              <a:t>3 of 10</a:t>
            </a:r>
          </a:p>
          <a:p>
            <a:pPr lvl="0" algn="ctr" defTabSz="402336">
              <a:spcBef>
                <a:spcPts val="300"/>
              </a:spcBef>
            </a:pPr>
            <a:r>
              <a:rPr sz="2816" b="1">
                <a:latin typeface="Calibri"/>
                <a:ea typeface="Calibri"/>
                <a:cs typeface="Calibri"/>
                <a:sym typeface="Calibri"/>
              </a:rPr>
              <a:t>Top 10 Data Science Practitioner Pitfalls</a:t>
            </a:r>
          </a:p>
        </p:txBody>
      </p:sp>
      <p:sp>
        <p:nvSpPr>
          <p:cNvPr id="155" name="Shape 155"/>
          <p:cNvSpPr/>
          <p:nvPr/>
        </p:nvSpPr>
        <p:spPr>
          <a:xfrm flipV="1">
            <a:off x="1837615" y="3428999"/>
            <a:ext cx="5733736" cy="1"/>
          </a:xfrm>
          <a:prstGeom prst="line">
            <a:avLst/>
          </a:prstGeom>
          <a:ln w="38100">
            <a:solidFill>
              <a:srgbClr val="FAE81A"/>
            </a:solidFill>
          </a:ln>
        </p:spPr>
        <p:txBody>
          <a:bodyPr lIns="0" tIns="0" rIns="0" bIns="0"/>
          <a:lstStyle/>
          <a:p>
            <a:pPr lvl="0">
              <a:defRPr sz="1200">
                <a:latin typeface="+mn-lt"/>
                <a:ea typeface="+mn-ea"/>
                <a:cs typeface="+mn-cs"/>
                <a:sym typeface="Helvetica"/>
              </a:defRPr>
            </a:pPr>
            <a:endParaRPr/>
          </a:p>
        </p:txBody>
      </p:sp>
      <p:pic>
        <p:nvPicPr>
          <p:cNvPr id="156" name="h2o_buildsmarterapps.png"/>
          <p:cNvPicPr/>
          <p:nvPr/>
        </p:nvPicPr>
        <p:blipFill>
          <a:blip r:embed="rId2">
            <a:extLst/>
          </a:blip>
          <a:stretch>
            <a:fillRect/>
          </a:stretch>
        </p:blipFill>
        <p:spPr>
          <a:xfrm>
            <a:off x="3438142" y="3816151"/>
            <a:ext cx="2532682" cy="2487589"/>
          </a:xfrm>
          <a:prstGeom prst="rect">
            <a:avLst/>
          </a:prstGeom>
          <a:ln w="12700">
            <a:miter lim="400000"/>
          </a:ln>
        </p:spPr>
      </p:pic>
    </p:spTree>
  </p:cSld>
  <p:clrMapOvr>
    <a:masterClrMapping/>
  </p:clrMapOvr>
  <p:transition xmlns:p14="http://schemas.microsoft.com/office/powerpoint/2010/mai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xfrm>
            <a:off x="457200" y="345738"/>
            <a:ext cx="8229600" cy="801141"/>
          </a:xfrm>
          <a:prstGeom prst="rect">
            <a:avLst/>
          </a:prstGeom>
        </p:spPr>
        <p:txBody>
          <a:bodyPr lIns="0" tIns="0" rIns="0" bIns="0">
            <a:normAutofit/>
          </a:bodyPr>
          <a:lstStyle>
            <a:lvl1pPr defTabSz="877823">
              <a:lnSpc>
                <a:spcPts val="5500"/>
              </a:lnSpc>
              <a:defRPr sz="5184"/>
            </a:lvl1pPr>
          </a:lstStyle>
          <a:p>
            <a:pPr lvl="0">
              <a:defRPr sz="1800"/>
            </a:pPr>
            <a:r>
              <a:rPr sz="5184"/>
              <a:t>3. Model Performance</a:t>
            </a:r>
          </a:p>
        </p:txBody>
      </p:sp>
      <p:sp>
        <p:nvSpPr>
          <p:cNvPr id="159" name="Shape 159"/>
          <p:cNvSpPr>
            <a:spLocks noGrp="1"/>
          </p:cNvSpPr>
          <p:nvPr>
            <p:ph type="body" idx="1"/>
          </p:nvPr>
        </p:nvSpPr>
        <p:spPr>
          <a:xfrm>
            <a:off x="84774" y="1632738"/>
            <a:ext cx="2681621" cy="1005841"/>
          </a:xfrm>
          <a:prstGeom prst="rect">
            <a:avLst/>
          </a:prstGeom>
        </p:spPr>
        <p:txBody>
          <a:bodyPr lIns="0" tIns="0" rIns="0" bIns="0"/>
          <a:lstStyle>
            <a:lvl1pPr marL="0" indent="0" algn="r">
              <a:buSzTx/>
              <a:buNone/>
            </a:lvl1pPr>
          </a:lstStyle>
          <a:p>
            <a:pPr lvl="0">
              <a:defRPr sz="1800">
                <a:solidFill>
                  <a:srgbClr val="000000"/>
                </a:solidFill>
              </a:defRPr>
            </a:pPr>
            <a:r>
              <a:rPr sz="2400">
                <a:solidFill>
                  <a:srgbClr val="808080"/>
                </a:solidFill>
              </a:rPr>
              <a:t>Test Error</a:t>
            </a:r>
          </a:p>
        </p:txBody>
      </p:sp>
      <p:sp>
        <p:nvSpPr>
          <p:cNvPr id="160" name="Shape 160"/>
          <p:cNvSpPr/>
          <p:nvPr/>
        </p:nvSpPr>
        <p:spPr>
          <a:xfrm>
            <a:off x="3378818" y="1561023"/>
            <a:ext cx="4958770" cy="10744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lvl="0" indent="-285750">
              <a:lnSpc>
                <a:spcPct val="110000"/>
              </a:lnSpc>
              <a:buSzPct val="100000"/>
              <a:buFont typeface="Arial"/>
              <a:buChar char="•"/>
            </a:pPr>
            <a:r>
              <a:rPr sz="1500">
                <a:latin typeface="Segoe UI Semilight"/>
                <a:ea typeface="Segoe UI Semilight"/>
                <a:cs typeface="Segoe UI Semilight"/>
                <a:sym typeface="Segoe UI Semilight"/>
              </a:rPr>
              <a:t>Partition the original data (randomly) into a training set and a test set.  (e.g. 70/30)</a:t>
            </a:r>
          </a:p>
          <a:p>
            <a:pPr marL="285750" lvl="0" indent="-285750">
              <a:lnSpc>
                <a:spcPct val="110000"/>
              </a:lnSpc>
              <a:buSzPct val="100000"/>
              <a:buFont typeface="Arial"/>
              <a:buChar char="•"/>
            </a:pPr>
            <a:r>
              <a:rPr sz="1500">
                <a:latin typeface="Segoe UI Semilight"/>
                <a:ea typeface="Segoe UI Semilight"/>
                <a:cs typeface="Segoe UI Semilight"/>
                <a:sym typeface="Segoe UI Semilight"/>
              </a:rPr>
              <a:t>Train a model using the training set and evaluate performance (a single time) on the test set.</a:t>
            </a:r>
          </a:p>
        </p:txBody>
      </p:sp>
      <p:sp>
        <p:nvSpPr>
          <p:cNvPr id="161" name="Shape 161"/>
          <p:cNvSpPr/>
          <p:nvPr/>
        </p:nvSpPr>
        <p:spPr>
          <a:xfrm>
            <a:off x="3442318" y="3049588"/>
            <a:ext cx="2037770" cy="169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lvl="0" indent="-285750">
              <a:buSzPct val="100000"/>
              <a:buFont typeface="Arial"/>
              <a:buChar char="•"/>
            </a:pPr>
            <a:r>
              <a:rPr sz="1500">
                <a:latin typeface="Segoe UI Semilight"/>
                <a:ea typeface="Segoe UI Semilight"/>
                <a:cs typeface="Segoe UI Semilight"/>
                <a:sym typeface="Segoe UI Semilight"/>
              </a:rPr>
              <a:t>Train &amp; test K models as shown.</a:t>
            </a:r>
          </a:p>
          <a:p>
            <a:pPr marL="285750" lvl="0" indent="-285750">
              <a:buSzPct val="100000"/>
              <a:buFont typeface="Arial"/>
              <a:buChar char="•"/>
            </a:pPr>
            <a:r>
              <a:rPr sz="1500">
                <a:latin typeface="Segoe UI Semilight"/>
                <a:ea typeface="Segoe UI Semilight"/>
                <a:cs typeface="Segoe UI Semilight"/>
                <a:sym typeface="Segoe UI Semilight"/>
              </a:rPr>
              <a:t>Average the model performance over the K test sets.</a:t>
            </a:r>
          </a:p>
          <a:p>
            <a:pPr marL="285750" lvl="0" indent="-285750">
              <a:buSzPct val="100000"/>
              <a:buFont typeface="Arial"/>
              <a:buChar char="•"/>
            </a:pPr>
            <a:r>
              <a:rPr sz="1500">
                <a:latin typeface="Segoe UI Semilight"/>
                <a:ea typeface="Segoe UI Semilight"/>
                <a:cs typeface="Segoe UI Semilight"/>
                <a:sym typeface="Segoe UI Semilight"/>
              </a:rPr>
              <a:t>Report cross-validated metrics.</a:t>
            </a:r>
          </a:p>
        </p:txBody>
      </p:sp>
      <p:sp>
        <p:nvSpPr>
          <p:cNvPr id="162" name="Shape 162"/>
          <p:cNvSpPr/>
          <p:nvPr/>
        </p:nvSpPr>
        <p:spPr>
          <a:xfrm flipH="1">
            <a:off x="3036133" y="1635718"/>
            <a:ext cx="1" cy="4118365"/>
          </a:xfrm>
          <a:prstGeom prst="line">
            <a:avLst/>
          </a:prstGeom>
          <a:ln w="57150">
            <a:solidFill>
              <a:srgbClr val="FBE91F"/>
            </a:solidFill>
          </a:ln>
        </p:spPr>
        <p:txBody>
          <a:bodyPr lIns="0" tIns="0" rIns="0" bIns="0"/>
          <a:lstStyle/>
          <a:p>
            <a:pPr lvl="0">
              <a:defRPr sz="1200">
                <a:latin typeface="+mn-lt"/>
                <a:ea typeface="+mn-ea"/>
                <a:cs typeface="+mn-cs"/>
                <a:sym typeface="Helvetica"/>
              </a:defRPr>
            </a:pPr>
            <a:endParaRPr/>
          </a:p>
        </p:txBody>
      </p:sp>
      <p:sp>
        <p:nvSpPr>
          <p:cNvPr id="163" name="Shape 163"/>
          <p:cNvSpPr/>
          <p:nvPr/>
        </p:nvSpPr>
        <p:spPr>
          <a:xfrm>
            <a:off x="3378818" y="2765013"/>
            <a:ext cx="4958770" cy="1"/>
          </a:xfrm>
          <a:prstGeom prst="line">
            <a:avLst/>
          </a:prstGeom>
          <a:ln w="25400">
            <a:solidFill>
              <a:srgbClr val="BFBFBF"/>
            </a:solidFill>
          </a:ln>
        </p:spPr>
        <p:txBody>
          <a:bodyPr lIns="0" tIns="0" rIns="0" bIns="0"/>
          <a:lstStyle/>
          <a:p>
            <a:pPr lvl="0">
              <a:defRPr sz="1200">
                <a:latin typeface="+mn-lt"/>
                <a:ea typeface="+mn-ea"/>
                <a:cs typeface="+mn-cs"/>
                <a:sym typeface="Helvetica"/>
              </a:defRPr>
            </a:pPr>
            <a:endParaRPr/>
          </a:p>
        </p:txBody>
      </p:sp>
      <p:sp>
        <p:nvSpPr>
          <p:cNvPr id="164" name="Shape 164"/>
          <p:cNvSpPr/>
          <p:nvPr/>
        </p:nvSpPr>
        <p:spPr>
          <a:xfrm>
            <a:off x="3378818" y="5094154"/>
            <a:ext cx="4958770" cy="1"/>
          </a:xfrm>
          <a:prstGeom prst="line">
            <a:avLst/>
          </a:prstGeom>
          <a:ln w="25400">
            <a:solidFill>
              <a:srgbClr val="BFBFBF"/>
            </a:solidFill>
          </a:ln>
        </p:spPr>
        <p:txBody>
          <a:bodyPr lIns="0" tIns="0" rIns="0" bIns="0"/>
          <a:lstStyle/>
          <a:p>
            <a:pPr lvl="0">
              <a:defRPr sz="1200">
                <a:latin typeface="+mn-lt"/>
                <a:ea typeface="+mn-ea"/>
                <a:cs typeface="+mn-cs"/>
                <a:sym typeface="Helvetica"/>
              </a:defRPr>
            </a:pPr>
            <a:endParaRPr/>
          </a:p>
        </p:txBody>
      </p:sp>
      <p:sp>
        <p:nvSpPr>
          <p:cNvPr id="165" name="Shape 165"/>
          <p:cNvSpPr/>
          <p:nvPr/>
        </p:nvSpPr>
        <p:spPr>
          <a:xfrm>
            <a:off x="3378818" y="5218619"/>
            <a:ext cx="5441426" cy="777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lvl="1" indent="-342900">
              <a:buSzPct val="100000"/>
              <a:buFont typeface="Arial"/>
              <a:buChar char="•"/>
            </a:pPr>
            <a:r>
              <a:rPr sz="1500">
                <a:latin typeface="Segoe UI Semilight"/>
                <a:ea typeface="Segoe UI Semilight"/>
                <a:cs typeface="Segoe UI Semilight"/>
                <a:sym typeface="Segoe UI Semilight"/>
              </a:rPr>
              <a:t>Regression:  R^2, MSE, RMSE</a:t>
            </a:r>
          </a:p>
          <a:p>
            <a:pPr marL="342900" lvl="1" indent="-342900">
              <a:buSzPct val="100000"/>
              <a:buFont typeface="Arial"/>
              <a:buChar char="•"/>
            </a:pPr>
            <a:r>
              <a:rPr sz="1500">
                <a:latin typeface="Segoe UI Semilight"/>
                <a:ea typeface="Segoe UI Semilight"/>
                <a:cs typeface="Segoe UI Semilight"/>
                <a:sym typeface="Segoe UI Semilight"/>
              </a:rPr>
              <a:t>Classification:  Accuracy, F1, H-measure, Log-loss</a:t>
            </a:r>
          </a:p>
          <a:p>
            <a:pPr marL="342900" lvl="1" indent="-342900">
              <a:buSzPct val="100000"/>
              <a:buFont typeface="Arial"/>
              <a:buChar char="•"/>
            </a:pPr>
            <a:r>
              <a:rPr sz="1500">
                <a:latin typeface="Segoe UI Semilight"/>
                <a:ea typeface="Segoe UI Semilight"/>
                <a:cs typeface="Segoe UI Semilight"/>
                <a:sym typeface="Segoe UI Semilight"/>
              </a:rPr>
              <a:t>Ranking (Binary Outcome):  AUC, Partial AUC</a:t>
            </a:r>
          </a:p>
        </p:txBody>
      </p:sp>
      <p:sp>
        <p:nvSpPr>
          <p:cNvPr id="166" name="Shape 166"/>
          <p:cNvSpPr/>
          <p:nvPr/>
        </p:nvSpPr>
        <p:spPr>
          <a:xfrm>
            <a:off x="84774" y="2884409"/>
            <a:ext cx="2681621" cy="100584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lvl="0" algn="r" defTabSz="914400">
              <a:spcBef>
                <a:spcPts val="500"/>
              </a:spcBef>
              <a:buFont typeface="Arial"/>
            </a:pPr>
            <a:r>
              <a:rPr sz="2400">
                <a:solidFill>
                  <a:srgbClr val="808080"/>
                </a:solidFill>
                <a:latin typeface="Myriad Pro"/>
                <a:ea typeface="Myriad Pro"/>
                <a:cs typeface="Myriad Pro"/>
                <a:sym typeface="Myriad Pro"/>
              </a:rPr>
              <a:t>K-fold</a:t>
            </a:r>
          </a:p>
          <a:p>
            <a:pPr lvl="0" algn="r" defTabSz="914400">
              <a:spcBef>
                <a:spcPts val="500"/>
              </a:spcBef>
              <a:buFont typeface="Arial"/>
            </a:pPr>
            <a:r>
              <a:rPr sz="2400">
                <a:solidFill>
                  <a:srgbClr val="808080"/>
                </a:solidFill>
                <a:latin typeface="Myriad Pro"/>
                <a:ea typeface="Myriad Pro"/>
                <a:cs typeface="Myriad Pro"/>
                <a:sym typeface="Myriad Pro"/>
              </a:rPr>
              <a:t>Cross-validation</a:t>
            </a:r>
          </a:p>
        </p:txBody>
      </p:sp>
      <p:sp>
        <p:nvSpPr>
          <p:cNvPr id="167" name="Shape 167"/>
          <p:cNvSpPr/>
          <p:nvPr/>
        </p:nvSpPr>
        <p:spPr>
          <a:xfrm>
            <a:off x="97474" y="5112587"/>
            <a:ext cx="2681621" cy="100584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algn="r" defTabSz="914400">
              <a:spcBef>
                <a:spcPts val="500"/>
              </a:spcBef>
              <a:buFont typeface="Arial"/>
              <a:defRPr sz="2400">
                <a:solidFill>
                  <a:srgbClr val="808080"/>
                </a:solidFill>
                <a:latin typeface="Myriad Pro"/>
                <a:ea typeface="Myriad Pro"/>
                <a:cs typeface="Myriad Pro"/>
                <a:sym typeface="Myriad Pro"/>
              </a:defRPr>
            </a:lvl1pPr>
          </a:lstStyle>
          <a:p>
            <a:pPr lvl="0">
              <a:defRPr sz="1800">
                <a:solidFill>
                  <a:srgbClr val="000000"/>
                </a:solidFill>
              </a:defRPr>
            </a:pPr>
            <a:r>
              <a:rPr sz="2400">
                <a:solidFill>
                  <a:srgbClr val="808080"/>
                </a:solidFill>
              </a:rPr>
              <a:t>Performance Metrics</a:t>
            </a:r>
          </a:p>
        </p:txBody>
      </p:sp>
      <p:pic>
        <p:nvPicPr>
          <p:cNvPr id="168" name="cross_validation.png"/>
          <p:cNvPicPr/>
          <p:nvPr/>
        </p:nvPicPr>
        <p:blipFill>
          <a:blip r:embed="rId2">
            <a:extLst/>
          </a:blip>
          <a:stretch>
            <a:fillRect/>
          </a:stretch>
        </p:blipFill>
        <p:spPr>
          <a:xfrm>
            <a:off x="5466435" y="2844025"/>
            <a:ext cx="2860153" cy="2166012"/>
          </a:xfrm>
          <a:prstGeom prst="rect">
            <a:avLst/>
          </a:prstGeom>
          <a:ln w="12700">
            <a:miter lim="400000"/>
          </a:ln>
        </p:spPr>
      </p:pic>
    </p:spTree>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body" idx="1"/>
          </p:nvPr>
        </p:nvSpPr>
        <p:spPr>
          <a:xfrm>
            <a:off x="1371600" y="711234"/>
            <a:ext cx="6828880" cy="2049513"/>
          </a:xfrm>
          <a:prstGeom prst="rect">
            <a:avLst/>
          </a:prstGeom>
        </p:spPr>
        <p:txBody>
          <a:bodyPr lIns="0" tIns="0" rIns="0" bIns="0"/>
          <a:lstStyle>
            <a:lvl1pPr>
              <a:spcBef>
                <a:spcPts val="700"/>
              </a:spcBef>
              <a:defRPr sz="5000" b="1">
                <a:solidFill>
                  <a:srgbClr val="000000"/>
                </a:solidFill>
                <a:latin typeface="Calibri"/>
                <a:ea typeface="Calibri"/>
                <a:cs typeface="Calibri"/>
                <a:sym typeface="Calibri"/>
              </a:defRPr>
            </a:lvl1pPr>
          </a:lstStyle>
          <a:p>
            <a:pPr lvl="0">
              <a:defRPr sz="1800" b="0"/>
            </a:pPr>
            <a:r>
              <a:rPr sz="5000" b="1"/>
              <a:t>Class Imbalance</a:t>
            </a:r>
          </a:p>
        </p:txBody>
      </p:sp>
      <p:sp>
        <p:nvSpPr>
          <p:cNvPr id="171" name="Shape 171"/>
          <p:cNvSpPr/>
          <p:nvPr/>
        </p:nvSpPr>
        <p:spPr>
          <a:xfrm>
            <a:off x="1290043" y="1775321"/>
            <a:ext cx="6828880" cy="117762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lgn="ctr" defTabSz="402336">
              <a:spcBef>
                <a:spcPts val="300"/>
              </a:spcBef>
            </a:pPr>
            <a:r>
              <a:rPr sz="2816" b="1">
                <a:latin typeface="Calibri"/>
                <a:ea typeface="Calibri"/>
                <a:cs typeface="Calibri"/>
                <a:sym typeface="Calibri"/>
              </a:rPr>
              <a:t>4 of 10</a:t>
            </a:r>
          </a:p>
          <a:p>
            <a:pPr lvl="0" algn="ctr" defTabSz="402336">
              <a:spcBef>
                <a:spcPts val="300"/>
              </a:spcBef>
            </a:pPr>
            <a:r>
              <a:rPr sz="2816" b="1">
                <a:latin typeface="Calibri"/>
                <a:ea typeface="Calibri"/>
                <a:cs typeface="Calibri"/>
                <a:sym typeface="Calibri"/>
              </a:rPr>
              <a:t>Top 10 Data Science Practitioner Pitfalls</a:t>
            </a:r>
          </a:p>
        </p:txBody>
      </p:sp>
      <p:sp>
        <p:nvSpPr>
          <p:cNvPr id="172" name="Shape 172"/>
          <p:cNvSpPr/>
          <p:nvPr/>
        </p:nvSpPr>
        <p:spPr>
          <a:xfrm flipV="1">
            <a:off x="1837615" y="3428999"/>
            <a:ext cx="5733736" cy="1"/>
          </a:xfrm>
          <a:prstGeom prst="line">
            <a:avLst/>
          </a:prstGeom>
          <a:ln w="38100">
            <a:solidFill>
              <a:srgbClr val="FAE81A"/>
            </a:solidFill>
          </a:ln>
        </p:spPr>
        <p:txBody>
          <a:bodyPr lIns="0" tIns="0" rIns="0" bIns="0"/>
          <a:lstStyle/>
          <a:p>
            <a:pPr lvl="0">
              <a:defRPr sz="1200">
                <a:latin typeface="+mn-lt"/>
                <a:ea typeface="+mn-ea"/>
                <a:cs typeface="+mn-cs"/>
                <a:sym typeface="Helvetica"/>
              </a:defRPr>
            </a:pPr>
            <a:endParaRPr/>
          </a:p>
        </p:txBody>
      </p:sp>
      <p:pic>
        <p:nvPicPr>
          <p:cNvPr id="173" name="h2o_buildsmarterapps.png"/>
          <p:cNvPicPr/>
          <p:nvPr/>
        </p:nvPicPr>
        <p:blipFill>
          <a:blip r:embed="rId2">
            <a:extLst/>
          </a:blip>
          <a:stretch>
            <a:fillRect/>
          </a:stretch>
        </p:blipFill>
        <p:spPr>
          <a:xfrm>
            <a:off x="3438142" y="3816151"/>
            <a:ext cx="2532682" cy="2487589"/>
          </a:xfrm>
          <a:prstGeom prst="rect">
            <a:avLst/>
          </a:prstGeom>
          <a:ln w="12700">
            <a:miter lim="400000"/>
          </a:ln>
        </p:spPr>
      </p:pic>
    </p:spTree>
  </p:cSld>
  <p:clrMapOvr>
    <a:masterClrMapping/>
  </p:clrMapOvr>
  <p:transition xmlns:p14="http://schemas.microsoft.com/office/powerpoint/2010/mai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73779"/>
      </a:accent1>
      <a:accent2>
        <a:srgbClr val="8FD9FB"/>
      </a:accent2>
      <a:accent3>
        <a:srgbClr val="FFCC00"/>
      </a:accent3>
      <a:accent4>
        <a:srgbClr val="EB6615"/>
      </a:accent4>
      <a:accent5>
        <a:srgbClr val="C76402"/>
      </a:accent5>
      <a:accent6>
        <a:srgbClr val="B523B4"/>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8575" cap="flat">
          <a:solidFill>
            <a:srgbClr val="073779"/>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Palatino Linotype"/>
            <a:ea typeface="Palatino Linotype"/>
            <a:cs typeface="Palatino Linotype"/>
            <a:sym typeface="Palatino Linotyp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8575" cap="flat">
          <a:solidFill>
            <a:srgbClr val="073779"/>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Palatino Linotype"/>
            <a:ea typeface="Palatino Linotype"/>
            <a:cs typeface="Palatino Linotype"/>
            <a:sym typeface="Palatino Linotyp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73779"/>
      </a:accent1>
      <a:accent2>
        <a:srgbClr val="8FD9FB"/>
      </a:accent2>
      <a:accent3>
        <a:srgbClr val="FFCC00"/>
      </a:accent3>
      <a:accent4>
        <a:srgbClr val="EB6615"/>
      </a:accent4>
      <a:accent5>
        <a:srgbClr val="C76402"/>
      </a:accent5>
      <a:accent6>
        <a:srgbClr val="B523B4"/>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8575" cap="flat">
          <a:solidFill>
            <a:srgbClr val="073779"/>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Palatino Linotype"/>
            <a:ea typeface="Palatino Linotype"/>
            <a:cs typeface="Palatino Linotype"/>
            <a:sym typeface="Palatino Linotyp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8575" cap="flat">
          <a:solidFill>
            <a:srgbClr val="073779"/>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Palatino Linotype"/>
            <a:ea typeface="Palatino Linotype"/>
            <a:cs typeface="Palatino Linotype"/>
            <a:sym typeface="Palatino Linotyp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54</TotalTime>
  <Words>1611</Words>
  <Application>Microsoft Macintosh PowerPoint</Application>
  <PresentationFormat>On-screen Show (4:3)</PresentationFormat>
  <Paragraphs>174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Default</vt:lpstr>
      <vt:lpstr>PowerPoint Presentation</vt:lpstr>
      <vt:lpstr>PowerPoint Presentation</vt:lpstr>
      <vt:lpstr>1. Train vs Test</vt:lpstr>
      <vt:lpstr>1. Train vs Test Error</vt:lpstr>
      <vt:lpstr>PowerPoint Presentation</vt:lpstr>
      <vt:lpstr>2. Train vs Test vs Valid</vt:lpstr>
      <vt:lpstr>PowerPoint Presentation</vt:lpstr>
      <vt:lpstr>3. Model Performance</vt:lpstr>
      <vt:lpstr>PowerPoint Presentation</vt:lpstr>
      <vt:lpstr>4. Class Imbalance</vt:lpstr>
      <vt:lpstr>4. Remedies</vt:lpstr>
      <vt:lpstr>PowerPoint Presentation</vt:lpstr>
      <vt:lpstr>5. Categorical Data</vt:lpstr>
      <vt:lpstr>PowerPoint Presentation</vt:lpstr>
      <vt:lpstr>6. Missing Data</vt:lpstr>
      <vt:lpstr>PowerPoint Presentation</vt:lpstr>
      <vt:lpstr>7. Outliers/Extreme Values</vt:lpstr>
      <vt:lpstr>PowerPoint Presentation</vt:lpstr>
      <vt:lpstr>8. Data Leakage</vt:lpstr>
      <vt:lpstr>PowerPoint Presentation</vt:lpstr>
      <vt:lpstr>9. Useless Models</vt:lpstr>
      <vt:lpstr>PowerPoint Presentation</vt:lpstr>
      <vt:lpstr>10. No Free Lunch</vt:lpstr>
      <vt:lpstr>Where to learn more about H2O?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Mark Landry</cp:lastModifiedBy>
  <cp:revision>4</cp:revision>
  <dcterms:modified xsi:type="dcterms:W3CDTF">2015-11-09T17:26:45Z</dcterms:modified>
</cp:coreProperties>
</file>