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5" r:id="rId16"/>
    <p:sldId id="277" r:id="rId17"/>
    <p:sldId id="278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>
      <p:cViewPr varScale="1">
        <p:scale>
          <a:sx n="89" d="100"/>
          <a:sy n="8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google.com/a/dianping.com/drawings/d/1EDHfJftuu2r6teGdhhKOZYZ1kX742C0lx3kQG6Fk8Ns/ed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rk.ac.uk/depts/maths/tables/orthogonal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3429000"/>
            <a:ext cx="6400800" cy="1600200"/>
          </a:xfrm>
        </p:spPr>
        <p:txBody>
          <a:bodyPr/>
          <a:lstStyle/>
          <a:p>
            <a:pPr algn="r"/>
            <a:r>
              <a:rPr lang="zh-CN" altLang="en-US" dirty="0" smtClean="0"/>
              <a:t>连坤  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2013-06-06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剥茧抽丝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en-US" altLang="zh-CN" sz="2200" dirty="0" smtClean="0"/>
              <a:t>--</a:t>
            </a:r>
            <a:r>
              <a:rPr lang="zh-CN" altLang="en-US" sz="2200" dirty="0" smtClean="0"/>
              <a:t>利用正交实验设计法</a:t>
            </a:r>
            <a:r>
              <a:rPr lang="zh-CN" altLang="en-US" sz="2200" dirty="0" smtClean="0"/>
              <a:t>设计</a:t>
            </a:r>
            <a:r>
              <a:rPr lang="zh-CN" altLang="en-US" sz="2200" dirty="0" smtClean="0"/>
              <a:t>测试用例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利用正交法设计测试用例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实际案例：</a:t>
            </a:r>
            <a:endParaRPr lang="en-US" altLang="zh-CN" dirty="0" smtClean="0"/>
          </a:p>
          <a:p>
            <a:r>
              <a:rPr lang="zh-CN" altLang="en-US" dirty="0" smtClean="0"/>
              <a:t>测试一个修改个案类型的弹出框，共有三种类型，每种类型有三个选项，并且类型之间没有依赖关系。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类型：团购服务，商户服务，会员服务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二级类型：团购退款，商户退款，投诉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三级类型：微博，电话，邮件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类型选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789040"/>
            <a:ext cx="28194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一，分析测试目标，提取测试元素</a:t>
            </a:r>
            <a:endParaRPr lang="en-US" altLang="zh-CN" dirty="0" smtClean="0"/>
          </a:p>
          <a:p>
            <a:r>
              <a:rPr lang="zh-CN" altLang="en-US" dirty="0" smtClean="0"/>
              <a:t>本例中共包含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个因素：类型，二级类型，三级类型</a:t>
            </a:r>
            <a:endParaRPr lang="en-US" altLang="zh-CN" dirty="0" smtClean="0"/>
          </a:p>
          <a:p>
            <a:r>
              <a:rPr lang="zh-CN" altLang="en-US" dirty="0" smtClean="0"/>
              <a:t>每个因素包含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个水平</a:t>
            </a:r>
            <a:endParaRPr lang="en-US" altLang="zh-CN" dirty="0" smtClean="0"/>
          </a:p>
          <a:p>
            <a:r>
              <a:rPr lang="zh-CN" altLang="en-US" dirty="0" smtClean="0"/>
              <a:t>每个因素的水平出现概率一样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均匀分散性</a:t>
            </a:r>
            <a:endParaRPr lang="en-US" altLang="zh-CN" dirty="0" smtClean="0"/>
          </a:p>
          <a:p>
            <a:r>
              <a:rPr lang="zh-CN" altLang="en-US" dirty="0" smtClean="0"/>
              <a:t>因素之间没有依赖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整齐可比性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二，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因素和水平，找到对应的正交表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因素：类型</a:t>
            </a:r>
            <a:r>
              <a:rPr lang="en-US" altLang="zh-CN" dirty="0" smtClean="0"/>
              <a:t>----1</a:t>
            </a:r>
          </a:p>
          <a:p>
            <a:pPr>
              <a:buNone/>
            </a:pPr>
            <a:r>
              <a:rPr lang="zh-CN" altLang="en-US" dirty="0" smtClean="0"/>
              <a:t>水平：团购服务</a:t>
            </a:r>
            <a:r>
              <a:rPr lang="en-US" altLang="zh-CN" dirty="0" smtClean="0"/>
              <a:t>---1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商户服务</a:t>
            </a:r>
            <a:r>
              <a:rPr lang="en-US" altLang="zh-CN" dirty="0" smtClean="0"/>
              <a:t>---2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会员服务</a:t>
            </a:r>
            <a:r>
              <a:rPr lang="en-US" altLang="zh-CN" dirty="0" smtClean="0"/>
              <a:t>---3</a:t>
            </a:r>
          </a:p>
          <a:p>
            <a:pPr>
              <a:buNone/>
            </a:pPr>
            <a:r>
              <a:rPr lang="zh-CN" altLang="en-US" dirty="0" smtClean="0"/>
              <a:t>因素：二级类型</a:t>
            </a:r>
            <a:r>
              <a:rPr lang="en-US" altLang="zh-CN" dirty="0" smtClean="0"/>
              <a:t>---2</a:t>
            </a:r>
          </a:p>
          <a:p>
            <a:pPr>
              <a:buNone/>
            </a:pPr>
            <a:r>
              <a:rPr lang="zh-CN" altLang="en-US" dirty="0" smtClean="0"/>
              <a:t>水平：团购退款</a:t>
            </a:r>
            <a:r>
              <a:rPr lang="en-US" altLang="zh-CN" dirty="0" smtClean="0"/>
              <a:t>----1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商户退款</a:t>
            </a:r>
            <a:r>
              <a:rPr lang="en-US" altLang="zh-CN" dirty="0" smtClean="0"/>
              <a:t>---2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投诉</a:t>
            </a:r>
            <a:r>
              <a:rPr lang="en-US" altLang="zh-CN" dirty="0" smtClean="0"/>
              <a:t>---3</a:t>
            </a:r>
          </a:p>
          <a:p>
            <a:pPr>
              <a:buNone/>
            </a:pPr>
            <a:r>
              <a:rPr lang="zh-CN" altLang="en-US" dirty="0" smtClean="0"/>
              <a:t>因素：三级类型</a:t>
            </a:r>
            <a:r>
              <a:rPr lang="en-US" altLang="zh-CN" dirty="0" smtClean="0"/>
              <a:t>---3</a:t>
            </a:r>
          </a:p>
          <a:p>
            <a:pPr>
              <a:buNone/>
            </a:pPr>
            <a:r>
              <a:rPr lang="zh-CN" altLang="en-US" dirty="0" smtClean="0"/>
              <a:t>水平：微博</a:t>
            </a:r>
            <a:r>
              <a:rPr lang="en-US" altLang="zh-CN" dirty="0" smtClean="0"/>
              <a:t>---1</a:t>
            </a:r>
            <a:r>
              <a:rPr lang="zh-CN" altLang="en-US" dirty="0" smtClean="0"/>
              <a:t>，电话</a:t>
            </a:r>
            <a:r>
              <a:rPr lang="en-US" altLang="zh-CN" dirty="0" smtClean="0"/>
              <a:t>---2</a:t>
            </a:r>
            <a:r>
              <a:rPr lang="zh-CN" altLang="en-US" dirty="0" smtClean="0"/>
              <a:t>，邮件</a:t>
            </a:r>
            <a:r>
              <a:rPr lang="en-US" altLang="zh-CN" dirty="0" smtClean="0"/>
              <a:t>---3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三，根据正交表设计用例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找到正交表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4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去掉最后一列多余的因素</a:t>
            </a:r>
            <a:endParaRPr lang="en-US" altLang="zh-CN" dirty="0" smtClean="0"/>
          </a:p>
          <a:p>
            <a:r>
              <a:rPr lang="zh-CN" altLang="en-US" dirty="0" smtClean="0"/>
              <a:t>剩余的每行就是一组用例</a:t>
            </a:r>
            <a:endParaRPr lang="en-US" altLang="zh-CN" dirty="0" smtClean="0"/>
          </a:p>
          <a:p>
            <a:r>
              <a:rPr lang="zh-CN" altLang="en-US" dirty="0" smtClean="0"/>
              <a:t>最终得到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组用例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最后还可以根据实然后根据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关系还原成实际用例</a:t>
            </a:r>
            <a:endParaRPr lang="en-US" altLang="zh-CN" dirty="0" smtClean="0"/>
          </a:p>
          <a:p>
            <a:r>
              <a:rPr lang="zh-CN" altLang="en-US" dirty="0" smtClean="0"/>
              <a:t>际情况添加表中没有的用例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348880"/>
            <a:ext cx="2114286" cy="22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找正交表原则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正交表的列不能小于因素数</a:t>
            </a:r>
            <a:endParaRPr lang="en-US" altLang="zh-CN" dirty="0" smtClean="0"/>
          </a:p>
          <a:p>
            <a:r>
              <a:rPr lang="zh-CN" altLang="en-US" dirty="0" smtClean="0"/>
              <a:t>正交表的行不能小于水平数</a:t>
            </a:r>
            <a:endParaRPr lang="en-US" altLang="zh-CN" dirty="0" smtClean="0"/>
          </a:p>
          <a:p>
            <a:r>
              <a:rPr lang="zh-CN" altLang="en-US" dirty="0" smtClean="0"/>
              <a:t>取最接近的正交表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正交法在客服用例设计中的一个实例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退款规则逻辑：详情参看</a:t>
            </a:r>
            <a:r>
              <a:rPr lang="en-US" altLang="zh-CN" dirty="0" smtClean="0">
                <a:hlinkClick r:id="rId2"/>
              </a:rPr>
              <a:t>https://docs.google.com/a/dianping.com/drawings/d/1EDHfJftuu2r6teGdhhKOZYZ1kX742C0lx3kQG6Fk8Ns/edit</a:t>
            </a:r>
            <a:endParaRPr lang="en-US" altLang="zh-CN" dirty="0" smtClean="0"/>
          </a:p>
          <a:p>
            <a:r>
              <a:rPr lang="zh-CN" altLang="en-US" dirty="0" smtClean="0"/>
              <a:t>抽取因素和水平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" name="图片 6" descr="因素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4077072"/>
            <a:ext cx="726778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第三方中携程和阳光绿洲为同一处理方式，可合并为一种</a:t>
            </a:r>
            <a:endParaRPr lang="en-US" altLang="zh-CN" dirty="0" smtClean="0"/>
          </a:p>
          <a:p>
            <a:r>
              <a:rPr lang="zh-CN" altLang="en-US" dirty="0" smtClean="0"/>
              <a:t>由于单价</a:t>
            </a:r>
            <a:r>
              <a:rPr lang="en-US" altLang="zh-CN" dirty="0" smtClean="0"/>
              <a:t>&gt;200</a:t>
            </a:r>
            <a:r>
              <a:rPr lang="zh-CN" altLang="en-US" dirty="0" smtClean="0"/>
              <a:t>只在第三方订单为其他时做判断，所以合并此因素</a:t>
            </a:r>
            <a:endParaRPr lang="en-US" altLang="zh-CN" dirty="0" smtClean="0"/>
          </a:p>
          <a:p>
            <a:r>
              <a:rPr lang="zh-CN" altLang="en-US" dirty="0" smtClean="0"/>
              <a:t>实配单和实配状态合并处理</a:t>
            </a:r>
            <a:endParaRPr lang="en-US" altLang="zh-CN" dirty="0" smtClean="0"/>
          </a:p>
          <a:p>
            <a:r>
              <a:rPr lang="zh-CN" altLang="en-US" dirty="0" smtClean="0"/>
              <a:t>最后得到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2*4*3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× 4 ×3</a:t>
            </a:r>
          </a:p>
          <a:p>
            <a:endParaRPr lang="zh-CN" altLang="en-US" dirty="0"/>
          </a:p>
        </p:txBody>
      </p:sp>
      <p:pic>
        <p:nvPicPr>
          <p:cNvPr id="8" name="图片 7" descr="因素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293096"/>
            <a:ext cx="7744534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找到正交表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16</a:t>
            </a:r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×2</a:t>
            </a:r>
            <a:r>
              <a:rPr lang="en-US" altLang="zh-CN" baseline="30000" dirty="0" smtClean="0"/>
              <a:t>3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去除多余的因素和水平</a:t>
            </a:r>
            <a:endParaRPr lang="en-US" altLang="zh-CN" dirty="0" smtClean="0"/>
          </a:p>
          <a:p>
            <a:r>
              <a:rPr lang="zh-CN" altLang="en-US" dirty="0" smtClean="0"/>
              <a:t>添加一个漏掉的用例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因素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80200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常用正交表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http://www.york.ac.uk/depts/maths/tables/orthogonal.htm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Q and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正交表简介</a:t>
            </a:r>
            <a:endParaRPr lang="en-US" altLang="zh-CN" dirty="0" smtClean="0"/>
          </a:p>
          <a:p>
            <a:r>
              <a:rPr lang="zh-CN" altLang="en-US" dirty="0" smtClean="0"/>
              <a:t>正交试验设计方法</a:t>
            </a:r>
            <a:endParaRPr lang="en-US" altLang="zh-CN" dirty="0" smtClean="0"/>
          </a:p>
          <a:p>
            <a:r>
              <a:rPr lang="zh-CN" altLang="en-US" dirty="0" smtClean="0"/>
              <a:t>利用正交法设计测试用例</a:t>
            </a:r>
            <a:endParaRPr lang="en-US" altLang="zh-CN" dirty="0" smtClean="0"/>
          </a:p>
          <a:p>
            <a:r>
              <a:rPr lang="zh-CN" altLang="en-US" dirty="0" smtClean="0"/>
              <a:t>正交法在客服用例设计中的一个实例</a:t>
            </a:r>
            <a:endParaRPr lang="en-US" altLang="zh-CN" dirty="0" smtClean="0"/>
          </a:p>
          <a:p>
            <a:r>
              <a:rPr lang="zh-CN" altLang="en-US" dirty="0" smtClean="0"/>
              <a:t>常用正交表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正交表简介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什么是正交表？</a:t>
            </a:r>
            <a:endParaRPr lang="en-US" altLang="zh-CN" dirty="0" smtClean="0"/>
          </a:p>
          <a:p>
            <a:r>
              <a:rPr lang="zh-CN" altLang="en-US" dirty="0" smtClean="0"/>
              <a:t>正交表是一整套规则的设计表格，用 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为正交表的代号，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为试验的次数，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为水平数，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为列数，也就是可能安排最多的因素个数。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4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，它表示需作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次实验，最多可观察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个因素，每个因素均为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水平。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正交表简介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5383485" cy="494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正交表简介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正交表的两个特征：均匀分散性，整齐可比性。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每一列中，不同的数字出现的次数相等。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任意两列中数字的排列方式齐全而且均衡。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正交试验设计方法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正交试验设计是研究多因子（术语解释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）多水平（术语解释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）的一种试验方法。</a:t>
            </a:r>
            <a:endParaRPr lang="en-US" altLang="zh-CN" dirty="0" smtClean="0"/>
          </a:p>
          <a:p>
            <a:r>
              <a:rPr lang="zh-CN" altLang="en-US" dirty="0" smtClean="0"/>
              <a:t>它是根据正交性从全面试验中挑选出有代表性的点进行试验，正交试验具备了“均匀分散，齐整可比”的特点，正交试验设计是分式析因设计的主要方法。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术语解释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：把实验中影响响应变量的那些变量称为实验中的因子。</a:t>
            </a:r>
            <a:endParaRPr lang="en-US" altLang="zh-CN" sz="2000" dirty="0" smtClean="0"/>
          </a:p>
          <a:p>
            <a:r>
              <a:rPr lang="zh-CN" altLang="en-US" sz="2000" dirty="0" smtClean="0"/>
              <a:t>术语解释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：把因子不同的取值称为水平。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正交试验设计方法举例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作一个三因素三水平的实验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按全面实验要求，须进行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=27</a:t>
            </a:r>
            <a:r>
              <a:rPr lang="zh-CN" altLang="en-US" dirty="0" smtClean="0"/>
              <a:t>种组合的实验，且尚未考虑每一组合的重复数。</a:t>
            </a:r>
            <a:endParaRPr lang="en-US" altLang="zh-CN" dirty="0" smtClean="0"/>
          </a:p>
          <a:p>
            <a:r>
              <a:rPr lang="zh-CN" altLang="en-US" dirty="0" smtClean="0"/>
              <a:t>若按</a:t>
            </a:r>
            <a:r>
              <a:rPr lang="en-US" altLang="zh-CN" dirty="0" smtClean="0"/>
              <a:t>L9(3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 </a:t>
            </a:r>
            <a:r>
              <a:rPr lang="zh-CN" altLang="en-US" dirty="0" smtClean="0"/>
              <a:t>正交表安排实验，只需作</a:t>
            </a:r>
            <a:r>
              <a:rPr lang="en-US" altLang="zh-CN" dirty="0" smtClean="0"/>
              <a:t>9</a:t>
            </a:r>
            <a:r>
              <a:rPr lang="zh-CN" altLang="en-US" dirty="0" smtClean="0"/>
              <a:t>次，大大减少了工作量。</a:t>
            </a:r>
          </a:p>
          <a:p>
            <a:endParaRPr lang="zh-CN" altLang="en-US" dirty="0"/>
          </a:p>
        </p:txBody>
      </p:sp>
      <p:pic>
        <p:nvPicPr>
          <p:cNvPr id="6" name="图片 5" descr="类型选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988840"/>
            <a:ext cx="28194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正交试验设计方法应用场景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输入条件</a:t>
            </a:r>
            <a:r>
              <a:rPr lang="zh-CN" altLang="en-US" dirty="0" smtClean="0"/>
              <a:t>数量</a:t>
            </a:r>
            <a:r>
              <a:rPr lang="zh-CN" altLang="en-US" dirty="0" smtClean="0"/>
              <a:t>非常</a:t>
            </a:r>
            <a:r>
              <a:rPr lang="zh-CN" altLang="en-US" dirty="0" smtClean="0"/>
              <a:t>庞大</a:t>
            </a:r>
            <a:endParaRPr lang="en-US" altLang="zh-CN" dirty="0" smtClean="0"/>
          </a:p>
          <a:p>
            <a:r>
              <a:rPr lang="zh-CN" altLang="en-US" dirty="0" smtClean="0"/>
              <a:t>全面测试用例数目惊人</a:t>
            </a:r>
            <a:endParaRPr lang="en-US" altLang="zh-CN" dirty="0" smtClean="0"/>
          </a:p>
          <a:p>
            <a:r>
              <a:rPr lang="zh-CN" altLang="en-US" dirty="0" smtClean="0"/>
              <a:t>舍弃一些场景又怕测试设计的覆盖度达不到，将缺陷遗留给客户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利用正交试验设计方法设计测试用例的优点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不需要对所有组合情况穷举，只需要少量的抽样组合数据，可明显地提高效率；</a:t>
            </a:r>
          </a:p>
          <a:p>
            <a:r>
              <a:rPr lang="zh-CN" altLang="en-US" dirty="0" smtClean="0"/>
              <a:t>用正交表抽样出的组合数据，对组合情况具有最佳的覆盖性；</a:t>
            </a:r>
          </a:p>
          <a:p>
            <a:r>
              <a:rPr lang="zh-CN" altLang="en-US" dirty="0" smtClean="0"/>
              <a:t>能减少手工对组合数据抽样导致的大量测试遗漏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</TotalTime>
  <Words>714</Words>
  <Application>Microsoft Office PowerPoint</Application>
  <PresentationFormat>全屏显示(4:3)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平衡</vt:lpstr>
      <vt:lpstr>剥茧抽丝     --利用正交实验设计法设计测试用例</vt:lpstr>
      <vt:lpstr>大纲</vt:lpstr>
      <vt:lpstr>正交表简介</vt:lpstr>
      <vt:lpstr>正交表简介</vt:lpstr>
      <vt:lpstr>正交表简介</vt:lpstr>
      <vt:lpstr>正交试验设计方法</vt:lpstr>
      <vt:lpstr>正交试验设计方法举例</vt:lpstr>
      <vt:lpstr>正交试验设计方法应用场景</vt:lpstr>
      <vt:lpstr>利用正交试验设计方法设计测试用例的优点</vt:lpstr>
      <vt:lpstr>利用正交法设计测试用例</vt:lpstr>
      <vt:lpstr>幻灯片 11</vt:lpstr>
      <vt:lpstr>幻灯片 12</vt:lpstr>
      <vt:lpstr>三，根据正交表设计用例</vt:lpstr>
      <vt:lpstr>找正交表原则</vt:lpstr>
      <vt:lpstr>正交法在客服用例设计中的一个实例</vt:lpstr>
      <vt:lpstr>幻灯片 16</vt:lpstr>
      <vt:lpstr>幻灯片 17</vt:lpstr>
      <vt:lpstr>常用正交表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正交表设计用例</dc:title>
  <dc:creator>连坤</dc:creator>
  <cp:lastModifiedBy>连坤</cp:lastModifiedBy>
  <cp:revision>85</cp:revision>
  <dcterms:created xsi:type="dcterms:W3CDTF">2013-06-06T08:49:17Z</dcterms:created>
  <dcterms:modified xsi:type="dcterms:W3CDTF">2013-06-06T11:38:34Z</dcterms:modified>
</cp:coreProperties>
</file>