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9"/>
  </p:notesMasterIdLst>
  <p:sldIdLst>
    <p:sldId id="269" r:id="rId2"/>
    <p:sldId id="290" r:id="rId3"/>
    <p:sldId id="289" r:id="rId4"/>
    <p:sldId id="288" r:id="rId5"/>
    <p:sldId id="287" r:id="rId6"/>
    <p:sldId id="279" r:id="rId7"/>
    <p:sldId id="286" r:id="rId8"/>
    <p:sldId id="285" r:id="rId9"/>
    <p:sldId id="265" r:id="rId10"/>
    <p:sldId id="292" r:id="rId11"/>
    <p:sldId id="267" r:id="rId12"/>
    <p:sldId id="291" r:id="rId13"/>
    <p:sldId id="281" r:id="rId14"/>
    <p:sldId id="282" r:id="rId15"/>
    <p:sldId id="280" r:id="rId16"/>
    <p:sldId id="284" r:id="rId17"/>
    <p:sldId id="28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CA0E58-8CE1-7649-9482-41F3E4F911B0}" v="59" dt="2024-10-26T02:03:38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9648"/>
  </p:normalViewPr>
  <p:slideViewPr>
    <p:cSldViewPr snapToGrid="0" snapToObjects="1">
      <p:cViewPr varScale="1">
        <p:scale>
          <a:sx n="79" d="100"/>
          <a:sy n="79" d="100"/>
        </p:scale>
        <p:origin x="176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y Wakim" userId="63a62853-8dd4-431b-8872-ecc2181a70d8" providerId="ADAL" clId="{5BCA0E58-8CE1-7649-9482-41F3E4F911B0}"/>
    <pc:docChg chg="undo custSel addSld delSld modSld">
      <pc:chgData name="Nicky Wakim" userId="63a62853-8dd4-431b-8872-ecc2181a70d8" providerId="ADAL" clId="{5BCA0E58-8CE1-7649-9482-41F3E4F911B0}" dt="2024-10-26T02:03:38.182" v="52" actId="767"/>
      <pc:docMkLst>
        <pc:docMk/>
      </pc:docMkLst>
      <pc:sldChg chg="addSp delSp modSp">
        <pc:chgData name="Nicky Wakim" userId="63a62853-8dd4-431b-8872-ecc2181a70d8" providerId="ADAL" clId="{5BCA0E58-8CE1-7649-9482-41F3E4F911B0}" dt="2024-10-22T19:40:24.134" v="48" actId="164"/>
        <pc:sldMkLst>
          <pc:docMk/>
          <pc:sldMk cId="1477490067" sldId="265"/>
        </pc:sldMkLst>
        <pc:spChg chg="add mod">
          <ac:chgData name="Nicky Wakim" userId="63a62853-8dd4-431b-8872-ecc2181a70d8" providerId="ADAL" clId="{5BCA0E58-8CE1-7649-9482-41F3E4F911B0}" dt="2024-10-22T19:40:24.134" v="48" actId="164"/>
          <ac:spMkLst>
            <pc:docMk/>
            <pc:sldMk cId="1477490067" sldId="265"/>
            <ac:spMk id="2" creationId="{58039B86-C4AE-97AA-2C40-7FB7171F1E5E}"/>
          </ac:spMkLst>
        </pc:spChg>
        <pc:spChg chg="mod">
          <ac:chgData name="Nicky Wakim" userId="63a62853-8dd4-431b-8872-ecc2181a70d8" providerId="ADAL" clId="{5BCA0E58-8CE1-7649-9482-41F3E4F911B0}" dt="2024-10-22T19:40:24.134" v="48" actId="164"/>
          <ac:spMkLst>
            <pc:docMk/>
            <pc:sldMk cId="1477490067" sldId="265"/>
            <ac:spMk id="3" creationId="{03871402-F526-EF45-997E-910F1A8E9705}"/>
          </ac:spMkLst>
        </pc:spChg>
        <pc:spChg chg="mod">
          <ac:chgData name="Nicky Wakim" userId="63a62853-8dd4-431b-8872-ecc2181a70d8" providerId="ADAL" clId="{5BCA0E58-8CE1-7649-9482-41F3E4F911B0}" dt="2024-10-22T19:40:24.134" v="48" actId="164"/>
          <ac:spMkLst>
            <pc:docMk/>
            <pc:sldMk cId="1477490067" sldId="265"/>
            <ac:spMk id="6" creationId="{705705D1-BB7C-2B4B-BAF1-104E288EB57E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80" creationId="{A1CAC37A-EB83-9441-2AAA-8CA66FBAC1E9}"/>
          </ac:spMkLst>
        </pc:spChg>
        <pc:spChg chg="mod">
          <ac:chgData name="Nicky Wakim" userId="63a62853-8dd4-431b-8872-ecc2181a70d8" providerId="ADAL" clId="{5BCA0E58-8CE1-7649-9482-41F3E4F911B0}" dt="2024-10-22T19:40:24.134" v="48" actId="164"/>
          <ac:spMkLst>
            <pc:docMk/>
            <pc:sldMk cId="1477490067" sldId="265"/>
            <ac:spMk id="81" creationId="{D4EEA8EF-A3A4-214C-A785-7AC9139EF46D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82" creationId="{B73DBA2C-44BE-7FAB-CA69-70BD6516A680}"/>
          </ac:spMkLst>
        </pc:spChg>
        <pc:spChg chg="mod">
          <ac:chgData name="Nicky Wakim" userId="63a62853-8dd4-431b-8872-ecc2181a70d8" providerId="ADAL" clId="{5BCA0E58-8CE1-7649-9482-41F3E4F911B0}" dt="2024-10-22T19:40:24.134" v="48" actId="164"/>
          <ac:spMkLst>
            <pc:docMk/>
            <pc:sldMk cId="1477490067" sldId="265"/>
            <ac:spMk id="83" creationId="{51C745A7-4ECE-5C4B-9874-F90CB6A41093}"/>
          </ac:spMkLst>
        </pc:spChg>
        <pc:spChg chg="mod">
          <ac:chgData name="Nicky Wakim" userId="63a62853-8dd4-431b-8872-ecc2181a70d8" providerId="ADAL" clId="{5BCA0E58-8CE1-7649-9482-41F3E4F911B0}" dt="2024-10-22T19:40:24.134" v="48" actId="164"/>
          <ac:spMkLst>
            <pc:docMk/>
            <pc:sldMk cId="1477490067" sldId="265"/>
            <ac:spMk id="85" creationId="{75FD0A4B-4989-E54C-9D9D-CBEDE0F3DFA3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87" creationId="{DF65C1BE-CA67-D3FD-2695-9AC792C9E8B7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88" creationId="{54BABDED-DE46-5906-E91C-A257EFC9E9EA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90" creationId="{B94F5728-54C5-B0FB-DD48-C4AE0F322E3E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91" creationId="{D5FBC532-92E7-02E4-A407-A180D007F7BA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93" creationId="{FC43A1FB-B025-1C6B-12C6-BC291B3FD20B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94" creationId="{9CD99874-E9F6-46B9-BE07-91A27C391E6F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96" creationId="{25488871-C48F-A041-8980-52C764969E1D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97" creationId="{16FB87FB-B7F7-C422-1AFC-0DB7136C85B5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99" creationId="{BCF5FAE6-6C9F-7CE5-C265-0B386DED38FA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00" creationId="{D187ED56-082A-ABC7-854C-26ECE1733DD8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02" creationId="{A17D8C93-E6B4-5A28-36E9-A475344B966F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03" creationId="{E875243A-A796-E162-66CE-E0AC547876AD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05" creationId="{EF54E1A5-3F7F-A381-E767-329337991F75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06" creationId="{75EF16D2-C4D6-87ED-DE7B-B48FC9794817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08" creationId="{D58AEAFD-8337-5CF1-6DD1-2E6414316489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09" creationId="{54BAF9FF-7737-F76E-D17B-DB0E39FA854E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11" creationId="{E1D485D1-0F04-BEB7-D140-BF3F6D3BDA8C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12" creationId="{1F0B077F-15ED-E845-2D2A-ECCE7845EF35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14" creationId="{A62BC754-409F-08F2-2545-75573B39E004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15" creationId="{5DBA6854-DE57-8641-BC96-DA7345EB491E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17" creationId="{00AAD683-FFF7-3D1E-64E0-398D6EF246B8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18" creationId="{5B154A7C-1761-0A6F-5FA9-F3BA57094462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20" creationId="{88B85B59-3E06-AD37-7B35-04407E0908EC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21" creationId="{C38F2913-464B-C105-41CB-27932D4D8F2D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23" creationId="{55E3F309-57B6-7116-E6D3-E159CC1545FD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24" creationId="{48356A6A-BA87-3F8D-3B64-8C5F42878711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26" creationId="{7FF17730-16A1-4263-7567-5CC77D5CF36B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27" creationId="{CA3FA4CF-4A61-E606-B448-BB519030442B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29" creationId="{1570B9D9-92CE-807C-8F6F-95159E0ABB48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30" creationId="{6E941119-E335-F2D8-AFD0-E49AF3236A3E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32" creationId="{F27BB16F-B386-E4D3-49CC-56B6A296323C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33" creationId="{9D57BBFF-4780-C597-7696-1964E50FF73B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35" creationId="{0A4B9DD2-5615-7EC2-BC7E-07F5250DF313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36" creationId="{E45D12EC-3B7E-B89E-C557-583E7DD48DBD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38" creationId="{DC1427DE-F20E-486A-D931-DB2C7536CB2D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39" creationId="{AAC3D115-9619-F813-3D02-B1BB08A42566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41" creationId="{EE7F5945-D110-6F23-FD78-6A8438E18D62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42" creationId="{B5AF741A-60C4-CF12-27AF-16B3C59FC75E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44" creationId="{503238D9-3ADC-E301-4A76-4DEFA006DEAF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45" creationId="{6B449A65-E98C-32A6-198F-A710B647518A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47" creationId="{6D260BD7-81FC-D96C-4077-721DF1E929D5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48" creationId="{901B4F8F-00C4-E00D-1C94-FA46F9EA2288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50" creationId="{CD4F5516-9935-F01A-E21C-623B76B66734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51" creationId="{0F8930FA-4F03-D1A7-1C6B-04717EE68F10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53" creationId="{154EBB71-96DD-BC71-1817-EB16A236FC60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54" creationId="{691392D0-5A2B-B6C0-BC84-D9BF10D00DC1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56" creationId="{6816FB00-F7FA-40C1-076A-DB20BD890391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57" creationId="{A8441475-2C49-5CC0-A08D-1905F72FD87F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59" creationId="{3D853C1E-C130-E397-F8E3-3FCA728075AC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60" creationId="{F4A6D269-0E54-12B9-B628-C5D8755CBA18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62" creationId="{C6B70D93-60CB-C84F-884C-BCB557FB1381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63" creationId="{858A642A-7E43-0EF8-29D1-247F4394E1CF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65" creationId="{DACF023D-9E7A-2E09-7B68-C5484FA95843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66" creationId="{4F120EBA-FDEE-231A-9009-2AD8BA2330DE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68" creationId="{E6C8C3CE-D743-B875-95F5-01FBECB533D9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69" creationId="{0A4642A1-31D6-4E65-E7FE-9F08178F0766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71" creationId="{BC17D4F3-3428-A5A3-2116-7071CE8EF3C8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72" creationId="{FA5913E0-CFD2-B7AC-39B5-AB54E34D3327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74" creationId="{9127EA28-17D0-36D7-FF64-34D1579DC3C6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75" creationId="{4A920E25-3F93-AACB-101F-8A97E4321551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77" creationId="{A843BB57-6E94-BC4B-EEBF-D941EC1863D6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78" creationId="{11EB0915-A922-4818-9CC3-7F6153896F99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80" creationId="{02461178-E428-181F-7E6F-8F66BF6429FC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81" creationId="{AAD4DF37-492B-260F-6070-1B08FD202DF5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83" creationId="{80E7FC23-1AED-A7E1-306C-2232B1961F89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84" creationId="{06F8DEAE-CABF-C730-E445-AFF2686746CE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86" creationId="{95F20331-0F2F-551A-0C7E-1AFBA8025822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87" creationId="{A5E29573-4F0C-55CD-E7E4-27E81E3F0B77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89" creationId="{90813963-7269-8E37-DC89-77DA67D50F29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90" creationId="{E45FB2BA-8B7A-7184-12C6-94A5526E9808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92" creationId="{74C2E494-B34A-CA4E-4601-28F382EE4DE5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93" creationId="{039D153C-DA15-1BFB-A6CF-657E7E33AA77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95" creationId="{411C7FA2-185C-EEC6-BEB1-01F0A11F41D1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96" creationId="{8AC43686-A945-1319-DE38-E5DADF1D62E2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98" creationId="{7E3D103F-C715-7F68-2D76-0711C69F8ABD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199" creationId="{2900B3CB-3E28-1151-1127-1C3B4BBE9222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01" creationId="{14801A0F-B787-EFFB-436E-C689C132721B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02" creationId="{9F1F1CEB-8AAE-DAF9-5ABD-D9F305512FDE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04" creationId="{7725A562-23E4-DF0E-DEED-E63C97E42AFF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05" creationId="{C8AB0856-39F0-C18A-02C6-CF3FBCFD6C34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07" creationId="{F3C4D227-3392-47FE-CD3E-863168AA8993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08" creationId="{CC617A3A-DB61-3662-8DE5-E351A66668DB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10" creationId="{83155BA0-21B9-C10B-32B1-59A7B6832BB1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11" creationId="{230C2ABF-D4DC-23C9-55DD-6B281F225A59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13" creationId="{8691D5DC-9D7E-21FD-BEC7-9CD8E41889A1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14" creationId="{D182055C-4FA3-BB87-54CD-41A068AEED61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16" creationId="{2F2C721D-C24A-6CA9-2D91-F1A156A7018F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17" creationId="{BB388D64-2B24-548E-8839-9743233DE42E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19" creationId="{F6BC32DB-28FC-1A58-745D-0C2F82700CA9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20" creationId="{7722751E-84F1-132D-5820-B7CBAE67E0E7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22" creationId="{91494B51-0BD3-7D42-211B-A7CA8ED85854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23" creationId="{5BF8E4BC-E8F6-6C1D-57F9-6F072ADBAFC5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25" creationId="{83687B6F-4B49-BD58-5E9D-E63E45F0D741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26" creationId="{2B5FD802-40BD-FDC2-D439-5F363149E92E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28" creationId="{FFBDB8D5-C396-80BF-E2C2-411B097C3A3E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29" creationId="{62F02109-07F6-44C6-077F-66C09049839E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31" creationId="{F2809852-EEC6-A3E9-2E89-F3C28F059DF6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32" creationId="{DB7EE24E-AF78-F2E6-6564-6A72DF2CE664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34" creationId="{EAEBD562-CD6D-7B10-A4F2-4B009DD346A4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35" creationId="{2BFD26E7-EB41-8D04-CEDB-07430B8CFFD4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37" creationId="{82BC0764-3B56-741A-BDA7-8F3FCB693503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38" creationId="{E4BDE476-117A-2998-65CA-654CB11E1F34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40" creationId="{DC162310-A731-FEC1-C87A-E68F958E4825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41" creationId="{810F379C-0161-F60C-6467-19DF1AFDCD30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43" creationId="{416302CF-A10C-2718-6DB7-6D30AF1D62A6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44" creationId="{BFCA9C21-2FE9-5150-D9A3-83E8F581C8BF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46" creationId="{FE53A2E0-43C1-392C-4857-E89F0FE4AD95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47" creationId="{212C416B-51CF-DF92-E333-232620E42093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49" creationId="{7B776D01-1FD3-1F7C-6018-6F928C5745CF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50" creationId="{55B09608-D1BA-522C-AACD-610878A2C785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52" creationId="{D3A53DE7-FC86-9D0E-6E74-EF5AE9834E6F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53" creationId="{FB45D7F2-4323-28C8-A73E-5D767380EE7F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55" creationId="{25A2599F-01BD-DED8-FAC5-1F0B67479018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56" creationId="{C97B106A-9308-B3AD-2D93-B080BD43C81A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58" creationId="{CE603019-AC0F-E849-D897-A05A6A76CA3F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59" creationId="{446D3077-77F5-74A4-A9B8-894109926862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61" creationId="{6369F81E-0FBC-66D9-B09D-25E494BA831E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62" creationId="{ADF40D1B-C624-1E58-E013-F8A50137A829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64" creationId="{41E5003D-9D43-CDB9-2632-4354B30C5E14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65" creationId="{68C47BE6-B939-33E9-B765-C8D449DAD156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67" creationId="{9E3515D4-DE15-967F-C9E3-A86CCDA59CC3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68" creationId="{2F1CA610-4BC7-5613-6078-6ADFB3796E6D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70" creationId="{6D27E337-7803-F789-7F7E-6CE849542F9A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71" creationId="{E7734D46-90D7-6D92-7E47-5BF20A8A00CF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73" creationId="{D5C6F232-EBF3-40B3-DFC0-F163958E0BA4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74" creationId="{D20C8153-A0D1-846A-E047-9FD905A37692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76" creationId="{989B1C66-49CB-389C-40EF-A20085235679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77" creationId="{E8F449D9-78B8-29B7-619C-8E3AD49C4938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79" creationId="{216031B6-EC35-A968-EDD2-13228F87EAC9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80" creationId="{A12AB598-4D80-38C9-3341-DA84D965EE1D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82" creationId="{4BD21D30-DCDA-BCB1-C78D-FE5521F62648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83" creationId="{7E8828A1-0108-6B42-9BC5-110C4FE2EBB2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85" creationId="{58D711C9-C7F3-D34C-E386-B56FAB9FAABB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86" creationId="{D614B96E-4FED-B1AD-E3CF-346F1A582548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88" creationId="{21982F5A-5F8B-C49C-DDFB-C91371C71A3E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89" creationId="{B44784A9-F9F5-C84C-F06F-095191898769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91" creationId="{96557060-9F53-864D-F91D-A846CD87047B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92" creationId="{CDF06197-25C0-E7CD-C656-75243B8A67A4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94" creationId="{11FDA52D-7E05-3E44-6333-8CD9C43F2371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95" creationId="{C4EE2078-4433-5F38-6C65-DE6F7BE4B1F3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97" creationId="{D9426020-AC97-BFA9-06EE-CCA2BBEE4D39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298" creationId="{45996304-012A-90D3-617A-5169B168A7C9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300" creationId="{F2585F4D-0E2E-83EF-241D-096183315FB2}"/>
          </ac:spMkLst>
        </pc:spChg>
        <pc:spChg chg="mod">
          <ac:chgData name="Nicky Wakim" userId="63a62853-8dd4-431b-8872-ecc2181a70d8" providerId="ADAL" clId="{5BCA0E58-8CE1-7649-9482-41F3E4F911B0}" dt="2024-10-22T19:40:19.185" v="47" actId="27803"/>
          <ac:spMkLst>
            <pc:docMk/>
            <pc:sldMk cId="1477490067" sldId="265"/>
            <ac:spMk id="301" creationId="{03710034-16A4-DBE2-BACA-23183850EB80}"/>
          </ac:spMkLst>
        </pc:s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4" creationId="{C316C72D-7D67-EE80-D0FC-F4F7E138C91A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86" creationId="{E3875D1C-F8A5-AD59-98B3-8751DDCCA7D8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89" creationId="{E25BDBD6-9874-757E-010C-ECDBD7A4D4AF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92" creationId="{09700187-F252-C5A5-E663-DFD56FCECA52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95" creationId="{3385296F-CA3C-191D-7CA3-4B87801DE441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98" creationId="{F08B5E1D-3734-2E0B-924F-E70BE4808A91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01" creationId="{F6D353B5-1B6E-8B12-1BF7-925F5BD9469C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04" creationId="{340DEBE2-0A8F-FCB5-6847-6A40709EC69F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07" creationId="{3C5B0F08-17A0-C35A-482F-1C7D79B1AB0B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10" creationId="{569979D6-1D0F-D343-AB26-725B9253E91D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13" creationId="{AA6F4A3E-2162-6D48-DF34-3EE48AC4F814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16" creationId="{B251C92B-ABB4-595A-6E26-9FAB6EEAB1C0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19" creationId="{D2303378-8392-1163-FB76-20EEB8B61607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22" creationId="{CE619D1E-09F7-CA03-5159-0AB73E89B8E8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25" creationId="{BC06D62D-4D5D-177E-91D0-1EB560C7890E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28" creationId="{C5154B85-DCB5-CB78-FD30-8CC819264A54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31" creationId="{6369469D-4E46-8C7A-AA11-F8C2F5553F44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34" creationId="{7B539C58-0F33-E48C-F79A-40E01D711A84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37" creationId="{62E603C6-A28C-56BA-A86B-DC175BC6AA7C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40" creationId="{04319C0A-50EE-FA39-FB27-3EF09C5E08A0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43" creationId="{CDAE700F-3838-FF22-117B-740E32A17AE3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46" creationId="{B7F24C7B-7CA5-D047-D52C-8626C77C836E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49" creationId="{31B6BDBF-DB07-10DF-B517-6221A4679F5D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52" creationId="{2A191E1D-5938-D976-E6B3-CE1CDD61B66A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55" creationId="{4DD8F6B2-5F1E-4ADA-92E6-EBC27D041C9E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58" creationId="{8904DE0A-C14F-BF8D-98D0-A70C7CF30AF8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61" creationId="{61D96DAF-C3F5-13A5-B980-B622988DB618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64" creationId="{F15876BA-E135-9013-4E5E-DFFD9E1F36DB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67" creationId="{2821B15C-571E-4360-2476-5EE597563F8B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70" creationId="{17560317-7BFD-9B81-D6A5-C1960A80740D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73" creationId="{FF6D1994-98F7-7553-816D-5058EB4D5EC0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76" creationId="{3BF464AE-F85A-6409-AE1E-38C89BF5DF1D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79" creationId="{ECAABE27-B6D0-338F-CC65-363571778243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82" creationId="{28107085-026B-2012-BC3C-933806990745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85" creationId="{0697AF4D-7A9F-298F-38BA-3726268AE5A7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88" creationId="{A26E2E83-3BC4-A2B7-0913-98FEC6B6D8FD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91" creationId="{FDD62F34-5E19-BED8-882D-BB8EA68F4459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94" creationId="{D0954C8E-53E5-2315-995C-88FA6FD3D4F3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197" creationId="{FDF2B87A-98CE-02C6-A7BF-135338EEDA5C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00" creationId="{D2D782B7-500B-0EAF-22CD-463268260726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03" creationId="{D9D878FE-3BFE-35C0-488B-F68EBD6E0E5D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06" creationId="{A120D92F-E524-1572-1AEE-4D80F67587DD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09" creationId="{23F31E88-251C-D3CC-7722-F6A0D39BB121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12" creationId="{78EF9568-6F77-BE17-51C1-832675C34A56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15" creationId="{2816ECE4-CB2A-053A-F545-4334BA4E91B9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18" creationId="{CBF3C24F-4A20-26BD-D4FD-1EDEAE026D89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21" creationId="{57AEA406-50CE-0253-A4B4-F88B7D1DFFC5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24" creationId="{33762E84-C28B-9FF7-0506-103D4A383744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27" creationId="{182F607D-4DA2-BAED-2E35-D83EC2C3CAA3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30" creationId="{BCEDC1B7-D737-AF29-B7F8-8F28D946E900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33" creationId="{A999D66C-BFCB-0CD7-7524-85C5CD431D5B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36" creationId="{B1BF876C-F354-815A-6B93-097C52779709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39" creationId="{154D959C-DF8B-2714-DE8F-6D1D16EFDD50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42" creationId="{3DA8725D-8E16-74DA-516E-1832CFACF8D6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45" creationId="{F0F8042B-B65A-8F91-C83A-1143F617C27A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48" creationId="{0B8A8468-79B0-1C0D-CC18-A178A02572A3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51" creationId="{27E43B1F-F731-D052-FF60-A47630D0BB8C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54" creationId="{F1F3CE9E-6091-5F24-1F6D-CBBCD8E04E66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57" creationId="{0254459B-7669-C970-B064-9D9D7CC538AE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60" creationId="{BC6A742A-936C-4BAF-E035-08C16396B62D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63" creationId="{FFF70A6E-4A1F-C64A-07ED-5196A1DE32CF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66" creationId="{133AB480-F62D-DE30-40A0-9C0419CDFEBE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69" creationId="{AAC872E2-70BE-460F-4E2E-1FBBC96B08B8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72" creationId="{E1FA5EBF-8244-595A-D1B4-EB8CE0129CE9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75" creationId="{28273086-7556-86B0-7AA9-334F1CF0DAC8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78" creationId="{DE597F22-8787-D781-E5EA-A383CE3B26D5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81" creationId="{2B4892AE-53B9-0043-52BE-DD3ECAFF7DC7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84" creationId="{C0B31E8F-634C-3576-0E1D-F51E9C66F5D8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87" creationId="{84AC1265-195C-6261-20D5-BF79675BDF44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90" creationId="{42599ECD-07F9-2623-761A-5E801C2BFF1B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93" creationId="{229BCDC2-E45F-9655-A066-6BD7242C76AD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96" creationId="{D2E0616A-2107-6B7E-184F-B4BB5A6CC973}"/>
          </ac:grpSpMkLst>
        </pc:grpChg>
        <pc:grpChg chg="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299" creationId="{1EFDF2A8-8387-75D6-DE7F-9390F7EAE777}"/>
          </ac:grpSpMkLst>
        </pc:grpChg>
        <pc:grpChg chg="add mod">
          <ac:chgData name="Nicky Wakim" userId="63a62853-8dd4-431b-8872-ecc2181a70d8" providerId="ADAL" clId="{5BCA0E58-8CE1-7649-9482-41F3E4F911B0}" dt="2024-10-22T19:40:24.134" v="48" actId="164"/>
          <ac:grpSpMkLst>
            <pc:docMk/>
            <pc:sldMk cId="1477490067" sldId="265"/>
            <ac:grpSpMk id="302" creationId="{44AC4DAD-8EBA-6221-88FF-825E66D3A6EF}"/>
          </ac:grpSpMkLst>
        </pc:grp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7" creationId="{93FAA72B-61FA-DB49-B964-C8C4EE9D751D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8" creationId="{576288CE-A94B-E74F-8B33-B066FEA96906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9" creationId="{579B459A-9ABE-BA49-9C0D-FAC4836CC1CF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10" creationId="{C06D751E-221E-3F4D-9EC3-D75394AF607D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11" creationId="{2266B0AE-FE3F-E74A-BA28-287686FDA730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12" creationId="{10A01A58-E151-1B4F-B4D4-427032C032EA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13" creationId="{53C1B243-80E9-9844-8D4A-F401ECFD6651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14" creationId="{DE80E3B9-06AB-8848-9456-0B31F66064CB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15" creationId="{1177124F-786D-1448-AA4F-874E7A914389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16" creationId="{4C4D28B0-7A15-6044-B729-5FB3952AFF7F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17" creationId="{CFEA3187-8EA7-574D-97E4-1FD4F3378B68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18" creationId="{41A84525-E139-A14A-9C9F-5729DCC5E5EE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19" creationId="{3395CB1F-651C-F94D-B88B-832EE4A27481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20" creationId="{E0406866-8992-F241-AE59-E12122B42EA5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21" creationId="{8619785B-F53C-1E42-B45F-AE0D721CC5DB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22" creationId="{4E3CF3F9-068F-014A-93FC-31807818F05C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23" creationId="{BA23F2E3-A301-6749-AD1C-B14A60AC45C9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24" creationId="{D5DC8FDE-C60C-6A4F-927F-811D13B3D408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25" creationId="{96334B4F-20B6-3349-A96A-E03A85C3EAF9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26" creationId="{6180953D-4254-094C-8A6E-0B3DC6334318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27" creationId="{597ECF1B-1ED0-E64B-ACA3-78C44D7EACE8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28" creationId="{4A023A1D-4566-C74E-9948-02D47E531A99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29" creationId="{F6F35CE4-42B0-1348-878E-C3C7BD2FA559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30" creationId="{869F102F-F82D-CA4D-8F0C-50082CCFFAD5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31" creationId="{A5AADF80-63A1-9149-A414-F1B41C5AAC6D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32" creationId="{24799F8C-4519-6D4E-8EB7-3F6D5D497BF5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33" creationId="{6B016E34-5F0F-A649-9B4F-2F42B6224100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34" creationId="{AC7FE57A-9172-B54B-B070-80A0FE604C6C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35" creationId="{A83CEC7D-E61D-1948-A6D1-9BE03D2CE08B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36" creationId="{4C21CDD5-7F90-4B4B-B05B-4900E37BBDFD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37" creationId="{229FEE62-8CBD-104B-AF5D-9D9AB4E5A05F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38" creationId="{13801695-9844-F74D-9D74-736536FD2D2C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39" creationId="{120D4510-E8E2-894E-AE5A-3CF0895299A4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40" creationId="{61370526-00BB-3247-99EC-1A3F23C75495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41" creationId="{46798B14-B12E-874E-A7FF-DF14548F727A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42" creationId="{65F3306B-9A68-F849-905E-91AB76A118FB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43" creationId="{729848B0-6E27-114D-AA49-CC3E2AC6EDB2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44" creationId="{B9DEFD84-20B6-664F-9611-E4CCF692EAD4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45" creationId="{1DC6A9AE-EBEE-C849-B743-71CC9FCFFA65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46" creationId="{C7D74898-FFAA-6C4A-B4FC-6E9470F1A55D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47" creationId="{0F3CD973-1817-C848-892B-6AED7A8D3D22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48" creationId="{FC0BD49F-7FF3-3342-AEAC-96D2ACD9448E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49" creationId="{A01D4C3C-8154-044C-98FC-88438C5D6191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50" creationId="{8B71A47A-01C0-CA4B-A72D-0CBEC7620573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51" creationId="{6F0F9AF6-3442-624C-BE75-E27C3355969E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52" creationId="{9B14F820-AD5F-8340-BB01-D4BCB8E8E8AE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53" creationId="{FAE3AE30-4924-F34E-9C8A-5B40CB93DB62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54" creationId="{4C2E5F52-082F-4D45-A301-A3DA55B66D38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55" creationId="{81E40A74-152D-CF4C-A680-BD32C5BBA612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56" creationId="{F4CF5376-A219-7049-A1E8-72283BC5962B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57" creationId="{1A799D79-6FCD-C541-AB9C-6AB3D156728F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58" creationId="{B16A0375-17BA-924D-B58B-F239613AC1DC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59" creationId="{B51C14E1-D401-F84B-9714-019AD9CDBBCF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60" creationId="{007CEF9F-D76B-E047-935C-E1E159848BB1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61" creationId="{F3A5DB50-8B94-4746-A0FB-3F691BDAF11B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62" creationId="{511B9A1F-65CC-694B-B295-683158B2AB38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63" creationId="{1998D5A1-01C5-D649-AD06-17E76B157333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64" creationId="{53076F27-AFF0-2346-A798-C85EA01FD63B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65" creationId="{F01EBC89-9799-144E-A3E2-B94D33238E9A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66" creationId="{4CE2CB59-5B22-CC4B-968C-358B9F40A235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67" creationId="{005C6F5A-F8F0-734D-9A2C-78C28B3C1DA4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68" creationId="{BFCD7F93-C1EB-FA4D-AD8C-04DBE27F2332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69" creationId="{060C2745-AF83-264C-BCEA-48A3FB39CF30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70" creationId="{49A5B5B0-7DCA-AD41-8F0D-A3BA84371B48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71" creationId="{0B57CAA8-2B25-1F4A-9D7A-92C3E709539E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72" creationId="{CEBC22CE-97CA-834E-B4C0-8F226BFFB075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73" creationId="{0ECBDCEA-2529-D143-8C3E-3FBCD18D955D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74" creationId="{BDB12B11-C44E-CE46-B16C-CAB3A42CDFCC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75" creationId="{66649663-BDFE-604B-81BF-5DA127C1E2E9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76" creationId="{0BE60543-E632-3749-A3BC-9C2CE19BAA82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77" creationId="{0961F5DF-87B4-CF42-958E-69809E628D1D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78" creationId="{48530EC7-4488-FE4E-B365-0F7D8CEDBAE3}"/>
          </ac:picMkLst>
        </pc:picChg>
        <pc:picChg chg="del">
          <ac:chgData name="Nicky Wakim" userId="63a62853-8dd4-431b-8872-ecc2181a70d8" providerId="ADAL" clId="{5BCA0E58-8CE1-7649-9482-41F3E4F911B0}" dt="2024-10-22T19:40:19.185" v="47" actId="27803"/>
          <ac:picMkLst>
            <pc:docMk/>
            <pc:sldMk cId="1477490067" sldId="265"/>
            <ac:picMk id="84" creationId="{E12CB27F-CCB5-B04C-BC57-3B396FA422DD}"/>
          </ac:picMkLst>
        </pc:picChg>
        <pc:cxnChg chg="mod">
          <ac:chgData name="Nicky Wakim" userId="63a62853-8dd4-431b-8872-ecc2181a70d8" providerId="ADAL" clId="{5BCA0E58-8CE1-7649-9482-41F3E4F911B0}" dt="2024-10-22T19:40:24.134" v="48" actId="164"/>
          <ac:cxnSpMkLst>
            <pc:docMk/>
            <pc:sldMk cId="1477490067" sldId="265"/>
            <ac:cxnSpMk id="5" creationId="{A45BD14A-C3C6-B844-83AE-0E48EF981FE5}"/>
          </ac:cxnSpMkLst>
        </pc:cxnChg>
        <pc:cxnChg chg="mod">
          <ac:chgData name="Nicky Wakim" userId="63a62853-8dd4-431b-8872-ecc2181a70d8" providerId="ADAL" clId="{5BCA0E58-8CE1-7649-9482-41F3E4F911B0}" dt="2024-10-22T19:40:24.134" v="48" actId="164"/>
          <ac:cxnSpMkLst>
            <pc:docMk/>
            <pc:sldMk cId="1477490067" sldId="265"/>
            <ac:cxnSpMk id="79" creationId="{F1CEC383-8D51-C440-8009-0C7C202FBCDF}"/>
          </ac:cxnSpMkLst>
        </pc:cxnChg>
      </pc:sldChg>
      <pc:sldChg chg="addSp delSp modSp del">
        <pc:chgData name="Nicky Wakim" userId="63a62853-8dd4-431b-8872-ecc2181a70d8" providerId="ADAL" clId="{5BCA0E58-8CE1-7649-9482-41F3E4F911B0}" dt="2024-10-22T19:36:10.621" v="35" actId="2696"/>
        <pc:sldMkLst>
          <pc:docMk/>
          <pc:sldMk cId="4018674067" sldId="266"/>
        </pc:sldMkLst>
        <pc:spChg chg="add mod">
          <ac:chgData name="Nicky Wakim" userId="63a62853-8dd4-431b-8872-ecc2181a70d8" providerId="ADAL" clId="{5BCA0E58-8CE1-7649-9482-41F3E4F911B0}" dt="2024-10-22T19:35:31.395" v="25" actId="164"/>
          <ac:spMkLst>
            <pc:docMk/>
            <pc:sldMk cId="4018674067" sldId="266"/>
            <ac:spMk id="2" creationId="{E5A82935-6348-BB4E-C3A3-D27E43BB3005}"/>
          </ac:spMkLst>
        </pc:spChg>
        <pc:spChg chg="mod">
          <ac:chgData name="Nicky Wakim" userId="63a62853-8dd4-431b-8872-ecc2181a70d8" providerId="ADAL" clId="{5BCA0E58-8CE1-7649-9482-41F3E4F911B0}" dt="2024-10-22T19:35:31.395" v="25" actId="164"/>
          <ac:spMkLst>
            <pc:docMk/>
            <pc:sldMk cId="4018674067" sldId="266"/>
            <ac:spMk id="3" creationId="{03871402-F526-EF45-997E-910F1A8E9705}"/>
          </ac:spMkLst>
        </pc:spChg>
        <pc:spChg chg="mod">
          <ac:chgData name="Nicky Wakim" userId="63a62853-8dd4-431b-8872-ecc2181a70d8" providerId="ADAL" clId="{5BCA0E58-8CE1-7649-9482-41F3E4F911B0}" dt="2024-10-22T19:35:31.395" v="25" actId="164"/>
          <ac:spMkLst>
            <pc:docMk/>
            <pc:sldMk cId="4018674067" sldId="266"/>
            <ac:spMk id="4" creationId="{827C7F23-618A-6147-9D09-9788BA3EFC7B}"/>
          </ac:spMkLst>
        </pc:spChg>
        <pc:spChg chg="mod">
          <ac:chgData name="Nicky Wakim" userId="63a62853-8dd4-431b-8872-ecc2181a70d8" providerId="ADAL" clId="{5BCA0E58-8CE1-7649-9482-41F3E4F911B0}" dt="2024-10-22T19:35:31.395" v="25" actId="164"/>
          <ac:spMkLst>
            <pc:docMk/>
            <pc:sldMk cId="4018674067" sldId="266"/>
            <ac:spMk id="6" creationId="{705705D1-BB7C-2B4B-BAF1-104E288EB57E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81" creationId="{81710982-2300-D25A-7905-CA1628ADC0D9}"/>
          </ac:spMkLst>
        </pc:spChg>
        <pc:spChg chg="mod">
          <ac:chgData name="Nicky Wakim" userId="63a62853-8dd4-431b-8872-ecc2181a70d8" providerId="ADAL" clId="{5BCA0E58-8CE1-7649-9482-41F3E4F911B0}" dt="2024-10-22T19:35:31.395" v="25" actId="164"/>
          <ac:spMkLst>
            <pc:docMk/>
            <pc:sldMk cId="4018674067" sldId="266"/>
            <ac:spMk id="82" creationId="{6666E5DB-B8C2-7145-AAC0-8855164F9B4E}"/>
          </ac:spMkLst>
        </pc:spChg>
        <pc:spChg chg="mod">
          <ac:chgData name="Nicky Wakim" userId="63a62853-8dd4-431b-8872-ecc2181a70d8" providerId="ADAL" clId="{5BCA0E58-8CE1-7649-9482-41F3E4F911B0}" dt="2024-10-22T19:35:31.395" v="25" actId="164"/>
          <ac:spMkLst>
            <pc:docMk/>
            <pc:sldMk cId="4018674067" sldId="266"/>
            <ac:spMk id="83" creationId="{BF993C56-EB9B-8A47-8B18-EA7164E87C8D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84" creationId="{B5DED2D8-7F6B-7250-F1AF-FF2C382968A6}"/>
          </ac:spMkLst>
        </pc:spChg>
        <pc:spChg chg="mod">
          <ac:chgData name="Nicky Wakim" userId="63a62853-8dd4-431b-8872-ecc2181a70d8" providerId="ADAL" clId="{5BCA0E58-8CE1-7649-9482-41F3E4F911B0}" dt="2024-10-22T19:35:31.395" v="25" actId="164"/>
          <ac:spMkLst>
            <pc:docMk/>
            <pc:sldMk cId="4018674067" sldId="266"/>
            <ac:spMk id="86" creationId="{A4BA106A-6B12-904A-ACF9-4F9920232AE8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88" creationId="{4342A659-B6EF-4CBF-9013-EA6D0A9C60C7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89" creationId="{08B68B10-B31D-FD3C-78C0-E3BC8E858B03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91" creationId="{43770B0E-7B50-89F0-4FCD-4C5F21C0F01C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92" creationId="{EF9A9EB4-52DA-C4A4-D791-EA1936A8DD9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94" creationId="{1C4BE332-3481-DA80-2CE4-F0FB6DDEE851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95" creationId="{64277295-5151-43C0-7FD3-FC988A445C6D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97" creationId="{02E0D75F-A275-DF1E-24D3-694EEAE47172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98" creationId="{6C1FC221-1575-0876-140D-08E528DA6AF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00" creationId="{0F2E4B7E-A8DD-6468-2B3A-7F17883C25A5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01" creationId="{CFAC1B5B-F253-0AF2-5900-9692D0ABA989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03" creationId="{4A0ACB9B-52D2-5044-D0CE-4A328E29FC7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04" creationId="{D7ABA086-5E30-CC4F-D971-5BDC458A2C27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06" creationId="{88D0E335-E505-D184-7279-1BD5F29AD412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07" creationId="{F530BBF5-F042-5F93-ED27-187B31CF744C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09" creationId="{8A1895E7-9CC8-EB68-7C23-275CE747ACB0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10" creationId="{F9AB7344-6CDF-478D-9A7D-F9E725BD557A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12" creationId="{8B623800-9EBF-EEFB-7444-6D94D0139167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13" creationId="{FEE42D86-B934-895E-85A3-28607CFE103C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15" creationId="{7387E0BA-AACF-F117-2AEC-328EC3223931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16" creationId="{0025A8C4-F200-6D8D-D2C4-07AF3D2EE5E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18" creationId="{7E494561-E870-0934-BFA6-7A19058313A7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19" creationId="{852D696B-C801-B81E-582F-5540396FEA61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21" creationId="{3F46BD6D-822A-E41D-3799-B7686F4B7730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22" creationId="{1EF1536F-7BA5-5BA8-56A9-3FA777C8C4E8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24" creationId="{D5007BD7-E874-C15C-6CBB-B2FF0EBEF3C5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25" creationId="{E90A8B9A-584E-8E00-9FBD-C1D6B820F0D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27" creationId="{D3CF7F2B-277D-EE8D-50FB-94573849DA8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28" creationId="{0180ED74-3D90-63E3-2C43-006F9DB99AA8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30" creationId="{8C488271-9824-D470-EF11-E0912B302A4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31" creationId="{7223BFEB-A82A-2486-EDBD-DDCDE8A3659E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33" creationId="{D498A02C-162D-07ED-B6CD-5A5B6D54FDA0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34" creationId="{E2B9648D-3170-CA56-EBBE-1D1829A4D2B9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36" creationId="{0A542989-A22E-7A88-9852-8F7F520A49E0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37" creationId="{844B1723-981C-EC5A-CE38-DD6137516DD0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39" creationId="{7A08F4CD-6851-A2C0-1D0E-52B2C31A798A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40" creationId="{CA42E8BD-CA5E-7B43-7BD8-32D0539696D0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42" creationId="{04C972FE-C66F-34E4-1B49-FA891D32350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43" creationId="{4E44ACA6-8182-F780-4730-262CEAE3087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45" creationId="{2E701041-D110-8E30-818A-75A5056850E8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46" creationId="{C9DEDF19-1D10-4CCC-2E71-3DD0FBE9C117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48" creationId="{E639BECE-80D8-8C8E-9B2B-34122C8E391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49" creationId="{3F94F300-BDFE-4012-43C2-BB22D7063FCC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51" creationId="{DFC81B57-D535-2E7B-42B1-DB95D95C680D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52" creationId="{BCD73F8C-B4B8-7B59-00E0-FB255C138E70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54" creationId="{43B406A7-D1B3-F005-C85B-8EE297113E0C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55" creationId="{744749EC-8129-396A-4F34-93158C7B2656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57" creationId="{44A87F9E-9BD8-9D09-F204-F234E12147CE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58" creationId="{5D23D6AB-BE79-21DF-000C-C0B1DE9227FC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60" creationId="{FDB2119C-B861-C24E-1B18-382066323E5D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61" creationId="{CDB44F93-ED0A-679D-F2F5-7C90E1B81A41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63" creationId="{2D0F53E1-78C7-A0C7-EB24-550DF6AEE13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64" creationId="{DE9544F6-D2AF-EE51-21D5-B42AA3D40D4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66" creationId="{99DBDB08-8E7C-460F-11FB-8C52F27DBFFD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67" creationId="{24F52709-899E-20F3-B8B4-3BCCA607BF3A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69" creationId="{D21081A2-ACBA-0FE6-5FDF-5500EA8E2EE2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70" creationId="{134CCD20-4F73-C008-D603-50D7744BEB8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72" creationId="{17B227B7-58BC-9643-BC2F-5460B844FEE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73" creationId="{5074133C-0FFF-F532-DE8F-683E50247045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75" creationId="{64973894-673A-8A3D-5B47-0740351B764A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76" creationId="{0F20223B-7F9F-3E20-D018-9668BAEC9579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78" creationId="{E458BDD6-18B3-EFA8-75DB-772D328EECB6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79" creationId="{2673737B-2AB1-C503-A8DE-E2B41B916732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81" creationId="{6BBF2830-DED9-94EB-B5DF-AB01FBD35DE5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82" creationId="{851A9C3F-184D-712A-7BA9-8C1637352A7E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84" creationId="{0245D87F-2FDF-E7F6-3D4A-05B72AB7811C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85" creationId="{BDAA78A6-445A-81B2-6E85-2903B1BCFB5A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87" creationId="{B6C57D7F-F078-FFFB-8FD6-8D7343CF35EE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88" creationId="{FE33E744-D16A-945D-B5DB-3523077A3C56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90" creationId="{C1263054-927A-FD2E-03D9-044960642D28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91" creationId="{05E3E5AE-B0E5-B530-AD5E-70AA9455A92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93" creationId="{71D293B1-3E38-E12F-03FB-C8B70E2125E6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94" creationId="{4D3D7FF2-2204-DCC4-2975-734ECB1B91AA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96" creationId="{1D996152-0CF5-BD55-0DF0-1E20822076EE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97" creationId="{BF78DA77-9012-398A-DD08-0DCE6CE88A7A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199" creationId="{8EAA64DF-FCEB-FF85-43C0-50AF4D5B1165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00" creationId="{7BFC45E8-A49C-644F-A45C-AE9DDBE4F5D3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02" creationId="{FCE31894-8CA9-621E-056F-C09B5FAD756C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03" creationId="{EC262C7F-89BD-60A5-8B63-0930ABC738F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05" creationId="{E593F0BF-4819-095B-F28E-9723931205A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06" creationId="{2D545989-A3F1-8AC6-447E-67167F407543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08" creationId="{44CD85A6-5B07-E9B5-0C33-8B431C121D76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09" creationId="{4F26AC46-9B69-1D7D-642E-08C25710A8C6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11" creationId="{FD0FAB60-5479-2854-A8B8-272F2163BC6A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12" creationId="{A618DB9D-955E-4C34-C6B0-ECD6B35DE677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14" creationId="{26E7BEDB-1F09-11B8-DC57-17A0D60D22BE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15" creationId="{8422CF71-6051-2E1E-AA60-A9205D1A1F3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17" creationId="{3336DAE8-15A2-F528-87CD-B13DFBF9CF4A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18" creationId="{78821A1D-00AB-7275-218A-7082D22590B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20" creationId="{92F996FA-C29D-74CE-8826-DFEA3C8A3FC6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21" creationId="{7859B2A0-00E5-3FD0-2A82-EF54386F9E9D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23" creationId="{021369F5-4E8F-38D2-C09F-0C96ACCD879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24" creationId="{80448DCA-9711-7BD0-F1A6-66F8F77B3057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26" creationId="{509D0EDD-A637-9FE7-FE9B-2B3DE04C24A2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27" creationId="{66BB3599-E976-DE43-59D3-61448853C3A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29" creationId="{0CDEADDA-2373-A275-6DCD-3AE55CBB7091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30" creationId="{D00EB7F7-69F2-7345-71B8-AB821DAD8DA9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32" creationId="{AE993C1C-2BF6-6993-7C12-B7C598294D3D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33" creationId="{1666566A-5C6D-C974-B6A4-ABE30700354D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35" creationId="{3D483782-D77E-EFF2-44E6-3B7B844EAB12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36" creationId="{C3722D5F-71E8-7DCE-B0B4-6D32E9E28F98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38" creationId="{D9C80BBC-2B84-5A51-ACC9-2ED7955AA853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39" creationId="{5454DB91-85FC-D1FC-0B51-0BF7F558868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41" creationId="{18F3F7CC-D321-D836-8E71-8B6864EA8CD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42" creationId="{A178675A-352D-F1F2-D6B1-9DC090E34BD3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44" creationId="{25DB2E36-0DB0-BB74-A411-C48A3C2F0802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45" creationId="{57ED5DCE-1837-17D9-AA00-015EE806130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47" creationId="{1AA04BFE-F54E-A4C4-3B90-05742684D501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48" creationId="{9964B79D-9936-59BF-00D1-576EBE34C5E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50" creationId="{92DD7EDC-349C-C9CB-7255-2CD2A18BDA69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51" creationId="{EC152280-D354-95CB-9236-240CD528AAF2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53" creationId="{3D8DC1AD-7AC4-E77A-D68F-68CE38E39B00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54" creationId="{F79E4BC1-7B87-8229-F067-1D6D0C4D7848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56" creationId="{8CECEE7B-4904-6D4D-936D-2149AF89792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57" creationId="{4F4F88BF-C623-371F-02CD-697B772CE2E7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59" creationId="{D33E2CEC-FDD0-FB9A-65DA-EC8FCAFA6933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60" creationId="{AE7BCEA0-72B2-2A50-ADC2-3B736553AA1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62" creationId="{41728221-9707-9C1F-998B-0E328C4328C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63" creationId="{B5D4E6C9-8E8E-F637-FF0D-950150169C26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65" creationId="{2A44FE9A-9909-FF43-9EF1-3DACEC26BAAB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66" creationId="{6E7E1E39-A684-52CE-DEC7-EF71D0032B43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68" creationId="{F979C4A2-ADBC-0212-ECB9-A7C2F8D7296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69" creationId="{8939EED1-011B-72E0-93C0-95EA2AF53761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71" creationId="{80FB9D3B-9A4A-7F63-825A-C39A2DBD64A0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72" creationId="{4A50F2B7-1396-7A73-88F3-E2E4FE0FB61E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74" creationId="{51C35973-4BEF-C49E-C89F-AACD516A2186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75" creationId="{0A353022-AFE2-F897-E62E-A5F9BAF7FCE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77" creationId="{42A209D5-48CA-F4D8-F67D-F852D050C369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78" creationId="{0E3414B3-EE8B-52CD-080F-5B7B49C748F7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80" creationId="{70A4E84E-3F27-AEDF-0EAF-33CF0E1121CC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81" creationId="{78151B2D-FB4E-8A44-CE3C-6BFFEFBBDAF0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83" creationId="{62485D8C-94E8-BDB5-05AC-C7C8BD903E4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84" creationId="{350E1CDA-E181-5515-D83B-035CC5B48B39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86" creationId="{6C01D2CF-725A-A0FD-2AB9-707C136A34EA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87" creationId="{7B2ED3B9-3351-1559-C4E8-BB359DAB640E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89" creationId="{B275EAE1-7DF7-A827-F223-5008425B6303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90" creationId="{31AC94E0-1065-E05A-B5BB-F0B1DC8B92F8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92" creationId="{3EAF93F8-E0DB-7A7B-36B0-A6209401A27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93" creationId="{E7A05A91-6956-5036-5B6B-30A4BEBA40B4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95" creationId="{B67CFD8D-AFA1-80CE-724E-36BE47CF7982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96" creationId="{17EAF363-7174-8E12-27D1-4E0B99E25B4F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98" creationId="{078D992E-3F6F-EB94-3F02-E0AFE03DD7DD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299" creationId="{6A39D4CB-756D-0DF7-01FB-75903CCFEEA7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301" creationId="{233D5E4C-B621-17CA-134E-296BA6B8549C}"/>
          </ac:spMkLst>
        </pc:spChg>
        <pc:spChg chg="mod">
          <ac:chgData name="Nicky Wakim" userId="63a62853-8dd4-431b-8872-ecc2181a70d8" providerId="ADAL" clId="{5BCA0E58-8CE1-7649-9482-41F3E4F911B0}" dt="2024-10-22T19:35:27.578" v="24" actId="27803"/>
          <ac:spMkLst>
            <pc:docMk/>
            <pc:sldMk cId="4018674067" sldId="266"/>
            <ac:spMk id="302" creationId="{69AB31BF-78AE-3B65-F325-7BD5D4FA8E06}"/>
          </ac:spMkLst>
        </pc:s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80" creationId="{1F35E16B-FEF6-755C-C709-CB315873094E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87" creationId="{F6506ADA-F291-7F63-3A9E-559FA3BEA69E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90" creationId="{E74EADDF-A585-1F42-C6D7-B8F6C6B3C6FA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93" creationId="{3CC6D3C4-C8B5-F120-5696-A4BBF8D4730E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96" creationId="{72C58510-53CD-8A1E-660A-F76548510638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99" creationId="{7A156E65-81D9-953A-A926-407D4490D076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02" creationId="{25E3F5D7-8356-4EFF-F9A5-05CBDCF902D7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05" creationId="{6E1A32E9-6B48-775C-8E80-0BD6B2AEABCB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08" creationId="{F531A2BA-1E2E-7A95-9EE2-41A994A6850A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11" creationId="{6F87DDB9-0E1A-10D6-F28A-88E62A1CB52F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14" creationId="{4CFF3DA8-455F-E790-B5F0-37ABF2BD4DEB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17" creationId="{5397A125-B563-4576-987E-EA463F8FD5D0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20" creationId="{DD2B399D-7497-6E4E-70D4-6032FA798B99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23" creationId="{4A0BB932-4AF0-AE79-3AFC-A252A57BFBB4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26" creationId="{6C204649-3A0B-1F50-C831-6E2EA14D0150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29" creationId="{CA059ED8-6BF7-A846-C0A9-11F86ACA4F95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32" creationId="{956451EF-30D9-AAA3-099C-F38F4B2E7C8B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35" creationId="{3704C3F4-2227-5EF8-7104-9551835D8049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38" creationId="{96B9D042-5178-D00B-F38F-6587B5FDDF15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41" creationId="{2D7B848F-751F-1076-7938-BE8C174A5A72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44" creationId="{FFB2B141-0ABD-15BE-44B0-D54E46E38C72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47" creationId="{0FE57561-71C9-5435-8328-06A8E78DC2BB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50" creationId="{2C0898AB-32C0-8084-D3DE-8C3403A6D1BB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53" creationId="{06B26F47-A453-D636-FB3F-734CB0099D7E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56" creationId="{E976B198-E307-CD2B-2378-A2181397F4D5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59" creationId="{3FBFEAE7-FEF8-4EB6-3660-EF002B44DEC7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62" creationId="{FC807779-9802-4AE9-6919-E4570F753157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65" creationId="{485F6058-D0AD-1C97-DDB6-796CC8B32FEA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68" creationId="{D090D5E5-616C-6DC4-CFB8-97348F960EF0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71" creationId="{8D9C6C25-7FA1-BD02-82D4-A482A16039DB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74" creationId="{32D6147B-692C-FF5F-2E06-968A7E945BB4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77" creationId="{70644A11-AD80-7AD5-597D-4D80318DD0A0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80" creationId="{E4FFDC48-3EED-E5BF-9F92-DEF5AC0F3616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83" creationId="{14344681-3689-27CB-5114-DAC22A2E0876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86" creationId="{633733B0-5DCE-651C-E47E-B15D35D292F9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89" creationId="{23E01A0A-B62F-D63E-69CA-2C5B69FF3E8C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92" creationId="{C76F4C7E-27C9-2B02-CAB2-ECCA7E8816DA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95" creationId="{36696630-7C8F-B1DA-CCA7-84283639329D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198" creationId="{FF3DF38D-F4BD-E9FA-294C-4C4687423A24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01" creationId="{0352F638-F7DD-AEED-FBBA-A546F08B74B9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04" creationId="{F3497C9D-FAC1-15B4-B2A7-038D0885F6DA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07" creationId="{2A0BAB5C-68C4-B2B1-7A08-9E56C86CAF79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10" creationId="{F268F1C6-C94E-9250-E6B5-CC58C0D2F24E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13" creationId="{09E58B27-BD40-5E48-55CD-816A36891001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16" creationId="{D34B7506-DD7A-09F5-4D9F-1FE3447F2B04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19" creationId="{E265EBD1-DD48-C91B-3C79-0A9852CF6D32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22" creationId="{4F135528-3A6F-8306-9909-6694D6777E16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25" creationId="{BFDC45D3-AE60-1979-D6E8-A8064FE32D70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28" creationId="{BFEFC63B-1710-2039-818B-4D59736107F3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31" creationId="{E61ED565-8A5D-E640-7793-BE737B561C0C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34" creationId="{168FD88A-EE09-3570-7495-C76C6EDA180E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37" creationId="{457515FE-3722-5F3B-D553-E3694044EF6B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40" creationId="{F6580E47-42A0-B8F1-2000-FC3CE49C01C2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43" creationId="{2592CE65-BCDF-AA3E-BDD7-47F3F658001E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46" creationId="{38249D52-1BDD-5246-8803-0128369A5CD6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49" creationId="{A1F55FF8-5502-18CE-2FE3-E88C5EC02AAD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52" creationId="{A1303F06-C95D-DBF1-4AD1-3DCF0B847647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55" creationId="{55F5C489-5AC5-D808-6B34-23EAE2F3FF51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58" creationId="{DD69207E-AA48-B943-3591-9FAD6D7EBE90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61" creationId="{825120BE-D441-5C44-4ADC-20AA8A1B6646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64" creationId="{CA340553-EB2D-7D9F-CF37-E5DE9C3AC206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67" creationId="{1A93DDA9-2438-3CA7-261D-1FDA4661AEBA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70" creationId="{5FF442AB-34ED-A1A4-9988-EF3EC3B9C8D8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73" creationId="{CA382AF0-9660-1E68-9A21-BDC05D5073A9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76" creationId="{90C0C8B9-7A80-873C-1F8E-2209214D706A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79" creationId="{864295ED-3873-A79D-FDDD-0F834C0ACD49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82" creationId="{82355A77-B676-FDA4-9958-7DAB9628A688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85" creationId="{39EF195A-349B-59BB-2F69-9C2ABF0F36D0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88" creationId="{9DDBA910-99AC-80AE-8DA2-CC35B25C683E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91" creationId="{88CAC761-A876-7FB4-432C-9E8176E14881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94" creationId="{336E0DE9-FB48-F532-92DA-83D330E65A95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297" creationId="{270D7A8B-4D47-2B39-CABE-96F8EF5C5EA7}"/>
          </ac:grpSpMkLst>
        </pc:grpChg>
        <pc:grpChg chg="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300" creationId="{E29EBDE5-400A-5AAF-18A1-B3E6E74AE996}"/>
          </ac:grpSpMkLst>
        </pc:grpChg>
        <pc:grpChg chg="add mod">
          <ac:chgData name="Nicky Wakim" userId="63a62853-8dd4-431b-8872-ecc2181a70d8" providerId="ADAL" clId="{5BCA0E58-8CE1-7649-9482-41F3E4F911B0}" dt="2024-10-22T19:35:31.395" v="25" actId="164"/>
          <ac:grpSpMkLst>
            <pc:docMk/>
            <pc:sldMk cId="4018674067" sldId="266"/>
            <ac:grpSpMk id="303" creationId="{EA911659-2BC4-D134-F1CA-A9341ED06260}"/>
          </ac:grpSpMkLst>
        </pc:grp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7" creationId="{93FAA72B-61FA-DB49-B964-C8C4EE9D751D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8" creationId="{576288CE-A94B-E74F-8B33-B066FEA96906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9" creationId="{579B459A-9ABE-BA49-9C0D-FAC4836CC1CF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10" creationId="{C06D751E-221E-3F4D-9EC3-D75394AF607D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11" creationId="{2266B0AE-FE3F-E74A-BA28-287686FDA730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12" creationId="{10A01A58-E151-1B4F-B4D4-427032C032EA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13" creationId="{53C1B243-80E9-9844-8D4A-F401ECFD6651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14" creationId="{DE80E3B9-06AB-8848-9456-0B31F66064CB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15" creationId="{1177124F-786D-1448-AA4F-874E7A914389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16" creationId="{4C4D28B0-7A15-6044-B729-5FB3952AFF7F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17" creationId="{CFEA3187-8EA7-574D-97E4-1FD4F3378B68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18" creationId="{41A84525-E139-A14A-9C9F-5729DCC5E5EE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19" creationId="{3395CB1F-651C-F94D-B88B-832EE4A27481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20" creationId="{E0406866-8992-F241-AE59-E12122B42EA5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21" creationId="{8619785B-F53C-1E42-B45F-AE0D721CC5DB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22" creationId="{4E3CF3F9-068F-014A-93FC-31807818F05C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23" creationId="{BA23F2E3-A301-6749-AD1C-B14A60AC45C9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24" creationId="{D5DC8FDE-C60C-6A4F-927F-811D13B3D408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25" creationId="{96334B4F-20B6-3349-A96A-E03A85C3EAF9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26" creationId="{6180953D-4254-094C-8A6E-0B3DC6334318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27" creationId="{597ECF1B-1ED0-E64B-ACA3-78C44D7EACE8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28" creationId="{4A023A1D-4566-C74E-9948-02D47E531A99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29" creationId="{F6F35CE4-42B0-1348-878E-C3C7BD2FA559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30" creationId="{869F102F-F82D-CA4D-8F0C-50082CCFFAD5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31" creationId="{A5AADF80-63A1-9149-A414-F1B41C5AAC6D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32" creationId="{24799F8C-4519-6D4E-8EB7-3F6D5D497BF5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33" creationId="{6B016E34-5F0F-A649-9B4F-2F42B6224100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34" creationId="{AC7FE57A-9172-B54B-B070-80A0FE604C6C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35" creationId="{A83CEC7D-E61D-1948-A6D1-9BE03D2CE08B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36" creationId="{4C21CDD5-7F90-4B4B-B05B-4900E37BBDFD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37" creationId="{229FEE62-8CBD-104B-AF5D-9D9AB4E5A05F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38" creationId="{13801695-9844-F74D-9D74-736536FD2D2C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39" creationId="{120D4510-E8E2-894E-AE5A-3CF0895299A4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40" creationId="{61370526-00BB-3247-99EC-1A3F23C75495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41" creationId="{46798B14-B12E-874E-A7FF-DF14548F727A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42" creationId="{65F3306B-9A68-F849-905E-91AB76A118FB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43" creationId="{729848B0-6E27-114D-AA49-CC3E2AC6EDB2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44" creationId="{B9DEFD84-20B6-664F-9611-E4CCF692EAD4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45" creationId="{1DC6A9AE-EBEE-C849-B743-71CC9FCFFA65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46" creationId="{C7D74898-FFAA-6C4A-B4FC-6E9470F1A55D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47" creationId="{0F3CD973-1817-C848-892B-6AED7A8D3D22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48" creationId="{FC0BD49F-7FF3-3342-AEAC-96D2ACD9448E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49" creationId="{A01D4C3C-8154-044C-98FC-88438C5D6191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50" creationId="{8B71A47A-01C0-CA4B-A72D-0CBEC7620573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51" creationId="{6F0F9AF6-3442-624C-BE75-E27C3355969E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52" creationId="{9B14F820-AD5F-8340-BB01-D4BCB8E8E8AE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53" creationId="{FAE3AE30-4924-F34E-9C8A-5B40CB93DB62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54" creationId="{4C2E5F52-082F-4D45-A301-A3DA55B66D38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55" creationId="{81E40A74-152D-CF4C-A680-BD32C5BBA612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56" creationId="{F4CF5376-A219-7049-A1E8-72283BC5962B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57" creationId="{1A799D79-6FCD-C541-AB9C-6AB3D156728F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58" creationId="{B16A0375-17BA-924D-B58B-F239613AC1DC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59" creationId="{B51C14E1-D401-F84B-9714-019AD9CDBBCF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60" creationId="{007CEF9F-D76B-E047-935C-E1E159848BB1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61" creationId="{F3A5DB50-8B94-4746-A0FB-3F691BDAF11B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62" creationId="{511B9A1F-65CC-694B-B295-683158B2AB38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63" creationId="{1998D5A1-01C5-D649-AD06-17E76B157333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64" creationId="{53076F27-AFF0-2346-A798-C85EA01FD63B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65" creationId="{F01EBC89-9799-144E-A3E2-B94D33238E9A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66" creationId="{4CE2CB59-5B22-CC4B-968C-358B9F40A235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67" creationId="{005C6F5A-F8F0-734D-9A2C-78C28B3C1DA4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68" creationId="{BFCD7F93-C1EB-FA4D-AD8C-04DBE27F2332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69" creationId="{060C2745-AF83-264C-BCEA-48A3FB39CF30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70" creationId="{49A5B5B0-7DCA-AD41-8F0D-A3BA84371B48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71" creationId="{0B57CAA8-2B25-1F4A-9D7A-92C3E709539E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72" creationId="{CEBC22CE-97CA-834E-B4C0-8F226BFFB075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73" creationId="{0ECBDCEA-2529-D143-8C3E-3FBCD18D955D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74" creationId="{BDB12B11-C44E-CE46-B16C-CAB3A42CDFCC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75" creationId="{66649663-BDFE-604B-81BF-5DA127C1E2E9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76" creationId="{0BE60543-E632-3749-A3BC-9C2CE19BAA82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77" creationId="{0961F5DF-87B4-CF42-958E-69809E628D1D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78" creationId="{48530EC7-4488-FE4E-B365-0F7D8CEDBAE3}"/>
          </ac:picMkLst>
        </pc:picChg>
        <pc:picChg chg="del">
          <ac:chgData name="Nicky Wakim" userId="63a62853-8dd4-431b-8872-ecc2181a70d8" providerId="ADAL" clId="{5BCA0E58-8CE1-7649-9482-41F3E4F911B0}" dt="2024-10-22T19:35:27.578" v="24" actId="27803"/>
          <ac:picMkLst>
            <pc:docMk/>
            <pc:sldMk cId="4018674067" sldId="266"/>
            <ac:picMk id="85" creationId="{7707138B-2B82-3F47-94A4-43A212189BDF}"/>
          </ac:picMkLst>
        </pc:picChg>
        <pc:cxnChg chg="mod">
          <ac:chgData name="Nicky Wakim" userId="63a62853-8dd4-431b-8872-ecc2181a70d8" providerId="ADAL" clId="{5BCA0E58-8CE1-7649-9482-41F3E4F911B0}" dt="2024-10-22T19:35:31.395" v="25" actId="164"/>
          <ac:cxnSpMkLst>
            <pc:docMk/>
            <pc:sldMk cId="4018674067" sldId="266"/>
            <ac:cxnSpMk id="5" creationId="{A45BD14A-C3C6-B844-83AE-0E48EF981FE5}"/>
          </ac:cxnSpMkLst>
        </pc:cxnChg>
        <pc:cxnChg chg="mod">
          <ac:chgData name="Nicky Wakim" userId="63a62853-8dd4-431b-8872-ecc2181a70d8" providerId="ADAL" clId="{5BCA0E58-8CE1-7649-9482-41F3E4F911B0}" dt="2024-10-22T19:35:31.395" v="25" actId="164"/>
          <ac:cxnSpMkLst>
            <pc:docMk/>
            <pc:sldMk cId="4018674067" sldId="266"/>
            <ac:cxnSpMk id="79" creationId="{F1CEC383-8D51-C440-8009-0C7C202FBCDF}"/>
          </ac:cxnSpMkLst>
        </pc:cxnChg>
      </pc:sldChg>
      <pc:sldChg chg="addSp delSp modSp">
        <pc:chgData name="Nicky Wakim" userId="63a62853-8dd4-431b-8872-ecc2181a70d8" providerId="ADAL" clId="{5BCA0E58-8CE1-7649-9482-41F3E4F911B0}" dt="2024-10-22T19:35:06.510" v="23" actId="164"/>
        <pc:sldMkLst>
          <pc:docMk/>
          <pc:sldMk cId="168261531" sldId="267"/>
        </pc:sldMkLst>
        <pc:spChg chg="add mod">
          <ac:chgData name="Nicky Wakim" userId="63a62853-8dd4-431b-8872-ecc2181a70d8" providerId="ADAL" clId="{5BCA0E58-8CE1-7649-9482-41F3E4F911B0}" dt="2024-10-22T19:35:06.510" v="23" actId="164"/>
          <ac:spMkLst>
            <pc:docMk/>
            <pc:sldMk cId="168261531" sldId="267"/>
            <ac:spMk id="2" creationId="{419223A5-C85B-EB2B-7DE5-A12827558C05}"/>
          </ac:spMkLst>
        </pc:spChg>
        <pc:spChg chg="mod">
          <ac:chgData name="Nicky Wakim" userId="63a62853-8dd4-431b-8872-ecc2181a70d8" providerId="ADAL" clId="{5BCA0E58-8CE1-7649-9482-41F3E4F911B0}" dt="2024-10-22T19:35:06.510" v="23" actId="164"/>
          <ac:spMkLst>
            <pc:docMk/>
            <pc:sldMk cId="168261531" sldId="267"/>
            <ac:spMk id="3" creationId="{03871402-F526-EF45-997E-910F1A8E9705}"/>
          </ac:spMkLst>
        </pc:spChg>
        <pc:spChg chg="mod">
          <ac:chgData name="Nicky Wakim" userId="63a62853-8dd4-431b-8872-ecc2181a70d8" providerId="ADAL" clId="{5BCA0E58-8CE1-7649-9482-41F3E4F911B0}" dt="2024-10-22T19:35:06.510" v="23" actId="164"/>
          <ac:spMkLst>
            <pc:docMk/>
            <pc:sldMk cId="168261531" sldId="267"/>
            <ac:spMk id="6" creationId="{705705D1-BB7C-2B4B-BAF1-104E288EB57E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80" creationId="{7BE11ECA-E832-8624-CE96-4EF6441655A7}"/>
          </ac:spMkLst>
        </pc:spChg>
        <pc:spChg chg="mod">
          <ac:chgData name="Nicky Wakim" userId="63a62853-8dd4-431b-8872-ecc2181a70d8" providerId="ADAL" clId="{5BCA0E58-8CE1-7649-9482-41F3E4F911B0}" dt="2024-10-22T19:35:06.510" v="23" actId="164"/>
          <ac:spMkLst>
            <pc:docMk/>
            <pc:sldMk cId="168261531" sldId="267"/>
            <ac:spMk id="82" creationId="{5A9AF317-5451-1845-AC0C-CAB373B77631}"/>
          </ac:spMkLst>
        </pc:spChg>
        <pc:spChg chg="mod">
          <ac:chgData name="Nicky Wakim" userId="63a62853-8dd4-431b-8872-ecc2181a70d8" providerId="ADAL" clId="{5BCA0E58-8CE1-7649-9482-41F3E4F911B0}" dt="2024-10-22T19:35:06.510" v="23" actId="164"/>
          <ac:spMkLst>
            <pc:docMk/>
            <pc:sldMk cId="168261531" sldId="267"/>
            <ac:spMk id="84" creationId="{0BFC26E3-BD38-5949-B243-A1AA6E492CAB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85" creationId="{404B5005-9B17-9D37-BE29-68137FCE3210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87" creationId="{25D29111-D53F-3855-574D-BABC9FFD5391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88" creationId="{89F0678E-0188-5E40-3972-206F8062DACF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90" creationId="{218E9B22-8263-45FF-0F62-F365B03715A0}"/>
          </ac:spMkLst>
        </pc:spChg>
        <pc:spChg chg="mod">
          <ac:chgData name="Nicky Wakim" userId="63a62853-8dd4-431b-8872-ecc2181a70d8" providerId="ADAL" clId="{5BCA0E58-8CE1-7649-9482-41F3E4F911B0}" dt="2024-10-22T19:35:06.510" v="23" actId="164"/>
          <ac:spMkLst>
            <pc:docMk/>
            <pc:sldMk cId="168261531" sldId="267"/>
            <ac:spMk id="92" creationId="{F7AF1B68-5904-6648-8CA8-E1180E699B7E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93" creationId="{D83E6877-9C09-0427-A310-93B130CADB59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95" creationId="{8F034F50-3EFA-0A07-6CA6-3396FDEA924D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96" creationId="{78DB1B25-0359-3688-5A78-22B30C3C8A02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98" creationId="{C9FD0F20-5172-1973-F4C4-B46BDECD2379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99" creationId="{53384D4C-1223-5111-A43B-2B93F5B6077B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01" creationId="{7BC3D974-7915-28B4-50B2-5EA9B325ABE0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02" creationId="{137464B8-45F0-6D48-01B5-0B3B9A663A2C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04" creationId="{9452A69B-29E7-03CE-6523-D23F5276DD56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05" creationId="{01DDE9C6-CDEF-D195-E2D4-F7BAA93FFF63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07" creationId="{10176795-3AAF-6A73-2BE5-639D7BE58914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08" creationId="{91BE5A5F-86E6-0727-A918-4C9936DC0E5E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10" creationId="{7A3BD112-FA4C-A13E-6AAB-A4F265402A5E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11" creationId="{C3EBA632-19F7-BC9C-EDF2-179EEC687E43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13" creationId="{BC6E8FD7-8197-2343-6B39-8511601C3150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14" creationId="{15BF33C2-5A8B-2DAF-A40F-A63BBB84B263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16" creationId="{206028B3-C819-4D2D-2063-1F3502BD01C7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17" creationId="{5FC8E3C8-E12F-6902-6D19-09F387501E0A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19" creationId="{7A474C6A-D54B-A38A-756E-8917F56C6292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20" creationId="{EBBA1317-D069-7DEF-8893-1961B561FE28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22" creationId="{846DA155-1B08-3C78-DE57-6AC486A8F0C8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23" creationId="{45EE23DF-C63F-3429-7F10-8C267AC6248B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25" creationId="{B57CBC45-8CEE-7CEB-5F52-D3BF7EEEA060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26" creationId="{34F104B6-FEB6-54C1-934B-36B4745989A5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28" creationId="{A3BED8D7-C85B-125B-EB6A-E4A308A9B371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29" creationId="{D17EFB4C-3790-4827-7CC0-E7495276E753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31" creationId="{4D57FE69-8B03-F7C5-F0C1-73F9D469C4A1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32" creationId="{BDBE8455-6739-CE10-A6CE-ABC066FBEE64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34" creationId="{8A0211B9-6B83-A836-7F43-F5F137028BCB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35" creationId="{9796E612-DC02-295F-DAAD-1D2FC8A3B44C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37" creationId="{3B253D9A-5E53-0255-DE60-B00D37FC4366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38" creationId="{9A4EC31A-5AD2-7B52-506D-61FE45111FFD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40" creationId="{1ED5AE7F-0621-6697-ED87-A0B062357D59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41" creationId="{DADDBEBB-5091-7560-689B-A5248960BA51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43" creationId="{5463EFC7-F596-C420-9A1C-4528284E1AE1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44" creationId="{9E94DB47-7DD6-1427-8C7B-3A9169DA9C6A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46" creationId="{683763D8-7FB4-2ADE-E128-311DA4E80BE3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47" creationId="{224C8ADA-ADD9-A5AF-8726-268F98090F21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49" creationId="{4E3C77B3-B8F5-C1CB-A41F-62D666E7E737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50" creationId="{C6B98B6F-5808-7B6D-2A1B-9D7896F2CE94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52" creationId="{D0C9DEFB-0CA7-E9F5-BCD3-C65E78CAB480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53" creationId="{6A15FE53-98B9-8241-C015-4B420B4535AB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55" creationId="{8829F883-1FBF-3477-3386-F863C18E270A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56" creationId="{16C27F43-ED5D-3FCF-F001-7D8C4FB42C9E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58" creationId="{6BA38DD5-2FC6-C786-711F-6BACC4183291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59" creationId="{5809F96C-D354-18A0-C8EF-6ED33A6B96DB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61" creationId="{F6D3D0C7-00AA-5C83-DF3E-9E1253C94FBA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62" creationId="{1E27E71F-AA62-E2E9-692A-15E28C111063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64" creationId="{E7045C32-EE50-12BB-D0DF-E6400FC3FA1A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65" creationId="{3D831F0B-1BBE-D114-306E-6EB663977836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67" creationId="{07260E31-635B-61B9-495D-1AE2E47A79B2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68" creationId="{0CDABF34-558E-7D7A-ECE3-5C4110C1FF75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70" creationId="{BD94187A-DD7F-E0F2-EA1F-694E8DFC536B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71" creationId="{6FEEDAD9-6F5D-E4A0-94A1-B42B028CE41C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73" creationId="{7AFD0487-0CD1-ABCD-10EA-108D528E210D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74" creationId="{5E792627-17DA-714B-A7D7-B1387B61FE3F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76" creationId="{377F0059-A9F5-1500-AE02-83BFB9EA7B31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77" creationId="{E92CC881-2D89-E545-011D-FB23F4BCD74F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79" creationId="{2F2583F2-13D5-F950-4B60-BF47006696BD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80" creationId="{61B71859-3B15-C450-E357-DEB4DAA978F1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82" creationId="{F5F09EB2-B41D-52A2-A650-95750D22EDAD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83" creationId="{1D43C309-313B-2228-D20F-C1AEA6E78F92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85" creationId="{0FAB6EFE-A333-F814-5BC8-EC2658281957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86" creationId="{8ED3E9CD-5776-1AE6-B956-CF4A8DFD9445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88" creationId="{88945C9E-29A9-454E-D243-AC0284690E57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89" creationId="{A135B0AA-7B4D-7076-72F3-3E39BC08FFD6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91" creationId="{EFEA9E03-186F-751B-7770-2BBBFCEC3B8E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92" creationId="{E9FB512A-AA71-D23D-2EEB-17E3CBA3EF68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94" creationId="{A9A82C84-0A42-6967-295A-9921E112FAA7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95" creationId="{FC2E3867-C78D-1350-2B70-45B058901EE9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97" creationId="{B1E8E9C0-A53D-3B53-A239-F8574C681A82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198" creationId="{90DAC439-DA49-7FFE-8E90-70FD181A6F77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00" creationId="{15777F93-362F-39CA-0A8A-115589CBDECF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01" creationId="{F13CDBE5-F2B3-A19C-DCF6-2DA0DFE93E0D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03" creationId="{F7CCE5B8-AF11-A972-A588-80AD3672BC2C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04" creationId="{F9FACD22-52D6-C6A3-2964-7887E06DFA43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06" creationId="{65939734-48AB-FB0D-D000-EBDF63E5A9A5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07" creationId="{DFB8DBA8-5AED-C664-D013-0129CACACC9F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09" creationId="{E14786E1-DAF3-A3B9-0926-72B5EBABD7D9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10" creationId="{315CB687-00D5-B8F7-8D78-B4A0121FB6A0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12" creationId="{634DD265-FA56-ABE8-CC98-32DF916AEDE6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13" creationId="{704E3444-FFDA-A132-4D9A-1A1E05C44A81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15" creationId="{57527BC3-FFF3-CBEA-DB9D-F232023D166C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16" creationId="{0BA71DE8-5FE7-D984-78AA-AE3BB6D9FE61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18" creationId="{E8C3B054-FEAF-816E-EC5D-B68BBF8DD650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19" creationId="{6421E3FB-D007-993A-1291-CA4887D80097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21" creationId="{86A45ECA-9466-FC9B-5CC3-198F5C4C9687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22" creationId="{1E32FDF6-584F-25A2-5AB9-04D5CD3C1EAF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24" creationId="{D2F53FB5-CB82-9EFF-34D0-1A0A3832514C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25" creationId="{B1A1A8E5-8F77-C367-4B07-2CBD6CFD53EA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27" creationId="{EF1A9816-6F20-F545-FCE4-BD3E0B3987E9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28" creationId="{8E226765-0AD8-AE69-A548-3392D197FB25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30" creationId="{E9A5938C-C1C8-EF9E-3017-C1855077151D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31" creationId="{1D29A145-6460-0B21-E5FB-B33F3F3D9F8B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33" creationId="{A64757B1-1B43-38D3-9012-9BAA401AD4DE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34" creationId="{C00D8B1C-0FCD-3A44-4292-B862F4FEE7D5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36" creationId="{99CD78FC-83B9-90D4-9B43-86F6097AF2B7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37" creationId="{F149A198-B836-31A5-353E-951969FEA6D3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39" creationId="{E48FAE21-45D4-5B4F-D822-F40FA7ADBE3A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40" creationId="{C1AD3BB5-A0EB-D6EC-E81C-FF0AE6645FF5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42" creationId="{5C35016A-5660-6BA6-62E4-6FA2AA323943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43" creationId="{84C9C956-5F39-4131-CFFA-1353C3B2DC9F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45" creationId="{FD00A950-B4EC-6A5D-BF61-7336A705BE6A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46" creationId="{C9540875-A72E-499A-2519-2696409BCC3D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48" creationId="{361F00A0-1974-E4F8-91D9-65AFF47B1172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49" creationId="{B84B2C0C-FAFD-8352-3DD2-29C8C55CE273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51" creationId="{8101C79A-BFB2-4760-7AF2-D155D5FAAA98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52" creationId="{6B905B8F-A476-EEC3-7A1F-9B3F4517DC85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54" creationId="{551F6382-CDA0-139E-02C0-6844FCC0F076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55" creationId="{AA89659F-B816-5EC4-1A6C-59AD04A53058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57" creationId="{7DE10ECD-85D6-6058-B85E-029C2DDF3783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58" creationId="{16DB339B-F0CC-35C8-619D-8BEED86F96A5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60" creationId="{5CFC4171-2D12-81AB-D8B8-7083B9F66867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61" creationId="{0F5B4EC5-4A6E-0DF6-7A97-22F49AAF7647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63" creationId="{1CE58C4F-8AC0-BCDB-934C-9CF3E9086B30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64" creationId="{8F6E7ACC-C32C-4F77-8DF4-020917264766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66" creationId="{4246C636-D82A-78A5-6E55-9761FF981C20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67" creationId="{8404E8AB-D836-B1CD-67F6-26E6DBB9948D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69" creationId="{0A17A808-2AAA-1D79-6C40-5D82D164762A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70" creationId="{938F07E5-2C73-6C83-E03F-B9B37A3EB2F9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72" creationId="{72CDF615-ED67-EC9D-8EDA-618E5F80B098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73" creationId="{E77DB0F5-60B8-C8A8-F317-EA27483FA511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75" creationId="{30B9F12C-C19C-E362-DED9-9BA2483B6798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76" creationId="{993E7F63-FB1D-90E3-CA90-A9534CF09D60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78" creationId="{A1C26C56-A3B4-FC70-5AC9-92B1C5CEFF05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79" creationId="{7C8B62B0-C11F-663E-4BDF-2D543DDB05C7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81" creationId="{78C9D3C9-71A3-1AE1-8ABF-868910A92911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82" creationId="{66DB525A-00BE-26AA-9CA2-E4C4CC9A93FC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84" creationId="{424DA2A2-BDD5-D4ED-F3E7-AC0B21E1DD07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85" creationId="{7168B7B9-7893-8529-1C72-C7050B3F0761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87" creationId="{C690BE89-CFE5-5768-2A25-D0729DFADB0F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88" creationId="{AC972AC2-97DC-ABCE-643A-439412CD3C7F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90" creationId="{C6B4D40E-9567-BE14-AB9C-0866976E37C3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91" creationId="{AB20391D-9DFE-394E-2CAD-5336A68E357D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93" creationId="{53120DE8-3B90-8B37-B755-7502D99AF4EB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94" creationId="{8DFDB57F-D553-B1D5-5595-8EDB2376B068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96" creationId="{072747C1-8D6D-67F5-18DE-827FC9659BC9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97" creationId="{D0C3E151-1A0A-51A2-38B2-59D3630896FE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299" creationId="{905D15FF-5C2F-27EA-7AF0-A332C115B290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300" creationId="{1BCCF024-70FD-38E7-DCEE-29CF2F3413EA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302" creationId="{9B5E137B-D03E-E7A3-7C1F-86C1D461603C}"/>
          </ac:spMkLst>
        </pc:spChg>
        <pc:spChg chg="mod">
          <ac:chgData name="Nicky Wakim" userId="63a62853-8dd4-431b-8872-ecc2181a70d8" providerId="ADAL" clId="{5BCA0E58-8CE1-7649-9482-41F3E4F911B0}" dt="2024-10-22T19:35:02.531" v="22" actId="27803"/>
          <ac:spMkLst>
            <pc:docMk/>
            <pc:sldMk cId="168261531" sldId="267"/>
            <ac:spMk id="303" creationId="{755BA324-99F8-8282-E206-92B7DFFFCC08}"/>
          </ac:spMkLst>
        </pc:s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4" creationId="{08D6F05C-E9B0-B47D-2B93-63979FF82A41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86" creationId="{1BAF5F36-90CD-040D-0DE3-7D3458B45243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89" creationId="{F83CAD8E-22C1-D6E4-7264-609E599C149F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94" creationId="{ADEE84B0-55BC-0440-C2E7-B389DF82E71F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97" creationId="{45A1D96B-41D8-0507-1559-AE086BCF153B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00" creationId="{57CAE734-E19B-E399-A5D6-82BD7BD6ECE3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03" creationId="{515F580A-3AC1-5C67-AD90-630DEA847988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06" creationId="{A8C004C7-201F-5314-18D6-85219ED04164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09" creationId="{3E1F49E6-9515-806A-1D65-9A3AC75C492C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12" creationId="{57636685-5BB2-8B23-FBC6-AD033F565BF8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15" creationId="{88282F2A-5AA5-B108-AB7B-F5C4C64101D0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18" creationId="{93CF9CCF-898D-D00C-9655-5111EF133A87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21" creationId="{B332F93A-A7DA-2CC8-A889-F102EA5B51BD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24" creationId="{0E3E2059-7F46-03ED-8327-EF2C825868A9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27" creationId="{644B715A-1EEA-31B2-11A9-45E632CB0D34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30" creationId="{0CAD3B65-6F88-2DE7-DEAD-1F371C91DAE9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33" creationId="{D7BEF0B6-FB29-F344-1F8E-A07048E9DC01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36" creationId="{61EBDCF9-6CBE-C238-A3C4-4CF7D3DF9A46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39" creationId="{6160A673-F6E5-27E9-98F9-5575A0FA315F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42" creationId="{8744FB69-AD8F-49EA-DDCF-31E14E9274D9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45" creationId="{5890A757-D708-FEDD-4734-B58E6E11345A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48" creationId="{CCF3B41E-DFF5-FA5F-17E2-6B41D63A76DD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51" creationId="{90EEA03C-331E-A557-F517-EDB1923E9A5B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54" creationId="{4FFF6A0B-23DD-6418-7608-77E343C29D4F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57" creationId="{789A0EED-2B8A-9D97-01CC-1355428BC63C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60" creationId="{532EDBC6-956D-6C15-6E04-B25DD44FE3B7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63" creationId="{ACA2E406-351F-B333-C455-B9AC254544B2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66" creationId="{FC2B1024-786F-6A48-30C6-8E458C3325BF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69" creationId="{DEDD8E93-77FF-BBB2-7409-F17DC4EF34FF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72" creationId="{9EB6B6D4-BA6C-96F5-D912-F4A518A4DB6C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75" creationId="{D23FCE95-CF0A-62C5-33AD-457CBC269F2D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78" creationId="{4AE95AFF-8252-ABFF-49D6-FF10F7B88881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81" creationId="{CF08CE3C-77E5-CC94-F13A-0077B6F5D409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84" creationId="{24583090-F3BD-0273-4271-21ED359FF8F2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87" creationId="{F03D21E2-0369-5F93-085E-735F7A4B2B46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90" creationId="{78EB42E8-3B96-5AB3-9C7F-91EC5F94290C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93" creationId="{1C19760C-4049-AD9A-9790-ACA56B234410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96" creationId="{546DC894-471E-E5EA-E6DD-D7B9DD70398F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199" creationId="{D8E6B9BA-3FE1-2C2A-0545-80B8EACD7260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02" creationId="{BF5917F7-FEC7-DC1A-80ED-B19C8A28C819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05" creationId="{46E09946-EE26-DFE7-C40A-B53C9A435F42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08" creationId="{55CF9532-E9A0-D079-9AB2-7CABD833ADC2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11" creationId="{0EEADA86-9639-F411-B48B-139DC6481637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14" creationId="{D021879D-7667-D2D8-029E-E5822CCB6117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17" creationId="{E4535010-8902-F9A5-8FAA-BD5966E7969E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20" creationId="{131462FB-7379-7921-BD47-192F90380DA7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23" creationId="{CC607D3E-1B51-C70E-B4BA-8B8D5668D46A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26" creationId="{C4DD5012-0D05-25A4-EB93-E0A49382EAEC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29" creationId="{DA1A50FD-FFC1-78D5-CACF-FF24AA14A9C2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32" creationId="{6140F051-27C8-8B87-B0EB-70684DDF394C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35" creationId="{682EFC29-712C-B956-19C9-E08E01604EEC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38" creationId="{1103265E-5686-78C8-3185-0205AD76D8FA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41" creationId="{D2B25D85-B62A-BCD3-D0DC-843353E695BC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44" creationId="{0BE5566B-737F-BF4E-0539-9B7914D786FF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47" creationId="{411C5CDC-F093-A48E-33BC-FED09A2DCB62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50" creationId="{9C7E6CFB-8C6F-4633-083D-C463B6B19E7D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53" creationId="{D2B1B4C6-FEC9-601D-B884-A847048014F9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56" creationId="{6A1EA446-FE2C-DDD7-204B-691339908A91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59" creationId="{2D81AFC7-970B-3749-A115-0036A8C4BCEE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62" creationId="{3497B4C0-1299-AF12-7864-DA21B65CCE85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65" creationId="{3C03F7BF-95BA-367B-E113-CFD985BE8B39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68" creationId="{12C89218-0DC2-0F00-BB20-45D3D9F44611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71" creationId="{4EC1496F-545E-A5E2-64FB-215217C04896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74" creationId="{D8C5F4AA-FC8F-EECD-EE42-ACA8EFF5B4F3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77" creationId="{3CA0F6FC-BB35-EB34-1EF9-AACA1D1283B7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80" creationId="{835B4DF2-1FEF-8A94-7560-9933632E82C2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83" creationId="{1489D853-4452-A39D-106D-AC7357F3AEAC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86" creationId="{579B5578-8667-8150-AB20-0E56E0306D01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89" creationId="{D00E9151-99C8-C3A1-911F-C9960A0F75C1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92" creationId="{AD9E1649-83A6-A3BE-1C0D-37F20B1096E2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95" creationId="{A6E548DD-CCC3-CAC7-B5DA-5975FEC7BC1A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298" creationId="{B4327E3A-0674-BF29-DB85-8A4C3945773D}"/>
          </ac:grpSpMkLst>
        </pc:grpChg>
        <pc:grpChg chg="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301" creationId="{9B6713AC-4F9E-A0FD-1558-BAEDEAD952B4}"/>
          </ac:grpSpMkLst>
        </pc:grpChg>
        <pc:grpChg chg="add mod">
          <ac:chgData name="Nicky Wakim" userId="63a62853-8dd4-431b-8872-ecc2181a70d8" providerId="ADAL" clId="{5BCA0E58-8CE1-7649-9482-41F3E4F911B0}" dt="2024-10-22T19:35:06.510" v="23" actId="164"/>
          <ac:grpSpMkLst>
            <pc:docMk/>
            <pc:sldMk cId="168261531" sldId="267"/>
            <ac:grpSpMk id="304" creationId="{60CDCCF3-7F7F-675B-D2CB-7AA57D971835}"/>
          </ac:grpSpMkLst>
        </pc:grp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7" creationId="{93FAA72B-61FA-DB49-B964-C8C4EE9D751D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8" creationId="{576288CE-A94B-E74F-8B33-B066FEA96906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9" creationId="{579B459A-9ABE-BA49-9C0D-FAC4836CC1CF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10" creationId="{C06D751E-221E-3F4D-9EC3-D75394AF607D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11" creationId="{2266B0AE-FE3F-E74A-BA28-287686FDA730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12" creationId="{10A01A58-E151-1B4F-B4D4-427032C032EA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13" creationId="{53C1B243-80E9-9844-8D4A-F401ECFD6651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14" creationId="{DE80E3B9-06AB-8848-9456-0B31F66064CB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15" creationId="{1177124F-786D-1448-AA4F-874E7A914389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16" creationId="{4C4D28B0-7A15-6044-B729-5FB3952AFF7F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17" creationId="{CFEA3187-8EA7-574D-97E4-1FD4F3378B68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18" creationId="{41A84525-E139-A14A-9C9F-5729DCC5E5EE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19" creationId="{3395CB1F-651C-F94D-B88B-832EE4A27481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20" creationId="{E0406866-8992-F241-AE59-E12122B42EA5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21" creationId="{8619785B-F53C-1E42-B45F-AE0D721CC5DB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22" creationId="{4E3CF3F9-068F-014A-93FC-31807818F05C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23" creationId="{BA23F2E3-A301-6749-AD1C-B14A60AC45C9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24" creationId="{D5DC8FDE-C60C-6A4F-927F-811D13B3D408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25" creationId="{96334B4F-20B6-3349-A96A-E03A85C3EAF9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26" creationId="{6180953D-4254-094C-8A6E-0B3DC6334318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27" creationId="{597ECF1B-1ED0-E64B-ACA3-78C44D7EACE8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28" creationId="{4A023A1D-4566-C74E-9948-02D47E531A99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29" creationId="{F6F35CE4-42B0-1348-878E-C3C7BD2FA559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30" creationId="{869F102F-F82D-CA4D-8F0C-50082CCFFAD5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31" creationId="{A5AADF80-63A1-9149-A414-F1B41C5AAC6D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32" creationId="{24799F8C-4519-6D4E-8EB7-3F6D5D497BF5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33" creationId="{6B016E34-5F0F-A649-9B4F-2F42B6224100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34" creationId="{AC7FE57A-9172-B54B-B070-80A0FE604C6C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35" creationId="{A83CEC7D-E61D-1948-A6D1-9BE03D2CE08B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36" creationId="{4C21CDD5-7F90-4B4B-B05B-4900E37BBDFD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37" creationId="{229FEE62-8CBD-104B-AF5D-9D9AB4E5A05F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38" creationId="{13801695-9844-F74D-9D74-736536FD2D2C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39" creationId="{120D4510-E8E2-894E-AE5A-3CF0895299A4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40" creationId="{61370526-00BB-3247-99EC-1A3F23C75495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41" creationId="{46798B14-B12E-874E-A7FF-DF14548F727A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42" creationId="{65F3306B-9A68-F849-905E-91AB76A118FB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43" creationId="{729848B0-6E27-114D-AA49-CC3E2AC6EDB2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44" creationId="{B9DEFD84-20B6-664F-9611-E4CCF692EAD4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45" creationId="{1DC6A9AE-EBEE-C849-B743-71CC9FCFFA65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46" creationId="{C7D74898-FFAA-6C4A-B4FC-6E9470F1A55D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47" creationId="{0F3CD973-1817-C848-892B-6AED7A8D3D22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48" creationId="{FC0BD49F-7FF3-3342-AEAC-96D2ACD9448E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49" creationId="{A01D4C3C-8154-044C-98FC-88438C5D6191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50" creationId="{8B71A47A-01C0-CA4B-A72D-0CBEC7620573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51" creationId="{6F0F9AF6-3442-624C-BE75-E27C3355969E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52" creationId="{9B14F820-AD5F-8340-BB01-D4BCB8E8E8AE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53" creationId="{FAE3AE30-4924-F34E-9C8A-5B40CB93DB62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54" creationId="{4C2E5F52-082F-4D45-A301-A3DA55B66D38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55" creationId="{81E40A74-152D-CF4C-A680-BD32C5BBA612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56" creationId="{F4CF5376-A219-7049-A1E8-72283BC5962B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57" creationId="{1A799D79-6FCD-C541-AB9C-6AB3D156728F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58" creationId="{B16A0375-17BA-924D-B58B-F239613AC1DC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59" creationId="{B51C14E1-D401-F84B-9714-019AD9CDBBCF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60" creationId="{007CEF9F-D76B-E047-935C-E1E159848BB1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61" creationId="{F3A5DB50-8B94-4746-A0FB-3F691BDAF11B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62" creationId="{511B9A1F-65CC-694B-B295-683158B2AB38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63" creationId="{1998D5A1-01C5-D649-AD06-17E76B157333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64" creationId="{53076F27-AFF0-2346-A798-C85EA01FD63B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65" creationId="{F01EBC89-9799-144E-A3E2-B94D33238E9A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66" creationId="{4CE2CB59-5B22-CC4B-968C-358B9F40A235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67" creationId="{005C6F5A-F8F0-734D-9A2C-78C28B3C1DA4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68" creationId="{BFCD7F93-C1EB-FA4D-AD8C-04DBE27F2332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69" creationId="{060C2745-AF83-264C-BCEA-48A3FB39CF30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70" creationId="{49A5B5B0-7DCA-AD41-8F0D-A3BA84371B48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71" creationId="{0B57CAA8-2B25-1F4A-9D7A-92C3E709539E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72" creationId="{CEBC22CE-97CA-834E-B4C0-8F226BFFB075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73" creationId="{0ECBDCEA-2529-D143-8C3E-3FBCD18D955D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74" creationId="{BDB12B11-C44E-CE46-B16C-CAB3A42CDFCC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75" creationId="{66649663-BDFE-604B-81BF-5DA127C1E2E9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76" creationId="{0BE60543-E632-3749-A3BC-9C2CE19BAA82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77" creationId="{0961F5DF-87B4-CF42-958E-69809E628D1D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78" creationId="{48530EC7-4488-FE4E-B365-0F7D8CEDBAE3}"/>
          </ac:picMkLst>
        </pc:picChg>
        <pc:picChg chg="del">
          <ac:chgData name="Nicky Wakim" userId="63a62853-8dd4-431b-8872-ecc2181a70d8" providerId="ADAL" clId="{5BCA0E58-8CE1-7649-9482-41F3E4F911B0}" dt="2024-10-22T19:35:02.531" v="22" actId="27803"/>
          <ac:picMkLst>
            <pc:docMk/>
            <pc:sldMk cId="168261531" sldId="267"/>
            <ac:picMk id="91" creationId="{8C1866BA-5D3D-DA48-A091-2023A6CE3496}"/>
          </ac:picMkLst>
        </pc:picChg>
        <pc:cxnChg chg="mod">
          <ac:chgData name="Nicky Wakim" userId="63a62853-8dd4-431b-8872-ecc2181a70d8" providerId="ADAL" clId="{5BCA0E58-8CE1-7649-9482-41F3E4F911B0}" dt="2024-10-22T19:35:06.510" v="23" actId="164"/>
          <ac:cxnSpMkLst>
            <pc:docMk/>
            <pc:sldMk cId="168261531" sldId="267"/>
            <ac:cxnSpMk id="5" creationId="{A45BD14A-C3C6-B844-83AE-0E48EF981FE5}"/>
          </ac:cxnSpMkLst>
        </pc:cxnChg>
        <pc:cxnChg chg="mod">
          <ac:chgData name="Nicky Wakim" userId="63a62853-8dd4-431b-8872-ecc2181a70d8" providerId="ADAL" clId="{5BCA0E58-8CE1-7649-9482-41F3E4F911B0}" dt="2024-10-22T19:35:06.510" v="23" actId="164"/>
          <ac:cxnSpMkLst>
            <pc:docMk/>
            <pc:sldMk cId="168261531" sldId="267"/>
            <ac:cxnSpMk id="79" creationId="{F1CEC383-8D51-C440-8009-0C7C202FBCDF}"/>
          </ac:cxnSpMkLst>
        </pc:cxnChg>
        <pc:cxnChg chg="mod">
          <ac:chgData name="Nicky Wakim" userId="63a62853-8dd4-431b-8872-ecc2181a70d8" providerId="ADAL" clId="{5BCA0E58-8CE1-7649-9482-41F3E4F911B0}" dt="2024-10-22T19:35:06.510" v="23" actId="164"/>
          <ac:cxnSpMkLst>
            <pc:docMk/>
            <pc:sldMk cId="168261531" sldId="267"/>
            <ac:cxnSpMk id="81" creationId="{9BF10A2A-E6F8-5040-83DF-F8DA8BE4589D}"/>
          </ac:cxnSpMkLst>
        </pc:cxnChg>
        <pc:cxnChg chg="mod">
          <ac:chgData name="Nicky Wakim" userId="63a62853-8dd4-431b-8872-ecc2181a70d8" providerId="ADAL" clId="{5BCA0E58-8CE1-7649-9482-41F3E4F911B0}" dt="2024-10-22T19:35:06.510" v="23" actId="164"/>
          <ac:cxnSpMkLst>
            <pc:docMk/>
            <pc:sldMk cId="168261531" sldId="267"/>
            <ac:cxnSpMk id="83" creationId="{344EA723-8AB1-FA47-B5CE-213B0DB5E6DB}"/>
          </ac:cxnSpMkLst>
        </pc:cxnChg>
      </pc:sldChg>
      <pc:sldChg chg="del">
        <pc:chgData name="Nicky Wakim" userId="63a62853-8dd4-431b-8872-ecc2181a70d8" providerId="ADAL" clId="{5BCA0E58-8CE1-7649-9482-41F3E4F911B0}" dt="2024-10-22T19:33:09.425" v="4" actId="2696"/>
        <pc:sldMkLst>
          <pc:docMk/>
          <pc:sldMk cId="4005701347" sldId="268"/>
        </pc:sldMkLst>
      </pc:sldChg>
      <pc:sldChg chg="addSp modSp mod">
        <pc:chgData name="Nicky Wakim" userId="63a62853-8dd4-431b-8872-ecc2181a70d8" providerId="ADAL" clId="{5BCA0E58-8CE1-7649-9482-41F3E4F911B0}" dt="2024-10-22T19:33:56.195" v="8" actId="164"/>
        <pc:sldMkLst>
          <pc:docMk/>
          <pc:sldMk cId="3217317911" sldId="269"/>
        </pc:sldMkLst>
        <pc:spChg chg="add mod">
          <ac:chgData name="Nicky Wakim" userId="63a62853-8dd4-431b-8872-ecc2181a70d8" providerId="ADAL" clId="{5BCA0E58-8CE1-7649-9482-41F3E4F911B0}" dt="2024-10-22T19:33:56.195" v="8" actId="164"/>
          <ac:spMkLst>
            <pc:docMk/>
            <pc:sldMk cId="3217317911" sldId="269"/>
            <ac:spMk id="2" creationId="{CD26E961-570B-0214-4521-0729C9B58548}"/>
          </ac:spMkLst>
        </pc:spChg>
        <pc:spChg chg="mod">
          <ac:chgData name="Nicky Wakim" userId="63a62853-8dd4-431b-8872-ecc2181a70d8" providerId="ADAL" clId="{5BCA0E58-8CE1-7649-9482-41F3E4F911B0}" dt="2024-10-22T19:33:56.195" v="8" actId="164"/>
          <ac:spMkLst>
            <pc:docMk/>
            <pc:sldMk cId="3217317911" sldId="269"/>
            <ac:spMk id="4" creationId="{C308C4D8-A89B-2649-85C5-EB65124B969B}"/>
          </ac:spMkLst>
        </pc:spChg>
        <pc:spChg chg="mod">
          <ac:chgData name="Nicky Wakim" userId="63a62853-8dd4-431b-8872-ecc2181a70d8" providerId="ADAL" clId="{5BCA0E58-8CE1-7649-9482-41F3E4F911B0}" dt="2024-10-22T19:33:56.195" v="8" actId="164"/>
          <ac:spMkLst>
            <pc:docMk/>
            <pc:sldMk cId="3217317911" sldId="269"/>
            <ac:spMk id="82" creationId="{68048849-3F00-2279-91CB-7C8C79D06654}"/>
          </ac:spMkLst>
        </pc:spChg>
        <pc:grpChg chg="add mod">
          <ac:chgData name="Nicky Wakim" userId="63a62853-8dd4-431b-8872-ecc2181a70d8" providerId="ADAL" clId="{5BCA0E58-8CE1-7649-9482-41F3E4F911B0}" dt="2024-10-22T19:33:56.195" v="8" actId="164"/>
          <ac:grpSpMkLst>
            <pc:docMk/>
            <pc:sldMk cId="3217317911" sldId="269"/>
            <ac:grpSpMk id="3" creationId="{7BE3BF92-2F63-F17B-2C13-D592D6C303CB}"/>
          </ac:grpSpMkLst>
        </pc:grp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8" creationId="{576288CE-A94B-E74F-8B33-B066FEA96906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9" creationId="{579B459A-9ABE-BA49-9C0D-FAC4836CC1CF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10" creationId="{C06D751E-221E-3F4D-9EC3-D75394AF607D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11" creationId="{2266B0AE-FE3F-E74A-BA28-287686FDA730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12" creationId="{10A01A58-E151-1B4F-B4D4-427032C032EA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13" creationId="{53C1B243-80E9-9844-8D4A-F401ECFD6651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14" creationId="{DE80E3B9-06AB-8848-9456-0B31F66064CB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15" creationId="{1177124F-786D-1448-AA4F-874E7A914389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16" creationId="{4C4D28B0-7A15-6044-B729-5FB3952AFF7F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17" creationId="{CFEA3187-8EA7-574D-97E4-1FD4F3378B68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18" creationId="{41A84525-E139-A14A-9C9F-5729DCC5E5EE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19" creationId="{3395CB1F-651C-F94D-B88B-832EE4A27481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20" creationId="{E0406866-8992-F241-AE59-E12122B42EA5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21" creationId="{8619785B-F53C-1E42-B45F-AE0D721CC5DB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22" creationId="{4E3CF3F9-068F-014A-93FC-31807818F05C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23" creationId="{BA23F2E3-A301-6749-AD1C-B14A60AC45C9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24" creationId="{D5DC8FDE-C60C-6A4F-927F-811D13B3D408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25" creationId="{96334B4F-20B6-3349-A96A-E03A85C3EAF9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26" creationId="{6180953D-4254-094C-8A6E-0B3DC6334318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27" creationId="{597ECF1B-1ED0-E64B-ACA3-78C44D7EACE8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28" creationId="{4A023A1D-4566-C74E-9948-02D47E531A99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29" creationId="{F6F35CE4-42B0-1348-878E-C3C7BD2FA559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30" creationId="{869F102F-F82D-CA4D-8F0C-50082CCFFAD5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31" creationId="{A5AADF80-63A1-9149-A414-F1B41C5AAC6D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32" creationId="{24799F8C-4519-6D4E-8EB7-3F6D5D497BF5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33" creationId="{6B016E34-5F0F-A649-9B4F-2F42B6224100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34" creationId="{AC7FE57A-9172-B54B-B070-80A0FE604C6C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35" creationId="{A83CEC7D-E61D-1948-A6D1-9BE03D2CE08B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36" creationId="{4C21CDD5-7F90-4B4B-B05B-4900E37BBDFD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37" creationId="{229FEE62-8CBD-104B-AF5D-9D9AB4E5A05F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38" creationId="{13801695-9844-F74D-9D74-736536FD2D2C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39" creationId="{120D4510-E8E2-894E-AE5A-3CF0895299A4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40" creationId="{61370526-00BB-3247-99EC-1A3F23C75495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41" creationId="{46798B14-B12E-874E-A7FF-DF14548F727A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42" creationId="{65F3306B-9A68-F849-905E-91AB76A118FB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43" creationId="{729848B0-6E27-114D-AA49-CC3E2AC6EDB2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44" creationId="{B9DEFD84-20B6-664F-9611-E4CCF692EAD4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45" creationId="{1DC6A9AE-EBEE-C849-B743-71CC9FCFFA65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46" creationId="{C7D74898-FFAA-6C4A-B4FC-6E9470F1A55D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47" creationId="{0F3CD973-1817-C848-892B-6AED7A8D3D22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48" creationId="{FC0BD49F-7FF3-3342-AEAC-96D2ACD9448E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49" creationId="{A01D4C3C-8154-044C-98FC-88438C5D6191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50" creationId="{8B71A47A-01C0-CA4B-A72D-0CBEC7620573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51" creationId="{6F0F9AF6-3442-624C-BE75-E27C3355969E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52" creationId="{9B14F820-AD5F-8340-BB01-D4BCB8E8E8AE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53" creationId="{FAE3AE30-4924-F34E-9C8A-5B40CB93DB62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54" creationId="{4C2E5F52-082F-4D45-A301-A3DA55B66D38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55" creationId="{81E40A74-152D-CF4C-A680-BD32C5BBA612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56" creationId="{F4CF5376-A219-7049-A1E8-72283BC5962B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57" creationId="{1A799D79-6FCD-C541-AB9C-6AB3D156728F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58" creationId="{B16A0375-17BA-924D-B58B-F239613AC1DC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59" creationId="{B51C14E1-D401-F84B-9714-019AD9CDBBCF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60" creationId="{007CEF9F-D76B-E047-935C-E1E159848BB1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61" creationId="{F3A5DB50-8B94-4746-A0FB-3F691BDAF11B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62" creationId="{511B9A1F-65CC-694B-B295-683158B2AB38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63" creationId="{1998D5A1-01C5-D649-AD06-17E76B157333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64" creationId="{53076F27-AFF0-2346-A798-C85EA01FD63B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65" creationId="{F01EBC89-9799-144E-A3E2-B94D33238E9A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66" creationId="{4CE2CB59-5B22-CC4B-968C-358B9F40A235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67" creationId="{005C6F5A-F8F0-734D-9A2C-78C28B3C1DA4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68" creationId="{BFCD7F93-C1EB-FA4D-AD8C-04DBE27F2332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69" creationId="{060C2745-AF83-264C-BCEA-48A3FB39CF30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70" creationId="{49A5B5B0-7DCA-AD41-8F0D-A3BA84371B48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71" creationId="{0B57CAA8-2B25-1F4A-9D7A-92C3E709539E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72" creationId="{CEBC22CE-97CA-834E-B4C0-8F226BFFB075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73" creationId="{0ECBDCEA-2529-D143-8C3E-3FBCD18D955D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74" creationId="{BDB12B11-C44E-CE46-B16C-CAB3A42CDFCC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75" creationId="{66649663-BDFE-604B-81BF-5DA127C1E2E9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76" creationId="{0BE60543-E632-3749-A3BC-9C2CE19BAA82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77" creationId="{0961F5DF-87B4-CF42-958E-69809E628D1D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78" creationId="{48530EC7-4488-FE4E-B365-0F7D8CEDBAE3}"/>
          </ac:picMkLst>
        </pc:picChg>
        <pc:picChg chg="mod">
          <ac:chgData name="Nicky Wakim" userId="63a62853-8dd4-431b-8872-ecc2181a70d8" providerId="ADAL" clId="{5BCA0E58-8CE1-7649-9482-41F3E4F911B0}" dt="2024-10-22T19:33:56.195" v="8" actId="164"/>
          <ac:picMkLst>
            <pc:docMk/>
            <pc:sldMk cId="3217317911" sldId="269"/>
            <ac:picMk id="79" creationId="{BE9A37E7-7011-E547-9140-52C588D3FF3C}"/>
          </ac:picMkLst>
        </pc:picChg>
      </pc:sldChg>
      <pc:sldChg chg="addSp modSp">
        <pc:chgData name="Nicky Wakim" userId="63a62853-8dd4-431b-8872-ecc2181a70d8" providerId="ADAL" clId="{5BCA0E58-8CE1-7649-9482-41F3E4F911B0}" dt="2024-10-22T19:39:08.404" v="44" actId="164"/>
        <pc:sldMkLst>
          <pc:docMk/>
          <pc:sldMk cId="1106616124" sldId="279"/>
        </pc:sldMkLst>
        <pc:spChg chg="mod">
          <ac:chgData name="Nicky Wakim" userId="63a62853-8dd4-431b-8872-ecc2181a70d8" providerId="ADAL" clId="{5BCA0E58-8CE1-7649-9482-41F3E4F911B0}" dt="2024-10-22T19:39:08.404" v="44" actId="164"/>
          <ac:spMkLst>
            <pc:docMk/>
            <pc:sldMk cId="1106616124" sldId="279"/>
            <ac:spMk id="2" creationId="{3450D11F-491D-FF04-2C9F-189B95650B7F}"/>
          </ac:spMkLst>
        </pc:spChg>
        <pc:spChg chg="add mod">
          <ac:chgData name="Nicky Wakim" userId="63a62853-8dd4-431b-8872-ecc2181a70d8" providerId="ADAL" clId="{5BCA0E58-8CE1-7649-9482-41F3E4F911B0}" dt="2024-10-22T19:39:08.404" v="44" actId="164"/>
          <ac:spMkLst>
            <pc:docMk/>
            <pc:sldMk cId="1106616124" sldId="279"/>
            <ac:spMk id="3" creationId="{0F13AF79-CF4F-5742-B9F1-D42276AC76E8}"/>
          </ac:spMkLst>
        </pc:spChg>
        <pc:spChg chg="mod">
          <ac:chgData name="Nicky Wakim" userId="63a62853-8dd4-431b-8872-ecc2181a70d8" providerId="ADAL" clId="{5BCA0E58-8CE1-7649-9482-41F3E4F911B0}" dt="2024-10-22T19:39:08.404" v="44" actId="164"/>
          <ac:spMkLst>
            <pc:docMk/>
            <pc:sldMk cId="1106616124" sldId="279"/>
            <ac:spMk id="4" creationId="{8F70753F-8353-C641-BFBC-A43776532401}"/>
          </ac:spMkLst>
        </pc:spChg>
        <pc:spChg chg="mod">
          <ac:chgData name="Nicky Wakim" userId="63a62853-8dd4-431b-8872-ecc2181a70d8" providerId="ADAL" clId="{5BCA0E58-8CE1-7649-9482-41F3E4F911B0}" dt="2024-10-22T19:39:08.404" v="44" actId="164"/>
          <ac:spMkLst>
            <pc:docMk/>
            <pc:sldMk cId="1106616124" sldId="279"/>
            <ac:spMk id="81" creationId="{4ADAD7AD-75CA-3593-CEC9-6BBBA5ECEDC7}"/>
          </ac:spMkLst>
        </pc:spChg>
        <pc:spChg chg="mod">
          <ac:chgData name="Nicky Wakim" userId="63a62853-8dd4-431b-8872-ecc2181a70d8" providerId="ADAL" clId="{5BCA0E58-8CE1-7649-9482-41F3E4F911B0}" dt="2024-10-22T19:39:08.404" v="44" actId="164"/>
          <ac:spMkLst>
            <pc:docMk/>
            <pc:sldMk cId="1106616124" sldId="279"/>
            <ac:spMk id="85" creationId="{7E4A433E-B9A8-17B9-3D95-C699E777A599}"/>
          </ac:spMkLst>
        </pc:spChg>
        <pc:spChg chg="mod">
          <ac:chgData name="Nicky Wakim" userId="63a62853-8dd4-431b-8872-ecc2181a70d8" providerId="ADAL" clId="{5BCA0E58-8CE1-7649-9482-41F3E4F911B0}" dt="2024-10-22T19:39:08.404" v="44" actId="164"/>
          <ac:spMkLst>
            <pc:docMk/>
            <pc:sldMk cId="1106616124" sldId="279"/>
            <ac:spMk id="89" creationId="{99914212-4DF4-BA43-BAAD-486EE8F3F29F}"/>
          </ac:spMkLst>
        </pc:spChg>
        <pc:grpChg chg="add mod">
          <ac:chgData name="Nicky Wakim" userId="63a62853-8dd4-431b-8872-ecc2181a70d8" providerId="ADAL" clId="{5BCA0E58-8CE1-7649-9482-41F3E4F911B0}" dt="2024-10-22T19:39:08.404" v="44" actId="164"/>
          <ac:grpSpMkLst>
            <pc:docMk/>
            <pc:sldMk cId="1106616124" sldId="279"/>
            <ac:grpSpMk id="6" creationId="{E960FA87-AE41-6810-2BAB-402D0515DA06}"/>
          </ac:grpSpMkLst>
        </pc:grp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8" creationId="{576288CE-A94B-E74F-8B33-B066FEA96906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9" creationId="{579B459A-9ABE-BA49-9C0D-FAC4836CC1CF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10" creationId="{C06D751E-221E-3F4D-9EC3-D75394AF607D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11" creationId="{2266B0AE-FE3F-E74A-BA28-287686FDA730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12" creationId="{10A01A58-E151-1B4F-B4D4-427032C032EA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13" creationId="{53C1B243-80E9-9844-8D4A-F401ECFD6651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14" creationId="{DE80E3B9-06AB-8848-9456-0B31F66064CB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15" creationId="{1177124F-786D-1448-AA4F-874E7A914389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16" creationId="{4C4D28B0-7A15-6044-B729-5FB3952AFF7F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17" creationId="{CFEA3187-8EA7-574D-97E4-1FD4F3378B68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18" creationId="{41A84525-E139-A14A-9C9F-5729DCC5E5EE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19" creationId="{3395CB1F-651C-F94D-B88B-832EE4A27481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20" creationId="{E0406866-8992-F241-AE59-E12122B42EA5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21" creationId="{8619785B-F53C-1E42-B45F-AE0D721CC5DB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22" creationId="{4E3CF3F9-068F-014A-93FC-31807818F05C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23" creationId="{BA23F2E3-A301-6749-AD1C-B14A60AC45C9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24" creationId="{D5DC8FDE-C60C-6A4F-927F-811D13B3D408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25" creationId="{96334B4F-20B6-3349-A96A-E03A85C3EAF9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26" creationId="{6180953D-4254-094C-8A6E-0B3DC6334318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27" creationId="{597ECF1B-1ED0-E64B-ACA3-78C44D7EACE8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28" creationId="{4A023A1D-4566-C74E-9948-02D47E531A99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29" creationId="{F6F35CE4-42B0-1348-878E-C3C7BD2FA559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30" creationId="{869F102F-F82D-CA4D-8F0C-50082CCFFAD5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31" creationId="{A5AADF80-63A1-9149-A414-F1B41C5AAC6D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32" creationId="{24799F8C-4519-6D4E-8EB7-3F6D5D497BF5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33" creationId="{6B016E34-5F0F-A649-9B4F-2F42B6224100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34" creationId="{AC7FE57A-9172-B54B-B070-80A0FE604C6C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35" creationId="{A83CEC7D-E61D-1948-A6D1-9BE03D2CE08B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36" creationId="{4C21CDD5-7F90-4B4B-B05B-4900E37BBDFD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37" creationId="{229FEE62-8CBD-104B-AF5D-9D9AB4E5A05F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38" creationId="{13801695-9844-F74D-9D74-736536FD2D2C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39" creationId="{120D4510-E8E2-894E-AE5A-3CF0895299A4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40" creationId="{61370526-00BB-3247-99EC-1A3F23C75495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41" creationId="{46798B14-B12E-874E-A7FF-DF14548F727A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42" creationId="{65F3306B-9A68-F849-905E-91AB76A118FB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43" creationId="{729848B0-6E27-114D-AA49-CC3E2AC6EDB2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44" creationId="{B9DEFD84-20B6-664F-9611-E4CCF692EAD4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45" creationId="{1DC6A9AE-EBEE-C849-B743-71CC9FCFFA65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46" creationId="{C7D74898-FFAA-6C4A-B4FC-6E9470F1A55D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47" creationId="{0F3CD973-1817-C848-892B-6AED7A8D3D22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48" creationId="{FC0BD49F-7FF3-3342-AEAC-96D2ACD9448E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49" creationId="{A01D4C3C-8154-044C-98FC-88438C5D6191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50" creationId="{8B71A47A-01C0-CA4B-A72D-0CBEC7620573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51" creationId="{6F0F9AF6-3442-624C-BE75-E27C3355969E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52" creationId="{9B14F820-AD5F-8340-BB01-D4BCB8E8E8AE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53" creationId="{FAE3AE30-4924-F34E-9C8A-5B40CB93DB62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54" creationId="{4C2E5F52-082F-4D45-A301-A3DA55B66D38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55" creationId="{81E40A74-152D-CF4C-A680-BD32C5BBA612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56" creationId="{F4CF5376-A219-7049-A1E8-72283BC5962B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57" creationId="{1A799D79-6FCD-C541-AB9C-6AB3D156728F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58" creationId="{B16A0375-17BA-924D-B58B-F239613AC1DC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59" creationId="{B51C14E1-D401-F84B-9714-019AD9CDBBCF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60" creationId="{007CEF9F-D76B-E047-935C-E1E159848BB1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61" creationId="{F3A5DB50-8B94-4746-A0FB-3F691BDAF11B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62" creationId="{511B9A1F-65CC-694B-B295-683158B2AB38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63" creationId="{1998D5A1-01C5-D649-AD06-17E76B157333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64" creationId="{53076F27-AFF0-2346-A798-C85EA01FD63B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65" creationId="{F01EBC89-9799-144E-A3E2-B94D33238E9A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66" creationId="{4CE2CB59-5B22-CC4B-968C-358B9F40A235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67" creationId="{005C6F5A-F8F0-734D-9A2C-78C28B3C1DA4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68" creationId="{BFCD7F93-C1EB-FA4D-AD8C-04DBE27F2332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69" creationId="{060C2745-AF83-264C-BCEA-48A3FB39CF30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70" creationId="{49A5B5B0-7DCA-AD41-8F0D-A3BA84371B48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71" creationId="{0B57CAA8-2B25-1F4A-9D7A-92C3E709539E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72" creationId="{CEBC22CE-97CA-834E-B4C0-8F226BFFB075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73" creationId="{0ECBDCEA-2529-D143-8C3E-3FBCD18D955D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74" creationId="{BDB12B11-C44E-CE46-B16C-CAB3A42CDFCC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75" creationId="{66649663-BDFE-604B-81BF-5DA127C1E2E9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76" creationId="{0BE60543-E632-3749-A3BC-9C2CE19BAA82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77" creationId="{0961F5DF-87B4-CF42-958E-69809E628D1D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78" creationId="{48530EC7-4488-FE4E-B365-0F7D8CEDBAE3}"/>
          </ac:picMkLst>
        </pc:picChg>
        <pc:picChg chg="mod">
          <ac:chgData name="Nicky Wakim" userId="63a62853-8dd4-431b-8872-ecc2181a70d8" providerId="ADAL" clId="{5BCA0E58-8CE1-7649-9482-41F3E4F911B0}" dt="2024-10-22T19:39:08.404" v="44" actId="164"/>
          <ac:picMkLst>
            <pc:docMk/>
            <pc:sldMk cId="1106616124" sldId="279"/>
            <ac:picMk id="83" creationId="{4F4FD42D-5648-5F41-9042-74527F991D92}"/>
          </ac:picMkLst>
        </pc:picChg>
        <pc:cxnChg chg="mod">
          <ac:chgData name="Nicky Wakim" userId="63a62853-8dd4-431b-8872-ecc2181a70d8" providerId="ADAL" clId="{5BCA0E58-8CE1-7649-9482-41F3E4F911B0}" dt="2024-10-22T19:39:08.404" v="44" actId="164"/>
          <ac:cxnSpMkLst>
            <pc:docMk/>
            <pc:sldMk cId="1106616124" sldId="279"/>
            <ac:cxnSpMk id="5" creationId="{A45BD14A-C3C6-B844-83AE-0E48EF981FE5}"/>
          </ac:cxnSpMkLst>
        </pc:cxnChg>
        <pc:cxnChg chg="mod">
          <ac:chgData name="Nicky Wakim" userId="63a62853-8dd4-431b-8872-ecc2181a70d8" providerId="ADAL" clId="{5BCA0E58-8CE1-7649-9482-41F3E4F911B0}" dt="2024-10-22T19:39:08.404" v="44" actId="164"/>
          <ac:cxnSpMkLst>
            <pc:docMk/>
            <pc:sldMk cId="1106616124" sldId="279"/>
            <ac:cxnSpMk id="79" creationId="{7429DA7E-5F45-5B4A-BB85-A8918D97028A}"/>
          </ac:cxnSpMkLst>
        </pc:cxnChg>
      </pc:sldChg>
      <pc:sldChg chg="addSp modSp">
        <pc:chgData name="Nicky Wakim" userId="63a62853-8dd4-431b-8872-ecc2181a70d8" providerId="ADAL" clId="{5BCA0E58-8CE1-7649-9482-41F3E4F911B0}" dt="2024-10-26T01:49:31.418" v="51" actId="20578"/>
        <pc:sldMkLst>
          <pc:docMk/>
          <pc:sldMk cId="1930147649" sldId="280"/>
        </pc:sldMkLst>
        <pc:spChg chg="mod">
          <ac:chgData name="Nicky Wakim" userId="63a62853-8dd4-431b-8872-ecc2181a70d8" providerId="ADAL" clId="{5BCA0E58-8CE1-7649-9482-41F3E4F911B0}" dt="2024-10-26T01:42:07.260" v="49" actId="164"/>
          <ac:spMkLst>
            <pc:docMk/>
            <pc:sldMk cId="1930147649" sldId="280"/>
            <ac:spMk id="7" creationId="{7E57C5BE-C51B-7A48-9378-84A2D34FBC5B}"/>
          </ac:spMkLst>
        </pc:spChg>
        <pc:spChg chg="mod">
          <ac:chgData name="Nicky Wakim" userId="63a62853-8dd4-431b-8872-ecc2181a70d8" providerId="ADAL" clId="{5BCA0E58-8CE1-7649-9482-41F3E4F911B0}" dt="2024-10-26T01:42:07.260" v="49" actId="164"/>
          <ac:spMkLst>
            <pc:docMk/>
            <pc:sldMk cId="1930147649" sldId="280"/>
            <ac:spMk id="9" creationId="{98E01F3A-F11E-474B-988E-C41DF513CE3D}"/>
          </ac:spMkLst>
        </pc:spChg>
        <pc:spChg chg="mod">
          <ac:chgData name="Nicky Wakim" userId="63a62853-8dd4-431b-8872-ecc2181a70d8" providerId="ADAL" clId="{5BCA0E58-8CE1-7649-9482-41F3E4F911B0}" dt="2024-10-26T01:42:07.260" v="49" actId="164"/>
          <ac:spMkLst>
            <pc:docMk/>
            <pc:sldMk cId="1930147649" sldId="280"/>
            <ac:spMk id="10" creationId="{F3D1B816-B0BA-D045-BAC0-2852E5851BF6}"/>
          </ac:spMkLst>
        </pc:spChg>
        <pc:spChg chg="mod">
          <ac:chgData name="Nicky Wakim" userId="63a62853-8dd4-431b-8872-ecc2181a70d8" providerId="ADAL" clId="{5BCA0E58-8CE1-7649-9482-41F3E4F911B0}" dt="2024-10-26T01:42:07.260" v="49" actId="164"/>
          <ac:spMkLst>
            <pc:docMk/>
            <pc:sldMk cId="1930147649" sldId="280"/>
            <ac:spMk id="11" creationId="{9146BCAF-A28B-5C47-9715-A7A6C1195515}"/>
          </ac:spMkLst>
        </pc:spChg>
        <pc:spChg chg="mod">
          <ac:chgData name="Nicky Wakim" userId="63a62853-8dd4-431b-8872-ecc2181a70d8" providerId="ADAL" clId="{5BCA0E58-8CE1-7649-9482-41F3E4F911B0}" dt="2024-10-26T01:42:07.260" v="49" actId="164"/>
          <ac:spMkLst>
            <pc:docMk/>
            <pc:sldMk cId="1930147649" sldId="280"/>
            <ac:spMk id="12" creationId="{43A9B57C-0CB1-BF4B-8D65-4E0E06A68261}"/>
          </ac:spMkLst>
        </pc:spChg>
        <pc:spChg chg="mod">
          <ac:chgData name="Nicky Wakim" userId="63a62853-8dd4-431b-8872-ecc2181a70d8" providerId="ADAL" clId="{5BCA0E58-8CE1-7649-9482-41F3E4F911B0}" dt="2024-10-26T01:42:07.260" v="49" actId="164"/>
          <ac:spMkLst>
            <pc:docMk/>
            <pc:sldMk cId="1930147649" sldId="280"/>
            <ac:spMk id="13" creationId="{FBF09104-3558-EB44-B857-72FB71BD798E}"/>
          </ac:spMkLst>
        </pc:spChg>
        <pc:spChg chg="mod">
          <ac:chgData name="Nicky Wakim" userId="63a62853-8dd4-431b-8872-ecc2181a70d8" providerId="ADAL" clId="{5BCA0E58-8CE1-7649-9482-41F3E4F911B0}" dt="2024-10-26T01:42:07.260" v="49" actId="164"/>
          <ac:spMkLst>
            <pc:docMk/>
            <pc:sldMk cId="1930147649" sldId="280"/>
            <ac:spMk id="14" creationId="{EA405F29-5A55-C14B-B9DF-7C1571641461}"/>
          </ac:spMkLst>
        </pc:spChg>
        <pc:spChg chg="mod">
          <ac:chgData name="Nicky Wakim" userId="63a62853-8dd4-431b-8872-ecc2181a70d8" providerId="ADAL" clId="{5BCA0E58-8CE1-7649-9482-41F3E4F911B0}" dt="2024-10-26T01:42:07.260" v="49" actId="164"/>
          <ac:spMkLst>
            <pc:docMk/>
            <pc:sldMk cId="1930147649" sldId="280"/>
            <ac:spMk id="15" creationId="{54D79B9F-C0E9-644C-AB1D-1736634FC53D}"/>
          </ac:spMkLst>
        </pc:spChg>
        <pc:spChg chg="mod">
          <ac:chgData name="Nicky Wakim" userId="63a62853-8dd4-431b-8872-ecc2181a70d8" providerId="ADAL" clId="{5BCA0E58-8CE1-7649-9482-41F3E4F911B0}" dt="2024-10-26T01:42:07.260" v="49" actId="164"/>
          <ac:spMkLst>
            <pc:docMk/>
            <pc:sldMk cId="1930147649" sldId="280"/>
            <ac:spMk id="17" creationId="{59EB92D5-37E7-1847-BFE8-3B1C1C74970A}"/>
          </ac:spMkLst>
        </pc:spChg>
        <pc:spChg chg="mod">
          <ac:chgData name="Nicky Wakim" userId="63a62853-8dd4-431b-8872-ecc2181a70d8" providerId="ADAL" clId="{5BCA0E58-8CE1-7649-9482-41F3E4F911B0}" dt="2024-10-26T01:42:07.260" v="49" actId="164"/>
          <ac:spMkLst>
            <pc:docMk/>
            <pc:sldMk cId="1930147649" sldId="280"/>
            <ac:spMk id="18" creationId="{448DF057-505C-4C42-96AA-859F8817210F}"/>
          </ac:spMkLst>
        </pc:spChg>
        <pc:spChg chg="mod">
          <ac:chgData name="Nicky Wakim" userId="63a62853-8dd4-431b-8872-ecc2181a70d8" providerId="ADAL" clId="{5BCA0E58-8CE1-7649-9482-41F3E4F911B0}" dt="2024-10-26T01:42:07.260" v="49" actId="164"/>
          <ac:spMkLst>
            <pc:docMk/>
            <pc:sldMk cId="1930147649" sldId="280"/>
            <ac:spMk id="19" creationId="{D064AB0F-A394-2B41-8C61-1D0BA95E1657}"/>
          </ac:spMkLst>
        </pc:spChg>
        <pc:spChg chg="mod">
          <ac:chgData name="Nicky Wakim" userId="63a62853-8dd4-431b-8872-ecc2181a70d8" providerId="ADAL" clId="{5BCA0E58-8CE1-7649-9482-41F3E4F911B0}" dt="2024-10-26T01:42:07.260" v="49" actId="164"/>
          <ac:spMkLst>
            <pc:docMk/>
            <pc:sldMk cId="1930147649" sldId="280"/>
            <ac:spMk id="20" creationId="{D546C745-62B6-2946-8CE6-41BF604AEBAF}"/>
          </ac:spMkLst>
        </pc:spChg>
        <pc:spChg chg="mod">
          <ac:chgData name="Nicky Wakim" userId="63a62853-8dd4-431b-8872-ecc2181a70d8" providerId="ADAL" clId="{5BCA0E58-8CE1-7649-9482-41F3E4F911B0}" dt="2024-10-26T01:42:07.260" v="49" actId="164"/>
          <ac:spMkLst>
            <pc:docMk/>
            <pc:sldMk cId="1930147649" sldId="280"/>
            <ac:spMk id="21" creationId="{F09E8268-2B55-3D46-ACDD-B58B7F30C153}"/>
          </ac:spMkLst>
        </pc:spChg>
        <pc:spChg chg="mod">
          <ac:chgData name="Nicky Wakim" userId="63a62853-8dd4-431b-8872-ecc2181a70d8" providerId="ADAL" clId="{5BCA0E58-8CE1-7649-9482-41F3E4F911B0}" dt="2024-10-26T01:49:31.418" v="51" actId="20578"/>
          <ac:spMkLst>
            <pc:docMk/>
            <pc:sldMk cId="1930147649" sldId="280"/>
            <ac:spMk id="25" creationId="{D7880E6A-A53F-5641-913B-022F0D52C22A}"/>
          </ac:spMkLst>
        </pc:spChg>
        <pc:grpChg chg="add mod">
          <ac:chgData name="Nicky Wakim" userId="63a62853-8dd4-431b-8872-ecc2181a70d8" providerId="ADAL" clId="{5BCA0E58-8CE1-7649-9482-41F3E4F911B0}" dt="2024-10-26T01:42:07.260" v="49" actId="164"/>
          <ac:grpSpMkLst>
            <pc:docMk/>
            <pc:sldMk cId="1930147649" sldId="280"/>
            <ac:grpSpMk id="2" creationId="{D452A582-6193-5769-9439-75DE4341B4C7}"/>
          </ac:grpSpMkLst>
        </pc:grpChg>
      </pc:sldChg>
      <pc:sldChg chg="addSp modSp">
        <pc:chgData name="Nicky Wakim" userId="63a62853-8dd4-431b-8872-ecc2181a70d8" providerId="ADAL" clId="{5BCA0E58-8CE1-7649-9482-41F3E4F911B0}" dt="2024-10-26T02:03:38.182" v="52" actId="767"/>
        <pc:sldMkLst>
          <pc:docMk/>
          <pc:sldMk cId="3587382109" sldId="283"/>
        </pc:sldMkLst>
        <pc:spChg chg="add mod">
          <ac:chgData name="Nicky Wakim" userId="63a62853-8dd4-431b-8872-ecc2181a70d8" providerId="ADAL" clId="{5BCA0E58-8CE1-7649-9482-41F3E4F911B0}" dt="2024-10-26T02:03:38.182" v="52" actId="767"/>
          <ac:spMkLst>
            <pc:docMk/>
            <pc:sldMk cId="3587382109" sldId="283"/>
            <ac:spMk id="2" creationId="{ED3BF6DF-8D97-E00B-ECEA-3FB283F0846B}"/>
          </ac:spMkLst>
        </pc:spChg>
      </pc:sldChg>
      <pc:sldChg chg="addSp modSp">
        <pc:chgData name="Nicky Wakim" userId="63a62853-8dd4-431b-8872-ecc2181a70d8" providerId="ADAL" clId="{5BCA0E58-8CE1-7649-9482-41F3E4F911B0}" dt="2024-10-22T19:40:01.771" v="46" actId="164"/>
        <pc:sldMkLst>
          <pc:docMk/>
          <pc:sldMk cId="662188140" sldId="285"/>
        </pc:sldMkLst>
        <pc:spChg chg="mod">
          <ac:chgData name="Nicky Wakim" userId="63a62853-8dd4-431b-8872-ecc2181a70d8" providerId="ADAL" clId="{5BCA0E58-8CE1-7649-9482-41F3E4F911B0}" dt="2024-10-22T19:40:01.771" v="46" actId="164"/>
          <ac:spMkLst>
            <pc:docMk/>
            <pc:sldMk cId="662188140" sldId="285"/>
            <ac:spMk id="3" creationId="{6D84EC7A-1C19-BEEB-103A-4E221223089C}"/>
          </ac:spMkLst>
        </pc:spChg>
        <pc:spChg chg="mod">
          <ac:chgData name="Nicky Wakim" userId="63a62853-8dd4-431b-8872-ecc2181a70d8" providerId="ADAL" clId="{5BCA0E58-8CE1-7649-9482-41F3E4F911B0}" dt="2024-10-22T19:40:01.771" v="46" actId="164"/>
          <ac:spMkLst>
            <pc:docMk/>
            <pc:sldMk cId="662188140" sldId="285"/>
            <ac:spMk id="76" creationId="{73357998-57CB-5D0E-05D1-205F9B4C1F6A}"/>
          </ac:spMkLst>
        </pc:spChg>
        <pc:spChg chg="add mod">
          <ac:chgData name="Nicky Wakim" userId="63a62853-8dd4-431b-8872-ecc2181a70d8" providerId="ADAL" clId="{5BCA0E58-8CE1-7649-9482-41F3E4F911B0}" dt="2024-10-22T19:40:01.771" v="46" actId="164"/>
          <ac:spMkLst>
            <pc:docMk/>
            <pc:sldMk cId="662188140" sldId="285"/>
            <ac:spMk id="78" creationId="{ACC7DD35-A59B-5772-DB14-3F816D43528E}"/>
          </ac:spMkLst>
        </pc:spChg>
        <pc:spChg chg="mod">
          <ac:chgData name="Nicky Wakim" userId="63a62853-8dd4-431b-8872-ecc2181a70d8" providerId="ADAL" clId="{5BCA0E58-8CE1-7649-9482-41F3E4F911B0}" dt="2024-10-22T19:40:01.771" v="46" actId="164"/>
          <ac:spMkLst>
            <pc:docMk/>
            <pc:sldMk cId="662188140" sldId="285"/>
            <ac:spMk id="79" creationId="{FE8C1E86-B797-353E-26F8-2E458FAB7953}"/>
          </ac:spMkLst>
        </pc:spChg>
        <pc:spChg chg="mod">
          <ac:chgData name="Nicky Wakim" userId="63a62853-8dd4-431b-8872-ecc2181a70d8" providerId="ADAL" clId="{5BCA0E58-8CE1-7649-9482-41F3E4F911B0}" dt="2024-10-22T19:40:01.771" v="46" actId="164"/>
          <ac:spMkLst>
            <pc:docMk/>
            <pc:sldMk cId="662188140" sldId="285"/>
            <ac:spMk id="81" creationId="{293017BA-3D81-8598-38E1-BF8CD626417B}"/>
          </ac:spMkLst>
        </pc:spChg>
        <pc:grpChg chg="add mod">
          <ac:chgData name="Nicky Wakim" userId="63a62853-8dd4-431b-8872-ecc2181a70d8" providerId="ADAL" clId="{5BCA0E58-8CE1-7649-9482-41F3E4F911B0}" dt="2024-10-22T19:40:01.771" v="46" actId="164"/>
          <ac:grpSpMkLst>
            <pc:docMk/>
            <pc:sldMk cId="662188140" sldId="285"/>
            <ac:grpSpMk id="82" creationId="{801F4DB4-3DBD-90A7-50C8-FDCB30EC2B38}"/>
          </ac:grpSpMkLst>
        </pc:grp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2" creationId="{1E9D5410-1150-E315-4F03-E73A3CA5880F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4" creationId="{CA49000A-CC1E-DEC7-371D-56D9B5631C6A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5" creationId="{EB961A59-FB01-1DF1-3820-78BC9E731FEB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6" creationId="{AD22C1CA-0224-C15E-16B9-224B87143906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7" creationId="{AB3EFB3C-13C7-2BFB-5D57-2DC3B616480E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8" creationId="{D492898F-FEBD-0A3B-D02E-EF17DB5CA3BE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9" creationId="{CCDD2B81-91BB-E271-5A47-B8869AFACA5A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10" creationId="{D8B9EE52-084C-34FB-08A4-77F159477732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11" creationId="{FA177CF3-C784-4E15-EF13-410E82D49C2D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12" creationId="{E2177A58-BFC5-2271-607B-7A0CE9F6B0F8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13" creationId="{57FFEB30-4DFD-6B17-E091-A899D26B7C54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14" creationId="{B00EA47F-4F61-0D5D-23C1-2725B827B4AD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15" creationId="{472C7D90-056B-8672-1D28-93EE6E1F1E0A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16" creationId="{102E0649-7B76-8413-EE61-10F0809B9F49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17" creationId="{339BA8CC-8241-4C62-01D5-2473D576CF5A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18" creationId="{17393D52-B2E9-7DCB-C51E-005DE540D12C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19" creationId="{001B6141-FC11-4506-F966-66754B194A02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20" creationId="{AA76641D-F4F6-DB37-4205-4EC573541372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21" creationId="{0E1E09E7-57D9-DD5B-19CC-1597541EFBA1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22" creationId="{2936B7FF-FF29-8FA6-7334-42C1E46DA50D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23" creationId="{1A220B8F-974F-D30B-7695-A9C4B1A22878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24" creationId="{2EC93845-88EE-594D-5BCC-F91DC8E4D843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25" creationId="{B268E9CB-21A8-9337-FD67-6B5947F13C7B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26" creationId="{70CCE07A-BFB8-2B73-19DA-E417D090CDFD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27" creationId="{742B87E1-E8E7-53AF-9E5E-243BCE340B4C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28" creationId="{10A95DA3-E21A-3954-D09F-B1A04E20FAD6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29" creationId="{39DF073B-5713-849E-AB3C-2BC27A298DBB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30" creationId="{B166DA3E-F903-A651-C252-0911461BEDD9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31" creationId="{CCB0B095-25C5-D330-8E41-6DF534421C70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32" creationId="{9A0FC6CA-DF5D-C135-8482-FB7A0C488135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33" creationId="{BA82E2B1-DC79-C518-F319-CB42C425AF28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34" creationId="{E466B06C-D5F7-86EA-F5B9-E6440D936F86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35" creationId="{06727607-EE4E-EF5D-FDA0-A8AC708C2B19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36" creationId="{B5FCA14A-8F51-14A3-7D6B-34C94E7427E2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37" creationId="{1AE1977A-6661-F99B-8C99-07AAAE178CBB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38" creationId="{B4EB07FA-ED2C-07A4-0E5B-7353C0BC9428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39" creationId="{EFA2508E-AE7F-09BA-C937-B40DDEE820A3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40" creationId="{AC53A75D-176A-5FC3-EC44-85B7713F8C20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41" creationId="{2AB6FBEF-3856-5398-5B70-100372A04218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42" creationId="{EAC7AF82-6FF0-A5EC-D7BF-5A6539827CD9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43" creationId="{44F2044E-798C-ECB5-B000-5DD87019103E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44" creationId="{A354CC43-92F4-599A-D0E0-3753A6976E34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45" creationId="{E29B048E-BD4C-5E7E-3E12-9E612ECC8520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46" creationId="{2219CE3A-B9DD-B8E4-F96B-AF31F07456F4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47" creationId="{430D6549-8A04-94A5-85AE-397FADA432DB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48" creationId="{6683BB27-C9ED-250A-6E2A-8E472B070A77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49" creationId="{E49ED1A0-EF59-DB49-71B4-5F32580573AD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50" creationId="{AB0D0CA1-3CEC-1BF8-7F10-4A1B04D1301E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51" creationId="{4F6C93EA-32F9-D10D-4BA6-1E738DC7E34A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52" creationId="{238DCFAC-EB99-91D3-83EF-0A88EFAD56F4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53" creationId="{07780F6C-B1BC-D28E-2ACD-95F07BA20138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54" creationId="{C20707EB-3EA9-ACC9-08C8-5DF2A60259A6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55" creationId="{E7B673FE-0D4F-9F3E-8DC9-369A7F08D774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56" creationId="{4CB6E22E-F16E-BAF8-9F99-608655D41C4A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57" creationId="{0ECC8E21-4933-0BEF-098F-1D4BA810241A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58" creationId="{404D08A5-D63F-A608-6004-47BCE6F912CB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59" creationId="{AD32FBDC-A452-9C0D-9956-C058DD66E1B1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60" creationId="{739C26C8-A140-024D-E94C-91ED2B5707DC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61" creationId="{ACEDB6A5-64B3-435B-D695-B8F6BC5980EC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62" creationId="{73BAE92F-870E-B5A3-D3FC-9BADA3F8FE8F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63" creationId="{0E35472C-AB38-1E1D-03B7-F3973EB568B6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64" creationId="{BEBD50A2-9D78-637A-8BE9-8EB2AB000989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65" creationId="{F1D2BA78-2657-BE67-F6B3-ABC2FD9F4BF3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66" creationId="{E54A6268-1DDE-EE56-B855-01D0E422E281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67" creationId="{01840AC5-95CD-063C-88D1-FE41468EC7A4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68" creationId="{B7467253-C354-4732-FF32-E8ACDB8196D1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69" creationId="{8620EC80-6A47-98F4-E4C5-BC23D95B35E1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70" creationId="{2B26B8D7-CCD0-EAA7-B5E3-EDE82CD58DB1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71" creationId="{DDC1B692-CE60-0DD4-64AA-415F84F5CF15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72" creationId="{ADF6B7C8-119E-864C-7FF4-DD89B093ED4B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73" creationId="{07334467-8255-EA6E-6C71-24BD4521D99C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74" creationId="{FAE2E9A0-7034-8B84-61C0-A1B2EAC2E757}"/>
          </ac:picMkLst>
        </pc:picChg>
        <pc:picChg chg="mod">
          <ac:chgData name="Nicky Wakim" userId="63a62853-8dd4-431b-8872-ecc2181a70d8" providerId="ADAL" clId="{5BCA0E58-8CE1-7649-9482-41F3E4F911B0}" dt="2024-10-22T19:40:01.771" v="46" actId="164"/>
          <ac:picMkLst>
            <pc:docMk/>
            <pc:sldMk cId="662188140" sldId="285"/>
            <ac:picMk id="80" creationId="{CDC03F68-3887-CF4B-3A9C-69C615EE4662}"/>
          </ac:picMkLst>
        </pc:picChg>
        <pc:cxnChg chg="mod">
          <ac:chgData name="Nicky Wakim" userId="63a62853-8dd4-431b-8872-ecc2181a70d8" providerId="ADAL" clId="{5BCA0E58-8CE1-7649-9482-41F3E4F911B0}" dt="2024-10-22T19:40:01.771" v="46" actId="164"/>
          <ac:cxnSpMkLst>
            <pc:docMk/>
            <pc:sldMk cId="662188140" sldId="285"/>
            <ac:cxnSpMk id="75" creationId="{85819803-5584-3F53-ECB6-CFDBB91512C2}"/>
          </ac:cxnSpMkLst>
        </pc:cxnChg>
        <pc:cxnChg chg="mod">
          <ac:chgData name="Nicky Wakim" userId="63a62853-8dd4-431b-8872-ecc2181a70d8" providerId="ADAL" clId="{5BCA0E58-8CE1-7649-9482-41F3E4F911B0}" dt="2024-10-22T19:40:01.771" v="46" actId="164"/>
          <ac:cxnSpMkLst>
            <pc:docMk/>
            <pc:sldMk cId="662188140" sldId="285"/>
            <ac:cxnSpMk id="77" creationId="{2D314DF0-D577-271B-3587-A449648A802F}"/>
          </ac:cxnSpMkLst>
        </pc:cxnChg>
      </pc:sldChg>
      <pc:sldChg chg="addSp modSp">
        <pc:chgData name="Nicky Wakim" userId="63a62853-8dd4-431b-8872-ecc2181a70d8" providerId="ADAL" clId="{5BCA0E58-8CE1-7649-9482-41F3E4F911B0}" dt="2024-10-22T19:39:27.171" v="45" actId="164"/>
        <pc:sldMkLst>
          <pc:docMk/>
          <pc:sldMk cId="1409996091" sldId="286"/>
        </pc:sldMkLst>
        <pc:spChg chg="mod">
          <ac:chgData name="Nicky Wakim" userId="63a62853-8dd4-431b-8872-ecc2181a70d8" providerId="ADAL" clId="{5BCA0E58-8CE1-7649-9482-41F3E4F911B0}" dt="2024-10-22T19:39:27.171" v="45" actId="164"/>
          <ac:spMkLst>
            <pc:docMk/>
            <pc:sldMk cId="1409996091" sldId="286"/>
            <ac:spMk id="3" creationId="{8DDDFEFD-3025-8905-0E56-56EDE1ADE705}"/>
          </ac:spMkLst>
        </pc:spChg>
        <pc:spChg chg="mod">
          <ac:chgData name="Nicky Wakim" userId="63a62853-8dd4-431b-8872-ecc2181a70d8" providerId="ADAL" clId="{5BCA0E58-8CE1-7649-9482-41F3E4F911B0}" dt="2024-10-22T19:39:27.171" v="45" actId="164"/>
          <ac:spMkLst>
            <pc:docMk/>
            <pc:sldMk cId="1409996091" sldId="286"/>
            <ac:spMk id="76" creationId="{C847DE46-C423-13B1-F924-6F14BFA0A5A1}"/>
          </ac:spMkLst>
        </pc:spChg>
        <pc:spChg chg="add mod">
          <ac:chgData name="Nicky Wakim" userId="63a62853-8dd4-431b-8872-ecc2181a70d8" providerId="ADAL" clId="{5BCA0E58-8CE1-7649-9482-41F3E4F911B0}" dt="2024-10-22T19:39:27.171" v="45" actId="164"/>
          <ac:spMkLst>
            <pc:docMk/>
            <pc:sldMk cId="1409996091" sldId="286"/>
            <ac:spMk id="77" creationId="{610FA733-8493-5923-1DCD-96B406337C40}"/>
          </ac:spMkLst>
        </pc:spChg>
        <pc:spChg chg="mod">
          <ac:chgData name="Nicky Wakim" userId="63a62853-8dd4-431b-8872-ecc2181a70d8" providerId="ADAL" clId="{5BCA0E58-8CE1-7649-9482-41F3E4F911B0}" dt="2024-10-22T19:39:27.171" v="45" actId="164"/>
          <ac:spMkLst>
            <pc:docMk/>
            <pc:sldMk cId="1409996091" sldId="286"/>
            <ac:spMk id="79" creationId="{FCF1BBC7-00FB-B5D5-559D-281DC8C3126D}"/>
          </ac:spMkLst>
        </pc:spChg>
        <pc:grpChg chg="add mod">
          <ac:chgData name="Nicky Wakim" userId="63a62853-8dd4-431b-8872-ecc2181a70d8" providerId="ADAL" clId="{5BCA0E58-8CE1-7649-9482-41F3E4F911B0}" dt="2024-10-22T19:39:27.171" v="45" actId="164"/>
          <ac:grpSpMkLst>
            <pc:docMk/>
            <pc:sldMk cId="1409996091" sldId="286"/>
            <ac:grpSpMk id="78" creationId="{02D4E99A-C741-27DC-2FE3-083B65111359}"/>
          </ac:grpSpMkLst>
        </pc:grp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2" creationId="{0870EEFC-5C62-09F9-B79F-1927679B48C5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4" creationId="{BFF7503E-2FBB-5C30-8E47-1963A62A0521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5" creationId="{D6FEA1FA-D26D-DE14-0448-1E838448363E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6" creationId="{05B03DCB-99D2-B1A4-06C5-6532297FA043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7" creationId="{BE6AA864-A37F-BB23-B0E0-0034B3595CE6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8" creationId="{411EA9B7-54BB-9367-F7FD-9998689BB946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9" creationId="{840484FA-62AA-2B3C-8D54-950F43B3A4C8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10" creationId="{917C4E52-EA56-ED37-BF64-68DAE1CFCA12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11" creationId="{4936F8EE-FC2E-8B77-2BDA-82C870CEC742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12" creationId="{7954E7FE-A5AD-3C77-FFCE-D6542FE92309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13" creationId="{EB21297D-66F7-66BF-9ABF-48C172C4C7D7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14" creationId="{02083D86-223F-6CA2-A8D4-39CEE7CF5595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15" creationId="{4A4BE625-1D91-1E34-EE4F-D02B58511A8C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16" creationId="{567116EA-19D7-B1FD-1939-F130A551FB46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17" creationId="{1C7E55A4-9F35-DA71-2723-BA9F1D5F5AB0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18" creationId="{BCFFD7EA-F123-D760-0222-31D18DE1E5AD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19" creationId="{0D63A689-B958-8F20-330D-5EA7C62E3F1E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20" creationId="{03592F12-97B5-0CA0-2F12-6C00D9B4C583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21" creationId="{37B52880-9192-76CC-B79B-22F39D12D2B1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22" creationId="{BBFC3439-3EB0-EFD0-D280-843C9CED0ECD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23" creationId="{33DAD690-D01B-A88B-FC86-42086126834A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24" creationId="{6DF31254-37E3-5DB2-2B72-BE136634AB81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25" creationId="{9C803214-C224-C1C5-4803-5420CCCE1B9C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26" creationId="{0299E410-387A-0740-777A-70465B5F93F0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27" creationId="{11447E4C-263B-3F79-A53C-59A710069B7A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28" creationId="{EA882A84-BAEB-273B-98B1-A2EAF2517508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29" creationId="{76DCF754-CA4B-5F35-2CED-5C741EC0B71C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30" creationId="{68CF5078-44BA-6F31-58C9-8B9AB5AFA70F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31" creationId="{D43A54EF-7483-B1BA-D3CA-4C4B65869D64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32" creationId="{BF9836D8-9507-236B-50A2-8A557ABD2386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33" creationId="{AF17FBD5-534B-51EC-8EE8-22114918AF7E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34" creationId="{F9D8943A-772E-958B-3575-711E2921B7C0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35" creationId="{6E77358A-B6B2-A783-4BFD-86A6B5BDCB3C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36" creationId="{C38DB404-D18D-5555-C970-2F719B226F7E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37" creationId="{88EEAF73-209A-58EE-9327-071BC9EB2EA9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38" creationId="{8FC8B382-13A6-3C18-286F-6AEB4A249B72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39" creationId="{09B9D2D1-4EEE-DA5B-CAEC-D82E944FE756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40" creationId="{EE30FDDE-CEE9-781C-4493-17082EE4303F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41" creationId="{5141DF2B-A1FE-3318-2AD7-95D5B35FDC07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42" creationId="{3D4D23A0-470A-51AA-D809-0335E91A16BC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43" creationId="{67C63867-2097-D948-9309-1EF8819AF421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44" creationId="{16200AC6-DF58-B002-7D39-E8947E0145BC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45" creationId="{B1E952C3-E3C3-32D9-B9C8-58F9296E3E75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46" creationId="{4283CB6E-D1AC-71F0-AA1C-1C03FE1ECA0D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47" creationId="{DDF13711-E1B2-F4C5-C12C-91F5B9451230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48" creationId="{A74A8A11-90C6-908A-98D7-822B60F88F9C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49" creationId="{9D1374E6-FAB2-603B-6C41-031AB124CC07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50" creationId="{D0AED5E6-9870-F52F-CF53-52C020977739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51" creationId="{E2741D07-2A20-28B2-5673-F3773765ED41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52" creationId="{F1AA04F6-00F6-1020-7D00-9A169084E01E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53" creationId="{D6236124-560B-ADD5-3D56-4515EFBD46A3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54" creationId="{81647A30-BB84-6C08-CE3C-6A2471B21E4F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55" creationId="{A33EF66F-7748-782F-401C-5D56770186E7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56" creationId="{AA948A58-2EA9-DA67-7452-A4A89C5D15C6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57" creationId="{370766AB-0451-DE1A-EBF1-AB6B6552B54C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58" creationId="{5308C26B-E375-282F-526C-58BFB2AB4B9E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59" creationId="{0CD501A9-13F3-8B86-6528-A78B32574E89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60" creationId="{85B2CC6B-118E-F8E7-1DC2-AB023DB34DA7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61" creationId="{A2EB92D0-6D1C-4376-40C5-D16BC766F8BF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62" creationId="{C74A1CE7-75D9-8382-FF20-1B986D3405E7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63" creationId="{67161E64-5C84-DAF5-946C-2DE9DA366B63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64" creationId="{FDB871F6-C63F-E568-1A51-D48A938F9092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65" creationId="{6C33CF74-AE2A-DF19-5615-C8CA4AD5063B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66" creationId="{B8F0501E-A6DA-6CA7-CB0E-1EC0B5FBA4B7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67" creationId="{D68F952C-4EC7-4978-37A4-059DC70864D2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68" creationId="{54371320-E43A-0840-571A-517072F495C8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69" creationId="{02C4EE0D-6CEA-F324-70AE-D63B5D7E82CF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70" creationId="{C6B35C3B-7E97-F693-0B69-813FBB4E21A1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71" creationId="{1844005A-D143-AFA8-151A-E2572E037DEE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72" creationId="{E0EFC9FF-4C73-B770-31EC-38FDAD2CAFC8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73" creationId="{80FCDC00-DC46-02BE-BDE8-91B5AD3060AE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74" creationId="{52A5145A-D5C3-48B4-FE77-3A77F87A798E}"/>
          </ac:picMkLst>
        </pc:picChg>
        <pc:picChg chg="mod">
          <ac:chgData name="Nicky Wakim" userId="63a62853-8dd4-431b-8872-ecc2181a70d8" providerId="ADAL" clId="{5BCA0E58-8CE1-7649-9482-41F3E4F911B0}" dt="2024-10-22T19:39:27.171" v="45" actId="164"/>
          <ac:picMkLst>
            <pc:docMk/>
            <pc:sldMk cId="1409996091" sldId="286"/>
            <ac:picMk id="80" creationId="{686B6A4B-82FC-3DDF-D1C5-A1AF73FF19DD}"/>
          </ac:picMkLst>
        </pc:picChg>
        <pc:cxnChg chg="mod">
          <ac:chgData name="Nicky Wakim" userId="63a62853-8dd4-431b-8872-ecc2181a70d8" providerId="ADAL" clId="{5BCA0E58-8CE1-7649-9482-41F3E4F911B0}" dt="2024-10-22T19:39:27.171" v="45" actId="164"/>
          <ac:cxnSpMkLst>
            <pc:docMk/>
            <pc:sldMk cId="1409996091" sldId="286"/>
            <ac:cxnSpMk id="75" creationId="{3C05094E-0CF3-5E55-1331-C09BF24ACCE4}"/>
          </ac:cxnSpMkLst>
        </pc:cxnChg>
      </pc:sldChg>
      <pc:sldChg chg="addSp modSp">
        <pc:chgData name="Nicky Wakim" userId="63a62853-8dd4-431b-8872-ecc2181a70d8" providerId="ADAL" clId="{5BCA0E58-8CE1-7649-9482-41F3E4F911B0}" dt="2024-10-22T19:38:48.802" v="43" actId="164"/>
        <pc:sldMkLst>
          <pc:docMk/>
          <pc:sldMk cId="54914866" sldId="287"/>
        </pc:sldMkLst>
        <pc:spChg chg="mod">
          <ac:chgData name="Nicky Wakim" userId="63a62853-8dd4-431b-8872-ecc2181a70d8" providerId="ADAL" clId="{5BCA0E58-8CE1-7649-9482-41F3E4F911B0}" dt="2024-10-22T19:38:48.802" v="43" actId="164"/>
          <ac:spMkLst>
            <pc:docMk/>
            <pc:sldMk cId="54914866" sldId="287"/>
            <ac:spMk id="2" creationId="{516CBC35-032F-31BD-7B52-1D6E0613EA5A}"/>
          </ac:spMkLst>
        </pc:spChg>
        <pc:spChg chg="add mod">
          <ac:chgData name="Nicky Wakim" userId="63a62853-8dd4-431b-8872-ecc2181a70d8" providerId="ADAL" clId="{5BCA0E58-8CE1-7649-9482-41F3E4F911B0}" dt="2024-10-22T19:38:48.802" v="43" actId="164"/>
          <ac:spMkLst>
            <pc:docMk/>
            <pc:sldMk cId="54914866" sldId="287"/>
            <ac:spMk id="3" creationId="{08D09A23-947A-2C13-9B11-1238F252E8DA}"/>
          </ac:spMkLst>
        </pc:spChg>
        <pc:spChg chg="mod">
          <ac:chgData name="Nicky Wakim" userId="63a62853-8dd4-431b-8872-ecc2181a70d8" providerId="ADAL" clId="{5BCA0E58-8CE1-7649-9482-41F3E4F911B0}" dt="2024-10-22T19:38:48.802" v="43" actId="164"/>
          <ac:spMkLst>
            <pc:docMk/>
            <pc:sldMk cId="54914866" sldId="287"/>
            <ac:spMk id="81" creationId="{E1BB146E-94C1-BB90-A5EA-D01817EE7538}"/>
          </ac:spMkLst>
        </pc:spChg>
        <pc:spChg chg="mod">
          <ac:chgData name="Nicky Wakim" userId="63a62853-8dd4-431b-8872-ecc2181a70d8" providerId="ADAL" clId="{5BCA0E58-8CE1-7649-9482-41F3E4F911B0}" dt="2024-10-22T19:38:48.802" v="43" actId="164"/>
          <ac:spMkLst>
            <pc:docMk/>
            <pc:sldMk cId="54914866" sldId="287"/>
            <ac:spMk id="85" creationId="{9C6D6F9E-CB5B-6C3A-B6A8-7D4B411360C2}"/>
          </ac:spMkLst>
        </pc:spChg>
        <pc:spChg chg="mod">
          <ac:chgData name="Nicky Wakim" userId="63a62853-8dd4-431b-8872-ecc2181a70d8" providerId="ADAL" clId="{5BCA0E58-8CE1-7649-9482-41F3E4F911B0}" dt="2024-10-22T19:38:48.802" v="43" actId="164"/>
          <ac:spMkLst>
            <pc:docMk/>
            <pc:sldMk cId="54914866" sldId="287"/>
            <ac:spMk id="89" creationId="{1E78FCF3-7C71-90FF-71E4-CCDF0E4B6444}"/>
          </ac:spMkLst>
        </pc:spChg>
        <pc:grpChg chg="add mod">
          <ac:chgData name="Nicky Wakim" userId="63a62853-8dd4-431b-8872-ecc2181a70d8" providerId="ADAL" clId="{5BCA0E58-8CE1-7649-9482-41F3E4F911B0}" dt="2024-10-22T19:38:48.802" v="43" actId="164"/>
          <ac:grpSpMkLst>
            <pc:docMk/>
            <pc:sldMk cId="54914866" sldId="287"/>
            <ac:grpSpMk id="4" creationId="{1632C9D4-2BC5-FD09-A77D-28459B110F2F}"/>
          </ac:grpSpMkLst>
        </pc:grp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8" creationId="{826998BB-1FB0-051A-78B4-C484DEF34160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9" creationId="{3E7F6552-F9CB-10AB-B8A7-5E7B0104B263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10" creationId="{36A819E1-FD63-7A45-EC50-5DC3ED8FFF0A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11" creationId="{9BB7D0DF-4867-3A9B-59A7-9FF521FAFB27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12" creationId="{E443DFF4-826C-F4E7-B6DE-FD2B799402E0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13" creationId="{9A4D1152-87A5-DA2D-1A76-DFD841322EAB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14" creationId="{CD717840-0857-85FF-AE74-B24ACAB253CE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15" creationId="{E254D8FF-41A2-B901-75B3-B21A2367F850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16" creationId="{99832781-10C3-301E-AD40-5BA77BE8BB8F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17" creationId="{25ED5A65-4D5A-5A85-2295-16B9B49E4D51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18" creationId="{25A2B3B9-1001-11B5-905D-E52FEA68BC1A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19" creationId="{FFB49174-5BB1-331C-3CE3-E018623752D9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20" creationId="{AF6E5238-3888-3BA1-AA79-F18EFDB713C4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21" creationId="{D5402D44-DCBA-543D-D143-A0A07DDF0236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22" creationId="{44B88476-6137-9765-7BDE-CE52AECFFE18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23" creationId="{9C555088-7BF5-E868-5E52-24383B7F8634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24" creationId="{390389F4-403F-AE5C-53C1-B8E01898ED46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25" creationId="{CA66AB31-A0A5-F8AF-77E1-82EA7EC0CB0F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26" creationId="{A799AF9A-B31A-A87E-246B-AC53B27FE827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27" creationId="{11C0AACE-6C45-4805-A81C-06DA584E15DE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28" creationId="{80DEEF30-474C-F00D-C255-34BA8EF0AB13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29" creationId="{96431B88-21AA-92CC-91DA-7CB525843B4C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30" creationId="{80A3E7A4-873D-D315-FED8-9DDA9AF4345D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31" creationId="{16DE9E02-1058-A883-4524-E885286FBCD5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32" creationId="{9429854C-350E-3CAF-4DD9-574BE51A7C1B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33" creationId="{FC8EDD23-FD4A-FF7E-4693-6D644DFE0330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34" creationId="{CDFD65F9-19A0-0EE8-E0DE-169773502C0D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35" creationId="{8871F9AB-D0BB-F0E1-BB75-66F35DC42F7B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36" creationId="{AF2B4378-C97E-04BD-29B8-1A2AAA35E8E1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37" creationId="{82EF8B36-1597-8571-6F0D-32009366BA4B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38" creationId="{B08C254D-8A95-903B-3D5E-ED20D1147084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39" creationId="{F94F45FB-E1A0-77F0-8CA2-2736C4E8F513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40" creationId="{9D88892C-1D1E-BE7A-0B31-B5FFAE15E7CD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41" creationId="{0A8B3734-C778-0E4E-4381-26707A2D0ED0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42" creationId="{B4E15759-5317-E6AD-02B4-85179F688A60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43" creationId="{D4C705F7-5BFE-9ECF-776D-9191E7F171CF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44" creationId="{AB0E224A-D4C6-892D-BCFF-91EC45F076CF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45" creationId="{11BDF80E-5844-DD8D-E2DC-697D1ADA20E6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46" creationId="{50D143A2-96C6-0B6B-6205-6DF38EFDA04C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47" creationId="{FB093D9C-9918-485F-4158-0D6EA2A44EEB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48" creationId="{B28BEA7E-2D75-2604-FAFB-14A8D2E3AEEC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49" creationId="{6005E7C6-2511-8FE7-59F0-25DB4BFEBE37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50" creationId="{805CB31A-8705-C292-80A6-974FA3383199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51" creationId="{ED69E7F7-2FDF-2C26-DEB4-1BCB77EC8F62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52" creationId="{DF2E2828-911F-BAEF-9F00-F478DC06C686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53" creationId="{021AF911-373B-5CF6-C7B6-5EFAFCDBBCDB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54" creationId="{9EA0EFFC-F301-1C37-1D7E-0BA06450E7E2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55" creationId="{42EBA787-A09E-13C0-E77F-E19601547E42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56" creationId="{12492DBC-5829-6C6A-4320-DFC6D95629B3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57" creationId="{A4940920-F5B8-9828-A929-2C011D6DF534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58" creationId="{44926061-FEE1-9903-6494-A3B70E06DE24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59" creationId="{4F37A892-D35D-9B4F-5B4F-CB73F454AE09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60" creationId="{8C233A97-946B-A336-75C4-28E4888A39E7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61" creationId="{C0E2639A-CE82-30A0-AB9E-CEA02FBC479C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62" creationId="{09AC2C15-F0C8-948D-96BA-C987B68C8813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63" creationId="{56D5FEDC-4185-52CF-9038-DDAB75F1856D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64" creationId="{4B51336F-78FD-A85E-4AC2-D4A8A34312A7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65" creationId="{04C6DF4C-A37B-A5AA-BDC2-813B77326655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66" creationId="{28D438F7-9C6B-10F7-36CD-BD70DED8BFCB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67" creationId="{D348F26E-0F7F-24AD-DBCA-A0058BD9584B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68" creationId="{BCE90443-C057-9DF4-0316-EDA2B1046E4F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69" creationId="{8A2832A1-A2C4-1D2C-1064-A3D45FF75460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70" creationId="{9A5D5C70-A0D4-06E4-1570-B24C1A1078B9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71" creationId="{E5E5FA96-308D-C6F4-E2D5-9D7FBE876B66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72" creationId="{50EA7F5B-4CDF-4BB9-B0D0-D8A0293A69D8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73" creationId="{1B3E8D1F-8964-4954-0FA3-815F0740AD1C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74" creationId="{83B642A3-717B-3E2B-3B21-30869789C715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75" creationId="{CB304EAC-34D4-0642-0551-24B7904CF7E9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76" creationId="{50D4C7CB-A778-10F8-0A21-20754212D6C8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77" creationId="{3C87EC28-EEF8-994C-9B91-DDE0FD10CAE3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78" creationId="{231C3B68-C8CE-BECD-8B75-76E2D99FB708}"/>
          </ac:picMkLst>
        </pc:picChg>
        <pc:picChg chg="mod">
          <ac:chgData name="Nicky Wakim" userId="63a62853-8dd4-431b-8872-ecc2181a70d8" providerId="ADAL" clId="{5BCA0E58-8CE1-7649-9482-41F3E4F911B0}" dt="2024-10-22T19:38:48.802" v="43" actId="164"/>
          <ac:picMkLst>
            <pc:docMk/>
            <pc:sldMk cId="54914866" sldId="287"/>
            <ac:picMk id="83" creationId="{FEE6FD53-058D-538F-F2E4-EB98DC14BBE1}"/>
          </ac:picMkLst>
        </pc:picChg>
        <pc:cxnChg chg="mod">
          <ac:chgData name="Nicky Wakim" userId="63a62853-8dd4-431b-8872-ecc2181a70d8" providerId="ADAL" clId="{5BCA0E58-8CE1-7649-9482-41F3E4F911B0}" dt="2024-10-22T19:38:48.802" v="43" actId="164"/>
          <ac:cxnSpMkLst>
            <pc:docMk/>
            <pc:sldMk cId="54914866" sldId="287"/>
            <ac:cxnSpMk id="5" creationId="{95F9192C-C7FA-45F0-0E96-E38458FF599D}"/>
          </ac:cxnSpMkLst>
        </pc:cxnChg>
        <pc:cxnChg chg="mod">
          <ac:chgData name="Nicky Wakim" userId="63a62853-8dd4-431b-8872-ecc2181a70d8" providerId="ADAL" clId="{5BCA0E58-8CE1-7649-9482-41F3E4F911B0}" dt="2024-10-22T19:38:48.802" v="43" actId="164"/>
          <ac:cxnSpMkLst>
            <pc:docMk/>
            <pc:sldMk cId="54914866" sldId="287"/>
            <ac:cxnSpMk id="79" creationId="{8E2AD75E-3753-6040-DD54-05FAF3E038CD}"/>
          </ac:cxnSpMkLst>
        </pc:cxnChg>
      </pc:sldChg>
      <pc:sldChg chg="addSp modSp">
        <pc:chgData name="Nicky Wakim" userId="63a62853-8dd4-431b-8872-ecc2181a70d8" providerId="ADAL" clId="{5BCA0E58-8CE1-7649-9482-41F3E4F911B0}" dt="2024-10-22T19:38:31.840" v="42" actId="164"/>
        <pc:sldMkLst>
          <pc:docMk/>
          <pc:sldMk cId="3766846137" sldId="288"/>
        </pc:sldMkLst>
        <pc:spChg chg="mod">
          <ac:chgData name="Nicky Wakim" userId="63a62853-8dd4-431b-8872-ecc2181a70d8" providerId="ADAL" clId="{5BCA0E58-8CE1-7649-9482-41F3E4F911B0}" dt="2024-10-22T19:38:31.840" v="42" actId="164"/>
          <ac:spMkLst>
            <pc:docMk/>
            <pc:sldMk cId="3766846137" sldId="288"/>
            <ac:spMk id="2" creationId="{5F0520FA-17AD-E6F2-02E3-420C6824D8A8}"/>
          </ac:spMkLst>
        </pc:spChg>
        <pc:spChg chg="add mod">
          <ac:chgData name="Nicky Wakim" userId="63a62853-8dd4-431b-8872-ecc2181a70d8" providerId="ADAL" clId="{5BCA0E58-8CE1-7649-9482-41F3E4F911B0}" dt="2024-10-22T19:38:31.840" v="42" actId="164"/>
          <ac:spMkLst>
            <pc:docMk/>
            <pc:sldMk cId="3766846137" sldId="288"/>
            <ac:spMk id="3" creationId="{800E0CAC-B016-BE9B-6845-1B0F3587B0E6}"/>
          </ac:spMkLst>
        </pc:spChg>
        <pc:spChg chg="mod">
          <ac:chgData name="Nicky Wakim" userId="63a62853-8dd4-431b-8872-ecc2181a70d8" providerId="ADAL" clId="{5BCA0E58-8CE1-7649-9482-41F3E4F911B0}" dt="2024-10-22T19:38:31.840" v="42" actId="164"/>
          <ac:spMkLst>
            <pc:docMk/>
            <pc:sldMk cId="3766846137" sldId="288"/>
            <ac:spMk id="81" creationId="{77AC3471-683D-1C6D-AC5A-BAD7D845958E}"/>
          </ac:spMkLst>
        </pc:spChg>
        <pc:spChg chg="mod">
          <ac:chgData name="Nicky Wakim" userId="63a62853-8dd4-431b-8872-ecc2181a70d8" providerId="ADAL" clId="{5BCA0E58-8CE1-7649-9482-41F3E4F911B0}" dt="2024-10-22T19:38:31.840" v="42" actId="164"/>
          <ac:spMkLst>
            <pc:docMk/>
            <pc:sldMk cId="3766846137" sldId="288"/>
            <ac:spMk id="85" creationId="{52A63EFD-2F39-72E5-DDB0-CB75E83B1793}"/>
          </ac:spMkLst>
        </pc:spChg>
        <pc:spChg chg="mod">
          <ac:chgData name="Nicky Wakim" userId="63a62853-8dd4-431b-8872-ecc2181a70d8" providerId="ADAL" clId="{5BCA0E58-8CE1-7649-9482-41F3E4F911B0}" dt="2024-10-22T19:38:31.840" v="42" actId="164"/>
          <ac:spMkLst>
            <pc:docMk/>
            <pc:sldMk cId="3766846137" sldId="288"/>
            <ac:spMk id="89" creationId="{928724EA-C6C3-F386-C65B-C92380125608}"/>
          </ac:spMkLst>
        </pc:spChg>
        <pc:grpChg chg="add mod">
          <ac:chgData name="Nicky Wakim" userId="63a62853-8dd4-431b-8872-ecc2181a70d8" providerId="ADAL" clId="{5BCA0E58-8CE1-7649-9482-41F3E4F911B0}" dt="2024-10-22T19:38:31.840" v="42" actId="164"/>
          <ac:grpSpMkLst>
            <pc:docMk/>
            <pc:sldMk cId="3766846137" sldId="288"/>
            <ac:grpSpMk id="4" creationId="{1DFEB00B-22EB-4939-3D56-CDC11842482C}"/>
          </ac:grpSpMkLst>
        </pc:grp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8" creationId="{AA90EDAB-FCC6-359E-A9B5-9D96F8017938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9" creationId="{CE09C45B-2483-0E2D-DD00-4A079BAA5BD5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10" creationId="{43B8E407-F4F1-8C5C-B1DD-4B22562D5364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11" creationId="{AFB2B713-639A-86D6-B173-1DFEAD3672DA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12" creationId="{6CF50B13-0B60-20F7-FEC2-36992073693C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13" creationId="{D4F4A153-3F18-D944-94B0-ACE689C4D3EB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14" creationId="{D3C4D7EE-8BBC-D263-5F4C-4D150AB83B8E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15" creationId="{DA62122F-8430-552E-493E-1DB6D5DD3F7E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16" creationId="{A13A5A24-4571-EE03-57B7-8906E5D55E23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17" creationId="{5E745F8F-0EBC-9142-ACF6-4DD55AB2FC6E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18" creationId="{8D23763F-D1CD-6FEC-19E5-444701EBDB7B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19" creationId="{50FB37D5-F05B-8F12-0702-5F92F8EE6667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20" creationId="{FB593D55-5C18-5449-F12D-C0FB4C952D77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21" creationId="{76BE1B20-8443-E787-677D-D65C35943275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22" creationId="{06A7B77E-0AB7-3B3A-4124-CB65422D2AE6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23" creationId="{2DAF9A84-77E7-14D4-F01A-096B404F0277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24" creationId="{1B0579F9-A6A4-D9A0-DB72-4E1B03C9499E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25" creationId="{7DF9C586-4CFC-A0A9-A80D-21AD557F194D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26" creationId="{CEAACDAF-77C7-C51A-B14F-74DDA40A9A42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27" creationId="{3B036DE2-4E48-6DA1-E346-4117A839E5A2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28" creationId="{AF9139B5-350F-CC89-5B9F-CB3A930A9F0E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29" creationId="{FE74259B-B0E0-8FDF-486C-FE2E1A8D66C7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30" creationId="{053EEBD3-C4A5-5480-917F-C70209881314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31" creationId="{B8DCF89F-2A01-F19E-737C-18A3CD65EF61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32" creationId="{2C0770A2-1C12-52EC-DB4E-FACEBC2196BA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33" creationId="{A439E994-029E-25DA-B589-BDB8E856B742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34" creationId="{15434B23-DAA5-0B05-5988-D365E246D7E1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35" creationId="{FA902465-583F-A0D0-4198-1D12499465B3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36" creationId="{6A31B132-F8A0-D79A-B437-E01753DFDFB9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37" creationId="{998943B8-E997-8A20-E9EF-C23F183E3891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38" creationId="{8B537C09-C853-977C-9B4F-3611271BFE1A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39" creationId="{F85D0F8C-E8EA-6492-F301-18CE77AA7AE1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40" creationId="{103D0B9E-00D2-761C-1D6E-5F4014C27008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41" creationId="{43A7ED02-FDA6-6AA4-5458-E8DBACBDAE07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42" creationId="{00F4B4AA-EE87-C3A4-44FC-D6419B28B4EF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43" creationId="{CD82AC4A-46D6-033F-2809-6680E2B3EC51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44" creationId="{C45AFB80-2E06-252B-BA52-54AB91513A3B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45" creationId="{63B20125-FD6F-8379-D029-636942394C31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46" creationId="{F84BB52F-51ED-84E0-775B-CEBC43838EC9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47" creationId="{E3797397-68FC-D6E3-2ADE-A3CE7080A885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48" creationId="{CAA32C3C-47FC-7B28-4160-7B5F7F29C681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49" creationId="{EB041CDA-9A37-6B6E-84DF-8DC03A5B99F0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50" creationId="{3A32F623-E3EC-F970-3ACB-3DEE82FA5E0C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51" creationId="{09279876-C608-F4E8-F625-E48D7554CE49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52" creationId="{C6E06199-92A0-A880-7992-5D740DBE6829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53" creationId="{C771A352-0C01-5A18-8DFE-879FAB1D5299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54" creationId="{7FA43211-4FE4-8720-F124-A21D78CA4BD4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55" creationId="{1DDC9550-0BB7-3CD8-C264-55CA7BC32F1E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56" creationId="{F96DAFC5-9316-AD2F-9595-E1B2F9F74792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57" creationId="{53ABF4EB-B47E-8DEC-78D0-C022436F41D3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58" creationId="{5F96A737-F5A4-7A79-067D-AB3990B153A5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59" creationId="{F347F9B5-3D5D-165D-3826-3EF61AD74BAB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60" creationId="{9AEBE8DD-5E91-D0A2-B799-6C238B84138B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61" creationId="{07DBCA9B-96E7-9ECD-E446-4E5263A784FC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62" creationId="{A80E78B4-6141-2321-48B5-6ABEA31C02AE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63" creationId="{56049C20-5444-DEC8-B9CD-6457760735BA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64" creationId="{4DA1036F-A391-BF52-84BD-5FD26BEDBAF8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65" creationId="{2B779A97-6CFA-5507-AEC8-36A6A825BAE0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66" creationId="{5B781B52-1CEB-83C7-15A5-FACCC7837A45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67" creationId="{C4D57434-D1F7-68BE-11F1-AD363B589723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68" creationId="{1A6D55A7-190C-62C5-9057-E8B0F1BD3FB2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69" creationId="{8825C0B2-8405-73E0-8AA6-133458997D88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70" creationId="{9E339675-BF50-390E-0A59-4B1F454CE993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71" creationId="{70E3A733-1980-FEEB-758B-011F57E8D61A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72" creationId="{0743B039-4585-E561-817B-EABA32B49F78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73" creationId="{D3718D10-C48A-A459-5616-B36184C99799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74" creationId="{995AC3D3-345A-D505-F464-3DCD8F5DFD62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75" creationId="{9BD83C5A-7DD2-A67F-D643-84BE3D64B2D6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76" creationId="{57B7583A-AEF9-8A63-4C41-CA240C9BA3E2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77" creationId="{D7E50126-9D83-10A9-7734-63389D84043F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78" creationId="{D51068AB-BA74-3701-58F8-DA65C9866518}"/>
          </ac:picMkLst>
        </pc:picChg>
        <pc:picChg chg="mod">
          <ac:chgData name="Nicky Wakim" userId="63a62853-8dd4-431b-8872-ecc2181a70d8" providerId="ADAL" clId="{5BCA0E58-8CE1-7649-9482-41F3E4F911B0}" dt="2024-10-22T19:38:31.840" v="42" actId="164"/>
          <ac:picMkLst>
            <pc:docMk/>
            <pc:sldMk cId="3766846137" sldId="288"/>
            <ac:picMk id="83" creationId="{BB6B5AF1-6522-4AC6-81FA-79C5F139C472}"/>
          </ac:picMkLst>
        </pc:picChg>
        <pc:cxnChg chg="mod">
          <ac:chgData name="Nicky Wakim" userId="63a62853-8dd4-431b-8872-ecc2181a70d8" providerId="ADAL" clId="{5BCA0E58-8CE1-7649-9482-41F3E4F911B0}" dt="2024-10-22T19:38:31.840" v="42" actId="164"/>
          <ac:cxnSpMkLst>
            <pc:docMk/>
            <pc:sldMk cId="3766846137" sldId="288"/>
            <ac:cxnSpMk id="5" creationId="{E6A11B6A-8131-C8C2-1825-B63DD6CEE8D8}"/>
          </ac:cxnSpMkLst>
        </pc:cxnChg>
        <pc:cxnChg chg="mod">
          <ac:chgData name="Nicky Wakim" userId="63a62853-8dd4-431b-8872-ecc2181a70d8" providerId="ADAL" clId="{5BCA0E58-8CE1-7649-9482-41F3E4F911B0}" dt="2024-10-22T19:38:31.840" v="42" actId="164"/>
          <ac:cxnSpMkLst>
            <pc:docMk/>
            <pc:sldMk cId="3766846137" sldId="288"/>
            <ac:cxnSpMk id="79" creationId="{0C4A5A72-9318-863F-014A-49AFD9A8E378}"/>
          </ac:cxnSpMkLst>
        </pc:cxnChg>
      </pc:sldChg>
      <pc:sldChg chg="addSp modSp">
        <pc:chgData name="Nicky Wakim" userId="63a62853-8dd4-431b-8872-ecc2181a70d8" providerId="ADAL" clId="{5BCA0E58-8CE1-7649-9482-41F3E4F911B0}" dt="2024-10-22T19:38:14.575" v="41" actId="164"/>
        <pc:sldMkLst>
          <pc:docMk/>
          <pc:sldMk cId="3366833016" sldId="289"/>
        </pc:sldMkLst>
        <pc:spChg chg="mod">
          <ac:chgData name="Nicky Wakim" userId="63a62853-8dd4-431b-8872-ecc2181a70d8" providerId="ADAL" clId="{5BCA0E58-8CE1-7649-9482-41F3E4F911B0}" dt="2024-10-22T19:38:14.575" v="41" actId="164"/>
          <ac:spMkLst>
            <pc:docMk/>
            <pc:sldMk cId="3366833016" sldId="289"/>
            <ac:spMk id="2" creationId="{7F7D5D52-145A-E9D3-5FB1-35D50C1FEFEA}"/>
          </ac:spMkLst>
        </pc:spChg>
        <pc:spChg chg="mod">
          <ac:chgData name="Nicky Wakim" userId="63a62853-8dd4-431b-8872-ecc2181a70d8" providerId="ADAL" clId="{5BCA0E58-8CE1-7649-9482-41F3E4F911B0}" dt="2024-10-22T19:38:14.575" v="41" actId="164"/>
          <ac:spMkLst>
            <pc:docMk/>
            <pc:sldMk cId="3366833016" sldId="289"/>
            <ac:spMk id="3" creationId="{37EA8874-2558-5285-16E1-6F8EB82AF58E}"/>
          </ac:spMkLst>
        </pc:spChg>
        <pc:spChg chg="add mod">
          <ac:chgData name="Nicky Wakim" userId="63a62853-8dd4-431b-8872-ecc2181a70d8" providerId="ADAL" clId="{5BCA0E58-8CE1-7649-9482-41F3E4F911B0}" dt="2024-10-22T19:38:14.575" v="41" actId="164"/>
          <ac:spMkLst>
            <pc:docMk/>
            <pc:sldMk cId="3366833016" sldId="289"/>
            <ac:spMk id="4" creationId="{13394905-47A4-056F-D4B7-2A707B1851EE}"/>
          </ac:spMkLst>
        </pc:spChg>
        <pc:spChg chg="mod">
          <ac:chgData name="Nicky Wakim" userId="63a62853-8dd4-431b-8872-ecc2181a70d8" providerId="ADAL" clId="{5BCA0E58-8CE1-7649-9482-41F3E4F911B0}" dt="2024-10-22T19:38:14.575" v="41" actId="164"/>
          <ac:spMkLst>
            <pc:docMk/>
            <pc:sldMk cId="3366833016" sldId="289"/>
            <ac:spMk id="81" creationId="{50164EF1-E7FE-B19B-3091-6B49B6D1A970}"/>
          </ac:spMkLst>
        </pc:spChg>
        <pc:grpChg chg="add mod">
          <ac:chgData name="Nicky Wakim" userId="63a62853-8dd4-431b-8872-ecc2181a70d8" providerId="ADAL" clId="{5BCA0E58-8CE1-7649-9482-41F3E4F911B0}" dt="2024-10-22T19:38:14.575" v="41" actId="164"/>
          <ac:grpSpMkLst>
            <pc:docMk/>
            <pc:sldMk cId="3366833016" sldId="289"/>
            <ac:grpSpMk id="6" creationId="{29161530-533F-7584-9C81-DA76506744BB}"/>
          </ac:grpSpMkLst>
        </pc:grp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8" creationId="{EA066216-2F35-4FA8-58F8-2FF948BC7581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9" creationId="{B250B072-76E0-681D-2F01-1D25D423838E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10" creationId="{8CCB3FC0-F20A-5C0D-2326-CAD4A15AF198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11" creationId="{CECD9371-57E9-FF41-4570-9237A3CAAF8A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12" creationId="{809FF1A4-EFF5-61E8-982C-3446C81C86A5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13" creationId="{DD83D671-DC23-5AE8-CC4A-E032F575F17B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14" creationId="{5118CD40-B200-19DF-634E-682B2472CADB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15" creationId="{D3DE117F-3714-3BC6-A085-2217F8BC3CF6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16" creationId="{F9FB5463-7F5F-9C78-CDFD-795C13C4BBE6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17" creationId="{2B493AFC-2B4E-87D4-A337-6AEA1B631971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18" creationId="{9EF35892-D764-ACC0-73E4-D6CE4890782A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19" creationId="{A141A35E-36BB-B9BC-4987-A314B2B8F96D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20" creationId="{19B53C2A-AF89-694A-D687-A78050B0675C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21" creationId="{D7DFC1AE-8C08-32BE-4F24-8DDCDEE091AF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22" creationId="{8A3854CF-7F46-7DA7-FC4B-AC52DFDDA0B3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23" creationId="{02408A0C-6E62-EAD5-05FF-E24B05583912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24" creationId="{8017CBF5-467D-D550-CD8A-7EF8A2082905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25" creationId="{EBFFE125-D9CF-DFC3-9F2C-8B536083FCA1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26" creationId="{949D4C3E-4411-2827-332C-601497993E05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27" creationId="{56C02783-A4BF-AE7E-303B-C88E1A9B1333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28" creationId="{74EFF3BA-7589-E2E4-224A-011205AADEAE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29" creationId="{FA411180-EC33-583B-265F-0495EA3C032A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30" creationId="{43679A0D-8EDA-3BF9-DDC7-CAAED8A20953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31" creationId="{6C9BBF41-4265-01B0-CCCA-EF2CE374D7FD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32" creationId="{427A4A5B-8590-257C-4DD8-BBFBA5F6804B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33" creationId="{EB1318E1-9807-05C6-1A85-57ACD959A200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34" creationId="{30BB6703-EAEF-0803-0ED1-C5DA0DBA162F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35" creationId="{58992C99-9271-7C58-E918-C7D4B68D5124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36" creationId="{16DC36C3-9E43-8031-3985-D3F66AC6B5AB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37" creationId="{C73EC414-578C-687A-0F19-861DE36755DD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38" creationId="{9842ABE8-A615-B3A9-0875-4AD315A70089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39" creationId="{D44FFAF9-7F2A-3B17-39B0-AD31EA526798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40" creationId="{75F9CCD3-56A0-7452-C9B9-B1187043F59E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41" creationId="{443732FF-A5CA-5167-75E8-712B76C729F9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42" creationId="{068AE060-4B85-189C-FE3B-9C8F2E3074E1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43" creationId="{C5EB3FA2-CC3A-3311-2467-3D82F59E6D47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44" creationId="{D3A07421-03C0-DD01-1A92-AF40485204A0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45" creationId="{5F312951-60F1-BBE5-C663-278AA1141DBA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46" creationId="{262AA271-DFDD-FB4B-D96A-6D13DED7A657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47" creationId="{12D3427C-5C46-2D9A-F4A1-9F91449C5557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48" creationId="{1FD9BF6A-4414-295E-A7C7-C56B9CD3F8A5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49" creationId="{79C31635-FF82-0D05-9C7F-3AE4FBE6EED2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50" creationId="{51719157-D06E-97A9-AEC4-E0FE2CE18907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51" creationId="{AB75F8EF-3901-2479-76F9-8ADA7FD30F91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52" creationId="{93CEDF1D-F35A-E067-362C-618287788AB4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53" creationId="{3C3D1C4A-5275-AF44-3F07-AA9C75F4AB4C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54" creationId="{E595FCF7-8A54-0946-D999-3211BF1B0EB8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55" creationId="{B04E1B11-5C14-4DED-A200-E2DA3FE2B89F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56" creationId="{1A563C97-524C-5378-983B-C0684FA13416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57" creationId="{075AEC21-064E-C004-851F-C64D02F62C10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58" creationId="{83E79901-7B79-AA85-7385-6489FB7DD4C3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59" creationId="{795A935D-422B-3FB8-2678-42F19E2E8018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60" creationId="{7B21D59E-90FD-6331-4575-83279837802F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61" creationId="{8438A717-2F21-F611-04BC-F580145E191A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62" creationId="{03302C88-13C2-A075-8C0A-228127022C99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63" creationId="{B9B667B0-40EB-64D2-1F94-F3C8BB462F07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64" creationId="{410D3CC1-58A2-3208-58FD-4EC4F71B540A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65" creationId="{3125076A-A7A7-EE75-F6BA-E314F2C75E79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66" creationId="{AF2CE1AF-E744-6D36-563F-CC8F2ECB9F48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67" creationId="{73896C23-5AB4-0F53-8402-1B2CF3DD4350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68" creationId="{7F5C2F42-C910-DD91-86E6-A66709B3D9E0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69" creationId="{F4837046-DB4A-A32D-ADBB-FA963B80C9F6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70" creationId="{9245241A-4400-5B9E-C8F2-C4DD5BE108CD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71" creationId="{9CC10965-CCFA-E1DF-A8FB-803075C368CC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72" creationId="{5D70B5B6-1A9D-C3CE-CF58-F7A9F13F3CAE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73" creationId="{4236E275-86EE-C58C-1601-98E59AA2CDDD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74" creationId="{AE0C853D-670E-5429-85DD-3E7316CDE7DC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75" creationId="{65BA8E53-1214-650A-E353-ED334BE2E993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76" creationId="{26AF4703-1E5E-3C39-0B0C-82F94B046EF5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77" creationId="{CB4AA708-102A-60F9-0FBC-E75FA7074071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78" creationId="{9FFF3FCF-EFD2-75C3-3AB9-B3475BC03555}"/>
          </ac:picMkLst>
        </pc:picChg>
        <pc:picChg chg="mod">
          <ac:chgData name="Nicky Wakim" userId="63a62853-8dd4-431b-8872-ecc2181a70d8" providerId="ADAL" clId="{5BCA0E58-8CE1-7649-9482-41F3E4F911B0}" dt="2024-10-22T19:38:14.575" v="41" actId="164"/>
          <ac:picMkLst>
            <pc:docMk/>
            <pc:sldMk cId="3366833016" sldId="289"/>
            <ac:picMk id="83" creationId="{8612A7AF-BFED-7B7B-F9A8-0D82CFBC840C}"/>
          </ac:picMkLst>
        </pc:picChg>
        <pc:cxnChg chg="mod">
          <ac:chgData name="Nicky Wakim" userId="63a62853-8dd4-431b-8872-ecc2181a70d8" providerId="ADAL" clId="{5BCA0E58-8CE1-7649-9482-41F3E4F911B0}" dt="2024-10-22T19:38:14.575" v="41" actId="164"/>
          <ac:cxnSpMkLst>
            <pc:docMk/>
            <pc:sldMk cId="3366833016" sldId="289"/>
            <ac:cxnSpMk id="5" creationId="{66E6AF17-829F-B116-3B18-864E58BFFE1B}"/>
          </ac:cxnSpMkLst>
        </pc:cxnChg>
      </pc:sldChg>
      <pc:sldChg chg="addSp modSp mod">
        <pc:chgData name="Nicky Wakim" userId="63a62853-8dd4-431b-8872-ecc2181a70d8" providerId="ADAL" clId="{5BCA0E58-8CE1-7649-9482-41F3E4F911B0}" dt="2024-10-22T19:37:47.377" v="40" actId="1076"/>
        <pc:sldMkLst>
          <pc:docMk/>
          <pc:sldMk cId="2099883782" sldId="290"/>
        </pc:sldMkLst>
        <pc:spChg chg="mod">
          <ac:chgData name="Nicky Wakim" userId="63a62853-8dd4-431b-8872-ecc2181a70d8" providerId="ADAL" clId="{5BCA0E58-8CE1-7649-9482-41F3E4F911B0}" dt="2024-10-22T19:37:40.407" v="38" actId="164"/>
          <ac:spMkLst>
            <pc:docMk/>
            <pc:sldMk cId="2099883782" sldId="290"/>
            <ac:spMk id="2" creationId="{F21334C8-9B78-026C-D7A6-024F7E738CD5}"/>
          </ac:spMkLst>
        </pc:spChg>
        <pc:spChg chg="add mod">
          <ac:chgData name="Nicky Wakim" userId="63a62853-8dd4-431b-8872-ecc2181a70d8" providerId="ADAL" clId="{5BCA0E58-8CE1-7649-9482-41F3E4F911B0}" dt="2024-10-22T19:37:40.407" v="38" actId="164"/>
          <ac:spMkLst>
            <pc:docMk/>
            <pc:sldMk cId="2099883782" sldId="290"/>
            <ac:spMk id="3" creationId="{958154A3-CE9A-60D1-5988-814396665DF8}"/>
          </ac:spMkLst>
        </pc:spChg>
        <pc:spChg chg="mod">
          <ac:chgData name="Nicky Wakim" userId="63a62853-8dd4-431b-8872-ecc2181a70d8" providerId="ADAL" clId="{5BCA0E58-8CE1-7649-9482-41F3E4F911B0}" dt="2024-10-22T19:37:40.407" v="38" actId="164"/>
          <ac:spMkLst>
            <pc:docMk/>
            <pc:sldMk cId="2099883782" sldId="290"/>
            <ac:spMk id="81" creationId="{ADFF4216-9F95-7B00-6148-216F165ED6CB}"/>
          </ac:spMkLst>
        </pc:spChg>
        <pc:grpChg chg="add mod">
          <ac:chgData name="Nicky Wakim" userId="63a62853-8dd4-431b-8872-ecc2181a70d8" providerId="ADAL" clId="{5BCA0E58-8CE1-7649-9482-41F3E4F911B0}" dt="2024-10-22T19:37:47.377" v="40" actId="1076"/>
          <ac:grpSpMkLst>
            <pc:docMk/>
            <pc:sldMk cId="2099883782" sldId="290"/>
            <ac:grpSpMk id="4" creationId="{A914C3A2-2036-E64A-B0E2-32FD688ABB11}"/>
          </ac:grpSpMkLst>
        </pc:grp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8" creationId="{FB51F003-F3A3-9254-8B2F-45961577A9B2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9" creationId="{F8986AE3-B16C-9811-6E44-CEBB94317CBE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10" creationId="{1599F32F-3432-D9F4-B2A8-3A6371668EA7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11" creationId="{BE6A91E8-B30D-ECBE-4496-2101E87C58B3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12" creationId="{ABD591E4-C2EC-113A-B509-20994F6444AC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13" creationId="{A5AB17C5-9DE2-181D-4B2F-8D6BDB908B72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14" creationId="{7F538B0E-AD69-DF26-CCAB-DBD3B4D1304F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15" creationId="{424CEC18-491D-B04E-217E-E3A8E11675CB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16" creationId="{FF5C8AB7-0B64-8CEC-4831-ABA5187F0E6E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17" creationId="{0BE11491-0F0B-9F04-B52C-C068C73588F7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18" creationId="{4ED45258-EF04-E258-1B58-6AB016102335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19" creationId="{C1720B90-8CC9-0262-E0DB-AFE0496DD8AA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20" creationId="{F675E10B-E970-559C-7111-5CA845EBF8AB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21" creationId="{0FA5E451-FB08-FFF7-C72F-ED4004C21CF9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22" creationId="{FDB6BCC4-64AD-B7B2-0EFC-E17E5EA6A0E3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23" creationId="{CECF60F2-CEA1-F699-F44B-8239FA97F999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24" creationId="{86E9AACE-4B0C-AF51-0BA2-14306E89F942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25" creationId="{67EFDF5A-4626-1EC8-901F-796AF7EA7081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26" creationId="{8E384A3E-8634-0A0E-A188-32E02B40F26E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27" creationId="{CFEC4A00-C8A5-9E27-56DA-6927A1E61051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28" creationId="{24B7A5D0-35E6-C577-F0E4-4DBF7C30F79B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29" creationId="{AF4D7E94-C06F-B4E4-666A-47D7C5DDE5F7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30" creationId="{1BE38738-C11D-9B99-B05D-046D9DBDA93F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31" creationId="{F1054A1B-BF30-CD7C-8018-729FA20E2348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32" creationId="{92DA6E30-776D-0C79-ABFC-C0FC05BC0414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33" creationId="{3C73F04E-01E4-8D58-5A3A-D15D48AB90E7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34" creationId="{1FE24931-97B3-B2B3-211D-033031290050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35" creationId="{9F586007-3A7F-1915-BC5A-ACC732B806D8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36" creationId="{5DF523CD-B7D0-1C83-A7E7-3DAF91F9DFC8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37" creationId="{A86244F5-EFD4-D50B-A240-7B06DBA01206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38" creationId="{BCB181FF-FCD5-43F9-2504-5C9FD0C1E79A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39" creationId="{FA68FC8A-7DCB-E1AD-B22F-3E1F107FAD7A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40" creationId="{1DCC6156-14ED-EC4A-947A-6221E9594242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41" creationId="{D6020E68-D94C-5D84-F5D7-50E71E28F390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42" creationId="{EE5D0EA1-810C-574F-585A-C468B4187D88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43" creationId="{665949C1-AD34-882E-AB8D-6441517C892E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44" creationId="{B8547375-5A94-415C-A47F-497F42737732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45" creationId="{F5961E47-A2ED-1255-854B-0A8799D58AD8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46" creationId="{99A30132-7B98-46BC-D1BC-E33DD9254225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47" creationId="{89567210-134D-4D3C-966E-FD280EE59879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48" creationId="{9A710648-7465-DE33-E55C-4C692FCC98E7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49" creationId="{8CE465E1-AA8A-63DD-3E52-5C6E17E7C7F6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50" creationId="{49A2A78F-9C52-63E7-B1F3-39831F865B6B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51" creationId="{E555DBA1-E385-7164-F088-914FAB3B8E12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52" creationId="{B4B91C43-6B1B-7FD3-6346-F8A3A35F0D87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53" creationId="{0478CB6E-C13A-5FF4-E70A-4B89EBFEFBB6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54" creationId="{E972192E-0EB8-9D60-C770-36630A37B83B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55" creationId="{8F380754-4BB3-8386-A5D8-D2486C1E8A3C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56" creationId="{3369B78F-626A-0CE8-CDE2-0F158208D276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57" creationId="{5EB6BA0D-E7B3-6A66-9A00-0EA4E65F7ECF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58" creationId="{64DFA0B8-070C-B6C0-1F53-F62823590824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59" creationId="{C3CE20CE-2773-3392-7060-1C914BD6D126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60" creationId="{0EBC5B20-BD28-8B9B-5CA7-E24A15904959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61" creationId="{024FC715-49D1-526A-B2C4-428E5129338B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62" creationId="{5FDD9D7A-4A72-992C-DF02-9B3493F59134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63" creationId="{9BC34C4D-86F1-F190-0C81-61A8D5000198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64" creationId="{FC6328B7-C900-001E-A8CD-FAD527E34318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65" creationId="{DDD74CCF-D495-4957-0B73-EC602E93FC2A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66" creationId="{06C8AB25-4DBE-8CED-D638-460E90798056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67" creationId="{A92F3FD1-8ECA-E5A5-D597-79CA486C21D8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68" creationId="{74D6A6FF-466F-2A00-CD91-4F5032EF584D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69" creationId="{6E865B9E-8353-2E93-DC0E-74E8A9312059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70" creationId="{D1EB96B6-BDC6-4FA9-37F7-E41ADBABDB50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71" creationId="{A67A6542-BA04-306B-B936-695F7D06EC59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72" creationId="{904DA1D7-65E3-179D-FFD5-ADC7D2FF5E7A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73" creationId="{FA6C76F4-2F37-CD9A-A6E2-833EEDDE3EF8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74" creationId="{F0C59564-CC4A-A7E6-C06D-47B259F127D0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75" creationId="{EDC024B6-BAC5-850D-2153-0637D83234CE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76" creationId="{0046A039-255B-4646-B474-7EF2D8B4F4F3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77" creationId="{AB08D9D7-030A-50F5-483F-64CC16C91764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78" creationId="{70365E87-DC01-B689-956A-4C7A76B25FAC}"/>
          </ac:picMkLst>
        </pc:picChg>
        <pc:picChg chg="mod">
          <ac:chgData name="Nicky Wakim" userId="63a62853-8dd4-431b-8872-ecc2181a70d8" providerId="ADAL" clId="{5BCA0E58-8CE1-7649-9482-41F3E4F911B0}" dt="2024-10-22T19:37:40.407" v="38" actId="164"/>
          <ac:picMkLst>
            <pc:docMk/>
            <pc:sldMk cId="2099883782" sldId="290"/>
            <ac:picMk id="83" creationId="{09F67EC2-A9C2-B6DA-D1AA-6C095A2CB417}"/>
          </ac:picMkLst>
        </pc:picChg>
        <pc:cxnChg chg="mod">
          <ac:chgData name="Nicky Wakim" userId="63a62853-8dd4-431b-8872-ecc2181a70d8" providerId="ADAL" clId="{5BCA0E58-8CE1-7649-9482-41F3E4F911B0}" dt="2024-10-22T19:37:40.407" v="38" actId="164"/>
          <ac:cxnSpMkLst>
            <pc:docMk/>
            <pc:sldMk cId="2099883782" sldId="290"/>
            <ac:cxnSpMk id="5" creationId="{57826017-E0B3-636F-E057-DBBA8DAA3B05}"/>
          </ac:cxnSpMkLst>
        </pc:cxnChg>
      </pc:sldChg>
      <pc:sldChg chg="addSp delSp modSp add mod">
        <pc:chgData name="Nicky Wakim" userId="63a62853-8dd4-431b-8872-ecc2181a70d8" providerId="ADAL" clId="{5BCA0E58-8CE1-7649-9482-41F3E4F911B0}" dt="2024-10-22T19:34:50.113" v="21" actId="164"/>
        <pc:sldMkLst>
          <pc:docMk/>
          <pc:sldMk cId="3454609937" sldId="291"/>
        </pc:sldMkLst>
        <pc:spChg chg="add mod">
          <ac:chgData name="Nicky Wakim" userId="63a62853-8dd4-431b-8872-ecc2181a70d8" providerId="ADAL" clId="{5BCA0E58-8CE1-7649-9482-41F3E4F911B0}" dt="2024-10-22T19:34:50.113" v="21" actId="164"/>
          <ac:spMkLst>
            <pc:docMk/>
            <pc:sldMk cId="3454609937" sldId="291"/>
            <ac:spMk id="2" creationId="{0531DD2C-D017-FF9A-FC22-AEFFF262CA72}"/>
          </ac:spMkLst>
        </pc:spChg>
        <pc:spChg chg="mod">
          <ac:chgData name="Nicky Wakim" userId="63a62853-8dd4-431b-8872-ecc2181a70d8" providerId="ADAL" clId="{5BCA0E58-8CE1-7649-9482-41F3E4F911B0}" dt="2024-10-22T19:34:50.113" v="21" actId="164"/>
          <ac:spMkLst>
            <pc:docMk/>
            <pc:sldMk cId="3454609937" sldId="291"/>
            <ac:spMk id="3" creationId="{2130AB9B-5A84-8D9E-F290-84CEEE063DEF}"/>
          </ac:spMkLst>
        </pc:spChg>
        <pc:spChg chg="add mod">
          <ac:chgData name="Nicky Wakim" userId="63a62853-8dd4-431b-8872-ecc2181a70d8" providerId="ADAL" clId="{5BCA0E58-8CE1-7649-9482-41F3E4F911B0}" dt="2024-10-22T19:34:50.113" v="21" actId="164"/>
          <ac:spMkLst>
            <pc:docMk/>
            <pc:sldMk cId="3454609937" sldId="291"/>
            <ac:spMk id="4" creationId="{9B57CE94-9E87-181A-F535-39652B66BF15}"/>
          </ac:spMkLst>
        </pc:spChg>
        <pc:spChg chg="del">
          <ac:chgData name="Nicky Wakim" userId="63a62853-8dd4-431b-8872-ecc2181a70d8" providerId="ADAL" clId="{5BCA0E58-8CE1-7649-9482-41F3E4F911B0}" dt="2024-10-22T19:32:53.808" v="1" actId="478"/>
          <ac:spMkLst>
            <pc:docMk/>
            <pc:sldMk cId="3454609937" sldId="291"/>
            <ac:spMk id="6" creationId="{D1311463-A68C-7B58-EEF7-B8D4874F4705}"/>
          </ac:spMkLst>
        </pc:spChg>
        <pc:spChg chg="del">
          <ac:chgData name="Nicky Wakim" userId="63a62853-8dd4-431b-8872-ecc2181a70d8" providerId="ADAL" clId="{5BCA0E58-8CE1-7649-9482-41F3E4F911B0}" dt="2024-10-22T19:32:53.808" v="1" actId="478"/>
          <ac:spMkLst>
            <pc:docMk/>
            <pc:sldMk cId="3454609937" sldId="291"/>
            <ac:spMk id="82" creationId="{16134F28-3B53-D49B-B373-8870F225759F}"/>
          </ac:spMkLst>
        </pc:spChg>
        <pc:spChg chg="del">
          <ac:chgData name="Nicky Wakim" userId="63a62853-8dd4-431b-8872-ecc2181a70d8" providerId="ADAL" clId="{5BCA0E58-8CE1-7649-9482-41F3E4F911B0}" dt="2024-10-22T19:32:53.808" v="1" actId="478"/>
          <ac:spMkLst>
            <pc:docMk/>
            <pc:sldMk cId="3454609937" sldId="291"/>
            <ac:spMk id="84" creationId="{C8A8C9F7-F3C0-0CB0-45F4-54C931B3397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85" creationId="{5E85A491-F23B-F0EC-29D6-649F5B2A063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86" creationId="{A6D28CC0-5696-BE0F-8B1F-3F23FD50C840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88" creationId="{96905F93-A8A1-913E-AD50-0045B74557D5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89" creationId="{7784D367-EE88-C2CF-2095-0C3E9599F3E8}"/>
          </ac:spMkLst>
        </pc:spChg>
        <pc:spChg chg="del">
          <ac:chgData name="Nicky Wakim" userId="63a62853-8dd4-431b-8872-ecc2181a70d8" providerId="ADAL" clId="{5BCA0E58-8CE1-7649-9482-41F3E4F911B0}" dt="2024-10-22T19:32:53.808" v="1" actId="478"/>
          <ac:spMkLst>
            <pc:docMk/>
            <pc:sldMk cId="3454609937" sldId="291"/>
            <ac:spMk id="92" creationId="{972C1C46-1294-BACA-78D8-2D6ADFD91C49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93" creationId="{49996DB9-A4F7-0683-7ED0-CA7FBE9A18CC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94" creationId="{4878042C-8412-DDE3-FE00-112691EFE825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96" creationId="{DF0BA74F-5083-2985-1579-F4D40EC0065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97" creationId="{83F777FB-ADAD-4255-47D6-8A84FA8FE1C5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99" creationId="{FEE93B6D-12E1-ACC6-848A-CDE91B4C2C3C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00" creationId="{FF369FF4-3081-7A44-05EF-8BDA445CE74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02" creationId="{CD386CEA-6A7E-B6F0-F66B-8ADB5B79151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03" creationId="{38CB5278-8C31-E43A-D1A2-FAD752FC8982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05" creationId="{85C14698-8976-537B-542A-B4906A8E03D1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06" creationId="{242B25F2-20F4-DF62-4CBC-8EFF2199D559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08" creationId="{CDFE5269-ACEA-2E15-23E3-994C1237259E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09" creationId="{31759BA9-903E-8199-05A5-2C6238CFAEA6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11" creationId="{F3326433-6871-777E-AEA4-8CA57E91CD3A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12" creationId="{52791A62-7806-D093-827D-E3D09BA4A71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14" creationId="{5743DAA2-954E-9B3D-7B51-40A57616852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15" creationId="{A2077D0C-93B6-12B5-2937-4081DA10F59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17" creationId="{84D6343E-66DB-62EA-B43E-838B2BD64C71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18" creationId="{05F30E48-0DBB-FE50-5ACF-39F3DCFFA93F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20" creationId="{A677D0BF-7BB7-4604-2D48-95003FA1E056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21" creationId="{6F601A82-C32F-39F4-3FC8-95932A82CF0F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23" creationId="{6C54460B-4463-12E5-FD8E-BF25902E8B62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24" creationId="{DE98DA3B-B4F7-683C-B911-E5E9AF33871E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26" creationId="{9000B7C6-5671-C8A3-77A7-EBBE96D2B949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27" creationId="{852BDC2E-9A05-A392-85CF-9147FB86F78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29" creationId="{DE0828DE-521A-11B1-8EFA-C4A28C0AC16F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30" creationId="{C8B15F42-337B-AC69-BD89-58A79A133D39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32" creationId="{0FD9C912-F214-9CA0-1747-5FA2675FEA2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33" creationId="{F4A19508-69CF-9CB0-DD40-2EB8649DA8DC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35" creationId="{6C538D87-F112-8873-0CE3-F0E275885FDC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36" creationId="{A188995A-E143-D31F-A6BA-F9297755BEA7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38" creationId="{FFABD88B-B54A-F5CF-3507-E7BE5DE7B920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39" creationId="{E73F40FF-7B70-B930-BB80-C6BCE7EEB9D1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41" creationId="{1F5786C1-EEF5-6818-041D-FC56A3C496D6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42" creationId="{EA8BD648-0725-BF33-1C13-5F35AFCCA77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44" creationId="{5EA0E8C3-821F-0B11-4EBB-ED68BEFA288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45" creationId="{B5C6C7AC-9F23-6EAE-810E-D2841A33E420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47" creationId="{E604DB7E-9C2F-4AD8-F47D-90E5C3A0A570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48" creationId="{3FEA42A1-E3AD-0125-D7E5-52045277EE3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50" creationId="{BD6CF8BA-C9D9-43BA-1A37-58B9358AA5C5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51" creationId="{E1084D6E-C57A-41C9-D902-347554A1E081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53" creationId="{BECBE687-58D4-19D0-AE87-60A929A90CFE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54" creationId="{F907B913-EB76-7BFB-F437-8DA549D94B1A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56" creationId="{A85674A9-D841-7DF9-A9E9-89262EA4A7DC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57" creationId="{5A0C553E-B729-BBD5-4FAA-275265EFD9B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59" creationId="{B566257C-BE7E-7EAB-4303-EF6041E38777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60" creationId="{2906D20F-4C4E-CDC9-C9BD-70765EF4982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62" creationId="{0C48AB26-EE57-C451-9797-CBA4ABA1491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63" creationId="{25365613-6E78-3540-63A2-F5DBE66FC631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65" creationId="{B719D371-8900-CABA-038B-BA6FE7A25032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66" creationId="{00CA9B36-24FE-218B-4ECA-7C600860703F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68" creationId="{8533624B-EFE4-1A39-83A2-4F1EB27384CE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69" creationId="{A5C33515-6672-7EA9-7C86-91377970474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71" creationId="{8B6759B5-9AA5-58BF-CC1D-F194B759E14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72" creationId="{7E70ECD4-D5A4-62DF-C9CE-640C8C1B92E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74" creationId="{BB09D516-7531-7F14-9149-29D424F3E322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75" creationId="{E6E41924-E91C-80E3-A4A2-D003AB3FC64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77" creationId="{B66C0FCF-ED87-1ED5-7381-B14A080835E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78" creationId="{BA93B657-A24F-4299-556B-167C5E576592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80" creationId="{12FA8741-65D5-580F-1857-393F358E34B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81" creationId="{DED0E0AF-02AC-3EF7-D13C-4CE26A68742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83" creationId="{986F8899-6AC2-66CC-975F-2D1D655E320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84" creationId="{ECD0759D-E34E-3313-BB81-C24D49574BE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86" creationId="{78D28DF2-206B-9444-770E-FC0C67BA0E8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87" creationId="{F44E4375-F5D9-A562-C4B9-3CA3D0BE0A10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89" creationId="{C41F93C1-336A-BEDF-F195-DD97A2F7608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90" creationId="{6B61B200-038D-5920-DCA6-4E53C9431D4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92" creationId="{6E009F1C-F311-57D2-6EB5-C63C327031E9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93" creationId="{FB0F6EB2-D8BE-057A-6F0F-AD1CF2F64E8A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95" creationId="{438CD11D-4560-96A0-BF6F-61CD0C457C8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96" creationId="{12870D36-E096-BBB0-C5EE-6E02E0D54470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98" creationId="{A289A415-1E9F-0D88-B457-B4961F39D3C7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199" creationId="{361B595E-0B3A-BDBA-7FB9-AC6C5232DE8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01" creationId="{36FA719F-B5DA-8983-7A18-97AFF3F5BE4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02" creationId="{2B3BDAC9-F89D-32B2-0D3E-60BCF0628F6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04" creationId="{CB5A3C3E-C2E9-B71E-D328-312D4245EA96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05" creationId="{46D762CD-E2CA-888E-BD6E-AB08C1EB55EC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07" creationId="{71606869-0FB3-AFAA-27F1-961DA6BE2EA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08" creationId="{B45AA67A-6AAD-3675-5D00-04960E7EDB5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10" creationId="{9042B99F-F498-650A-25E8-F4C9353F405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11" creationId="{B0B3F79B-D5B1-01C2-2DE4-E851F1AF32C5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13" creationId="{3A3AA403-E46D-7B69-33C6-5BC7BC05E0F1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14" creationId="{9885E167-84CA-4027-6AC7-38582CF5399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16" creationId="{AC641C2E-1496-D140-5965-37DB2C7D9C51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17" creationId="{0E55D4D4-9467-808C-70ED-549F13FC71C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19" creationId="{11D990BF-9695-0F4C-3CE9-740F169A4C7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20" creationId="{4418651A-1DE5-FACF-9515-68489302DDE0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22" creationId="{13B892C8-96EF-5DEB-DAE7-23CC4B8052F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23" creationId="{78D45F72-4875-08CE-796B-910D68DC9FA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25" creationId="{9DA5E158-14C4-F612-C8FC-495FBC1D9965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26" creationId="{C7A275B9-6ACC-CBF0-9C6A-4D0274D88A47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28" creationId="{B69CE883-1C84-1550-A3BE-CC2350F7C9C5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29" creationId="{8098C5EF-395C-A6CF-9B9E-52AE94E31416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31" creationId="{3F5D3375-A96C-86FF-36B6-407DDDE12211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32" creationId="{A3A62557-96D3-27CA-05F5-5859FE21B297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34" creationId="{EF7D1F8F-D924-E7A6-A64B-58487B6766DE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35" creationId="{8DC29FD8-0B0E-DD12-18C4-9637A779CE19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37" creationId="{E3001775-3516-9896-A051-FB5ADFE62841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38" creationId="{3E9E2568-199A-19F1-523B-8D4B5219213E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40" creationId="{0DA7DE35-3B7C-2E84-CD00-4A82B1C643EE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41" creationId="{C8E21899-241A-DFC2-6DAC-EB14137EBAD6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43" creationId="{185BE893-A1EB-6F5C-80AD-929EBC93657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44" creationId="{59B2E895-E7E8-69DA-5EAC-76935CA93D40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46" creationId="{8F1D7E84-2DDB-CBE5-821D-3D8A0CB7D10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47" creationId="{60AC8DAA-D97D-76A4-C0A5-CEFD9F35832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49" creationId="{59210821-4CDE-C01E-983C-35E6B79975E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50" creationId="{9C2D49D4-8D68-8053-BFCA-3A8C10A572A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52" creationId="{BE128D43-897B-1794-0B44-162FDBC4C8A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53" creationId="{1EC16C4B-9BB7-93B8-20F5-28CAF0D48A69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55" creationId="{5401963A-F374-F396-E70C-9BC0C1F5D6B9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56" creationId="{19B8477C-FA93-E8A5-21A2-7ACA40F5A15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58" creationId="{36E9CAE8-E8C3-B2FA-9832-BD8099273286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59" creationId="{2521B7FB-D631-0614-ACC9-7708F7FE4F40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61" creationId="{AE1E093C-5E95-7376-D482-CAA82555E79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62" creationId="{536B5ABF-9E73-F20F-4DC9-63307CC582B5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64" creationId="{391F4A5D-5442-77A1-D59E-CF02BABD4DA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65" creationId="{A950C285-CDDF-E1D6-DDDE-1477FBF4FA72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67" creationId="{54C5C361-53A7-7529-DB33-6C537A266D7A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68" creationId="{D5CC4F05-8835-4B4F-1B3E-F2F63A55A469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70" creationId="{52AE8A3A-C980-F427-95E2-3983EEDB047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71" creationId="{A40FFD0D-CBE8-E394-F967-5B1C10F5F61E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73" creationId="{A65921C5-6341-5736-E7BB-96C40681D511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74" creationId="{91F58735-B143-12F1-BCFC-24340EC9DBAA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76" creationId="{FE5EA5D5-A6AC-34C0-093B-353AB99E650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77" creationId="{BF31D77B-BB61-CDB8-4A22-E3969F55A90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79" creationId="{D5BF36F3-8A09-BD1C-4845-488A95738142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80" creationId="{237B2DC2-11DD-C0B9-6B10-0DC74128CA9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82" creationId="{1CD4A5F1-5858-E142-B594-632B662ED05F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83" creationId="{B25A1DC4-9C1C-7ED7-4A66-AFD7E681023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85" creationId="{7A43CB59-8C70-4F90-99A7-23E7323B487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86" creationId="{0A87A202-3263-7876-5B1D-713C72A4CABC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88" creationId="{534E993C-76E3-BDEE-B96C-05B51B8009BA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89" creationId="{09600B06-5161-20A6-E454-6D87FCF6EFE3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91" creationId="{87E09910-34B0-2240-98D9-201782D094B8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92" creationId="{35A0D03D-9C57-9C3E-28B8-B09BE44AADDB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94" creationId="{9BF70C27-3642-392B-CEF3-08A1386F01D4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95" creationId="{6CAEFEDD-C71B-28A6-FFC7-86621A45F8AC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97" creationId="{4B066783-3672-B09D-6DB4-30DAAF564EF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298" creationId="{A43BA841-B99B-6F6B-E6A5-E235C2400D4D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300" creationId="{7B153D80-800A-8D0A-6700-96B298C6A370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301" creationId="{2656D17C-1F90-2759-D2B2-6478E087E116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303" creationId="{EDD4574D-1C7A-3267-44CA-DD1A13EBCC32}"/>
          </ac:spMkLst>
        </pc:spChg>
        <pc:spChg chg="mod">
          <ac:chgData name="Nicky Wakim" userId="63a62853-8dd4-431b-8872-ecc2181a70d8" providerId="ADAL" clId="{5BCA0E58-8CE1-7649-9482-41F3E4F911B0}" dt="2024-10-22T19:34:44.355" v="20" actId="27803"/>
          <ac:spMkLst>
            <pc:docMk/>
            <pc:sldMk cId="3454609937" sldId="291"/>
            <ac:spMk id="304" creationId="{8A6D9B11-FB4A-9EC8-9401-85E64B7ED9DB}"/>
          </ac:spMkLst>
        </pc:s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80" creationId="{96FCAFB8-9D30-7986-1EF8-76C77F777A2D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87" creationId="{92288702-5CD0-FE9E-08B2-7455EC65FE3E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90" creationId="{466A3C9B-B355-24C0-BFAA-B6EBA250CF42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95" creationId="{DDF55EF8-E42F-1DE4-5506-DAE4B6B9830B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98" creationId="{BEBB336F-5ED3-F2FF-E974-450D1A7D663B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01" creationId="{6965F7B2-61CA-4589-691D-3EAD1393D8D7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04" creationId="{DFF21749-F95B-A345-058D-C703C33D05AC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07" creationId="{00BD56C4-1E04-7F6B-7F73-E66BF5284D1C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10" creationId="{D03CF675-1F1C-6257-B5C6-C303760BD440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13" creationId="{3D9D3F28-F112-2916-11EB-690FD7638374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16" creationId="{70E49B2C-EE85-A38B-684D-27710C925E54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19" creationId="{1EED58CD-BDAA-D681-A572-35CD30873242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22" creationId="{21E2A623-3A53-F03B-364E-50C23D95B146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25" creationId="{8313E888-522C-D202-6FA7-4B8415D0759B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28" creationId="{C08E0FAD-D3DC-7552-0C2C-7EC73774F36A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31" creationId="{C680FB07-61D8-4FC8-4865-5B5AD7FAE094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34" creationId="{D1C9489E-A5E3-DFCA-3993-1D123EEA6D6A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37" creationId="{27A74180-B8E7-5BE9-7AB4-0A8D7839BE42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40" creationId="{AC3F4A24-16B2-0E17-41EC-7DAD60B58747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43" creationId="{A7BF3033-30AD-9CFD-C261-727D882C568A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46" creationId="{63797576-DCB8-1CCD-C2B0-95352D030B57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49" creationId="{421A207E-3B1D-4DDF-48BB-DDA3DC2C9898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52" creationId="{ADB1A0A8-4D51-2EA4-A90D-F61EB0FD88DB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55" creationId="{9807ABD2-263C-4681-86BF-DBCBE423CF95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58" creationId="{B731F010-F4E1-B50F-CF4B-6F8402C10C64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61" creationId="{3FB6B63F-866F-F2FA-DAEA-BF42C1C1E5C0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64" creationId="{BB647FE7-F4AB-51A3-84EE-72289F3EF590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67" creationId="{6907BC8B-0D6C-B1FE-92D6-77B33FD63549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70" creationId="{72E72AF0-C3F8-2B31-B410-B90C8E883BAE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73" creationId="{58E627A0-589F-44A9-B44F-38CC048A2E30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76" creationId="{947179F4-156B-F0B5-9723-305648A72986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79" creationId="{BDC009E2-A922-7CD3-9171-F4611505FE8B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82" creationId="{9BD5F477-1CB3-BF31-9AD0-9F9E8AFB367F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85" creationId="{B029B306-611C-708F-E66E-E73BBD9038B9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88" creationId="{76B343B7-8ACD-1413-B0F7-5F6577891E41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91" creationId="{62FDCA73-4759-4680-1FA5-0F6EC5437449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94" creationId="{78BF6EA5-2FBB-6D1A-62C6-8FEEEEA152E1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197" creationId="{1AABAE0C-B08B-5180-8BAD-4562043EF531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00" creationId="{537E8E87-B6D6-B0E1-B292-D5F3AB52C88F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03" creationId="{55A6B206-A47D-1160-8029-B9A726324302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06" creationId="{282632D8-883D-57C6-549A-ED9C2E8AE095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09" creationId="{3EB2E5B4-33AD-EF63-2349-DC2D6F43B98A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12" creationId="{7E8866AE-C93F-30AA-1FE6-EC42A019AFD9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15" creationId="{D9DB82B5-6B8B-4D09-CB38-0479E30E871B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18" creationId="{46D4A758-D5DA-6729-A7F1-519089B67A78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21" creationId="{A159579B-A1AD-DAA6-F31A-30044D471CDE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24" creationId="{F539BC60-0E1F-1FFD-16C6-26FAA472838E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27" creationId="{7C65098F-E55A-D7F8-3222-5735EBA71D80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30" creationId="{468B2F7D-A8B7-B86D-086E-7199A6ACB734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33" creationId="{B145090F-F2AA-FDBC-CF89-9E48BA4D794C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36" creationId="{B783A1AA-0A87-C01D-92A3-EA7F9101B694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39" creationId="{1BF7A3CE-8898-4896-1AB8-8B363C014DFE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42" creationId="{2DC08580-75D0-31F9-6760-F746A8602958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45" creationId="{59A46E97-EDAC-D201-F093-95CEF8FA50F1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48" creationId="{ACB1066D-C32D-EAEF-91E3-C085820A7501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51" creationId="{A6734922-2173-55F8-6FD8-E96EEC2618D1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54" creationId="{3269DF7C-6CCA-5252-BACC-1D9BF908DABC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57" creationId="{63D76EC0-CCB5-8CE1-2AF7-AF5EB8F7F314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60" creationId="{7D16651B-EE2E-90C5-3E1D-C137A67FCB26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63" creationId="{AAEADA34-2C2A-181E-AF88-8DF84D5A9132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66" creationId="{7707FFAC-98CA-EB46-EFAB-1C6163748C80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69" creationId="{EFD3D118-EB75-E563-8384-307F6DC9E868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72" creationId="{FBDD96E3-555A-D9A5-7CEA-23E77006BDEE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75" creationId="{FB9902F1-A9E0-E2C8-54D6-82BE813909AF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78" creationId="{5F75721D-B712-BC7A-6529-327A7B02F5B0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81" creationId="{934DE2A7-DA5F-546D-4507-8E1D151DBA08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84" creationId="{67B22E27-ABC5-8F55-CB6B-F4592D1B7989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87" creationId="{08FE726E-A432-1141-48E8-C029253FA0A0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90" creationId="{145E57C1-5D72-1B4C-AE3F-9433BD1D155B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93" creationId="{E34E4752-0204-A3BB-9539-816B64C81929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96" creationId="{5F65A849-EC3B-13D5-B2EA-C16A3C662410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299" creationId="{89D44730-BC88-97AA-E9BC-DBD39B699D58}"/>
          </ac:grpSpMkLst>
        </pc:grpChg>
        <pc:grpChg chg="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302" creationId="{73056C94-29B0-D807-6FFB-D685F04E61DC}"/>
          </ac:grpSpMkLst>
        </pc:grpChg>
        <pc:grpChg chg="add mod">
          <ac:chgData name="Nicky Wakim" userId="63a62853-8dd4-431b-8872-ecc2181a70d8" providerId="ADAL" clId="{5BCA0E58-8CE1-7649-9482-41F3E4F911B0}" dt="2024-10-22T19:34:50.113" v="21" actId="164"/>
          <ac:grpSpMkLst>
            <pc:docMk/>
            <pc:sldMk cId="3454609937" sldId="291"/>
            <ac:grpSpMk id="305" creationId="{5C65147A-A2F4-E074-409D-452919233891}"/>
          </ac:grpSpMkLst>
        </pc:grp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7" creationId="{0102528C-1996-6832-7408-13EAE91843D8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8" creationId="{617FAF9F-86BC-0491-91DA-59EFCA00ACB4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9" creationId="{80B6B292-865D-6F97-D36D-D2D9097FF18C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10" creationId="{AA1D6A1D-B629-EF4E-FF51-DC9965C2B613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11" creationId="{20882DE8-16C0-28D8-ED97-EC575A877874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12" creationId="{6D329BD8-5244-2EA1-3C24-9EAD6C8F8D2A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13" creationId="{081FCD28-1A4D-C9A3-4E87-0DA00C670893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14" creationId="{4C4DCEDA-8314-97F3-1FC0-AF42D6FB6B4A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15" creationId="{176A464B-89F6-2B64-E0E5-F08CAF5B3316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16" creationId="{E9E9E4FF-C374-80AB-B668-57B25F1AB5A0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17" creationId="{E0F71F1F-8ACB-0332-C4B6-DFC4FC41454E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18" creationId="{27FB361B-3374-C995-B174-7AF60F3D545F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19" creationId="{A48D48CA-BC94-B0AE-D652-7107A8B74711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20" creationId="{3E46A008-BCC8-F7E5-9C3B-5F6EFC771031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21" creationId="{6F1E6CC6-5754-078C-B8F0-B88FA8C3270B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22" creationId="{49D9E049-A3EA-F6D6-EBC2-E68518E41094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23" creationId="{236784A1-8B96-1EFC-9E3D-EBC451705839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24" creationId="{F269B725-A49D-1028-B3C2-EE776B3E3B30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25" creationId="{F816E0E7-5523-C2D9-C3BD-6214BF7F4174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26" creationId="{830938AE-F910-7F9D-EA03-AC292663E570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27" creationId="{2DCC881F-F92C-8B1C-8FE3-D862090FA8C7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28" creationId="{19AC0BF1-E272-35A4-5954-881440BDB69C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29" creationId="{106F0189-5991-8A7F-30F9-C58363D7488E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30" creationId="{D016D612-5C73-5E11-147F-2FC661F2C1CC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31" creationId="{00CF461A-93E7-B687-C177-6D199EA9DB62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32" creationId="{E0DA31CE-FB70-8165-98F5-30EC22C7CA8B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33" creationId="{EC497263-3E22-35EA-2480-957B667EC8EE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34" creationId="{3D6C4305-2922-4327-8694-707E3D11EB35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35" creationId="{A19BF46C-8404-ECF8-CFA9-4A04A001989C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36" creationId="{84E9F521-2C90-04EE-A774-07E23C4F772C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37" creationId="{F2EACCE7-D461-93D1-E5A2-8FAD96E531D8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38" creationId="{2F00D873-2C9E-3F37-4D6A-70216601F66E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39" creationId="{4F38E3D4-1359-5B22-C10B-92D27431E498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40" creationId="{15C75E80-3CAE-8813-7B70-7BC9C891617E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41" creationId="{29FF07C0-9B28-3F57-8986-14C5047B9319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42" creationId="{C84DC123-7D8D-5D04-1DCC-3D5094BE53ED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43" creationId="{9C0EA38E-D8E3-4BE4-65A3-EE87998C3584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44" creationId="{DBD53A7B-1747-5D90-36B1-98F800320FC1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45" creationId="{31353518-EE3C-406C-EDB5-39D4DB6B753C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46" creationId="{873FC7C4-6EEF-E8DB-FAF7-66209913D37F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47" creationId="{F507C866-8EBF-3CBD-2998-8FDCA2C3A7EA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48" creationId="{E33EA103-F5DF-3481-C022-E28C07D2D0D9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49" creationId="{C6210DE4-ABF8-F8DA-1DFA-DBAA624DA361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50" creationId="{3425DB5A-7216-397A-86BE-706F372C7678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51" creationId="{F8A55F65-F481-76A7-F516-09B96163D92B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52" creationId="{78C74D1B-67BA-6756-9E8B-F98C0D5B3A21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53" creationId="{7839069C-3387-6E34-81D9-CE207CAE3681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54" creationId="{A6389DA1-39DF-0345-D408-C40F1DC42DF4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55" creationId="{E559FA72-D537-4E07-E0B8-8CD521A5DCA4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56" creationId="{AFF48D72-68A0-9869-936B-6B81687C89F0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57" creationId="{FC4CB2CF-77C0-0F8E-84ED-BCDA89688E51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58" creationId="{C74FA38D-53FF-6E2B-2C99-D38F288B8B6C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59" creationId="{ECA25716-EF6B-E433-216C-324962BE3004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60" creationId="{5ED671E6-0AAB-AAAB-3C39-E488EFE3B60F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61" creationId="{C7FAD28D-41E2-99AE-8C68-57E2EA3A3816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62" creationId="{05B543B8-FE6D-8F0F-6890-D14B9F461D4C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63" creationId="{A072029F-D643-6F68-5CF0-AF17471D2252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64" creationId="{A55CD523-E62F-D605-109F-C7EB8074A9F5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65" creationId="{A0FE3949-6D8E-E7AF-36EC-8F0199CB14D6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66" creationId="{177ECAAE-FED3-BFAC-FF31-20DF9EAF2D4E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67" creationId="{110E0C46-5F9C-C1DC-B2AD-C2CC98076453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68" creationId="{F12BB50B-60FE-4AF8-0A68-E9E913B76AA2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69" creationId="{55407927-B391-B70C-D542-7D08CA5C78AD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70" creationId="{C50D807D-DE4A-2293-9DEF-C08212BC0BF3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71" creationId="{A31391A5-F044-31E0-3D9A-40452CFE6C9A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72" creationId="{6B05AA1D-3C2F-2144-E672-168E540927B1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73" creationId="{722D87BB-9E6C-4EF8-DE73-4CE0061FF234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74" creationId="{008057A1-E979-DC1C-A632-AF7B4D7D9976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75" creationId="{1231547B-77F6-BF03-096A-9A91099D6C96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76" creationId="{7D8B7B6F-43EF-F990-1ED9-38AAE498143E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77" creationId="{B9265483-8DDF-2906-63A4-AC7383159D40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78" creationId="{C41B73D9-F7D9-B3B6-3C31-CE3101D3D2D4}"/>
          </ac:picMkLst>
        </pc:picChg>
        <pc:picChg chg="del">
          <ac:chgData name="Nicky Wakim" userId="63a62853-8dd4-431b-8872-ecc2181a70d8" providerId="ADAL" clId="{5BCA0E58-8CE1-7649-9482-41F3E4F911B0}" dt="2024-10-22T19:34:44.355" v="20" actId="27803"/>
          <ac:picMkLst>
            <pc:docMk/>
            <pc:sldMk cId="3454609937" sldId="291"/>
            <ac:picMk id="91" creationId="{EDAD80D7-EA13-5A59-38B9-AED5EE7C1C45}"/>
          </ac:picMkLst>
        </pc:picChg>
        <pc:cxnChg chg="del">
          <ac:chgData name="Nicky Wakim" userId="63a62853-8dd4-431b-8872-ecc2181a70d8" providerId="ADAL" clId="{5BCA0E58-8CE1-7649-9482-41F3E4F911B0}" dt="2024-10-22T19:32:59.639" v="2" actId="478"/>
          <ac:cxnSpMkLst>
            <pc:docMk/>
            <pc:sldMk cId="3454609937" sldId="291"/>
            <ac:cxnSpMk id="5" creationId="{AA9157F3-AEB9-7156-0C10-07D46648609A}"/>
          </ac:cxnSpMkLst>
        </pc:cxnChg>
        <pc:cxnChg chg="del">
          <ac:chgData name="Nicky Wakim" userId="63a62853-8dd4-431b-8872-ecc2181a70d8" providerId="ADAL" clId="{5BCA0E58-8CE1-7649-9482-41F3E4F911B0}" dt="2024-10-22T19:32:59.639" v="2" actId="478"/>
          <ac:cxnSpMkLst>
            <pc:docMk/>
            <pc:sldMk cId="3454609937" sldId="291"/>
            <ac:cxnSpMk id="79" creationId="{C934D658-4247-BF01-E951-7356D5DBCC75}"/>
          </ac:cxnSpMkLst>
        </pc:cxnChg>
        <pc:cxnChg chg="del">
          <ac:chgData name="Nicky Wakim" userId="63a62853-8dd4-431b-8872-ecc2181a70d8" providerId="ADAL" clId="{5BCA0E58-8CE1-7649-9482-41F3E4F911B0}" dt="2024-10-22T19:32:59.639" v="2" actId="478"/>
          <ac:cxnSpMkLst>
            <pc:docMk/>
            <pc:sldMk cId="3454609937" sldId="291"/>
            <ac:cxnSpMk id="81" creationId="{CAA2AEB0-5CE4-EE66-0B86-242DFA0AE664}"/>
          </ac:cxnSpMkLst>
        </pc:cxnChg>
        <pc:cxnChg chg="del">
          <ac:chgData name="Nicky Wakim" userId="63a62853-8dd4-431b-8872-ecc2181a70d8" providerId="ADAL" clId="{5BCA0E58-8CE1-7649-9482-41F3E4F911B0}" dt="2024-10-22T19:32:59.639" v="2" actId="478"/>
          <ac:cxnSpMkLst>
            <pc:docMk/>
            <pc:sldMk cId="3454609937" sldId="291"/>
            <ac:cxnSpMk id="83" creationId="{AD70C244-20DC-9525-45A2-899D86F9DEC9}"/>
          </ac:cxnSpMkLst>
        </pc:cxnChg>
      </pc:sldChg>
      <pc:sldChg chg="addSp delSp modSp add mod">
        <pc:chgData name="Nicky Wakim" userId="63a62853-8dd4-431b-8872-ecc2181a70d8" providerId="ADAL" clId="{5BCA0E58-8CE1-7649-9482-41F3E4F911B0}" dt="2024-10-22T19:36:38.147" v="37" actId="164"/>
        <pc:sldMkLst>
          <pc:docMk/>
          <pc:sldMk cId="3668175426" sldId="292"/>
        </pc:sldMkLst>
        <pc:spChg chg="mod">
          <ac:chgData name="Nicky Wakim" userId="63a62853-8dd4-431b-8872-ecc2181a70d8" providerId="ADAL" clId="{5BCA0E58-8CE1-7649-9482-41F3E4F911B0}" dt="2024-10-22T19:36:38.147" v="37" actId="164"/>
          <ac:spMkLst>
            <pc:docMk/>
            <pc:sldMk cId="3668175426" sldId="292"/>
            <ac:spMk id="2" creationId="{EFDF952A-F5D5-6DE5-E842-6A531B275BFE}"/>
          </ac:spMkLst>
        </pc:spChg>
        <pc:spChg chg="mod">
          <ac:chgData name="Nicky Wakim" userId="63a62853-8dd4-431b-8872-ecc2181a70d8" providerId="ADAL" clId="{5BCA0E58-8CE1-7649-9482-41F3E4F911B0}" dt="2024-10-22T19:36:38.147" v="37" actId="164"/>
          <ac:spMkLst>
            <pc:docMk/>
            <pc:sldMk cId="3668175426" sldId="292"/>
            <ac:spMk id="3" creationId="{F6900C96-F62B-32C3-7AE8-C97A7FD7AB03}"/>
          </ac:spMkLst>
        </pc:spChg>
        <pc:spChg chg="add mod">
          <ac:chgData name="Nicky Wakim" userId="63a62853-8dd4-431b-8872-ecc2181a70d8" providerId="ADAL" clId="{5BCA0E58-8CE1-7649-9482-41F3E4F911B0}" dt="2024-10-22T19:36:38.147" v="37" actId="164"/>
          <ac:spMkLst>
            <pc:docMk/>
            <pc:sldMk cId="3668175426" sldId="292"/>
            <ac:spMk id="4" creationId="{8FDA283E-1E9F-1576-AA5E-A10D4160E62F}"/>
          </ac:spMkLst>
        </pc:spChg>
        <pc:spChg chg="mod">
          <ac:chgData name="Nicky Wakim" userId="63a62853-8dd4-431b-8872-ecc2181a70d8" providerId="ADAL" clId="{5BCA0E58-8CE1-7649-9482-41F3E4F911B0}" dt="2024-10-22T19:36:38.147" v="37" actId="164"/>
          <ac:spMkLst>
            <pc:docMk/>
            <pc:sldMk cId="3668175426" sldId="292"/>
            <ac:spMk id="6" creationId="{ECF6AF99-DC6B-A7EE-6123-2FECA224DA6D}"/>
          </ac:spMkLst>
        </pc:spChg>
        <pc:spChg chg="add mod">
          <ac:chgData name="Nicky Wakim" userId="63a62853-8dd4-431b-8872-ecc2181a70d8" providerId="ADAL" clId="{5BCA0E58-8CE1-7649-9482-41F3E4F911B0}" dt="2024-10-22T19:36:38.147" v="37" actId="164"/>
          <ac:spMkLst>
            <pc:docMk/>
            <pc:sldMk cId="3668175426" sldId="292"/>
            <ac:spMk id="80" creationId="{27B06D6B-DDCB-EB61-8D70-ED0700F4F8DD}"/>
          </ac:spMkLst>
        </pc:spChg>
        <pc:spChg chg="del mod">
          <ac:chgData name="Nicky Wakim" userId="63a62853-8dd4-431b-8872-ecc2181a70d8" providerId="ADAL" clId="{5BCA0E58-8CE1-7649-9482-41F3E4F911B0}" dt="2024-10-22T19:36:03.024" v="33" actId="478"/>
          <ac:spMkLst>
            <pc:docMk/>
            <pc:sldMk cId="3668175426" sldId="292"/>
            <ac:spMk id="81" creationId="{0C3ED5EC-5F90-5316-54BE-AFE7E0777A8C}"/>
          </ac:spMkLst>
        </pc:spChg>
        <pc:spChg chg="mod">
          <ac:chgData name="Nicky Wakim" userId="63a62853-8dd4-431b-8872-ecc2181a70d8" providerId="ADAL" clId="{5BCA0E58-8CE1-7649-9482-41F3E4F911B0}" dt="2024-10-22T19:36:38.147" v="37" actId="164"/>
          <ac:spMkLst>
            <pc:docMk/>
            <pc:sldMk cId="3668175426" sldId="292"/>
            <ac:spMk id="83" creationId="{33A4AC87-A087-48AB-26A6-D0A086712F43}"/>
          </ac:spMkLst>
        </pc:spChg>
        <pc:spChg chg="mod">
          <ac:chgData name="Nicky Wakim" userId="63a62853-8dd4-431b-8872-ecc2181a70d8" providerId="ADAL" clId="{5BCA0E58-8CE1-7649-9482-41F3E4F911B0}" dt="2024-10-22T19:36:38.147" v="37" actId="164"/>
          <ac:spMkLst>
            <pc:docMk/>
            <pc:sldMk cId="3668175426" sldId="292"/>
            <ac:spMk id="85" creationId="{2AB772F1-CF99-922E-4937-9170DE5E6910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86" creationId="{36037793-5322-529F-A0CD-BEF70E95A36A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87" creationId="{6B963769-1D6F-5E9C-EFBE-A9C898E3C711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89" creationId="{020E7371-7F49-2A16-CE31-A83011805197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90" creationId="{9F6FC78E-4464-93EB-4F7A-1AB9B5046F60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92" creationId="{72A8B8B5-7827-3A98-5E00-8650FAFE4DAD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93" creationId="{FDA75FDD-C85F-8F46-CCBF-9DDD684D0E76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95" creationId="{6B80DF0C-F46E-C138-692D-7E19C3C3006B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96" creationId="{FCE43B00-687D-CA3A-356A-34C011520748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98" creationId="{AACFF90C-057E-156E-AA08-842B3DEADA0C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99" creationId="{EDF615A4-4AD2-EE2E-8608-FAECBBBF8301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01" creationId="{69225DCA-A5DB-86C8-19D0-24EF61295634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02" creationId="{8DA45AD4-D45C-E19D-7D7B-B5D9FCCAF632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04" creationId="{70D76FBB-9745-FBD8-7363-521B5AC78EFF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05" creationId="{079DAA97-9B28-9EEE-7210-B0E1EEC90362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07" creationId="{D824FB03-CF8B-8795-8AE1-7480E62FB896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08" creationId="{5E67AF0E-E456-C153-30C9-94757F43F5B9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10" creationId="{9305ED49-6FDF-E9C2-4C67-11A2E72B8226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11" creationId="{28D070C8-197C-09F3-6F79-D32C3D861EC1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13" creationId="{61D643CB-CBFA-6433-E432-3381B2812548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14" creationId="{D3008CA1-8BFF-3586-F48C-91C5CFB118B3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16" creationId="{8D67F24C-E8C5-28E4-22D1-6B2902376045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17" creationId="{28966CDB-6A4D-8817-4F20-81BD303D439E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19" creationId="{D68C6A33-166C-B07D-92BC-6978E0552984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20" creationId="{6AD0B4C1-EAD0-6F4D-5048-6ACC847C66FB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22" creationId="{F80B858F-90A3-86DD-E1D1-2D4BEC60EAC2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23" creationId="{7D269D57-3A96-5C7D-050A-267F76B61CD1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25" creationId="{6FF2A7FC-36EA-326B-AF9A-3DD17214D127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26" creationId="{A6B7CA21-D7BB-A564-3632-4F4361402924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28" creationId="{2E0DC5EE-57A8-35B4-921E-7DD41782D8D1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29" creationId="{CDCD4A17-B35B-CE3F-CAE4-0E3DA49A531B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31" creationId="{2AA40422-53CE-2D0C-06F3-AE2239EA221B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32" creationId="{52E39990-EC33-1CE8-2FBC-32ACADCD9D5C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34" creationId="{35E2AC19-EFBC-31BD-E924-D122665CE954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35" creationId="{36991456-5545-9BE3-333E-45F5A91E6A61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37" creationId="{DB263579-0418-ECAD-A062-19175368FBAA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38" creationId="{CAA1967C-CDDC-B6D3-BD89-4AF19231FD77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40" creationId="{22C734EE-7DBD-1D13-D0C3-BB7A3176F410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41" creationId="{8BBD980D-283D-2B01-62EA-41C34BE8AB5D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43" creationId="{0AEA3463-45D3-080B-7E65-0701D3CC8307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44" creationId="{E907D903-E706-3392-05EE-E53EF8FE1DF3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46" creationId="{7465C92F-382E-45BE-503C-E8D6B69DA363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47" creationId="{6C8B5C4A-E80B-6A1A-6590-4306FC24FC36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49" creationId="{9FD4620D-D107-69AA-B7B4-416A23683A76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50" creationId="{9008E8DB-D9BA-E981-CCCA-1FB5DDAFF95C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52" creationId="{DDA4CFDB-412B-2742-DBB2-5D7E95457BD4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53" creationId="{60AC9A84-8CEA-EA09-135B-BF02C4AE4966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55" creationId="{19CB35C6-7F0F-8E23-0644-25BC247E353C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56" creationId="{34063364-2A10-D6A8-12D3-9ECBF378BCE6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58" creationId="{526B92A1-1FEA-416B-DE6A-0474DE018E67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59" creationId="{AA04B072-FF2C-BF67-99DE-68C4D28C976B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61" creationId="{019AA9ED-90F0-3C86-8E99-41988CB124F9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62" creationId="{47DABD8F-DF2D-B76F-B1C2-1FB63411C6CF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64" creationId="{CFF4CA1C-A49A-D7EA-2180-592712FE4282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65" creationId="{E22C97A5-41F2-A954-62EF-EC2E83D3BBC7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67" creationId="{223DD71E-B630-AA7D-07AE-4213177A47AD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68" creationId="{562A0CED-FFD7-E194-9109-B6E575EC65E4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70" creationId="{0D50BB4D-218C-AE9E-B8A0-03615A8A9B7A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71" creationId="{D4637339-DDAE-4FA7-DB90-51431B34FE2D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73" creationId="{089C1063-0656-61FF-C3E2-C1E115A6D494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74" creationId="{0609497F-0523-327C-EA9C-4D7D0964D74A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76" creationId="{E972A2BC-7641-3252-F785-6A72F916E3BC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77" creationId="{A43B0BD6-59B9-C44C-2E12-B8D80274D36B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79" creationId="{F61C3EF5-1C0A-5132-5C64-C486F488541C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80" creationId="{7D932AAD-1637-14B5-D1C5-67F573246C3F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82" creationId="{F154BA69-CBC2-6A86-3902-1185A359A519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83" creationId="{F5AC5ECC-8882-412C-A30B-4D0FC30AECAE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85" creationId="{19D18DE2-A5B1-FB44-5A6A-CA9ECDD5B305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86" creationId="{D96F3543-ACEE-56EA-6B76-233EC9F74160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88" creationId="{C8ADC4DC-F04A-8D37-C362-0F1452E2F725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89" creationId="{CC909DC9-6160-F559-C14E-403DC517E080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91" creationId="{186F78D5-D660-74AA-348F-795581940FF6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92" creationId="{20CDA4FE-BBED-E79E-B9E2-A710896EC23E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94" creationId="{F43CA489-450E-44BC-E02B-D5ED4635BA5A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95" creationId="{1A48520A-B8FF-4AE7-FA6C-21BB828ABDFB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97" creationId="{7EB1912D-573F-E65F-DF74-80BA112896E4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198" creationId="{E627B1F9-51B5-A09F-6AF6-8D3704B6FBB8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00" creationId="{314E5FA5-B3EA-9D4F-CAA9-94EB45287B91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01" creationId="{4374D5D5-FFFA-D95A-A683-6D8BC704D8E7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03" creationId="{43630FCB-033B-A2A2-D734-D4F9CBD889C1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04" creationId="{A4C63CA1-9175-5545-2B32-626D7341C6C5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06" creationId="{8C628557-F67B-85B1-DE57-C0658860A603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07" creationId="{1E4B5348-1912-E30F-12FE-9C4ACFCACA55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09" creationId="{A76DDFF3-E1FC-6076-959C-00F3C29EFEBB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10" creationId="{90F7467E-4C7E-6518-CA1D-BF79FC1E3FB0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12" creationId="{DFE87CA3-C5FF-4AAD-209F-F4B3D97D4EEF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13" creationId="{16AE4DC2-6FB1-944D-57D9-018043A59E24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15" creationId="{8247A55D-9F8A-E267-CA7D-C70325DBD820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16" creationId="{F0A92514-1237-9921-1670-5AC4FE5F3893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18" creationId="{D2E6949C-CEE1-59EA-DD16-D8EF3169A0C4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19" creationId="{31A6A48C-1074-F323-796A-E8037786378B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21" creationId="{715B832B-F7AA-715B-E922-0546BCD35634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22" creationId="{82ABECD7-14D6-4A8F-D923-D09D177117C1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24" creationId="{06C3A9DC-57D2-4782-0A1E-C4BF11D5E937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25" creationId="{04D9D306-F742-F284-AE39-E9E9F1C4C594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27" creationId="{C62BE511-9C6A-4F2E-EC9D-A42E76858D91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28" creationId="{300B4863-8E0E-1FFC-97D2-D0677FC7B09A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30" creationId="{534FF2F8-612C-B96C-7B10-B869F2642EDC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31" creationId="{9DB3B7D7-51F2-7F75-609D-3D96D396297A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33" creationId="{F412798C-A014-D631-0710-B6A9468BD4D1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34" creationId="{C3C78F90-4739-326A-D6EC-F605976289C9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36" creationId="{9240F682-DB86-3EFD-C5BF-38B54AD0A17B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37" creationId="{07FA8CD9-B07B-8795-4A9A-D436C6BDD8D0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39" creationId="{B9183591-1F2A-767B-65D9-47FD20FE0123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40" creationId="{75BCC98A-0E81-CCCB-BA27-7EA6D17E5997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42" creationId="{F43BE5BF-12FB-0568-BD7B-25CC82E86EA1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43" creationId="{F3EB01C5-4C40-72A0-3BD5-7F8D0E323CE0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45" creationId="{9DD35C13-1DA9-06CF-C89A-0AC274AC6C43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46" creationId="{FBE643EC-4D4F-5F58-5F0C-DEE32B1D007E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48" creationId="{16D11195-24F2-2C15-D7E4-6BBF106B1B2F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49" creationId="{4A6DC446-F99E-7585-C4E1-6357E9DA1D76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51" creationId="{9DEAB252-0AE7-0CE7-3B34-C3A6EDB48260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52" creationId="{192EE6E0-3B74-4D72-78DC-C05F78153852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54" creationId="{6BF8E788-714E-31C2-0881-CCD1A0F95BE7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55" creationId="{450FD2B4-8A42-EB50-7E7F-BC961741BD6A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57" creationId="{E83B1E45-0BAF-6D4D-5518-E0837F079E3A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58" creationId="{A10DC4E3-4099-5B02-1F12-40AB6DD818D4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60" creationId="{10444507-09EB-BE59-6592-A261DCBD5F24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61" creationId="{87D0370A-C25C-5140-2986-70AC99E5C799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63" creationId="{3BEC0F61-A67F-F38D-7B9E-160BACC97FF0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64" creationId="{F298D4B2-60C0-3EB6-3294-746123E7FF41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66" creationId="{C120F57F-486E-CBBC-95EA-3863D506DEFC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67" creationId="{60DFCAEF-7FF0-90BD-E54B-E04DA8A387CD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69" creationId="{9430E888-4B2B-BE53-4647-8D99D8ACE57C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70" creationId="{BA9A71BD-59AC-0DDE-5876-7D38235EFDC0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72" creationId="{717EEBDE-7F69-BD89-E260-0565A171C870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73" creationId="{391B2536-C8E6-1C6B-51DB-0EE05415087D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75" creationId="{AD0D6F8F-25FD-1F79-9243-4BE0986FAC03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76" creationId="{946180D5-7353-6CD6-1308-A3B4E275DE2C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78" creationId="{35273EC6-93B8-CAB5-6A11-A0E402BA59D2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79" creationId="{B6A709AF-5FCD-ADAC-E32F-69BDB2DC312D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81" creationId="{AF1E3174-8F84-6378-9A07-555BAA414A88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82" creationId="{6A1F0ACC-1A9B-85CD-1598-B03373057775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84" creationId="{66C487F8-E947-88DB-B6F8-5666CC204A9C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85" creationId="{B77F8D31-1B2F-9A90-763D-8A2DBDCDAA66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87" creationId="{DA62DEEA-470C-FFBE-53D8-CF06B9EECE4E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88" creationId="{C93738F7-0CF0-9E3F-CA11-8ADBCD271F07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90" creationId="{772547C4-528A-786B-C9AB-287C1D1FFD07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91" creationId="{53EBDEE0-A5ED-291C-6B05-168B85D05E34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93" creationId="{82AB2EC7-E6A5-C559-C1C7-A03CA705A60C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94" creationId="{7825F109-5405-F04A-B444-953861F8442A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96" creationId="{D8CF0EBE-8223-0DDB-9D61-BC9F7D7BFA75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97" creationId="{0A95BD80-E6B7-2023-720C-543A17908311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299" creationId="{24BFE022-C990-E551-BEF3-2BA1CD954357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300" creationId="{C4995417-045A-5E24-9346-A8A7848B3EE2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302" creationId="{067DB9A1-D375-A523-624E-BFA71EB5E0D3}"/>
          </ac:spMkLst>
        </pc:spChg>
        <pc:spChg chg="mod">
          <ac:chgData name="Nicky Wakim" userId="63a62853-8dd4-431b-8872-ecc2181a70d8" providerId="ADAL" clId="{5BCA0E58-8CE1-7649-9482-41F3E4F911B0}" dt="2024-10-22T19:36:32.392" v="36" actId="27803"/>
          <ac:spMkLst>
            <pc:docMk/>
            <pc:sldMk cId="3668175426" sldId="292"/>
            <ac:spMk id="303" creationId="{110F3C4B-7860-97A8-78B5-5D58D4BC27B9}"/>
          </ac:spMkLst>
        </pc:s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82" creationId="{5BE001B5-7BB4-EA51-F10E-7587967D40CA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88" creationId="{0CD24FAB-5D1F-BADB-271B-416B8FB7B5BD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91" creationId="{EA76FF44-B26C-6CAF-1B43-C6A188281207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94" creationId="{1D5D97DB-6AE2-7B4F-D998-830289D67497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97" creationId="{79797070-E55B-71CE-D1CA-7173F09AA4EE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00" creationId="{A4DB4F7C-041A-BDE9-CE26-7C72D6EFF6DD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03" creationId="{36819F61-05F6-3BCF-E86A-0CC7B3DF68A6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06" creationId="{5667F339-D6A4-2E3E-AA2F-751D293188A2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09" creationId="{AA35304F-7A67-0AF3-AF5F-B8C4323B15F4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12" creationId="{4588C561-BED0-6689-7B47-C55255EFBAF8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15" creationId="{FA3CDC60-72B3-5063-3C6E-E6BD8CA3282E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18" creationId="{8F81A72D-895E-1B78-D2E7-3FFD65C0A461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21" creationId="{A4968C89-84C8-B64F-41A3-789E4E2B3926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24" creationId="{D95B8129-C9C1-4A6B-78EC-A28355C48D5E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27" creationId="{F33B1444-78D2-27E0-E1B8-83D1202ACA49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30" creationId="{757F1E69-0133-8A7A-F972-D9F5713E5A35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33" creationId="{3EA7AFEB-EBDD-BEB5-7B51-3114C091FA95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36" creationId="{F18AAEAB-072C-CAC2-435E-BEA8E9CACA58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39" creationId="{037A03F6-8F0D-B07F-D0D0-C1E6ACC6CF55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42" creationId="{3B342602-9FF4-4A1C-4F0A-D19218F162A1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45" creationId="{6E5DB2E4-37E1-9DF2-B6F6-F3CAC8D592AF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48" creationId="{2F3E59E2-70BF-BEB8-8502-576A2B0917D4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51" creationId="{C26ED8F3-814A-40A2-94A1-CF1FC93C85A3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54" creationId="{222B7D70-BEDD-7405-39AD-8367FA3CFB32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57" creationId="{0F7034EB-FC0D-1C31-9768-83D97DB2BFC2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60" creationId="{6B34C9F9-2A68-2324-5814-0560F44D2A7A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63" creationId="{3256F03C-1816-E979-70DE-B4D9310B12A8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66" creationId="{3DDC3C04-C19B-4AC6-CB1F-086576DF7413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69" creationId="{5FB76CAB-CFBE-DB26-2D56-5225DEC3CF02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72" creationId="{824A5E34-ADFB-2AA6-8476-43F0FD929329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75" creationId="{8967682D-76F6-7EAD-DA44-96B9D1992748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78" creationId="{FA92B2B3-B428-40B7-CA58-B297C8E66E0C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81" creationId="{ABB8095D-14D1-70D3-1B13-4DFD2BA99AB2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84" creationId="{8F7A8112-87EA-0EE2-B47D-9C494AA12360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87" creationId="{8DBE0FF7-5793-EDF1-FC1B-0CA3B88B1F78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90" creationId="{FC8E9905-D96C-0D3F-B27C-45224EE91580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93" creationId="{9827BC3A-0CE8-0752-708B-C1302EA29083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96" creationId="{70E906A8-7428-2107-D998-8EBD3122A0F6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199" creationId="{F7A64EA5-4269-B0D9-B1F7-664A60F03C2C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02" creationId="{C8E5EA8C-D37F-1C0E-4657-82AA98C3696F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05" creationId="{2CE9E22D-ED96-3BE7-EEE2-5EC821FDC674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08" creationId="{06A464EA-1590-B560-9C23-FF2661AE3940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11" creationId="{9AF25E36-DD3F-660B-81C9-400378C41E69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14" creationId="{0599500A-A98C-9E4B-500C-3D8DC29BA674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17" creationId="{15DA0559-E03E-95F7-685F-871712801D85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20" creationId="{5D93C419-1D10-93E7-514B-EDF62D0EF03A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23" creationId="{9EEF985B-BFEF-DADD-4715-03BA721AE5EF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26" creationId="{1EF7448B-0615-7DCC-0F3A-4CA9A3E66784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29" creationId="{A03AA5D1-0C7B-106E-2A3C-05109410CF52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32" creationId="{0A11FA91-EBC9-D2E1-278E-23B127942DC3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35" creationId="{14063685-FD67-F061-C769-5360622D785D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38" creationId="{2D0B1DED-1447-F81B-0B41-F5F86A3DA867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41" creationId="{040EE100-9F0E-7897-58DC-7DDE00602BEE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44" creationId="{F0A95EE7-4436-A8FB-A4FD-ADF29992AA60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47" creationId="{E953F0C7-3358-98F5-B0A3-11C6AC825E04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50" creationId="{FC357EA9-7CF3-92B2-C4BE-904CCF746A0D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53" creationId="{724D0183-8BF8-8387-56AD-40EFD6701F32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56" creationId="{3BE843D0-FEC2-0322-62AD-CA6E87359DD7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59" creationId="{429D31D7-8FB4-C37B-F701-2B5CA575B615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62" creationId="{58B14631-81FF-77A4-6E96-3FB64DB1C8D0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65" creationId="{0C730CDD-BF56-289E-CF52-6822286E7167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68" creationId="{DA2830DD-FB60-8CAE-B182-15A445CD0D9B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71" creationId="{08FDB8E7-13D5-6938-408B-3CF4DF311034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74" creationId="{02CC4292-0323-1213-D609-4DA3DBCD0356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77" creationId="{55C105F2-D228-6E44-C44E-E9F6BB9EA0D0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80" creationId="{7220676B-0E9B-2B7D-7C99-49B0FA91AD76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83" creationId="{B3A674CA-F3F6-3D77-56EC-CAB0061FD8F5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86" creationId="{FDF48374-9A1C-F966-3FF4-3B2F6287E8CB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89" creationId="{86AEC30F-B0A3-954F-5596-FC71025CCF25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92" creationId="{4F9941EB-7BB2-F60E-891E-16AB08B962B3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95" creationId="{5DAF1D14-C312-3F6C-D688-4C13ECAF6A8F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298" creationId="{CA85781B-A1AE-497F-357D-A04334E5C9BF}"/>
          </ac:grpSpMkLst>
        </pc:grpChg>
        <pc:grpChg chg="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301" creationId="{FC5A920B-6CA2-58FE-072B-F62CE3E48BB9}"/>
          </ac:grpSpMkLst>
        </pc:grpChg>
        <pc:grpChg chg="add mod">
          <ac:chgData name="Nicky Wakim" userId="63a62853-8dd4-431b-8872-ecc2181a70d8" providerId="ADAL" clId="{5BCA0E58-8CE1-7649-9482-41F3E4F911B0}" dt="2024-10-22T19:36:38.147" v="37" actId="164"/>
          <ac:grpSpMkLst>
            <pc:docMk/>
            <pc:sldMk cId="3668175426" sldId="292"/>
            <ac:grpSpMk id="304" creationId="{CB3DC11C-053A-3A50-1ED5-F9EE45454D10}"/>
          </ac:grpSpMkLst>
        </pc:grp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7" creationId="{F7ABA581-FE8F-5199-0B95-F3AA7CEB3627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8" creationId="{D4B34C6C-C02F-3122-ADB0-817F5EFA9A73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9" creationId="{2573635B-9150-16B7-BCBD-FD92B95B3ECB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10" creationId="{8D4DC425-078D-A216-E8C5-70D62B0B2003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11" creationId="{CA1C8A5B-C315-715D-4775-A45D438A7ACF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12" creationId="{6861A574-8CE8-7502-0461-9643BC00E7A5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13" creationId="{D42FE131-2791-5E9A-A00F-5ECAC8FE46F0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14" creationId="{849035A9-8F2D-F6EB-2B6A-5B06945765A2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15" creationId="{69A2D130-EC11-D2C6-8588-01D57F962C77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16" creationId="{7F33C7DD-B0E0-5953-AFA0-E88A1AFB7ECD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17" creationId="{0421B450-729C-2847-C4E5-3201A8102B10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18" creationId="{C81954B4-C34E-DD70-7144-206DFDC7CEC3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19" creationId="{D14DAB41-C51B-B71A-7396-FAF7FD931606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20" creationId="{67FCFAD7-C168-A89F-7780-700B8BBCA389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21" creationId="{D7694373-5E2B-6343-9E53-6DBB837EAAD5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22" creationId="{AFBA6A5C-1E2E-EC0B-C1D2-2F88712414DD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23" creationId="{43E76028-15AC-6FC1-D76F-FEE8A47BA33D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24" creationId="{D6A70E83-DA22-719E-26E4-0E34001A9552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25" creationId="{571802AF-347B-4DC1-4E6E-C65A49BA188B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26" creationId="{D3F2B23F-1FDA-88D2-413B-B0DF3638F607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27" creationId="{1EA53900-1A1B-FBA5-1B26-5DC908C69944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28" creationId="{FFB5BD2A-4103-73CD-86CB-2C74C5D8AF5D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29" creationId="{5A2786BC-FE05-040D-7E91-2416B206D90B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30" creationId="{650F0E08-3099-A52B-3732-CFBA6CC3C6F1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31" creationId="{4B97FF81-FD79-737A-32FC-6E75AEC28426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32" creationId="{AD219B63-940A-1824-7219-BA084B82D451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33" creationId="{751993DA-F2E5-53E2-43A3-E32A72587630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34" creationId="{B4513714-BA87-45EA-9000-91FAD6A90612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35" creationId="{7C1C8050-EA0D-1189-B8E9-051DE60EC67B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36" creationId="{F5F2B336-007A-8DD0-4E0C-8C458E230672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37" creationId="{2BD1010E-B11A-59CE-3E6B-A07D80C10A5B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38" creationId="{83370C35-721C-2C93-7AB0-A60DC35CE88E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39" creationId="{A6F81AAF-AD85-72FC-6F51-068B24719E54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40" creationId="{CA2F9220-6B73-1DE3-112F-48C04852DA69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41" creationId="{C22431CB-8CED-9CE1-E306-73C3A4540611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42" creationId="{105F4659-2DE1-6888-8ACE-13A6E7CA5F97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43" creationId="{E5F6F6C6-547A-5F24-D4A6-1B943D19691E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44" creationId="{EC1FDCDF-122E-DA80-019A-B0BD3F93F877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45" creationId="{8BE3FBE3-2CD7-2305-EDE5-4CABEC28EFE6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46" creationId="{59D8E1E9-E246-5E79-C01B-6A30019B2ECD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47" creationId="{4261215D-D460-7B68-0915-13EC8B38EC0B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48" creationId="{E52A33D9-53A9-413E-5821-D7AE5265AD36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49" creationId="{CAB46FD4-2705-C418-0DD0-820473245849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50" creationId="{BC629668-6881-E4F8-5461-DD4E93BE5A22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51" creationId="{8AD7F18B-2BC1-AA57-0FFA-5DCD3063C209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52" creationId="{4DC79FBC-FDD0-F1FF-EDCE-F684334B46D3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53" creationId="{5B4B5968-CE93-0140-E8D7-2BFA211FCD24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54" creationId="{03F6A992-D062-00C3-0145-0F0AF2968098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55" creationId="{C6E3FFC5-677C-7CD5-33B1-04BDA7A1E7C2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56" creationId="{2FFF9A0E-AEB2-AB7B-8489-1F26B136302F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57" creationId="{0904BEDA-9820-FC3E-3E02-EC69C004E355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58" creationId="{2DBD507F-7760-48FD-D994-9DB800CAB8DE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59" creationId="{CFBDA699-BC00-FA15-23C1-3ABD2A056FFC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60" creationId="{EFD8FB77-9982-0992-4663-11ACCDF25ED7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61" creationId="{FCC2C9DF-ADA3-234F-45DC-140349C201A8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62" creationId="{F427C3BD-9366-41E3-4AC8-2D1CC06DFF28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63" creationId="{3FCF2920-30B0-5693-01D2-BEDC19C64E03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64" creationId="{AAA9CFA0-00D9-C098-8054-A7AC821A399D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65" creationId="{AE82D135-EC89-C613-CC87-306BA76C3118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66" creationId="{5844753D-1ACF-8084-59E3-77E71F5379C1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67" creationId="{03F0D894-CE98-C3F9-60D4-87DEA77DB581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68" creationId="{ADA32722-6DB9-65ED-84CA-0D74121CC465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69" creationId="{D808623C-5631-FBB4-B023-F409B41E3A37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70" creationId="{307B49C5-B5E4-D3E3-E320-F86DF5A349BB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71" creationId="{67D99267-0982-0C53-02C5-2890D4875062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72" creationId="{C8B7B8B6-AAE1-B608-BBD1-E500A57C1E96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73" creationId="{7BEEDC41-D1CF-7761-B2D5-986E32737F77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74" creationId="{D92C4259-16DB-1B58-960C-8918C80E520E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75" creationId="{01ABD2FD-B2AC-4024-27DB-46503E4D1550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76" creationId="{1A95A935-0E7F-7D2C-7529-777EB494C31B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77" creationId="{280A1B5A-18ED-6AE2-3BC3-DF3998A54AFD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78" creationId="{C6ACE0A6-7919-99B1-0F77-FBEF05DED2B3}"/>
          </ac:picMkLst>
        </pc:picChg>
        <pc:picChg chg="del">
          <ac:chgData name="Nicky Wakim" userId="63a62853-8dd4-431b-8872-ecc2181a70d8" providerId="ADAL" clId="{5BCA0E58-8CE1-7649-9482-41F3E4F911B0}" dt="2024-10-22T19:36:32.392" v="36" actId="27803"/>
          <ac:picMkLst>
            <pc:docMk/>
            <pc:sldMk cId="3668175426" sldId="292"/>
            <ac:picMk id="84" creationId="{18F562E0-DFA7-170D-F41A-4C5EBC895E7E}"/>
          </ac:picMkLst>
        </pc:picChg>
        <pc:cxnChg chg="mod">
          <ac:chgData name="Nicky Wakim" userId="63a62853-8dd4-431b-8872-ecc2181a70d8" providerId="ADAL" clId="{5BCA0E58-8CE1-7649-9482-41F3E4F911B0}" dt="2024-10-22T19:36:38.147" v="37" actId="164"/>
          <ac:cxnSpMkLst>
            <pc:docMk/>
            <pc:sldMk cId="3668175426" sldId="292"/>
            <ac:cxnSpMk id="5" creationId="{685904D1-0F62-2C52-FCAD-3D37495E6CB0}"/>
          </ac:cxnSpMkLst>
        </pc:cxnChg>
        <pc:cxnChg chg="mod">
          <ac:chgData name="Nicky Wakim" userId="63a62853-8dd4-431b-8872-ecc2181a70d8" providerId="ADAL" clId="{5BCA0E58-8CE1-7649-9482-41F3E4F911B0}" dt="2024-10-22T19:36:38.147" v="37" actId="164"/>
          <ac:cxnSpMkLst>
            <pc:docMk/>
            <pc:sldMk cId="3668175426" sldId="292"/>
            <ac:cxnSpMk id="79" creationId="{D6675984-9746-DDC0-2094-4749B7361EE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83093-0409-7C41-AEEF-BBF731C73614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10AED-FADE-9648-AE1B-5215CC14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5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10AED-FADE-9648-AE1B-5215CC1478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12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 = 66. inches</a:t>
            </a:r>
          </a:p>
          <a:p>
            <a:r>
              <a:rPr lang="en-US" dirty="0"/>
              <a:t>Sd = 3.1 inches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10AED-FADE-9648-AE1B-5215CC1478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5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FD56E-15AB-1B1A-1C0A-922FB374B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B97A79-C4AF-9BD5-7BF2-BD5CFA6292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E85872-C726-27D8-5F35-502A26991B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 = 66. inches</a:t>
            </a:r>
          </a:p>
          <a:p>
            <a:r>
              <a:rPr lang="en-US" dirty="0"/>
              <a:t>Sd = 3.1 inches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0CB16-D2BD-D40B-0173-3853BC17B7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10AED-FADE-9648-AE1B-5215CC1478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12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While we go through the example, keep in mind that there are three standard deviations that I will refer to: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800" dirty="0"/>
              <a:t>Variation (standard deviation) of the </a:t>
            </a:r>
            <a:r>
              <a:rPr lang="en-US" sz="2800" b="1" dirty="0"/>
              <a:t>population</a:t>
            </a:r>
            <a:r>
              <a:rPr lang="en-US" sz="2800" dirty="0"/>
              <a:t> (not observed)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800" dirty="0"/>
              <a:t>Variation (standard deviation) </a:t>
            </a:r>
            <a:r>
              <a:rPr lang="en-US" sz="2800" b="1" dirty="0"/>
              <a:t>within a sample </a:t>
            </a:r>
            <a:r>
              <a:rPr lang="en-US" sz="2800" dirty="0"/>
              <a:t>(observed) 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800" dirty="0"/>
              <a:t>Variation (standard deviation) </a:t>
            </a:r>
            <a:r>
              <a:rPr lang="en-US" sz="2800" b="1" dirty="0"/>
              <a:t>between samples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10AED-FADE-9648-AE1B-5215CC1478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4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While we go through the example, keep in mind that there are three standard deviations that I will refer to: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800" dirty="0"/>
              <a:t>Variation (standard deviation) of the </a:t>
            </a:r>
            <a:r>
              <a:rPr lang="en-US" sz="2800" b="1" dirty="0"/>
              <a:t>population</a:t>
            </a:r>
            <a:r>
              <a:rPr lang="en-US" sz="2800" dirty="0"/>
              <a:t> (not observed)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800" dirty="0"/>
              <a:t>Variation (standard deviation) </a:t>
            </a:r>
            <a:r>
              <a:rPr lang="en-US" sz="2800" b="1" dirty="0"/>
              <a:t>within a sample </a:t>
            </a:r>
            <a:r>
              <a:rPr lang="en-US" sz="2800" dirty="0"/>
              <a:t>(observed) 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800" dirty="0"/>
              <a:t>Variation (standard deviation) </a:t>
            </a:r>
            <a:r>
              <a:rPr lang="en-US" sz="2800" b="1" dirty="0"/>
              <a:t>between samples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10AED-FADE-9648-AE1B-5215CC1478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30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While we go through the example, keep in mind that there are three standard deviations that I will refer to: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800" dirty="0"/>
              <a:t>Variation (standard deviation) of the </a:t>
            </a:r>
            <a:r>
              <a:rPr lang="en-US" sz="2800" b="1" dirty="0"/>
              <a:t>population</a:t>
            </a:r>
            <a:r>
              <a:rPr lang="en-US" sz="2800" dirty="0"/>
              <a:t> (not observed)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800" dirty="0"/>
              <a:t>Variation (standard deviation) </a:t>
            </a:r>
            <a:r>
              <a:rPr lang="en-US" sz="2800" b="1" dirty="0"/>
              <a:t>within a sample </a:t>
            </a:r>
            <a:r>
              <a:rPr lang="en-US" sz="2800" dirty="0"/>
              <a:t>(observed) 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800" dirty="0"/>
              <a:t>Variation (standard deviation) </a:t>
            </a:r>
            <a:r>
              <a:rPr lang="en-US" sz="2800" b="1" dirty="0"/>
              <a:t>between samples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10AED-FADE-9648-AE1B-5215CC1478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9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2470-A907-604B-90EB-3473EB5A3B2C}" type="datetime1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9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C4D3-FB67-BB4B-864F-F2F493AD8FE6}" type="datetime1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2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22A4-39E5-D145-BEC1-4E8160E620AE}" type="datetime1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9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6391-BC76-6240-8191-C84F651615EB}" type="datetime1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3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6F08-CFB8-0D48-8AC3-382916A2A55B}" type="datetime1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6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A8BE8-6541-954E-8C03-6D3EA0C83470}" type="datetime1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6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78AA-8407-724F-8933-B9E266900D39}" type="datetime1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7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A13E-41D5-6948-9E6D-662EA87C0270}" type="datetime1">
              <a:rPr lang="en-US" smtClean="0"/>
              <a:t>10/25/24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7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18EF-2179-4041-A416-895B9D1B0841}" type="datetime1">
              <a:rPr lang="en-US" smtClean="0"/>
              <a:t>10/25/24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1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3099-D2A0-604C-8931-C8A2A7C506C4}" type="datetime1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1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4EAA-4475-DC43-80CA-CC6905B18579}" type="datetime1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72DD-810A-7648-A7B3-8D7C479CCF81}" type="datetime1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A2489-8576-9940-97D2-DB6900C3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9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0.png"/><Relationship Id="rId7" Type="http://schemas.openxmlformats.org/officeDocument/2006/relationships/image" Target="../media/image19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5.png"/><Relationship Id="rId5" Type="http://schemas.openxmlformats.org/officeDocument/2006/relationships/image" Target="../media/image17.png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1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BE3BF92-2F63-F17B-2C13-D592D6C303CB}"/>
              </a:ext>
            </a:extLst>
          </p:cNvPr>
          <p:cNvGrpSpPr/>
          <p:nvPr/>
        </p:nvGrpSpPr>
        <p:grpSpPr>
          <a:xfrm>
            <a:off x="-84109" y="0"/>
            <a:ext cx="12276109" cy="6858000"/>
            <a:chOff x="-84109" y="0"/>
            <a:chExt cx="12276109" cy="685800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8048849-3F00-2279-91CB-7C8C79D06654}"/>
                </a:ext>
              </a:extLst>
            </p:cNvPr>
            <p:cNvSpPr/>
            <p:nvPr/>
          </p:nvSpPr>
          <p:spPr>
            <a:xfrm>
              <a:off x="118871" y="525647"/>
              <a:ext cx="5469128" cy="55033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Content Placeholder 6" descr="Man with solid fill">
              <a:extLst>
                <a:ext uri="{FF2B5EF4-FFF2-40B4-BE49-F238E27FC236}">
                  <a16:creationId xmlns:a16="http://schemas.microsoft.com/office/drawing/2014/main" id="{576288CE-A94B-E74F-8B33-B066FEA96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4109" y="1456980"/>
              <a:ext cx="914400" cy="914400"/>
            </a:xfrm>
            <a:prstGeom prst="rect">
              <a:avLst/>
            </a:prstGeom>
          </p:spPr>
        </p:pic>
        <p:pic>
          <p:nvPicPr>
            <p:cNvPr id="9" name="Content Placeholder 6" descr="Man with solid fill">
              <a:extLst>
                <a:ext uri="{FF2B5EF4-FFF2-40B4-BE49-F238E27FC236}">
                  <a16:creationId xmlns:a16="http://schemas.microsoft.com/office/drawing/2014/main" id="{579B459A-9ABE-BA49-9C0D-FAC4836CC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4109" y="2371380"/>
              <a:ext cx="914400" cy="914400"/>
            </a:xfrm>
            <a:prstGeom prst="rect">
              <a:avLst/>
            </a:prstGeom>
          </p:spPr>
        </p:pic>
        <p:pic>
          <p:nvPicPr>
            <p:cNvPr id="10" name="Content Placeholder 6" descr="Man with solid fill">
              <a:extLst>
                <a:ext uri="{FF2B5EF4-FFF2-40B4-BE49-F238E27FC236}">
                  <a16:creationId xmlns:a16="http://schemas.microsoft.com/office/drawing/2014/main" id="{C06D751E-221E-3F4D-9EC3-D75394AF6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4109" y="3285780"/>
              <a:ext cx="914400" cy="914400"/>
            </a:xfrm>
            <a:prstGeom prst="rect">
              <a:avLst/>
            </a:prstGeom>
          </p:spPr>
        </p:pic>
        <p:pic>
          <p:nvPicPr>
            <p:cNvPr id="11" name="Content Placeholder 6" descr="Man with solid fill">
              <a:extLst>
                <a:ext uri="{FF2B5EF4-FFF2-40B4-BE49-F238E27FC236}">
                  <a16:creationId xmlns:a16="http://schemas.microsoft.com/office/drawing/2014/main" id="{2266B0AE-FE3F-E74A-BA28-287686FDA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4109" y="4200180"/>
              <a:ext cx="914400" cy="914400"/>
            </a:xfrm>
            <a:prstGeom prst="rect">
              <a:avLst/>
            </a:prstGeom>
          </p:spPr>
        </p:pic>
        <p:pic>
          <p:nvPicPr>
            <p:cNvPr id="12" name="Content Placeholder 6" descr="Man with solid fill">
              <a:extLst>
                <a:ext uri="{FF2B5EF4-FFF2-40B4-BE49-F238E27FC236}">
                  <a16:creationId xmlns:a16="http://schemas.microsoft.com/office/drawing/2014/main" id="{10A01A58-E151-1B4F-B4D4-427032C03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4109" y="5114580"/>
              <a:ext cx="914400" cy="914400"/>
            </a:xfrm>
            <a:prstGeom prst="rect">
              <a:avLst/>
            </a:prstGeom>
          </p:spPr>
        </p:pic>
        <p:pic>
          <p:nvPicPr>
            <p:cNvPr id="13" name="Content Placeholder 6" descr="Man with solid fill">
              <a:extLst>
                <a:ext uri="{FF2B5EF4-FFF2-40B4-BE49-F238E27FC236}">
                  <a16:creationId xmlns:a16="http://schemas.microsoft.com/office/drawing/2014/main" id="{53C1B243-80E9-9844-8D4A-F401ECFD6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091" y="542580"/>
              <a:ext cx="914400" cy="914400"/>
            </a:xfrm>
            <a:prstGeom prst="rect">
              <a:avLst/>
            </a:prstGeom>
          </p:spPr>
        </p:pic>
        <p:pic>
          <p:nvPicPr>
            <p:cNvPr id="14" name="Content Placeholder 6" descr="Man with solid fill">
              <a:extLst>
                <a:ext uri="{FF2B5EF4-FFF2-40B4-BE49-F238E27FC236}">
                  <a16:creationId xmlns:a16="http://schemas.microsoft.com/office/drawing/2014/main" id="{DE80E3B9-06AB-8848-9456-0B31F6606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091" y="1456980"/>
              <a:ext cx="914400" cy="914400"/>
            </a:xfrm>
            <a:prstGeom prst="rect">
              <a:avLst/>
            </a:prstGeom>
          </p:spPr>
        </p:pic>
        <p:pic>
          <p:nvPicPr>
            <p:cNvPr id="15" name="Content Placeholder 6" descr="Man with solid fill">
              <a:extLst>
                <a:ext uri="{FF2B5EF4-FFF2-40B4-BE49-F238E27FC236}">
                  <a16:creationId xmlns:a16="http://schemas.microsoft.com/office/drawing/2014/main" id="{1177124F-786D-1448-AA4F-874E7A914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091" y="2371380"/>
              <a:ext cx="914400" cy="914400"/>
            </a:xfrm>
            <a:prstGeom prst="rect">
              <a:avLst/>
            </a:prstGeom>
          </p:spPr>
        </p:pic>
        <p:pic>
          <p:nvPicPr>
            <p:cNvPr id="16" name="Content Placeholder 6" descr="Man with solid fill">
              <a:extLst>
                <a:ext uri="{FF2B5EF4-FFF2-40B4-BE49-F238E27FC236}">
                  <a16:creationId xmlns:a16="http://schemas.microsoft.com/office/drawing/2014/main" id="{4C4D28B0-7A15-6044-B729-5FB3952AF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091" y="3285780"/>
              <a:ext cx="914400" cy="914400"/>
            </a:xfrm>
            <a:prstGeom prst="rect">
              <a:avLst/>
            </a:prstGeom>
          </p:spPr>
        </p:pic>
        <p:pic>
          <p:nvPicPr>
            <p:cNvPr id="17" name="Content Placeholder 6" descr="Man with solid fill">
              <a:extLst>
                <a:ext uri="{FF2B5EF4-FFF2-40B4-BE49-F238E27FC236}">
                  <a16:creationId xmlns:a16="http://schemas.microsoft.com/office/drawing/2014/main" id="{CFEA3187-8EA7-574D-97E4-1FD4F3378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091" y="4200180"/>
              <a:ext cx="914400" cy="914400"/>
            </a:xfrm>
            <a:prstGeom prst="rect">
              <a:avLst/>
            </a:prstGeom>
          </p:spPr>
        </p:pic>
        <p:pic>
          <p:nvPicPr>
            <p:cNvPr id="18" name="Content Placeholder 6" descr="Man with solid fill">
              <a:extLst>
                <a:ext uri="{FF2B5EF4-FFF2-40B4-BE49-F238E27FC236}">
                  <a16:creationId xmlns:a16="http://schemas.microsoft.com/office/drawing/2014/main" id="{41A84525-E139-A14A-9C9F-5729DCC5E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091" y="5114580"/>
              <a:ext cx="914400" cy="914400"/>
            </a:xfrm>
            <a:prstGeom prst="rect">
              <a:avLst/>
            </a:prstGeom>
          </p:spPr>
        </p:pic>
        <p:pic>
          <p:nvPicPr>
            <p:cNvPr id="19" name="Content Placeholder 6" descr="Man with solid fill">
              <a:extLst>
                <a:ext uri="{FF2B5EF4-FFF2-40B4-BE49-F238E27FC236}">
                  <a16:creationId xmlns:a16="http://schemas.microsoft.com/office/drawing/2014/main" id="{3395CB1F-651C-F94D-B88B-832EE4A27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91" y="542580"/>
              <a:ext cx="914400" cy="914400"/>
            </a:xfrm>
            <a:prstGeom prst="rect">
              <a:avLst/>
            </a:prstGeom>
          </p:spPr>
        </p:pic>
        <p:pic>
          <p:nvPicPr>
            <p:cNvPr id="20" name="Content Placeholder 6" descr="Man with solid fill">
              <a:extLst>
                <a:ext uri="{FF2B5EF4-FFF2-40B4-BE49-F238E27FC236}">
                  <a16:creationId xmlns:a16="http://schemas.microsoft.com/office/drawing/2014/main" id="{E0406866-8992-F241-AE59-E12122B42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91" y="1456980"/>
              <a:ext cx="914400" cy="914400"/>
            </a:xfrm>
            <a:prstGeom prst="rect">
              <a:avLst/>
            </a:prstGeom>
          </p:spPr>
        </p:pic>
        <p:pic>
          <p:nvPicPr>
            <p:cNvPr id="21" name="Content Placeholder 6" descr="Man with solid fill">
              <a:extLst>
                <a:ext uri="{FF2B5EF4-FFF2-40B4-BE49-F238E27FC236}">
                  <a16:creationId xmlns:a16="http://schemas.microsoft.com/office/drawing/2014/main" id="{8619785B-F53C-1E42-B45F-AE0D721CC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91" y="2371380"/>
              <a:ext cx="914400" cy="914400"/>
            </a:xfrm>
            <a:prstGeom prst="rect">
              <a:avLst/>
            </a:prstGeom>
          </p:spPr>
        </p:pic>
        <p:pic>
          <p:nvPicPr>
            <p:cNvPr id="22" name="Content Placeholder 6" descr="Man with solid fill">
              <a:extLst>
                <a:ext uri="{FF2B5EF4-FFF2-40B4-BE49-F238E27FC236}">
                  <a16:creationId xmlns:a16="http://schemas.microsoft.com/office/drawing/2014/main" id="{4E3CF3F9-068F-014A-93FC-31807818F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91" y="3285780"/>
              <a:ext cx="914400" cy="914400"/>
            </a:xfrm>
            <a:prstGeom prst="rect">
              <a:avLst/>
            </a:prstGeom>
          </p:spPr>
        </p:pic>
        <p:pic>
          <p:nvPicPr>
            <p:cNvPr id="23" name="Content Placeholder 6" descr="Man with solid fill">
              <a:extLst>
                <a:ext uri="{FF2B5EF4-FFF2-40B4-BE49-F238E27FC236}">
                  <a16:creationId xmlns:a16="http://schemas.microsoft.com/office/drawing/2014/main" id="{BA23F2E3-A301-6749-AD1C-B14A60AC4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91" y="4200180"/>
              <a:ext cx="914400" cy="914400"/>
            </a:xfrm>
            <a:prstGeom prst="rect">
              <a:avLst/>
            </a:prstGeom>
          </p:spPr>
        </p:pic>
        <p:pic>
          <p:nvPicPr>
            <p:cNvPr id="24" name="Content Placeholder 6" descr="Man with solid fill">
              <a:extLst>
                <a:ext uri="{FF2B5EF4-FFF2-40B4-BE49-F238E27FC236}">
                  <a16:creationId xmlns:a16="http://schemas.microsoft.com/office/drawing/2014/main" id="{D5DC8FDE-C60C-6A4F-927F-811D13B3D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91" y="5114580"/>
              <a:ext cx="914400" cy="914400"/>
            </a:xfrm>
            <a:prstGeom prst="rect">
              <a:avLst/>
            </a:prstGeom>
          </p:spPr>
        </p:pic>
        <p:pic>
          <p:nvPicPr>
            <p:cNvPr id="25" name="Content Placeholder 6" descr="Man with solid fill">
              <a:extLst>
                <a:ext uri="{FF2B5EF4-FFF2-40B4-BE49-F238E27FC236}">
                  <a16:creationId xmlns:a16="http://schemas.microsoft.com/office/drawing/2014/main" id="{96334B4F-20B6-3349-A96A-E03A85C3E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7491" y="542580"/>
              <a:ext cx="914400" cy="914400"/>
            </a:xfrm>
            <a:prstGeom prst="rect">
              <a:avLst/>
            </a:prstGeom>
          </p:spPr>
        </p:pic>
        <p:pic>
          <p:nvPicPr>
            <p:cNvPr id="26" name="Content Placeholder 6" descr="Man with solid fill">
              <a:extLst>
                <a:ext uri="{FF2B5EF4-FFF2-40B4-BE49-F238E27FC236}">
                  <a16:creationId xmlns:a16="http://schemas.microsoft.com/office/drawing/2014/main" id="{6180953D-4254-094C-8A6E-0B3DC6334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7491" y="1456980"/>
              <a:ext cx="914400" cy="914400"/>
            </a:xfrm>
            <a:prstGeom prst="rect">
              <a:avLst/>
            </a:prstGeom>
          </p:spPr>
        </p:pic>
        <p:pic>
          <p:nvPicPr>
            <p:cNvPr id="27" name="Content Placeholder 6" descr="Man with solid fill">
              <a:extLst>
                <a:ext uri="{FF2B5EF4-FFF2-40B4-BE49-F238E27FC236}">
                  <a16:creationId xmlns:a16="http://schemas.microsoft.com/office/drawing/2014/main" id="{597ECF1B-1ED0-E64B-ACA3-78C44D7EA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7491" y="2371380"/>
              <a:ext cx="914400" cy="914400"/>
            </a:xfrm>
            <a:prstGeom prst="rect">
              <a:avLst/>
            </a:prstGeom>
          </p:spPr>
        </p:pic>
        <p:pic>
          <p:nvPicPr>
            <p:cNvPr id="28" name="Content Placeholder 6" descr="Man with solid fill">
              <a:extLst>
                <a:ext uri="{FF2B5EF4-FFF2-40B4-BE49-F238E27FC236}">
                  <a16:creationId xmlns:a16="http://schemas.microsoft.com/office/drawing/2014/main" id="{4A023A1D-4566-C74E-9948-02D47E531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7491" y="3285780"/>
              <a:ext cx="914400" cy="914400"/>
            </a:xfrm>
            <a:prstGeom prst="rect">
              <a:avLst/>
            </a:prstGeom>
          </p:spPr>
        </p:pic>
        <p:pic>
          <p:nvPicPr>
            <p:cNvPr id="29" name="Content Placeholder 6" descr="Man with solid fill">
              <a:extLst>
                <a:ext uri="{FF2B5EF4-FFF2-40B4-BE49-F238E27FC236}">
                  <a16:creationId xmlns:a16="http://schemas.microsoft.com/office/drawing/2014/main" id="{F6F35CE4-42B0-1348-878E-C3C7BD2FA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7491" y="4200180"/>
              <a:ext cx="914400" cy="914400"/>
            </a:xfrm>
            <a:prstGeom prst="rect">
              <a:avLst/>
            </a:prstGeom>
          </p:spPr>
        </p:pic>
        <p:pic>
          <p:nvPicPr>
            <p:cNvPr id="30" name="Content Placeholder 6" descr="Man with solid fill">
              <a:extLst>
                <a:ext uri="{FF2B5EF4-FFF2-40B4-BE49-F238E27FC236}">
                  <a16:creationId xmlns:a16="http://schemas.microsoft.com/office/drawing/2014/main" id="{869F102F-F82D-CA4D-8F0C-50082CCFF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7491" y="5114580"/>
              <a:ext cx="914400" cy="914400"/>
            </a:xfrm>
            <a:prstGeom prst="rect">
              <a:avLst/>
            </a:prstGeom>
          </p:spPr>
        </p:pic>
        <p:pic>
          <p:nvPicPr>
            <p:cNvPr id="31" name="Content Placeholder 6" descr="Man with solid fill">
              <a:extLst>
                <a:ext uri="{FF2B5EF4-FFF2-40B4-BE49-F238E27FC236}">
                  <a16:creationId xmlns:a16="http://schemas.microsoft.com/office/drawing/2014/main" id="{A5AADF80-63A1-9149-A414-F1B41C5AA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3008" y="542580"/>
              <a:ext cx="914400" cy="914400"/>
            </a:xfrm>
            <a:prstGeom prst="rect">
              <a:avLst/>
            </a:prstGeom>
          </p:spPr>
        </p:pic>
        <p:pic>
          <p:nvPicPr>
            <p:cNvPr id="32" name="Content Placeholder 6" descr="Man with solid fill">
              <a:extLst>
                <a:ext uri="{FF2B5EF4-FFF2-40B4-BE49-F238E27FC236}">
                  <a16:creationId xmlns:a16="http://schemas.microsoft.com/office/drawing/2014/main" id="{24799F8C-4519-6D4E-8EB7-3F6D5D497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3008" y="1456980"/>
              <a:ext cx="914400" cy="914400"/>
            </a:xfrm>
            <a:prstGeom prst="rect">
              <a:avLst/>
            </a:prstGeom>
          </p:spPr>
        </p:pic>
        <p:pic>
          <p:nvPicPr>
            <p:cNvPr id="33" name="Content Placeholder 6" descr="Man with solid fill">
              <a:extLst>
                <a:ext uri="{FF2B5EF4-FFF2-40B4-BE49-F238E27FC236}">
                  <a16:creationId xmlns:a16="http://schemas.microsoft.com/office/drawing/2014/main" id="{6B016E34-5F0F-A649-9B4F-2F42B6224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3008" y="2371380"/>
              <a:ext cx="914400" cy="914400"/>
            </a:xfrm>
            <a:prstGeom prst="rect">
              <a:avLst/>
            </a:prstGeom>
          </p:spPr>
        </p:pic>
        <p:pic>
          <p:nvPicPr>
            <p:cNvPr id="34" name="Content Placeholder 6" descr="Man with solid fill">
              <a:extLst>
                <a:ext uri="{FF2B5EF4-FFF2-40B4-BE49-F238E27FC236}">
                  <a16:creationId xmlns:a16="http://schemas.microsoft.com/office/drawing/2014/main" id="{AC7FE57A-9172-B54B-B070-80A0FE604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3008" y="3285780"/>
              <a:ext cx="914400" cy="914400"/>
            </a:xfrm>
            <a:prstGeom prst="rect">
              <a:avLst/>
            </a:prstGeom>
          </p:spPr>
        </p:pic>
        <p:pic>
          <p:nvPicPr>
            <p:cNvPr id="35" name="Content Placeholder 6" descr="Man with solid fill">
              <a:extLst>
                <a:ext uri="{FF2B5EF4-FFF2-40B4-BE49-F238E27FC236}">
                  <a16:creationId xmlns:a16="http://schemas.microsoft.com/office/drawing/2014/main" id="{A83CEC7D-E61D-1948-A6D1-9BE03D2CE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3008" y="4200180"/>
              <a:ext cx="914400" cy="914400"/>
            </a:xfrm>
            <a:prstGeom prst="rect">
              <a:avLst/>
            </a:prstGeom>
          </p:spPr>
        </p:pic>
        <p:pic>
          <p:nvPicPr>
            <p:cNvPr id="36" name="Content Placeholder 6" descr="Man with solid fill">
              <a:extLst>
                <a:ext uri="{FF2B5EF4-FFF2-40B4-BE49-F238E27FC236}">
                  <a16:creationId xmlns:a16="http://schemas.microsoft.com/office/drawing/2014/main" id="{4C21CDD5-7F90-4B4B-B05B-4900E37BB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3008" y="5114580"/>
              <a:ext cx="914400" cy="914400"/>
            </a:xfrm>
            <a:prstGeom prst="rect">
              <a:avLst/>
            </a:prstGeom>
          </p:spPr>
        </p:pic>
        <p:pic>
          <p:nvPicPr>
            <p:cNvPr id="37" name="Content Placeholder 6" descr="Man with solid fill">
              <a:extLst>
                <a:ext uri="{FF2B5EF4-FFF2-40B4-BE49-F238E27FC236}">
                  <a16:creationId xmlns:a16="http://schemas.microsoft.com/office/drawing/2014/main" id="{229FEE62-8CBD-104B-AF5D-9D9AB4E5A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8524" y="542580"/>
              <a:ext cx="914400" cy="914400"/>
            </a:xfrm>
            <a:prstGeom prst="rect">
              <a:avLst/>
            </a:prstGeom>
          </p:spPr>
        </p:pic>
        <p:pic>
          <p:nvPicPr>
            <p:cNvPr id="38" name="Content Placeholder 6" descr="Man with solid fill">
              <a:extLst>
                <a:ext uri="{FF2B5EF4-FFF2-40B4-BE49-F238E27FC236}">
                  <a16:creationId xmlns:a16="http://schemas.microsoft.com/office/drawing/2014/main" id="{13801695-9844-F74D-9D74-736536FD2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8524" y="1456980"/>
              <a:ext cx="914400" cy="914400"/>
            </a:xfrm>
            <a:prstGeom prst="rect">
              <a:avLst/>
            </a:prstGeom>
          </p:spPr>
        </p:pic>
        <p:pic>
          <p:nvPicPr>
            <p:cNvPr id="39" name="Content Placeholder 6" descr="Man with solid fill">
              <a:extLst>
                <a:ext uri="{FF2B5EF4-FFF2-40B4-BE49-F238E27FC236}">
                  <a16:creationId xmlns:a16="http://schemas.microsoft.com/office/drawing/2014/main" id="{120D4510-E8E2-894E-AE5A-3CF089529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8524" y="2371380"/>
              <a:ext cx="914400" cy="914400"/>
            </a:xfrm>
            <a:prstGeom prst="rect">
              <a:avLst/>
            </a:prstGeom>
          </p:spPr>
        </p:pic>
        <p:pic>
          <p:nvPicPr>
            <p:cNvPr id="40" name="Content Placeholder 6" descr="Man with solid fill">
              <a:extLst>
                <a:ext uri="{FF2B5EF4-FFF2-40B4-BE49-F238E27FC236}">
                  <a16:creationId xmlns:a16="http://schemas.microsoft.com/office/drawing/2014/main" id="{61370526-00BB-3247-99EC-1A3F23C75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8524" y="3285780"/>
              <a:ext cx="914400" cy="914400"/>
            </a:xfrm>
            <a:prstGeom prst="rect">
              <a:avLst/>
            </a:prstGeom>
          </p:spPr>
        </p:pic>
        <p:pic>
          <p:nvPicPr>
            <p:cNvPr id="41" name="Content Placeholder 6" descr="Man with solid fill">
              <a:extLst>
                <a:ext uri="{FF2B5EF4-FFF2-40B4-BE49-F238E27FC236}">
                  <a16:creationId xmlns:a16="http://schemas.microsoft.com/office/drawing/2014/main" id="{46798B14-B12E-874E-A7FF-DF14548F7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8524" y="4200180"/>
              <a:ext cx="914400" cy="914400"/>
            </a:xfrm>
            <a:prstGeom prst="rect">
              <a:avLst/>
            </a:prstGeom>
          </p:spPr>
        </p:pic>
        <p:pic>
          <p:nvPicPr>
            <p:cNvPr id="42" name="Content Placeholder 6" descr="Man with solid fill">
              <a:extLst>
                <a:ext uri="{FF2B5EF4-FFF2-40B4-BE49-F238E27FC236}">
                  <a16:creationId xmlns:a16="http://schemas.microsoft.com/office/drawing/2014/main" id="{65F3306B-9A68-F849-905E-91AB76A11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8524" y="5114580"/>
              <a:ext cx="914400" cy="914400"/>
            </a:xfrm>
            <a:prstGeom prst="rect">
              <a:avLst/>
            </a:prstGeom>
          </p:spPr>
        </p:pic>
        <p:pic>
          <p:nvPicPr>
            <p:cNvPr id="43" name="Content Placeholder 6" descr="Man with solid fill">
              <a:extLst>
                <a:ext uri="{FF2B5EF4-FFF2-40B4-BE49-F238E27FC236}">
                  <a16:creationId xmlns:a16="http://schemas.microsoft.com/office/drawing/2014/main" id="{729848B0-6E27-114D-AA49-CC3E2AC6E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5724" y="542580"/>
              <a:ext cx="914400" cy="914400"/>
            </a:xfrm>
            <a:prstGeom prst="rect">
              <a:avLst/>
            </a:prstGeom>
          </p:spPr>
        </p:pic>
        <p:pic>
          <p:nvPicPr>
            <p:cNvPr id="44" name="Content Placeholder 6" descr="Man with solid fill">
              <a:extLst>
                <a:ext uri="{FF2B5EF4-FFF2-40B4-BE49-F238E27FC236}">
                  <a16:creationId xmlns:a16="http://schemas.microsoft.com/office/drawing/2014/main" id="{B9DEFD84-20B6-664F-9611-E4CCF692E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5724" y="1456980"/>
              <a:ext cx="914400" cy="914400"/>
            </a:xfrm>
            <a:prstGeom prst="rect">
              <a:avLst/>
            </a:prstGeom>
          </p:spPr>
        </p:pic>
        <p:pic>
          <p:nvPicPr>
            <p:cNvPr id="45" name="Content Placeholder 6" descr="Man with solid fill">
              <a:extLst>
                <a:ext uri="{FF2B5EF4-FFF2-40B4-BE49-F238E27FC236}">
                  <a16:creationId xmlns:a16="http://schemas.microsoft.com/office/drawing/2014/main" id="{1DC6A9AE-EBEE-C849-B743-71CC9FCFF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5724" y="2371380"/>
              <a:ext cx="914400" cy="914400"/>
            </a:xfrm>
            <a:prstGeom prst="rect">
              <a:avLst/>
            </a:prstGeom>
          </p:spPr>
        </p:pic>
        <p:pic>
          <p:nvPicPr>
            <p:cNvPr id="46" name="Content Placeholder 6" descr="Man with solid fill">
              <a:extLst>
                <a:ext uri="{FF2B5EF4-FFF2-40B4-BE49-F238E27FC236}">
                  <a16:creationId xmlns:a16="http://schemas.microsoft.com/office/drawing/2014/main" id="{C7D74898-FFAA-6C4A-B4FC-6E9470F1A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5724" y="3285780"/>
              <a:ext cx="914400" cy="914400"/>
            </a:xfrm>
            <a:prstGeom prst="rect">
              <a:avLst/>
            </a:prstGeom>
          </p:spPr>
        </p:pic>
        <p:pic>
          <p:nvPicPr>
            <p:cNvPr id="47" name="Content Placeholder 6" descr="Man with solid fill">
              <a:extLst>
                <a:ext uri="{FF2B5EF4-FFF2-40B4-BE49-F238E27FC236}">
                  <a16:creationId xmlns:a16="http://schemas.microsoft.com/office/drawing/2014/main" id="{0F3CD973-1817-C848-892B-6AED7A8D3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5724" y="4200180"/>
              <a:ext cx="914400" cy="914400"/>
            </a:xfrm>
            <a:prstGeom prst="rect">
              <a:avLst/>
            </a:prstGeom>
          </p:spPr>
        </p:pic>
        <p:pic>
          <p:nvPicPr>
            <p:cNvPr id="48" name="Content Placeholder 6" descr="Man with solid fill">
              <a:extLst>
                <a:ext uri="{FF2B5EF4-FFF2-40B4-BE49-F238E27FC236}">
                  <a16:creationId xmlns:a16="http://schemas.microsoft.com/office/drawing/2014/main" id="{FC0BD49F-7FF3-3342-AEAC-96D2ACD94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5724" y="5114580"/>
              <a:ext cx="914400" cy="914400"/>
            </a:xfrm>
            <a:prstGeom prst="rect">
              <a:avLst/>
            </a:prstGeom>
          </p:spPr>
        </p:pic>
        <p:pic>
          <p:nvPicPr>
            <p:cNvPr id="49" name="Content Placeholder 6" descr="Man with solid fill">
              <a:extLst>
                <a:ext uri="{FF2B5EF4-FFF2-40B4-BE49-F238E27FC236}">
                  <a16:creationId xmlns:a16="http://schemas.microsoft.com/office/drawing/2014/main" id="{A01D4C3C-8154-044C-98FC-88438C5D6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924" y="542580"/>
              <a:ext cx="914400" cy="914400"/>
            </a:xfrm>
            <a:prstGeom prst="rect">
              <a:avLst/>
            </a:prstGeom>
          </p:spPr>
        </p:pic>
        <p:pic>
          <p:nvPicPr>
            <p:cNvPr id="50" name="Content Placeholder 6" descr="Man with solid fill">
              <a:extLst>
                <a:ext uri="{FF2B5EF4-FFF2-40B4-BE49-F238E27FC236}">
                  <a16:creationId xmlns:a16="http://schemas.microsoft.com/office/drawing/2014/main" id="{8B71A47A-01C0-CA4B-A72D-0CBEC7620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924" y="1456980"/>
              <a:ext cx="914400" cy="914400"/>
            </a:xfrm>
            <a:prstGeom prst="rect">
              <a:avLst/>
            </a:prstGeom>
          </p:spPr>
        </p:pic>
        <p:pic>
          <p:nvPicPr>
            <p:cNvPr id="51" name="Content Placeholder 6" descr="Man with solid fill">
              <a:extLst>
                <a:ext uri="{FF2B5EF4-FFF2-40B4-BE49-F238E27FC236}">
                  <a16:creationId xmlns:a16="http://schemas.microsoft.com/office/drawing/2014/main" id="{6F0F9AF6-3442-624C-BE75-E27C33559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924" y="2371380"/>
              <a:ext cx="914400" cy="914400"/>
            </a:xfrm>
            <a:prstGeom prst="rect">
              <a:avLst/>
            </a:prstGeom>
          </p:spPr>
        </p:pic>
        <p:pic>
          <p:nvPicPr>
            <p:cNvPr id="52" name="Content Placeholder 6" descr="Man with solid fill">
              <a:extLst>
                <a:ext uri="{FF2B5EF4-FFF2-40B4-BE49-F238E27FC236}">
                  <a16:creationId xmlns:a16="http://schemas.microsoft.com/office/drawing/2014/main" id="{9B14F820-AD5F-8340-BB01-D4BCB8E8E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924" y="3285780"/>
              <a:ext cx="914400" cy="914400"/>
            </a:xfrm>
            <a:prstGeom prst="rect">
              <a:avLst/>
            </a:prstGeom>
          </p:spPr>
        </p:pic>
        <p:pic>
          <p:nvPicPr>
            <p:cNvPr id="53" name="Content Placeholder 6" descr="Man with solid fill">
              <a:extLst>
                <a:ext uri="{FF2B5EF4-FFF2-40B4-BE49-F238E27FC236}">
                  <a16:creationId xmlns:a16="http://schemas.microsoft.com/office/drawing/2014/main" id="{FAE3AE30-4924-F34E-9C8A-5B40CB93D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924" y="4200180"/>
              <a:ext cx="914400" cy="914400"/>
            </a:xfrm>
            <a:prstGeom prst="rect">
              <a:avLst/>
            </a:prstGeom>
          </p:spPr>
        </p:pic>
        <p:pic>
          <p:nvPicPr>
            <p:cNvPr id="54" name="Content Placeholder 6" descr="Man with solid fill">
              <a:extLst>
                <a:ext uri="{FF2B5EF4-FFF2-40B4-BE49-F238E27FC236}">
                  <a16:creationId xmlns:a16="http://schemas.microsoft.com/office/drawing/2014/main" id="{4C2E5F52-082F-4D45-A301-A3DA55B66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924" y="5114580"/>
              <a:ext cx="914400" cy="914400"/>
            </a:xfrm>
            <a:prstGeom prst="rect">
              <a:avLst/>
            </a:prstGeom>
          </p:spPr>
        </p:pic>
        <p:pic>
          <p:nvPicPr>
            <p:cNvPr id="55" name="Content Placeholder 6" descr="Man with solid fill">
              <a:extLst>
                <a:ext uri="{FF2B5EF4-FFF2-40B4-BE49-F238E27FC236}">
                  <a16:creationId xmlns:a16="http://schemas.microsoft.com/office/drawing/2014/main" id="{81E40A74-152D-CF4C-A680-BD32C5BBA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0124" y="542580"/>
              <a:ext cx="914400" cy="914400"/>
            </a:xfrm>
            <a:prstGeom prst="rect">
              <a:avLst/>
            </a:prstGeom>
          </p:spPr>
        </p:pic>
        <p:pic>
          <p:nvPicPr>
            <p:cNvPr id="56" name="Content Placeholder 6" descr="Man with solid fill">
              <a:extLst>
                <a:ext uri="{FF2B5EF4-FFF2-40B4-BE49-F238E27FC236}">
                  <a16:creationId xmlns:a16="http://schemas.microsoft.com/office/drawing/2014/main" id="{F4CF5376-A219-7049-A1E8-72283BC59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0124" y="1456980"/>
              <a:ext cx="914400" cy="914400"/>
            </a:xfrm>
            <a:prstGeom prst="rect">
              <a:avLst/>
            </a:prstGeom>
          </p:spPr>
        </p:pic>
        <p:pic>
          <p:nvPicPr>
            <p:cNvPr id="57" name="Content Placeholder 6" descr="Man with solid fill">
              <a:extLst>
                <a:ext uri="{FF2B5EF4-FFF2-40B4-BE49-F238E27FC236}">
                  <a16:creationId xmlns:a16="http://schemas.microsoft.com/office/drawing/2014/main" id="{1A799D79-6FCD-C541-AB9C-6AB3D1567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0124" y="2371380"/>
              <a:ext cx="914400" cy="914400"/>
            </a:xfrm>
            <a:prstGeom prst="rect">
              <a:avLst/>
            </a:prstGeom>
          </p:spPr>
        </p:pic>
        <p:pic>
          <p:nvPicPr>
            <p:cNvPr id="58" name="Content Placeholder 6" descr="Man with solid fill">
              <a:extLst>
                <a:ext uri="{FF2B5EF4-FFF2-40B4-BE49-F238E27FC236}">
                  <a16:creationId xmlns:a16="http://schemas.microsoft.com/office/drawing/2014/main" id="{B16A0375-17BA-924D-B58B-F239613AC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0124" y="3285780"/>
              <a:ext cx="914400" cy="914400"/>
            </a:xfrm>
            <a:prstGeom prst="rect">
              <a:avLst/>
            </a:prstGeom>
          </p:spPr>
        </p:pic>
        <p:pic>
          <p:nvPicPr>
            <p:cNvPr id="59" name="Content Placeholder 6" descr="Man with solid fill">
              <a:extLst>
                <a:ext uri="{FF2B5EF4-FFF2-40B4-BE49-F238E27FC236}">
                  <a16:creationId xmlns:a16="http://schemas.microsoft.com/office/drawing/2014/main" id="{B51C14E1-D401-F84B-9714-019AD9CDB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0124" y="4200180"/>
              <a:ext cx="914400" cy="914400"/>
            </a:xfrm>
            <a:prstGeom prst="rect">
              <a:avLst/>
            </a:prstGeom>
          </p:spPr>
        </p:pic>
        <p:pic>
          <p:nvPicPr>
            <p:cNvPr id="60" name="Content Placeholder 6" descr="Man with solid fill">
              <a:extLst>
                <a:ext uri="{FF2B5EF4-FFF2-40B4-BE49-F238E27FC236}">
                  <a16:creationId xmlns:a16="http://schemas.microsoft.com/office/drawing/2014/main" id="{007CEF9F-D76B-E047-935C-E1E159848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0124" y="5114580"/>
              <a:ext cx="914400" cy="914400"/>
            </a:xfrm>
            <a:prstGeom prst="rect">
              <a:avLst/>
            </a:prstGeom>
          </p:spPr>
        </p:pic>
        <p:pic>
          <p:nvPicPr>
            <p:cNvPr id="61" name="Content Placeholder 6" descr="Man with solid fill">
              <a:extLst>
                <a:ext uri="{FF2B5EF4-FFF2-40B4-BE49-F238E27FC236}">
                  <a16:creationId xmlns:a16="http://schemas.microsoft.com/office/drawing/2014/main" id="{F3A5DB50-8B94-4746-A0FB-3F691BDAF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3955" y="542580"/>
              <a:ext cx="914400" cy="914400"/>
            </a:xfrm>
            <a:prstGeom prst="rect">
              <a:avLst/>
            </a:prstGeom>
          </p:spPr>
        </p:pic>
        <p:pic>
          <p:nvPicPr>
            <p:cNvPr id="62" name="Content Placeholder 6" descr="Man with solid fill">
              <a:extLst>
                <a:ext uri="{FF2B5EF4-FFF2-40B4-BE49-F238E27FC236}">
                  <a16:creationId xmlns:a16="http://schemas.microsoft.com/office/drawing/2014/main" id="{511B9A1F-65CC-694B-B295-683158B2A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3955" y="1456980"/>
              <a:ext cx="914400" cy="914400"/>
            </a:xfrm>
            <a:prstGeom prst="rect">
              <a:avLst/>
            </a:prstGeom>
          </p:spPr>
        </p:pic>
        <p:pic>
          <p:nvPicPr>
            <p:cNvPr id="63" name="Content Placeholder 6" descr="Man with solid fill">
              <a:extLst>
                <a:ext uri="{FF2B5EF4-FFF2-40B4-BE49-F238E27FC236}">
                  <a16:creationId xmlns:a16="http://schemas.microsoft.com/office/drawing/2014/main" id="{1998D5A1-01C5-D649-AD06-17E76B157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3955" y="2371380"/>
              <a:ext cx="914400" cy="914400"/>
            </a:xfrm>
            <a:prstGeom prst="rect">
              <a:avLst/>
            </a:prstGeom>
          </p:spPr>
        </p:pic>
        <p:pic>
          <p:nvPicPr>
            <p:cNvPr id="64" name="Content Placeholder 6" descr="Man with solid fill">
              <a:extLst>
                <a:ext uri="{FF2B5EF4-FFF2-40B4-BE49-F238E27FC236}">
                  <a16:creationId xmlns:a16="http://schemas.microsoft.com/office/drawing/2014/main" id="{53076F27-AFF0-2346-A798-C85EA01FD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3955" y="3285780"/>
              <a:ext cx="914400" cy="914400"/>
            </a:xfrm>
            <a:prstGeom prst="rect">
              <a:avLst/>
            </a:prstGeom>
          </p:spPr>
        </p:pic>
        <p:pic>
          <p:nvPicPr>
            <p:cNvPr id="65" name="Content Placeholder 6" descr="Man with solid fill">
              <a:extLst>
                <a:ext uri="{FF2B5EF4-FFF2-40B4-BE49-F238E27FC236}">
                  <a16:creationId xmlns:a16="http://schemas.microsoft.com/office/drawing/2014/main" id="{F01EBC89-9799-144E-A3E2-B94D33238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3955" y="4200180"/>
              <a:ext cx="914400" cy="914400"/>
            </a:xfrm>
            <a:prstGeom prst="rect">
              <a:avLst/>
            </a:prstGeom>
          </p:spPr>
        </p:pic>
        <p:pic>
          <p:nvPicPr>
            <p:cNvPr id="66" name="Content Placeholder 6" descr="Man with solid fill">
              <a:extLst>
                <a:ext uri="{FF2B5EF4-FFF2-40B4-BE49-F238E27FC236}">
                  <a16:creationId xmlns:a16="http://schemas.microsoft.com/office/drawing/2014/main" id="{4CE2CB59-5B22-CC4B-968C-358B9F40A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3955" y="5114580"/>
              <a:ext cx="914400" cy="914400"/>
            </a:xfrm>
            <a:prstGeom prst="rect">
              <a:avLst/>
            </a:prstGeom>
          </p:spPr>
        </p:pic>
        <p:pic>
          <p:nvPicPr>
            <p:cNvPr id="67" name="Content Placeholder 6" descr="Man with solid fill">
              <a:extLst>
                <a:ext uri="{FF2B5EF4-FFF2-40B4-BE49-F238E27FC236}">
                  <a16:creationId xmlns:a16="http://schemas.microsoft.com/office/drawing/2014/main" id="{005C6F5A-F8F0-734D-9A2C-78C28B3C1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7788" y="525648"/>
              <a:ext cx="914400" cy="914400"/>
            </a:xfrm>
            <a:prstGeom prst="rect">
              <a:avLst/>
            </a:prstGeom>
          </p:spPr>
        </p:pic>
        <p:pic>
          <p:nvPicPr>
            <p:cNvPr id="68" name="Content Placeholder 6" descr="Man with solid fill">
              <a:extLst>
                <a:ext uri="{FF2B5EF4-FFF2-40B4-BE49-F238E27FC236}">
                  <a16:creationId xmlns:a16="http://schemas.microsoft.com/office/drawing/2014/main" id="{BFCD7F93-C1EB-FA4D-AD8C-04DBE27F2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7788" y="1440048"/>
              <a:ext cx="914400" cy="914400"/>
            </a:xfrm>
            <a:prstGeom prst="rect">
              <a:avLst/>
            </a:prstGeom>
          </p:spPr>
        </p:pic>
        <p:pic>
          <p:nvPicPr>
            <p:cNvPr id="69" name="Content Placeholder 6" descr="Man with solid fill">
              <a:extLst>
                <a:ext uri="{FF2B5EF4-FFF2-40B4-BE49-F238E27FC236}">
                  <a16:creationId xmlns:a16="http://schemas.microsoft.com/office/drawing/2014/main" id="{060C2745-AF83-264C-BCEA-48A3FB39C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7788" y="2354448"/>
              <a:ext cx="914400" cy="914400"/>
            </a:xfrm>
            <a:prstGeom prst="rect">
              <a:avLst/>
            </a:prstGeom>
          </p:spPr>
        </p:pic>
        <p:pic>
          <p:nvPicPr>
            <p:cNvPr id="70" name="Content Placeholder 6" descr="Man with solid fill">
              <a:extLst>
                <a:ext uri="{FF2B5EF4-FFF2-40B4-BE49-F238E27FC236}">
                  <a16:creationId xmlns:a16="http://schemas.microsoft.com/office/drawing/2014/main" id="{49A5B5B0-7DCA-AD41-8F0D-A3BA84371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7788" y="3268848"/>
              <a:ext cx="914400" cy="914400"/>
            </a:xfrm>
            <a:prstGeom prst="rect">
              <a:avLst/>
            </a:prstGeom>
          </p:spPr>
        </p:pic>
        <p:pic>
          <p:nvPicPr>
            <p:cNvPr id="71" name="Content Placeholder 6" descr="Man with solid fill">
              <a:extLst>
                <a:ext uri="{FF2B5EF4-FFF2-40B4-BE49-F238E27FC236}">
                  <a16:creationId xmlns:a16="http://schemas.microsoft.com/office/drawing/2014/main" id="{0B57CAA8-2B25-1F4A-9D7A-92C3E7095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7788" y="4183248"/>
              <a:ext cx="914400" cy="914400"/>
            </a:xfrm>
            <a:prstGeom prst="rect">
              <a:avLst/>
            </a:prstGeom>
          </p:spPr>
        </p:pic>
        <p:pic>
          <p:nvPicPr>
            <p:cNvPr id="72" name="Content Placeholder 6" descr="Man with solid fill">
              <a:extLst>
                <a:ext uri="{FF2B5EF4-FFF2-40B4-BE49-F238E27FC236}">
                  <a16:creationId xmlns:a16="http://schemas.microsoft.com/office/drawing/2014/main" id="{CEBC22CE-97CA-834E-B4C0-8F226BFFB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7788" y="5097648"/>
              <a:ext cx="914400" cy="914400"/>
            </a:xfrm>
            <a:prstGeom prst="rect">
              <a:avLst/>
            </a:prstGeom>
          </p:spPr>
        </p:pic>
        <p:pic>
          <p:nvPicPr>
            <p:cNvPr id="73" name="Content Placeholder 6" descr="Man with solid fill">
              <a:extLst>
                <a:ext uri="{FF2B5EF4-FFF2-40B4-BE49-F238E27FC236}">
                  <a16:creationId xmlns:a16="http://schemas.microsoft.com/office/drawing/2014/main" id="{0ECBDCEA-2529-D143-8C3E-3FBCD18D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4988" y="525648"/>
              <a:ext cx="914400" cy="914400"/>
            </a:xfrm>
            <a:prstGeom prst="rect">
              <a:avLst/>
            </a:prstGeom>
          </p:spPr>
        </p:pic>
        <p:pic>
          <p:nvPicPr>
            <p:cNvPr id="74" name="Content Placeholder 6" descr="Man with solid fill">
              <a:extLst>
                <a:ext uri="{FF2B5EF4-FFF2-40B4-BE49-F238E27FC236}">
                  <a16:creationId xmlns:a16="http://schemas.microsoft.com/office/drawing/2014/main" id="{BDB12B11-C44E-CE46-B16C-CAB3A42CD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4988" y="1440048"/>
              <a:ext cx="914400" cy="914400"/>
            </a:xfrm>
            <a:prstGeom prst="rect">
              <a:avLst/>
            </a:prstGeom>
          </p:spPr>
        </p:pic>
        <p:pic>
          <p:nvPicPr>
            <p:cNvPr id="75" name="Content Placeholder 6" descr="Man with solid fill">
              <a:extLst>
                <a:ext uri="{FF2B5EF4-FFF2-40B4-BE49-F238E27FC236}">
                  <a16:creationId xmlns:a16="http://schemas.microsoft.com/office/drawing/2014/main" id="{66649663-BDFE-604B-81BF-5DA127C1E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4988" y="2354448"/>
              <a:ext cx="914400" cy="914400"/>
            </a:xfrm>
            <a:prstGeom prst="rect">
              <a:avLst/>
            </a:prstGeom>
          </p:spPr>
        </p:pic>
        <p:pic>
          <p:nvPicPr>
            <p:cNvPr id="76" name="Content Placeholder 6" descr="Man with solid fill">
              <a:extLst>
                <a:ext uri="{FF2B5EF4-FFF2-40B4-BE49-F238E27FC236}">
                  <a16:creationId xmlns:a16="http://schemas.microsoft.com/office/drawing/2014/main" id="{0BE60543-E632-3749-A3BC-9C2CE19BA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4988" y="3268848"/>
              <a:ext cx="914400" cy="914400"/>
            </a:xfrm>
            <a:prstGeom prst="rect">
              <a:avLst/>
            </a:prstGeom>
          </p:spPr>
        </p:pic>
        <p:pic>
          <p:nvPicPr>
            <p:cNvPr id="77" name="Content Placeholder 6" descr="Man with solid fill">
              <a:extLst>
                <a:ext uri="{FF2B5EF4-FFF2-40B4-BE49-F238E27FC236}">
                  <a16:creationId xmlns:a16="http://schemas.microsoft.com/office/drawing/2014/main" id="{0961F5DF-87B4-CF42-958E-69809E628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4988" y="4183248"/>
              <a:ext cx="914400" cy="914400"/>
            </a:xfrm>
            <a:prstGeom prst="rect">
              <a:avLst/>
            </a:prstGeom>
          </p:spPr>
        </p:pic>
        <p:pic>
          <p:nvPicPr>
            <p:cNvPr id="78" name="Content Placeholder 6" descr="Man with solid fill">
              <a:extLst>
                <a:ext uri="{FF2B5EF4-FFF2-40B4-BE49-F238E27FC236}">
                  <a16:creationId xmlns:a16="http://schemas.microsoft.com/office/drawing/2014/main" id="{48530EC7-4488-FE4E-B365-0F7D8CEDB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4988" y="5097648"/>
              <a:ext cx="914400" cy="9144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308C4D8-A89B-2649-85C5-EB65124B969B}"/>
                </a:ext>
              </a:extLst>
            </p:cNvPr>
            <p:cNvSpPr txBox="1"/>
            <p:nvPr/>
          </p:nvSpPr>
          <p:spPr>
            <a:xfrm>
              <a:off x="5742652" y="1868328"/>
              <a:ext cx="6226389" cy="1136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94" dirty="0"/>
                <a:t>Example to facilitate our thinking:</a:t>
              </a:r>
            </a:p>
            <a:p>
              <a:pPr algn="ctr"/>
              <a:r>
                <a:rPr lang="en-US" sz="3394" b="1" dirty="0"/>
                <a:t>Population height</a:t>
              </a:r>
            </a:p>
          </p:txBody>
        </p:sp>
        <p:pic>
          <p:nvPicPr>
            <p:cNvPr id="79" name="Content Placeholder 6" descr="Man with solid fill">
              <a:extLst>
                <a:ext uri="{FF2B5EF4-FFF2-40B4-BE49-F238E27FC236}">
                  <a16:creationId xmlns:a16="http://schemas.microsoft.com/office/drawing/2014/main" id="{BE9A37E7-7011-E547-9140-52C588D3F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2427" y="542580"/>
              <a:ext cx="914400" cy="9144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D26E961-570B-0214-4521-0729C9B5854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7317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60D76-8D3F-ADC5-CB3C-263AC1299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roup 303">
            <a:extLst>
              <a:ext uri="{FF2B5EF4-FFF2-40B4-BE49-F238E27FC236}">
                <a16:creationId xmlns:a16="http://schemas.microsoft.com/office/drawing/2014/main" id="{CB3DC11C-053A-3A50-1ED5-F9EE45454D10}"/>
              </a:ext>
            </a:extLst>
          </p:cNvPr>
          <p:cNvGrpSpPr/>
          <p:nvPr/>
        </p:nvGrpSpPr>
        <p:grpSpPr>
          <a:xfrm>
            <a:off x="0" y="0"/>
            <a:ext cx="12326112" cy="6858000"/>
            <a:chOff x="0" y="0"/>
            <a:chExt cx="12326112" cy="6858000"/>
          </a:xfrm>
        </p:grpSpPr>
        <p:grpSp>
          <p:nvGrpSpPr>
            <p:cNvPr id="82" name="Content Placeholder 6" descr="Man with solid fill">
              <a:extLst>
                <a:ext uri="{FF2B5EF4-FFF2-40B4-BE49-F238E27FC236}">
                  <a16:creationId xmlns:a16="http://schemas.microsoft.com/office/drawing/2014/main" id="{5BE001B5-7BB4-EA51-F10E-7587967D40CA}"/>
                </a:ext>
              </a:extLst>
            </p:cNvPr>
            <p:cNvGrpSpPr/>
            <p:nvPr/>
          </p:nvGrpSpPr>
          <p:grpSpPr>
            <a:xfrm>
              <a:off x="247647" y="571303"/>
              <a:ext cx="419100" cy="857250"/>
              <a:chOff x="247647" y="571303"/>
              <a:chExt cx="419100" cy="857250"/>
            </a:xfrm>
            <a:solidFill>
              <a:srgbClr val="000000"/>
            </a:solidFill>
          </p:grpSpPr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36037793-5322-529F-A0CD-BEF70E95A36A}"/>
                  </a:ext>
                </a:extLst>
              </p:cNvPr>
              <p:cNvSpPr/>
              <p:nvPr/>
            </p:nvSpPr>
            <p:spPr>
              <a:xfrm>
                <a:off x="380997" y="571303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6B963769-1D6F-5E9C-EFBE-A9C898E3C711}"/>
                  </a:ext>
                </a:extLst>
              </p:cNvPr>
              <p:cNvSpPr/>
              <p:nvPr/>
            </p:nvSpPr>
            <p:spPr>
              <a:xfrm>
                <a:off x="247647" y="742753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6900C96-F62B-32C3-7AE8-C97A7FD7AB03}"/>
                </a:ext>
              </a:extLst>
            </p:cNvPr>
            <p:cNvSpPr/>
            <p:nvPr/>
          </p:nvSpPr>
          <p:spPr>
            <a:xfrm>
              <a:off x="118871" y="525647"/>
              <a:ext cx="5469128" cy="55033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" name="Content Placeholder 6" descr="Man with solid fill">
              <a:extLst>
                <a:ext uri="{FF2B5EF4-FFF2-40B4-BE49-F238E27FC236}">
                  <a16:creationId xmlns:a16="http://schemas.microsoft.com/office/drawing/2014/main" id="{0CD24FAB-5D1F-BADB-271B-416B8FB7B5BD}"/>
                </a:ext>
              </a:extLst>
            </p:cNvPr>
            <p:cNvGrpSpPr/>
            <p:nvPr/>
          </p:nvGrpSpPr>
          <p:grpSpPr>
            <a:xfrm>
              <a:off x="161286" y="1485554"/>
              <a:ext cx="419100" cy="857250"/>
              <a:chOff x="161286" y="1485554"/>
              <a:chExt cx="419100" cy="857250"/>
            </a:xfrm>
            <a:solidFill>
              <a:srgbClr val="000000"/>
            </a:solidFill>
          </p:grpSpPr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020E7371-7F49-2A16-CE31-A83011805197}"/>
                  </a:ext>
                </a:extLst>
              </p:cNvPr>
              <p:cNvSpPr/>
              <p:nvPr/>
            </p:nvSpPr>
            <p:spPr>
              <a:xfrm>
                <a:off x="294636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9F6FC78E-4464-93EB-4F7A-1AB9B5046F60}"/>
                  </a:ext>
                </a:extLst>
              </p:cNvPr>
              <p:cNvSpPr/>
              <p:nvPr/>
            </p:nvSpPr>
            <p:spPr>
              <a:xfrm>
                <a:off x="161286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1" name="Content Placeholder 6" descr="Man with solid fill">
              <a:extLst>
                <a:ext uri="{FF2B5EF4-FFF2-40B4-BE49-F238E27FC236}">
                  <a16:creationId xmlns:a16="http://schemas.microsoft.com/office/drawing/2014/main" id="{EA76FF44-B26C-6CAF-1B43-C6A188281207}"/>
                </a:ext>
              </a:extLst>
            </p:cNvPr>
            <p:cNvGrpSpPr/>
            <p:nvPr/>
          </p:nvGrpSpPr>
          <p:grpSpPr>
            <a:xfrm>
              <a:off x="161286" y="2399954"/>
              <a:ext cx="419100" cy="857250"/>
              <a:chOff x="161286" y="2399954"/>
              <a:chExt cx="419100" cy="857250"/>
            </a:xfrm>
            <a:solidFill>
              <a:srgbClr val="000000"/>
            </a:solidFill>
          </p:grpSpPr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72A8B8B5-7827-3A98-5E00-8650FAFE4DAD}"/>
                  </a:ext>
                </a:extLst>
              </p:cNvPr>
              <p:cNvSpPr/>
              <p:nvPr/>
            </p:nvSpPr>
            <p:spPr>
              <a:xfrm>
                <a:off x="294636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FDA75FDD-C85F-8F46-CCBF-9DDD684D0E76}"/>
                  </a:ext>
                </a:extLst>
              </p:cNvPr>
              <p:cNvSpPr/>
              <p:nvPr/>
            </p:nvSpPr>
            <p:spPr>
              <a:xfrm>
                <a:off x="161286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4" name="Content Placeholder 6" descr="Man with solid fill">
              <a:extLst>
                <a:ext uri="{FF2B5EF4-FFF2-40B4-BE49-F238E27FC236}">
                  <a16:creationId xmlns:a16="http://schemas.microsoft.com/office/drawing/2014/main" id="{1D5D97DB-6AE2-7B4F-D998-830289D67497}"/>
                </a:ext>
              </a:extLst>
            </p:cNvPr>
            <p:cNvGrpSpPr/>
            <p:nvPr/>
          </p:nvGrpSpPr>
          <p:grpSpPr>
            <a:xfrm>
              <a:off x="161286" y="3314354"/>
              <a:ext cx="419100" cy="857250"/>
              <a:chOff x="161286" y="3314354"/>
              <a:chExt cx="419100" cy="857250"/>
            </a:xfrm>
            <a:solidFill>
              <a:srgbClr val="000000"/>
            </a:solidFill>
          </p:grpSpPr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6B80DF0C-F46E-C138-692D-7E19C3C3006B}"/>
                  </a:ext>
                </a:extLst>
              </p:cNvPr>
              <p:cNvSpPr/>
              <p:nvPr/>
            </p:nvSpPr>
            <p:spPr>
              <a:xfrm>
                <a:off x="294636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FCE43B00-687D-CA3A-356A-34C011520748}"/>
                  </a:ext>
                </a:extLst>
              </p:cNvPr>
              <p:cNvSpPr/>
              <p:nvPr/>
            </p:nvSpPr>
            <p:spPr>
              <a:xfrm>
                <a:off x="161286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Content Placeholder 6" descr="Man with solid fill">
              <a:extLst>
                <a:ext uri="{FF2B5EF4-FFF2-40B4-BE49-F238E27FC236}">
                  <a16:creationId xmlns:a16="http://schemas.microsoft.com/office/drawing/2014/main" id="{79797070-E55B-71CE-D1CA-7173F09AA4EE}"/>
                </a:ext>
              </a:extLst>
            </p:cNvPr>
            <p:cNvGrpSpPr/>
            <p:nvPr/>
          </p:nvGrpSpPr>
          <p:grpSpPr>
            <a:xfrm>
              <a:off x="161286" y="4228754"/>
              <a:ext cx="419100" cy="857250"/>
              <a:chOff x="161286" y="4228754"/>
              <a:chExt cx="419100" cy="857250"/>
            </a:xfrm>
            <a:solidFill>
              <a:srgbClr val="000000"/>
            </a:solidFill>
          </p:grpSpPr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AACFF90C-057E-156E-AA08-842B3DEADA0C}"/>
                  </a:ext>
                </a:extLst>
              </p:cNvPr>
              <p:cNvSpPr/>
              <p:nvPr/>
            </p:nvSpPr>
            <p:spPr>
              <a:xfrm>
                <a:off x="294636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EDF615A4-4AD2-EE2E-8608-FAECBBBF8301}"/>
                  </a:ext>
                </a:extLst>
              </p:cNvPr>
              <p:cNvSpPr/>
              <p:nvPr/>
            </p:nvSpPr>
            <p:spPr>
              <a:xfrm>
                <a:off x="161286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0" name="Content Placeholder 6" descr="Man with solid fill">
              <a:extLst>
                <a:ext uri="{FF2B5EF4-FFF2-40B4-BE49-F238E27FC236}">
                  <a16:creationId xmlns:a16="http://schemas.microsoft.com/office/drawing/2014/main" id="{A4DB4F7C-041A-BDE9-CE26-7C72D6EFF6DD}"/>
                </a:ext>
              </a:extLst>
            </p:cNvPr>
            <p:cNvGrpSpPr/>
            <p:nvPr/>
          </p:nvGrpSpPr>
          <p:grpSpPr>
            <a:xfrm>
              <a:off x="161286" y="5143154"/>
              <a:ext cx="419100" cy="857250"/>
              <a:chOff x="161286" y="5143154"/>
              <a:chExt cx="419100" cy="857250"/>
            </a:xfrm>
            <a:solidFill>
              <a:srgbClr val="000000"/>
            </a:solidFill>
          </p:grpSpPr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69225DCA-A5DB-86C8-19D0-24EF61295634}"/>
                  </a:ext>
                </a:extLst>
              </p:cNvPr>
              <p:cNvSpPr/>
              <p:nvPr/>
            </p:nvSpPr>
            <p:spPr>
              <a:xfrm>
                <a:off x="294636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8DA45AD4-D45C-E19D-7D7B-B5D9FCCAF632}"/>
                  </a:ext>
                </a:extLst>
              </p:cNvPr>
              <p:cNvSpPr/>
              <p:nvPr/>
            </p:nvSpPr>
            <p:spPr>
              <a:xfrm>
                <a:off x="161286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3" name="Content Placeholder 6" descr="Man with solid fill">
              <a:extLst>
                <a:ext uri="{FF2B5EF4-FFF2-40B4-BE49-F238E27FC236}">
                  <a16:creationId xmlns:a16="http://schemas.microsoft.com/office/drawing/2014/main" id="{36819F61-05F6-3BCF-E86A-0CC7B3DF68A6}"/>
                </a:ext>
              </a:extLst>
            </p:cNvPr>
            <p:cNvGrpSpPr/>
            <p:nvPr/>
          </p:nvGrpSpPr>
          <p:grpSpPr>
            <a:xfrm>
              <a:off x="618486" y="571154"/>
              <a:ext cx="419100" cy="857250"/>
              <a:chOff x="618486" y="571154"/>
              <a:chExt cx="419100" cy="857250"/>
            </a:xfrm>
            <a:solidFill>
              <a:srgbClr val="C00000"/>
            </a:solidFill>
          </p:grpSpPr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70D76FBB-9745-FBD8-7363-521B5AC78EFF}"/>
                  </a:ext>
                </a:extLst>
              </p:cNvPr>
              <p:cNvSpPr/>
              <p:nvPr/>
            </p:nvSpPr>
            <p:spPr>
              <a:xfrm>
                <a:off x="751836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079DAA97-9B28-9EEE-7210-B0E1EEC90362}"/>
                  </a:ext>
                </a:extLst>
              </p:cNvPr>
              <p:cNvSpPr/>
              <p:nvPr/>
            </p:nvSpPr>
            <p:spPr>
              <a:xfrm>
                <a:off x="618486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6" name="Content Placeholder 6" descr="Man with solid fill">
              <a:extLst>
                <a:ext uri="{FF2B5EF4-FFF2-40B4-BE49-F238E27FC236}">
                  <a16:creationId xmlns:a16="http://schemas.microsoft.com/office/drawing/2014/main" id="{5667F339-D6A4-2E3E-AA2F-751D293188A2}"/>
                </a:ext>
              </a:extLst>
            </p:cNvPr>
            <p:cNvGrpSpPr/>
            <p:nvPr/>
          </p:nvGrpSpPr>
          <p:grpSpPr>
            <a:xfrm>
              <a:off x="618486" y="1485554"/>
              <a:ext cx="419100" cy="857250"/>
              <a:chOff x="618486" y="1485554"/>
              <a:chExt cx="419100" cy="857250"/>
            </a:xfrm>
            <a:solidFill>
              <a:srgbClr val="000000"/>
            </a:solidFill>
          </p:grpSpPr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D824FB03-CF8B-8795-8AE1-7480E62FB896}"/>
                  </a:ext>
                </a:extLst>
              </p:cNvPr>
              <p:cNvSpPr/>
              <p:nvPr/>
            </p:nvSpPr>
            <p:spPr>
              <a:xfrm>
                <a:off x="751836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5E67AF0E-E456-C153-30C9-94757F43F5B9}"/>
                  </a:ext>
                </a:extLst>
              </p:cNvPr>
              <p:cNvSpPr/>
              <p:nvPr/>
            </p:nvSpPr>
            <p:spPr>
              <a:xfrm>
                <a:off x="618486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Content Placeholder 6" descr="Man with solid fill">
              <a:extLst>
                <a:ext uri="{FF2B5EF4-FFF2-40B4-BE49-F238E27FC236}">
                  <a16:creationId xmlns:a16="http://schemas.microsoft.com/office/drawing/2014/main" id="{AA35304F-7A67-0AF3-AF5F-B8C4323B15F4}"/>
                </a:ext>
              </a:extLst>
            </p:cNvPr>
            <p:cNvGrpSpPr/>
            <p:nvPr/>
          </p:nvGrpSpPr>
          <p:grpSpPr>
            <a:xfrm>
              <a:off x="618486" y="2399954"/>
              <a:ext cx="419100" cy="857250"/>
              <a:chOff x="618486" y="2399954"/>
              <a:chExt cx="419100" cy="857250"/>
            </a:xfrm>
            <a:solidFill>
              <a:srgbClr val="000000"/>
            </a:solidFill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9305ED49-6FDF-E9C2-4C67-11A2E72B8226}"/>
                  </a:ext>
                </a:extLst>
              </p:cNvPr>
              <p:cNvSpPr/>
              <p:nvPr/>
            </p:nvSpPr>
            <p:spPr>
              <a:xfrm>
                <a:off x="751836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28D070C8-197C-09F3-6F79-D32C3D861EC1}"/>
                  </a:ext>
                </a:extLst>
              </p:cNvPr>
              <p:cNvSpPr/>
              <p:nvPr/>
            </p:nvSpPr>
            <p:spPr>
              <a:xfrm>
                <a:off x="618486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2" name="Content Placeholder 6" descr="Man with solid fill">
              <a:extLst>
                <a:ext uri="{FF2B5EF4-FFF2-40B4-BE49-F238E27FC236}">
                  <a16:creationId xmlns:a16="http://schemas.microsoft.com/office/drawing/2014/main" id="{4588C561-BED0-6689-7B47-C55255EFBAF8}"/>
                </a:ext>
              </a:extLst>
            </p:cNvPr>
            <p:cNvGrpSpPr/>
            <p:nvPr/>
          </p:nvGrpSpPr>
          <p:grpSpPr>
            <a:xfrm>
              <a:off x="618486" y="3314354"/>
              <a:ext cx="419100" cy="857250"/>
              <a:chOff x="618486" y="3314354"/>
              <a:chExt cx="419100" cy="857250"/>
            </a:xfrm>
            <a:solidFill>
              <a:srgbClr val="C00000"/>
            </a:solidFill>
          </p:grpSpPr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61D643CB-CBFA-6433-E432-3381B2812548}"/>
                  </a:ext>
                </a:extLst>
              </p:cNvPr>
              <p:cNvSpPr/>
              <p:nvPr/>
            </p:nvSpPr>
            <p:spPr>
              <a:xfrm>
                <a:off x="751836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D3008CA1-8BFF-3586-F48C-91C5CFB118B3}"/>
                  </a:ext>
                </a:extLst>
              </p:cNvPr>
              <p:cNvSpPr/>
              <p:nvPr/>
            </p:nvSpPr>
            <p:spPr>
              <a:xfrm>
                <a:off x="618486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5" name="Content Placeholder 6" descr="Man with solid fill">
              <a:extLst>
                <a:ext uri="{FF2B5EF4-FFF2-40B4-BE49-F238E27FC236}">
                  <a16:creationId xmlns:a16="http://schemas.microsoft.com/office/drawing/2014/main" id="{FA3CDC60-72B3-5063-3C6E-E6BD8CA3282E}"/>
                </a:ext>
              </a:extLst>
            </p:cNvPr>
            <p:cNvGrpSpPr/>
            <p:nvPr/>
          </p:nvGrpSpPr>
          <p:grpSpPr>
            <a:xfrm>
              <a:off x="618486" y="4228754"/>
              <a:ext cx="419100" cy="857250"/>
              <a:chOff x="618486" y="4228754"/>
              <a:chExt cx="419100" cy="857250"/>
            </a:xfrm>
            <a:solidFill>
              <a:srgbClr val="000000"/>
            </a:solidFill>
          </p:grpSpPr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8D67F24C-E8C5-28E4-22D1-6B2902376045}"/>
                  </a:ext>
                </a:extLst>
              </p:cNvPr>
              <p:cNvSpPr/>
              <p:nvPr/>
            </p:nvSpPr>
            <p:spPr>
              <a:xfrm>
                <a:off x="751836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28966CDB-6A4D-8817-4F20-81BD303D439E}"/>
                  </a:ext>
                </a:extLst>
              </p:cNvPr>
              <p:cNvSpPr/>
              <p:nvPr/>
            </p:nvSpPr>
            <p:spPr>
              <a:xfrm>
                <a:off x="618486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8" name="Content Placeholder 6" descr="Man with solid fill">
              <a:extLst>
                <a:ext uri="{FF2B5EF4-FFF2-40B4-BE49-F238E27FC236}">
                  <a16:creationId xmlns:a16="http://schemas.microsoft.com/office/drawing/2014/main" id="{8F81A72D-895E-1B78-D2E7-3FFD65C0A461}"/>
                </a:ext>
              </a:extLst>
            </p:cNvPr>
            <p:cNvGrpSpPr/>
            <p:nvPr/>
          </p:nvGrpSpPr>
          <p:grpSpPr>
            <a:xfrm>
              <a:off x="618486" y="5143154"/>
              <a:ext cx="419100" cy="857250"/>
              <a:chOff x="618486" y="5143154"/>
              <a:chExt cx="419100" cy="857250"/>
            </a:xfrm>
            <a:solidFill>
              <a:srgbClr val="0070C0"/>
            </a:solidFill>
          </p:grpSpPr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D68C6A33-166C-B07D-92BC-6978E0552984}"/>
                  </a:ext>
                </a:extLst>
              </p:cNvPr>
              <p:cNvSpPr/>
              <p:nvPr/>
            </p:nvSpPr>
            <p:spPr>
              <a:xfrm>
                <a:off x="751836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6AD0B4C1-EAD0-6F4D-5048-6ACC847C66FB}"/>
                  </a:ext>
                </a:extLst>
              </p:cNvPr>
              <p:cNvSpPr/>
              <p:nvPr/>
            </p:nvSpPr>
            <p:spPr>
              <a:xfrm>
                <a:off x="618486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1" name="Content Placeholder 6" descr="Man with solid fill">
              <a:extLst>
                <a:ext uri="{FF2B5EF4-FFF2-40B4-BE49-F238E27FC236}">
                  <a16:creationId xmlns:a16="http://schemas.microsoft.com/office/drawing/2014/main" id="{A4968C89-84C8-B64F-41A3-789E4E2B3926}"/>
                </a:ext>
              </a:extLst>
            </p:cNvPr>
            <p:cNvGrpSpPr/>
            <p:nvPr/>
          </p:nvGrpSpPr>
          <p:grpSpPr>
            <a:xfrm>
              <a:off x="1075686" y="571154"/>
              <a:ext cx="419100" cy="857250"/>
              <a:chOff x="1075686" y="571154"/>
              <a:chExt cx="419100" cy="857250"/>
            </a:xfrm>
            <a:solidFill>
              <a:srgbClr val="000000"/>
            </a:solidFill>
          </p:grpSpPr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F80B858F-90A3-86DD-E1D1-2D4BEC60EAC2}"/>
                  </a:ext>
                </a:extLst>
              </p:cNvPr>
              <p:cNvSpPr/>
              <p:nvPr/>
            </p:nvSpPr>
            <p:spPr>
              <a:xfrm>
                <a:off x="1209036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7D269D57-3A96-5C7D-050A-267F76B61CD1}"/>
                  </a:ext>
                </a:extLst>
              </p:cNvPr>
              <p:cNvSpPr/>
              <p:nvPr/>
            </p:nvSpPr>
            <p:spPr>
              <a:xfrm>
                <a:off x="1075686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4" name="Content Placeholder 6" descr="Man with solid fill">
              <a:extLst>
                <a:ext uri="{FF2B5EF4-FFF2-40B4-BE49-F238E27FC236}">
                  <a16:creationId xmlns:a16="http://schemas.microsoft.com/office/drawing/2014/main" id="{D95B8129-C9C1-4A6B-78EC-A28355C48D5E}"/>
                </a:ext>
              </a:extLst>
            </p:cNvPr>
            <p:cNvGrpSpPr/>
            <p:nvPr/>
          </p:nvGrpSpPr>
          <p:grpSpPr>
            <a:xfrm>
              <a:off x="1075686" y="1485554"/>
              <a:ext cx="419100" cy="857250"/>
              <a:chOff x="1075686" y="1485554"/>
              <a:chExt cx="419100" cy="857250"/>
            </a:xfrm>
            <a:solidFill>
              <a:srgbClr val="000000"/>
            </a:solidFill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6FF2A7FC-36EA-326B-AF9A-3DD17214D127}"/>
                  </a:ext>
                </a:extLst>
              </p:cNvPr>
              <p:cNvSpPr/>
              <p:nvPr/>
            </p:nvSpPr>
            <p:spPr>
              <a:xfrm>
                <a:off x="1209036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A6B7CA21-D7BB-A564-3632-4F4361402924}"/>
                  </a:ext>
                </a:extLst>
              </p:cNvPr>
              <p:cNvSpPr/>
              <p:nvPr/>
            </p:nvSpPr>
            <p:spPr>
              <a:xfrm>
                <a:off x="1075686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7" name="Content Placeholder 6" descr="Man with solid fill">
              <a:extLst>
                <a:ext uri="{FF2B5EF4-FFF2-40B4-BE49-F238E27FC236}">
                  <a16:creationId xmlns:a16="http://schemas.microsoft.com/office/drawing/2014/main" id="{F33B1444-78D2-27E0-E1B8-83D1202ACA49}"/>
                </a:ext>
              </a:extLst>
            </p:cNvPr>
            <p:cNvGrpSpPr/>
            <p:nvPr/>
          </p:nvGrpSpPr>
          <p:grpSpPr>
            <a:xfrm>
              <a:off x="1075686" y="2399954"/>
              <a:ext cx="419100" cy="857250"/>
              <a:chOff x="1075686" y="2399954"/>
              <a:chExt cx="419100" cy="857250"/>
            </a:xfrm>
            <a:solidFill>
              <a:srgbClr val="0070C0"/>
            </a:solidFill>
          </p:grpSpPr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2E0DC5EE-57A8-35B4-921E-7DD41782D8D1}"/>
                  </a:ext>
                </a:extLst>
              </p:cNvPr>
              <p:cNvSpPr/>
              <p:nvPr/>
            </p:nvSpPr>
            <p:spPr>
              <a:xfrm>
                <a:off x="1209036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CDCD4A17-B35B-CE3F-CAE4-0E3DA49A531B}"/>
                  </a:ext>
                </a:extLst>
              </p:cNvPr>
              <p:cNvSpPr/>
              <p:nvPr/>
            </p:nvSpPr>
            <p:spPr>
              <a:xfrm>
                <a:off x="1075686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0" name="Content Placeholder 6" descr="Man with solid fill">
              <a:extLst>
                <a:ext uri="{FF2B5EF4-FFF2-40B4-BE49-F238E27FC236}">
                  <a16:creationId xmlns:a16="http://schemas.microsoft.com/office/drawing/2014/main" id="{757F1E69-0133-8A7A-F972-D9F5713E5A35}"/>
                </a:ext>
              </a:extLst>
            </p:cNvPr>
            <p:cNvGrpSpPr/>
            <p:nvPr/>
          </p:nvGrpSpPr>
          <p:grpSpPr>
            <a:xfrm>
              <a:off x="1075686" y="3314354"/>
              <a:ext cx="419100" cy="857250"/>
              <a:chOff x="1075686" y="3314354"/>
              <a:chExt cx="419100" cy="857250"/>
            </a:xfrm>
            <a:solidFill>
              <a:srgbClr val="000000"/>
            </a:solidFill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2AA40422-53CE-2D0C-06F3-AE2239EA221B}"/>
                  </a:ext>
                </a:extLst>
              </p:cNvPr>
              <p:cNvSpPr/>
              <p:nvPr/>
            </p:nvSpPr>
            <p:spPr>
              <a:xfrm>
                <a:off x="1209036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52E39990-EC33-1CE8-2FBC-32ACADCD9D5C}"/>
                  </a:ext>
                </a:extLst>
              </p:cNvPr>
              <p:cNvSpPr/>
              <p:nvPr/>
            </p:nvSpPr>
            <p:spPr>
              <a:xfrm>
                <a:off x="1075686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3" name="Content Placeholder 6" descr="Man with solid fill">
              <a:extLst>
                <a:ext uri="{FF2B5EF4-FFF2-40B4-BE49-F238E27FC236}">
                  <a16:creationId xmlns:a16="http://schemas.microsoft.com/office/drawing/2014/main" id="{3EA7AFEB-EBDD-BEB5-7B51-3114C091FA95}"/>
                </a:ext>
              </a:extLst>
            </p:cNvPr>
            <p:cNvGrpSpPr/>
            <p:nvPr/>
          </p:nvGrpSpPr>
          <p:grpSpPr>
            <a:xfrm>
              <a:off x="1075686" y="4228754"/>
              <a:ext cx="419100" cy="857250"/>
              <a:chOff x="1075686" y="4228754"/>
              <a:chExt cx="419100" cy="857250"/>
            </a:xfrm>
            <a:solidFill>
              <a:srgbClr val="000000"/>
            </a:solidFill>
          </p:grpSpPr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35E2AC19-EFBC-31BD-E924-D122665CE954}"/>
                  </a:ext>
                </a:extLst>
              </p:cNvPr>
              <p:cNvSpPr/>
              <p:nvPr/>
            </p:nvSpPr>
            <p:spPr>
              <a:xfrm>
                <a:off x="1209036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36991456-5545-9BE3-333E-45F5A91E6A61}"/>
                  </a:ext>
                </a:extLst>
              </p:cNvPr>
              <p:cNvSpPr/>
              <p:nvPr/>
            </p:nvSpPr>
            <p:spPr>
              <a:xfrm>
                <a:off x="1075686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6" name="Content Placeholder 6" descr="Man with solid fill">
              <a:extLst>
                <a:ext uri="{FF2B5EF4-FFF2-40B4-BE49-F238E27FC236}">
                  <a16:creationId xmlns:a16="http://schemas.microsoft.com/office/drawing/2014/main" id="{F18AAEAB-072C-CAC2-435E-BEA8E9CACA58}"/>
                </a:ext>
              </a:extLst>
            </p:cNvPr>
            <p:cNvGrpSpPr/>
            <p:nvPr/>
          </p:nvGrpSpPr>
          <p:grpSpPr>
            <a:xfrm>
              <a:off x="1075686" y="5143154"/>
              <a:ext cx="419100" cy="857250"/>
              <a:chOff x="1075686" y="5143154"/>
              <a:chExt cx="419100" cy="857250"/>
            </a:xfrm>
            <a:solidFill>
              <a:srgbClr val="0070C0"/>
            </a:solidFill>
          </p:grpSpPr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DB263579-0418-ECAD-A062-19175368FBAA}"/>
                  </a:ext>
                </a:extLst>
              </p:cNvPr>
              <p:cNvSpPr/>
              <p:nvPr/>
            </p:nvSpPr>
            <p:spPr>
              <a:xfrm>
                <a:off x="1209036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CAA1967C-CDDC-B6D3-BD89-4AF19231FD77}"/>
                  </a:ext>
                </a:extLst>
              </p:cNvPr>
              <p:cNvSpPr/>
              <p:nvPr/>
            </p:nvSpPr>
            <p:spPr>
              <a:xfrm>
                <a:off x="1075686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9" name="Content Placeholder 6" descr="Man with solid fill">
              <a:extLst>
                <a:ext uri="{FF2B5EF4-FFF2-40B4-BE49-F238E27FC236}">
                  <a16:creationId xmlns:a16="http://schemas.microsoft.com/office/drawing/2014/main" id="{037A03F6-8F0D-B07F-D0D0-C1E6ACC6CF55}"/>
                </a:ext>
              </a:extLst>
            </p:cNvPr>
            <p:cNvGrpSpPr/>
            <p:nvPr/>
          </p:nvGrpSpPr>
          <p:grpSpPr>
            <a:xfrm>
              <a:off x="1532886" y="571154"/>
              <a:ext cx="419100" cy="857250"/>
              <a:chOff x="1532886" y="571154"/>
              <a:chExt cx="419100" cy="857250"/>
            </a:xfrm>
            <a:solidFill>
              <a:srgbClr val="000000"/>
            </a:solidFill>
          </p:grpSpPr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22C734EE-7DBD-1D13-D0C3-BB7A3176F410}"/>
                  </a:ext>
                </a:extLst>
              </p:cNvPr>
              <p:cNvSpPr/>
              <p:nvPr/>
            </p:nvSpPr>
            <p:spPr>
              <a:xfrm>
                <a:off x="1666236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8BBD980D-283D-2B01-62EA-41C34BE8AB5D}"/>
                  </a:ext>
                </a:extLst>
              </p:cNvPr>
              <p:cNvSpPr/>
              <p:nvPr/>
            </p:nvSpPr>
            <p:spPr>
              <a:xfrm>
                <a:off x="1532886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2" name="Content Placeholder 6" descr="Man with solid fill">
              <a:extLst>
                <a:ext uri="{FF2B5EF4-FFF2-40B4-BE49-F238E27FC236}">
                  <a16:creationId xmlns:a16="http://schemas.microsoft.com/office/drawing/2014/main" id="{3B342602-9FF4-4A1C-4F0A-D19218F162A1}"/>
                </a:ext>
              </a:extLst>
            </p:cNvPr>
            <p:cNvGrpSpPr/>
            <p:nvPr/>
          </p:nvGrpSpPr>
          <p:grpSpPr>
            <a:xfrm>
              <a:off x="1532886" y="1485554"/>
              <a:ext cx="419100" cy="857250"/>
              <a:chOff x="1532886" y="1485554"/>
              <a:chExt cx="419100" cy="857250"/>
            </a:xfrm>
            <a:solidFill>
              <a:srgbClr val="C00000"/>
            </a:solidFill>
          </p:grpSpPr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AEA3463-45D3-080B-7E65-0701D3CC8307}"/>
                  </a:ext>
                </a:extLst>
              </p:cNvPr>
              <p:cNvSpPr/>
              <p:nvPr/>
            </p:nvSpPr>
            <p:spPr>
              <a:xfrm>
                <a:off x="1666236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E907D903-E706-3392-05EE-E53EF8FE1DF3}"/>
                  </a:ext>
                </a:extLst>
              </p:cNvPr>
              <p:cNvSpPr/>
              <p:nvPr/>
            </p:nvSpPr>
            <p:spPr>
              <a:xfrm>
                <a:off x="1532886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5" name="Content Placeholder 6" descr="Man with solid fill">
              <a:extLst>
                <a:ext uri="{FF2B5EF4-FFF2-40B4-BE49-F238E27FC236}">
                  <a16:creationId xmlns:a16="http://schemas.microsoft.com/office/drawing/2014/main" id="{6E5DB2E4-37E1-9DF2-B6F6-F3CAC8D592AF}"/>
                </a:ext>
              </a:extLst>
            </p:cNvPr>
            <p:cNvGrpSpPr/>
            <p:nvPr/>
          </p:nvGrpSpPr>
          <p:grpSpPr>
            <a:xfrm>
              <a:off x="1532886" y="2399954"/>
              <a:ext cx="419100" cy="857250"/>
              <a:chOff x="1532886" y="2399954"/>
              <a:chExt cx="419100" cy="857250"/>
            </a:xfrm>
            <a:solidFill>
              <a:srgbClr val="000000"/>
            </a:solidFill>
          </p:grpSpPr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7465C92F-382E-45BE-503C-E8D6B69DA363}"/>
                  </a:ext>
                </a:extLst>
              </p:cNvPr>
              <p:cNvSpPr/>
              <p:nvPr/>
            </p:nvSpPr>
            <p:spPr>
              <a:xfrm>
                <a:off x="1666236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6C8B5C4A-E80B-6A1A-6590-4306FC24FC36}"/>
                  </a:ext>
                </a:extLst>
              </p:cNvPr>
              <p:cNvSpPr/>
              <p:nvPr/>
            </p:nvSpPr>
            <p:spPr>
              <a:xfrm>
                <a:off x="1532886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8" name="Content Placeholder 6" descr="Man with solid fill">
              <a:extLst>
                <a:ext uri="{FF2B5EF4-FFF2-40B4-BE49-F238E27FC236}">
                  <a16:creationId xmlns:a16="http://schemas.microsoft.com/office/drawing/2014/main" id="{2F3E59E2-70BF-BEB8-8502-576A2B0917D4}"/>
                </a:ext>
              </a:extLst>
            </p:cNvPr>
            <p:cNvGrpSpPr/>
            <p:nvPr/>
          </p:nvGrpSpPr>
          <p:grpSpPr>
            <a:xfrm>
              <a:off x="1532886" y="3314354"/>
              <a:ext cx="419100" cy="857250"/>
              <a:chOff x="1532886" y="3314354"/>
              <a:chExt cx="419100" cy="857250"/>
            </a:xfrm>
            <a:solidFill>
              <a:srgbClr val="000000"/>
            </a:solidFill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9FD4620D-D107-69AA-B7B4-416A23683A76}"/>
                  </a:ext>
                </a:extLst>
              </p:cNvPr>
              <p:cNvSpPr/>
              <p:nvPr/>
            </p:nvSpPr>
            <p:spPr>
              <a:xfrm>
                <a:off x="1666236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9008E8DB-D9BA-E981-CCCA-1FB5DDAFF95C}"/>
                  </a:ext>
                </a:extLst>
              </p:cNvPr>
              <p:cNvSpPr/>
              <p:nvPr/>
            </p:nvSpPr>
            <p:spPr>
              <a:xfrm>
                <a:off x="1532886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1" name="Content Placeholder 6" descr="Man with solid fill">
              <a:extLst>
                <a:ext uri="{FF2B5EF4-FFF2-40B4-BE49-F238E27FC236}">
                  <a16:creationId xmlns:a16="http://schemas.microsoft.com/office/drawing/2014/main" id="{C26ED8F3-814A-40A2-94A1-CF1FC93C85A3}"/>
                </a:ext>
              </a:extLst>
            </p:cNvPr>
            <p:cNvGrpSpPr/>
            <p:nvPr/>
          </p:nvGrpSpPr>
          <p:grpSpPr>
            <a:xfrm>
              <a:off x="1532886" y="4228754"/>
              <a:ext cx="419100" cy="857250"/>
              <a:chOff x="1532886" y="4228754"/>
              <a:chExt cx="419100" cy="857250"/>
            </a:xfrm>
            <a:solidFill>
              <a:srgbClr val="C00000"/>
            </a:solidFill>
          </p:grpSpPr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DDA4CFDB-412B-2742-DBB2-5D7E95457BD4}"/>
                  </a:ext>
                </a:extLst>
              </p:cNvPr>
              <p:cNvSpPr/>
              <p:nvPr/>
            </p:nvSpPr>
            <p:spPr>
              <a:xfrm>
                <a:off x="1666236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60AC9A84-8CEA-EA09-135B-BF02C4AE4966}"/>
                  </a:ext>
                </a:extLst>
              </p:cNvPr>
              <p:cNvSpPr/>
              <p:nvPr/>
            </p:nvSpPr>
            <p:spPr>
              <a:xfrm>
                <a:off x="1532886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4" name="Content Placeholder 6" descr="Man with solid fill">
              <a:extLst>
                <a:ext uri="{FF2B5EF4-FFF2-40B4-BE49-F238E27FC236}">
                  <a16:creationId xmlns:a16="http://schemas.microsoft.com/office/drawing/2014/main" id="{222B7D70-BEDD-7405-39AD-8367FA3CFB32}"/>
                </a:ext>
              </a:extLst>
            </p:cNvPr>
            <p:cNvGrpSpPr/>
            <p:nvPr/>
          </p:nvGrpSpPr>
          <p:grpSpPr>
            <a:xfrm>
              <a:off x="1532886" y="5143154"/>
              <a:ext cx="419100" cy="857250"/>
              <a:chOff x="1532886" y="5143154"/>
              <a:chExt cx="419100" cy="857250"/>
            </a:xfrm>
            <a:solidFill>
              <a:srgbClr val="000000"/>
            </a:solidFill>
          </p:grpSpPr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19CB35C6-7F0F-8E23-0644-25BC247E353C}"/>
                  </a:ext>
                </a:extLst>
              </p:cNvPr>
              <p:cNvSpPr/>
              <p:nvPr/>
            </p:nvSpPr>
            <p:spPr>
              <a:xfrm>
                <a:off x="1666236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34063364-2A10-D6A8-12D3-9ECBF378BCE6}"/>
                  </a:ext>
                </a:extLst>
              </p:cNvPr>
              <p:cNvSpPr/>
              <p:nvPr/>
            </p:nvSpPr>
            <p:spPr>
              <a:xfrm>
                <a:off x="1532886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Content Placeholder 6" descr="Man with solid fill">
              <a:extLst>
                <a:ext uri="{FF2B5EF4-FFF2-40B4-BE49-F238E27FC236}">
                  <a16:creationId xmlns:a16="http://schemas.microsoft.com/office/drawing/2014/main" id="{0F7034EB-FC0D-1C31-9768-83D97DB2BFC2}"/>
                </a:ext>
              </a:extLst>
            </p:cNvPr>
            <p:cNvGrpSpPr/>
            <p:nvPr/>
          </p:nvGrpSpPr>
          <p:grpSpPr>
            <a:xfrm>
              <a:off x="1978403" y="571154"/>
              <a:ext cx="419100" cy="857250"/>
              <a:chOff x="1978403" y="571154"/>
              <a:chExt cx="419100" cy="857250"/>
            </a:xfrm>
            <a:solidFill>
              <a:srgbClr val="000000"/>
            </a:solidFill>
          </p:grpSpPr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526B92A1-1FEA-416B-DE6A-0474DE018E67}"/>
                  </a:ext>
                </a:extLst>
              </p:cNvPr>
              <p:cNvSpPr/>
              <p:nvPr/>
            </p:nvSpPr>
            <p:spPr>
              <a:xfrm>
                <a:off x="2111753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AA04B072-FF2C-BF67-99DE-68C4D28C976B}"/>
                  </a:ext>
                </a:extLst>
              </p:cNvPr>
              <p:cNvSpPr/>
              <p:nvPr/>
            </p:nvSpPr>
            <p:spPr>
              <a:xfrm>
                <a:off x="1978403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0" name="Content Placeholder 6" descr="Man with solid fill">
              <a:extLst>
                <a:ext uri="{FF2B5EF4-FFF2-40B4-BE49-F238E27FC236}">
                  <a16:creationId xmlns:a16="http://schemas.microsoft.com/office/drawing/2014/main" id="{6B34C9F9-2A68-2324-5814-0560F44D2A7A}"/>
                </a:ext>
              </a:extLst>
            </p:cNvPr>
            <p:cNvGrpSpPr/>
            <p:nvPr/>
          </p:nvGrpSpPr>
          <p:grpSpPr>
            <a:xfrm>
              <a:off x="1978403" y="1485554"/>
              <a:ext cx="419100" cy="857250"/>
              <a:chOff x="1978403" y="1485554"/>
              <a:chExt cx="419100" cy="857250"/>
            </a:xfrm>
            <a:solidFill>
              <a:srgbClr val="000000"/>
            </a:solidFill>
          </p:grpSpPr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019AA9ED-90F0-3C86-8E99-41988CB124F9}"/>
                  </a:ext>
                </a:extLst>
              </p:cNvPr>
              <p:cNvSpPr/>
              <p:nvPr/>
            </p:nvSpPr>
            <p:spPr>
              <a:xfrm>
                <a:off x="2111753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47DABD8F-DF2D-B76F-B1C2-1FB63411C6CF}"/>
                  </a:ext>
                </a:extLst>
              </p:cNvPr>
              <p:cNvSpPr/>
              <p:nvPr/>
            </p:nvSpPr>
            <p:spPr>
              <a:xfrm>
                <a:off x="1978403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3" name="Content Placeholder 6" descr="Man with solid fill">
              <a:extLst>
                <a:ext uri="{FF2B5EF4-FFF2-40B4-BE49-F238E27FC236}">
                  <a16:creationId xmlns:a16="http://schemas.microsoft.com/office/drawing/2014/main" id="{3256F03C-1816-E979-70DE-B4D9310B12A8}"/>
                </a:ext>
              </a:extLst>
            </p:cNvPr>
            <p:cNvGrpSpPr/>
            <p:nvPr/>
          </p:nvGrpSpPr>
          <p:grpSpPr>
            <a:xfrm>
              <a:off x="1978403" y="2399954"/>
              <a:ext cx="419100" cy="857250"/>
              <a:chOff x="1978403" y="2399954"/>
              <a:chExt cx="419100" cy="857250"/>
            </a:xfrm>
            <a:solidFill>
              <a:srgbClr val="000000"/>
            </a:solidFill>
          </p:grpSpPr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CFF4CA1C-A49A-D7EA-2180-592712FE4282}"/>
                  </a:ext>
                </a:extLst>
              </p:cNvPr>
              <p:cNvSpPr/>
              <p:nvPr/>
            </p:nvSpPr>
            <p:spPr>
              <a:xfrm>
                <a:off x="2111753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E22C97A5-41F2-A954-62EF-EC2E83D3BBC7}"/>
                  </a:ext>
                </a:extLst>
              </p:cNvPr>
              <p:cNvSpPr/>
              <p:nvPr/>
            </p:nvSpPr>
            <p:spPr>
              <a:xfrm>
                <a:off x="1978403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6" name="Content Placeholder 6" descr="Man with solid fill">
              <a:extLst>
                <a:ext uri="{FF2B5EF4-FFF2-40B4-BE49-F238E27FC236}">
                  <a16:creationId xmlns:a16="http://schemas.microsoft.com/office/drawing/2014/main" id="{3DDC3C04-C19B-4AC6-CB1F-086576DF7413}"/>
                </a:ext>
              </a:extLst>
            </p:cNvPr>
            <p:cNvGrpSpPr/>
            <p:nvPr/>
          </p:nvGrpSpPr>
          <p:grpSpPr>
            <a:xfrm>
              <a:off x="1978403" y="3314354"/>
              <a:ext cx="419100" cy="857250"/>
              <a:chOff x="1978403" y="3314354"/>
              <a:chExt cx="419100" cy="857250"/>
            </a:xfrm>
            <a:solidFill>
              <a:srgbClr val="000000"/>
            </a:solidFill>
          </p:grpSpPr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223DD71E-B630-AA7D-07AE-4213177A47AD}"/>
                  </a:ext>
                </a:extLst>
              </p:cNvPr>
              <p:cNvSpPr/>
              <p:nvPr/>
            </p:nvSpPr>
            <p:spPr>
              <a:xfrm>
                <a:off x="2111753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562A0CED-FFD7-E194-9109-B6E575EC65E4}"/>
                  </a:ext>
                </a:extLst>
              </p:cNvPr>
              <p:cNvSpPr/>
              <p:nvPr/>
            </p:nvSpPr>
            <p:spPr>
              <a:xfrm>
                <a:off x="1978403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9" name="Content Placeholder 6" descr="Man with solid fill">
              <a:extLst>
                <a:ext uri="{FF2B5EF4-FFF2-40B4-BE49-F238E27FC236}">
                  <a16:creationId xmlns:a16="http://schemas.microsoft.com/office/drawing/2014/main" id="{5FB76CAB-CFBE-DB26-2D56-5225DEC3CF02}"/>
                </a:ext>
              </a:extLst>
            </p:cNvPr>
            <p:cNvGrpSpPr/>
            <p:nvPr/>
          </p:nvGrpSpPr>
          <p:grpSpPr>
            <a:xfrm>
              <a:off x="1978403" y="4228754"/>
              <a:ext cx="419100" cy="857250"/>
              <a:chOff x="1978403" y="4228754"/>
              <a:chExt cx="419100" cy="857250"/>
            </a:xfrm>
            <a:solidFill>
              <a:srgbClr val="000000"/>
            </a:solidFill>
          </p:grpSpPr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0D50BB4D-218C-AE9E-B8A0-03615A8A9B7A}"/>
                  </a:ext>
                </a:extLst>
              </p:cNvPr>
              <p:cNvSpPr/>
              <p:nvPr/>
            </p:nvSpPr>
            <p:spPr>
              <a:xfrm>
                <a:off x="2111753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D4637339-DDAE-4FA7-DB90-51431B34FE2D}"/>
                  </a:ext>
                </a:extLst>
              </p:cNvPr>
              <p:cNvSpPr/>
              <p:nvPr/>
            </p:nvSpPr>
            <p:spPr>
              <a:xfrm>
                <a:off x="1978403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2" name="Content Placeholder 6" descr="Man with solid fill">
              <a:extLst>
                <a:ext uri="{FF2B5EF4-FFF2-40B4-BE49-F238E27FC236}">
                  <a16:creationId xmlns:a16="http://schemas.microsoft.com/office/drawing/2014/main" id="{824A5E34-ADFB-2AA6-8476-43F0FD929329}"/>
                </a:ext>
              </a:extLst>
            </p:cNvPr>
            <p:cNvGrpSpPr/>
            <p:nvPr/>
          </p:nvGrpSpPr>
          <p:grpSpPr>
            <a:xfrm>
              <a:off x="1978403" y="5143154"/>
              <a:ext cx="419100" cy="857250"/>
              <a:chOff x="1978403" y="5143154"/>
              <a:chExt cx="419100" cy="857250"/>
            </a:xfrm>
            <a:solidFill>
              <a:srgbClr val="000000"/>
            </a:solidFill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089C1063-0656-61FF-C3E2-C1E115A6D494}"/>
                  </a:ext>
                </a:extLst>
              </p:cNvPr>
              <p:cNvSpPr/>
              <p:nvPr/>
            </p:nvSpPr>
            <p:spPr>
              <a:xfrm>
                <a:off x="2111753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0609497F-0523-327C-EA9C-4D7D0964D74A}"/>
                  </a:ext>
                </a:extLst>
              </p:cNvPr>
              <p:cNvSpPr/>
              <p:nvPr/>
            </p:nvSpPr>
            <p:spPr>
              <a:xfrm>
                <a:off x="1978403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5" name="Content Placeholder 6" descr="Man with solid fill">
              <a:extLst>
                <a:ext uri="{FF2B5EF4-FFF2-40B4-BE49-F238E27FC236}">
                  <a16:creationId xmlns:a16="http://schemas.microsoft.com/office/drawing/2014/main" id="{8967682D-76F6-7EAD-DA44-96B9D1992748}"/>
                </a:ext>
              </a:extLst>
            </p:cNvPr>
            <p:cNvGrpSpPr/>
            <p:nvPr/>
          </p:nvGrpSpPr>
          <p:grpSpPr>
            <a:xfrm>
              <a:off x="2423919" y="571154"/>
              <a:ext cx="419100" cy="857250"/>
              <a:chOff x="2423919" y="571154"/>
              <a:chExt cx="419100" cy="857250"/>
            </a:xfrm>
            <a:solidFill>
              <a:srgbClr val="0070C0"/>
            </a:solidFill>
          </p:grpSpPr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E972A2BC-7641-3252-F785-6A72F916E3BC}"/>
                  </a:ext>
                </a:extLst>
              </p:cNvPr>
              <p:cNvSpPr/>
              <p:nvPr/>
            </p:nvSpPr>
            <p:spPr>
              <a:xfrm>
                <a:off x="2557269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A43B0BD6-59B9-C44C-2E12-B8D80274D36B}"/>
                  </a:ext>
                </a:extLst>
              </p:cNvPr>
              <p:cNvSpPr/>
              <p:nvPr/>
            </p:nvSpPr>
            <p:spPr>
              <a:xfrm>
                <a:off x="2423919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8" name="Content Placeholder 6" descr="Man with solid fill">
              <a:extLst>
                <a:ext uri="{FF2B5EF4-FFF2-40B4-BE49-F238E27FC236}">
                  <a16:creationId xmlns:a16="http://schemas.microsoft.com/office/drawing/2014/main" id="{FA92B2B3-B428-40B7-CA58-B297C8E66E0C}"/>
                </a:ext>
              </a:extLst>
            </p:cNvPr>
            <p:cNvGrpSpPr/>
            <p:nvPr/>
          </p:nvGrpSpPr>
          <p:grpSpPr>
            <a:xfrm>
              <a:off x="2423919" y="1485554"/>
              <a:ext cx="419100" cy="857250"/>
              <a:chOff x="2423919" y="1485554"/>
              <a:chExt cx="419100" cy="857250"/>
            </a:xfrm>
            <a:solidFill>
              <a:srgbClr val="000000"/>
            </a:solidFill>
          </p:grpSpPr>
          <p:sp>
            <p:nvSpPr>
              <p:cNvPr id="179" name="Freeform 178">
                <a:extLst>
                  <a:ext uri="{FF2B5EF4-FFF2-40B4-BE49-F238E27FC236}">
                    <a16:creationId xmlns:a16="http://schemas.microsoft.com/office/drawing/2014/main" id="{F61C3EF5-1C0A-5132-5C64-C486F488541C}"/>
                  </a:ext>
                </a:extLst>
              </p:cNvPr>
              <p:cNvSpPr/>
              <p:nvPr/>
            </p:nvSpPr>
            <p:spPr>
              <a:xfrm>
                <a:off x="2557269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7D932AAD-1637-14B5-D1C5-67F573246C3F}"/>
                  </a:ext>
                </a:extLst>
              </p:cNvPr>
              <p:cNvSpPr/>
              <p:nvPr/>
            </p:nvSpPr>
            <p:spPr>
              <a:xfrm>
                <a:off x="2423919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1" name="Content Placeholder 6" descr="Man with solid fill">
              <a:extLst>
                <a:ext uri="{FF2B5EF4-FFF2-40B4-BE49-F238E27FC236}">
                  <a16:creationId xmlns:a16="http://schemas.microsoft.com/office/drawing/2014/main" id="{ABB8095D-14D1-70D3-1B13-4DFD2BA99AB2}"/>
                </a:ext>
              </a:extLst>
            </p:cNvPr>
            <p:cNvGrpSpPr/>
            <p:nvPr/>
          </p:nvGrpSpPr>
          <p:grpSpPr>
            <a:xfrm>
              <a:off x="2423919" y="2399954"/>
              <a:ext cx="419100" cy="857250"/>
              <a:chOff x="2423919" y="2399954"/>
              <a:chExt cx="419100" cy="857250"/>
            </a:xfrm>
            <a:solidFill>
              <a:srgbClr val="000000"/>
            </a:solidFill>
          </p:grpSpPr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F154BA69-CBC2-6A86-3902-1185A359A519}"/>
                  </a:ext>
                </a:extLst>
              </p:cNvPr>
              <p:cNvSpPr/>
              <p:nvPr/>
            </p:nvSpPr>
            <p:spPr>
              <a:xfrm>
                <a:off x="2557269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F5AC5ECC-8882-412C-A30B-4D0FC30AECAE}"/>
                  </a:ext>
                </a:extLst>
              </p:cNvPr>
              <p:cNvSpPr/>
              <p:nvPr/>
            </p:nvSpPr>
            <p:spPr>
              <a:xfrm>
                <a:off x="2423919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4" name="Content Placeholder 6" descr="Man with solid fill">
              <a:extLst>
                <a:ext uri="{FF2B5EF4-FFF2-40B4-BE49-F238E27FC236}">
                  <a16:creationId xmlns:a16="http://schemas.microsoft.com/office/drawing/2014/main" id="{8F7A8112-87EA-0EE2-B47D-9C494AA12360}"/>
                </a:ext>
              </a:extLst>
            </p:cNvPr>
            <p:cNvGrpSpPr/>
            <p:nvPr/>
          </p:nvGrpSpPr>
          <p:grpSpPr>
            <a:xfrm>
              <a:off x="2423919" y="3314354"/>
              <a:ext cx="419100" cy="857250"/>
              <a:chOff x="2423919" y="3314354"/>
              <a:chExt cx="419100" cy="857250"/>
            </a:xfrm>
            <a:solidFill>
              <a:srgbClr val="0070C0"/>
            </a:solidFill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19D18DE2-A5B1-FB44-5A6A-CA9ECDD5B305}"/>
                  </a:ext>
                </a:extLst>
              </p:cNvPr>
              <p:cNvSpPr/>
              <p:nvPr/>
            </p:nvSpPr>
            <p:spPr>
              <a:xfrm>
                <a:off x="2557269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D96F3543-ACEE-56EA-6B76-233EC9F74160}"/>
                  </a:ext>
                </a:extLst>
              </p:cNvPr>
              <p:cNvSpPr/>
              <p:nvPr/>
            </p:nvSpPr>
            <p:spPr>
              <a:xfrm>
                <a:off x="2423919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7" name="Content Placeholder 6" descr="Man with solid fill">
              <a:extLst>
                <a:ext uri="{FF2B5EF4-FFF2-40B4-BE49-F238E27FC236}">
                  <a16:creationId xmlns:a16="http://schemas.microsoft.com/office/drawing/2014/main" id="{8DBE0FF7-5793-EDF1-FC1B-0CA3B88B1F78}"/>
                </a:ext>
              </a:extLst>
            </p:cNvPr>
            <p:cNvGrpSpPr/>
            <p:nvPr/>
          </p:nvGrpSpPr>
          <p:grpSpPr>
            <a:xfrm>
              <a:off x="2423919" y="4228754"/>
              <a:ext cx="419100" cy="857250"/>
              <a:chOff x="2423919" y="4228754"/>
              <a:chExt cx="419100" cy="857250"/>
            </a:xfrm>
            <a:solidFill>
              <a:srgbClr val="C00000"/>
            </a:solidFill>
          </p:grpSpPr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C8ADC4DC-F04A-8D37-C362-0F1452E2F725}"/>
                  </a:ext>
                </a:extLst>
              </p:cNvPr>
              <p:cNvSpPr/>
              <p:nvPr/>
            </p:nvSpPr>
            <p:spPr>
              <a:xfrm>
                <a:off x="2557269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CC909DC9-6160-F559-C14E-403DC517E080}"/>
                  </a:ext>
                </a:extLst>
              </p:cNvPr>
              <p:cNvSpPr/>
              <p:nvPr/>
            </p:nvSpPr>
            <p:spPr>
              <a:xfrm>
                <a:off x="2423919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0" name="Content Placeholder 6" descr="Man with solid fill">
              <a:extLst>
                <a:ext uri="{FF2B5EF4-FFF2-40B4-BE49-F238E27FC236}">
                  <a16:creationId xmlns:a16="http://schemas.microsoft.com/office/drawing/2014/main" id="{FC8E9905-D96C-0D3F-B27C-45224EE91580}"/>
                </a:ext>
              </a:extLst>
            </p:cNvPr>
            <p:cNvGrpSpPr/>
            <p:nvPr/>
          </p:nvGrpSpPr>
          <p:grpSpPr>
            <a:xfrm>
              <a:off x="2423919" y="5143154"/>
              <a:ext cx="419100" cy="857250"/>
              <a:chOff x="2423919" y="5143154"/>
              <a:chExt cx="419100" cy="857250"/>
            </a:xfrm>
            <a:solidFill>
              <a:srgbClr val="000000"/>
            </a:solidFill>
          </p:grpSpPr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186F78D5-D660-74AA-348F-795581940FF6}"/>
                  </a:ext>
                </a:extLst>
              </p:cNvPr>
              <p:cNvSpPr/>
              <p:nvPr/>
            </p:nvSpPr>
            <p:spPr>
              <a:xfrm>
                <a:off x="2557269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20CDA4FE-BBED-E79E-B9E2-A710896EC23E}"/>
                  </a:ext>
                </a:extLst>
              </p:cNvPr>
              <p:cNvSpPr/>
              <p:nvPr/>
            </p:nvSpPr>
            <p:spPr>
              <a:xfrm>
                <a:off x="2423919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3" name="Content Placeholder 6" descr="Man with solid fill">
              <a:extLst>
                <a:ext uri="{FF2B5EF4-FFF2-40B4-BE49-F238E27FC236}">
                  <a16:creationId xmlns:a16="http://schemas.microsoft.com/office/drawing/2014/main" id="{9827BC3A-0CE8-0752-708B-C1302EA29083}"/>
                </a:ext>
              </a:extLst>
            </p:cNvPr>
            <p:cNvGrpSpPr/>
            <p:nvPr/>
          </p:nvGrpSpPr>
          <p:grpSpPr>
            <a:xfrm>
              <a:off x="2881119" y="571154"/>
              <a:ext cx="419100" cy="857250"/>
              <a:chOff x="2881119" y="571154"/>
              <a:chExt cx="419100" cy="857250"/>
            </a:xfrm>
            <a:solidFill>
              <a:srgbClr val="000000"/>
            </a:solidFill>
          </p:grpSpPr>
          <p:sp>
            <p:nvSpPr>
              <p:cNvPr id="194" name="Freeform 193">
                <a:extLst>
                  <a:ext uri="{FF2B5EF4-FFF2-40B4-BE49-F238E27FC236}">
                    <a16:creationId xmlns:a16="http://schemas.microsoft.com/office/drawing/2014/main" id="{F43CA489-450E-44BC-E02B-D5ED4635BA5A}"/>
                  </a:ext>
                </a:extLst>
              </p:cNvPr>
              <p:cNvSpPr/>
              <p:nvPr/>
            </p:nvSpPr>
            <p:spPr>
              <a:xfrm>
                <a:off x="3014469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1A48520A-B8FF-4AE7-FA6C-21BB828ABDFB}"/>
                  </a:ext>
                </a:extLst>
              </p:cNvPr>
              <p:cNvSpPr/>
              <p:nvPr/>
            </p:nvSpPr>
            <p:spPr>
              <a:xfrm>
                <a:off x="2881119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6" name="Content Placeholder 6" descr="Man with solid fill">
              <a:extLst>
                <a:ext uri="{FF2B5EF4-FFF2-40B4-BE49-F238E27FC236}">
                  <a16:creationId xmlns:a16="http://schemas.microsoft.com/office/drawing/2014/main" id="{70E906A8-7428-2107-D998-8EBD3122A0F6}"/>
                </a:ext>
              </a:extLst>
            </p:cNvPr>
            <p:cNvGrpSpPr/>
            <p:nvPr/>
          </p:nvGrpSpPr>
          <p:grpSpPr>
            <a:xfrm>
              <a:off x="2881119" y="1485554"/>
              <a:ext cx="419100" cy="857250"/>
              <a:chOff x="2881119" y="1485554"/>
              <a:chExt cx="419100" cy="857250"/>
            </a:xfrm>
            <a:solidFill>
              <a:srgbClr val="000000"/>
            </a:solidFill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7EB1912D-573F-E65F-DF74-80BA112896E4}"/>
                  </a:ext>
                </a:extLst>
              </p:cNvPr>
              <p:cNvSpPr/>
              <p:nvPr/>
            </p:nvSpPr>
            <p:spPr>
              <a:xfrm>
                <a:off x="3014469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E627B1F9-51B5-A09F-6AF6-8D3704B6FBB8}"/>
                  </a:ext>
                </a:extLst>
              </p:cNvPr>
              <p:cNvSpPr/>
              <p:nvPr/>
            </p:nvSpPr>
            <p:spPr>
              <a:xfrm>
                <a:off x="2881119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9" name="Content Placeholder 6" descr="Man with solid fill">
              <a:extLst>
                <a:ext uri="{FF2B5EF4-FFF2-40B4-BE49-F238E27FC236}">
                  <a16:creationId xmlns:a16="http://schemas.microsoft.com/office/drawing/2014/main" id="{F7A64EA5-4269-B0D9-B1F7-664A60F03C2C}"/>
                </a:ext>
              </a:extLst>
            </p:cNvPr>
            <p:cNvGrpSpPr/>
            <p:nvPr/>
          </p:nvGrpSpPr>
          <p:grpSpPr>
            <a:xfrm>
              <a:off x="2881119" y="2399954"/>
              <a:ext cx="419100" cy="857250"/>
              <a:chOff x="2881119" y="2399954"/>
              <a:chExt cx="419100" cy="857250"/>
            </a:xfrm>
            <a:solidFill>
              <a:srgbClr val="000000"/>
            </a:solidFill>
          </p:grpSpPr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314E5FA5-B3EA-9D4F-CAA9-94EB45287B91}"/>
                  </a:ext>
                </a:extLst>
              </p:cNvPr>
              <p:cNvSpPr/>
              <p:nvPr/>
            </p:nvSpPr>
            <p:spPr>
              <a:xfrm>
                <a:off x="3014469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 200">
                <a:extLst>
                  <a:ext uri="{FF2B5EF4-FFF2-40B4-BE49-F238E27FC236}">
                    <a16:creationId xmlns:a16="http://schemas.microsoft.com/office/drawing/2014/main" id="{4374D5D5-FFFA-D95A-A683-6D8BC704D8E7}"/>
                  </a:ext>
                </a:extLst>
              </p:cNvPr>
              <p:cNvSpPr/>
              <p:nvPr/>
            </p:nvSpPr>
            <p:spPr>
              <a:xfrm>
                <a:off x="2881119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2" name="Content Placeholder 6" descr="Man with solid fill">
              <a:extLst>
                <a:ext uri="{FF2B5EF4-FFF2-40B4-BE49-F238E27FC236}">
                  <a16:creationId xmlns:a16="http://schemas.microsoft.com/office/drawing/2014/main" id="{C8E5EA8C-D37F-1C0E-4657-82AA98C3696F}"/>
                </a:ext>
              </a:extLst>
            </p:cNvPr>
            <p:cNvGrpSpPr/>
            <p:nvPr/>
          </p:nvGrpSpPr>
          <p:grpSpPr>
            <a:xfrm>
              <a:off x="2881119" y="3314354"/>
              <a:ext cx="419100" cy="857250"/>
              <a:chOff x="2881119" y="3314354"/>
              <a:chExt cx="419100" cy="857250"/>
            </a:xfrm>
            <a:solidFill>
              <a:srgbClr val="000000"/>
            </a:solidFill>
          </p:grpSpPr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43630FCB-033B-A2A2-D734-D4F9CBD889C1}"/>
                  </a:ext>
                </a:extLst>
              </p:cNvPr>
              <p:cNvSpPr/>
              <p:nvPr/>
            </p:nvSpPr>
            <p:spPr>
              <a:xfrm>
                <a:off x="3014469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A4C63CA1-9175-5545-2B32-626D7341C6C5}"/>
                  </a:ext>
                </a:extLst>
              </p:cNvPr>
              <p:cNvSpPr/>
              <p:nvPr/>
            </p:nvSpPr>
            <p:spPr>
              <a:xfrm>
                <a:off x="2881119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5" name="Content Placeholder 6" descr="Man with solid fill">
              <a:extLst>
                <a:ext uri="{FF2B5EF4-FFF2-40B4-BE49-F238E27FC236}">
                  <a16:creationId xmlns:a16="http://schemas.microsoft.com/office/drawing/2014/main" id="{2CE9E22D-ED96-3BE7-EEE2-5EC821FDC674}"/>
                </a:ext>
              </a:extLst>
            </p:cNvPr>
            <p:cNvGrpSpPr/>
            <p:nvPr/>
          </p:nvGrpSpPr>
          <p:grpSpPr>
            <a:xfrm>
              <a:off x="2881119" y="4228754"/>
              <a:ext cx="419100" cy="857250"/>
              <a:chOff x="2881119" y="4228754"/>
              <a:chExt cx="419100" cy="857250"/>
            </a:xfrm>
            <a:solidFill>
              <a:srgbClr val="000000"/>
            </a:solidFill>
          </p:grpSpPr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8C628557-F67B-85B1-DE57-C0658860A603}"/>
                  </a:ext>
                </a:extLst>
              </p:cNvPr>
              <p:cNvSpPr/>
              <p:nvPr/>
            </p:nvSpPr>
            <p:spPr>
              <a:xfrm>
                <a:off x="3014469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1E4B5348-1912-E30F-12FE-9C4ACFCACA55}"/>
                  </a:ext>
                </a:extLst>
              </p:cNvPr>
              <p:cNvSpPr/>
              <p:nvPr/>
            </p:nvSpPr>
            <p:spPr>
              <a:xfrm>
                <a:off x="2881119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8" name="Content Placeholder 6" descr="Man with solid fill">
              <a:extLst>
                <a:ext uri="{FF2B5EF4-FFF2-40B4-BE49-F238E27FC236}">
                  <a16:creationId xmlns:a16="http://schemas.microsoft.com/office/drawing/2014/main" id="{06A464EA-1590-B560-9C23-FF2661AE3940}"/>
                </a:ext>
              </a:extLst>
            </p:cNvPr>
            <p:cNvGrpSpPr/>
            <p:nvPr/>
          </p:nvGrpSpPr>
          <p:grpSpPr>
            <a:xfrm>
              <a:off x="2881119" y="5143154"/>
              <a:ext cx="419100" cy="857250"/>
              <a:chOff x="2881119" y="5143154"/>
              <a:chExt cx="419100" cy="857250"/>
            </a:xfrm>
            <a:solidFill>
              <a:srgbClr val="000000"/>
            </a:solidFill>
          </p:grpSpPr>
          <p:sp>
            <p:nvSpPr>
              <p:cNvPr id="209" name="Freeform 208">
                <a:extLst>
                  <a:ext uri="{FF2B5EF4-FFF2-40B4-BE49-F238E27FC236}">
                    <a16:creationId xmlns:a16="http://schemas.microsoft.com/office/drawing/2014/main" id="{A76DDFF3-E1FC-6076-959C-00F3C29EFEBB}"/>
                  </a:ext>
                </a:extLst>
              </p:cNvPr>
              <p:cNvSpPr/>
              <p:nvPr/>
            </p:nvSpPr>
            <p:spPr>
              <a:xfrm>
                <a:off x="3014469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90F7467E-4C7E-6518-CA1D-BF79FC1E3FB0}"/>
                  </a:ext>
                </a:extLst>
              </p:cNvPr>
              <p:cNvSpPr/>
              <p:nvPr/>
            </p:nvSpPr>
            <p:spPr>
              <a:xfrm>
                <a:off x="2881119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1" name="Content Placeholder 6" descr="Man with solid fill">
              <a:extLst>
                <a:ext uri="{FF2B5EF4-FFF2-40B4-BE49-F238E27FC236}">
                  <a16:creationId xmlns:a16="http://schemas.microsoft.com/office/drawing/2014/main" id="{9AF25E36-DD3F-660B-81C9-400378C41E69}"/>
                </a:ext>
              </a:extLst>
            </p:cNvPr>
            <p:cNvGrpSpPr/>
            <p:nvPr/>
          </p:nvGrpSpPr>
          <p:grpSpPr>
            <a:xfrm>
              <a:off x="3338319" y="571154"/>
              <a:ext cx="419100" cy="857250"/>
              <a:chOff x="3338319" y="571154"/>
              <a:chExt cx="419100" cy="857250"/>
            </a:xfrm>
            <a:solidFill>
              <a:srgbClr val="000000"/>
            </a:solidFill>
          </p:grpSpPr>
          <p:sp>
            <p:nvSpPr>
              <p:cNvPr id="212" name="Freeform 211">
                <a:extLst>
                  <a:ext uri="{FF2B5EF4-FFF2-40B4-BE49-F238E27FC236}">
                    <a16:creationId xmlns:a16="http://schemas.microsoft.com/office/drawing/2014/main" id="{DFE87CA3-C5FF-4AAD-209F-F4B3D97D4EEF}"/>
                  </a:ext>
                </a:extLst>
              </p:cNvPr>
              <p:cNvSpPr/>
              <p:nvPr/>
            </p:nvSpPr>
            <p:spPr>
              <a:xfrm>
                <a:off x="3471669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16AE4DC2-6FB1-944D-57D9-018043A59E24}"/>
                  </a:ext>
                </a:extLst>
              </p:cNvPr>
              <p:cNvSpPr/>
              <p:nvPr/>
            </p:nvSpPr>
            <p:spPr>
              <a:xfrm>
                <a:off x="3338319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4" name="Content Placeholder 6" descr="Man with solid fill">
              <a:extLst>
                <a:ext uri="{FF2B5EF4-FFF2-40B4-BE49-F238E27FC236}">
                  <a16:creationId xmlns:a16="http://schemas.microsoft.com/office/drawing/2014/main" id="{0599500A-A98C-9E4B-500C-3D8DC29BA674}"/>
                </a:ext>
              </a:extLst>
            </p:cNvPr>
            <p:cNvGrpSpPr/>
            <p:nvPr/>
          </p:nvGrpSpPr>
          <p:grpSpPr>
            <a:xfrm>
              <a:off x="3338319" y="1485554"/>
              <a:ext cx="419100" cy="857250"/>
              <a:chOff x="3338319" y="1485554"/>
              <a:chExt cx="419100" cy="857250"/>
            </a:xfrm>
            <a:solidFill>
              <a:srgbClr val="C00000"/>
            </a:solidFill>
          </p:grpSpPr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8247A55D-9F8A-E267-CA7D-C70325DBD820}"/>
                  </a:ext>
                </a:extLst>
              </p:cNvPr>
              <p:cNvSpPr/>
              <p:nvPr/>
            </p:nvSpPr>
            <p:spPr>
              <a:xfrm>
                <a:off x="3471669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F0A92514-1237-9921-1670-5AC4FE5F3893}"/>
                  </a:ext>
                </a:extLst>
              </p:cNvPr>
              <p:cNvSpPr/>
              <p:nvPr/>
            </p:nvSpPr>
            <p:spPr>
              <a:xfrm>
                <a:off x="3338319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7" name="Content Placeholder 6" descr="Man with solid fill">
              <a:extLst>
                <a:ext uri="{FF2B5EF4-FFF2-40B4-BE49-F238E27FC236}">
                  <a16:creationId xmlns:a16="http://schemas.microsoft.com/office/drawing/2014/main" id="{15DA0559-E03E-95F7-685F-871712801D85}"/>
                </a:ext>
              </a:extLst>
            </p:cNvPr>
            <p:cNvGrpSpPr/>
            <p:nvPr/>
          </p:nvGrpSpPr>
          <p:grpSpPr>
            <a:xfrm>
              <a:off x="3338319" y="2399954"/>
              <a:ext cx="419100" cy="857250"/>
              <a:chOff x="3338319" y="2399954"/>
              <a:chExt cx="419100" cy="857250"/>
            </a:xfrm>
            <a:solidFill>
              <a:srgbClr val="000000"/>
            </a:solidFill>
          </p:grpSpPr>
          <p:sp>
            <p:nvSpPr>
              <p:cNvPr id="218" name="Freeform 217">
                <a:extLst>
                  <a:ext uri="{FF2B5EF4-FFF2-40B4-BE49-F238E27FC236}">
                    <a16:creationId xmlns:a16="http://schemas.microsoft.com/office/drawing/2014/main" id="{D2E6949C-CEE1-59EA-DD16-D8EF3169A0C4}"/>
                  </a:ext>
                </a:extLst>
              </p:cNvPr>
              <p:cNvSpPr/>
              <p:nvPr/>
            </p:nvSpPr>
            <p:spPr>
              <a:xfrm>
                <a:off x="3471669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 218">
                <a:extLst>
                  <a:ext uri="{FF2B5EF4-FFF2-40B4-BE49-F238E27FC236}">
                    <a16:creationId xmlns:a16="http://schemas.microsoft.com/office/drawing/2014/main" id="{31A6A48C-1074-F323-796A-E8037786378B}"/>
                  </a:ext>
                </a:extLst>
              </p:cNvPr>
              <p:cNvSpPr/>
              <p:nvPr/>
            </p:nvSpPr>
            <p:spPr>
              <a:xfrm>
                <a:off x="3338319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0" name="Content Placeholder 6" descr="Man with solid fill">
              <a:extLst>
                <a:ext uri="{FF2B5EF4-FFF2-40B4-BE49-F238E27FC236}">
                  <a16:creationId xmlns:a16="http://schemas.microsoft.com/office/drawing/2014/main" id="{5D93C419-1D10-93E7-514B-EDF62D0EF03A}"/>
                </a:ext>
              </a:extLst>
            </p:cNvPr>
            <p:cNvGrpSpPr/>
            <p:nvPr/>
          </p:nvGrpSpPr>
          <p:grpSpPr>
            <a:xfrm>
              <a:off x="3338319" y="3314354"/>
              <a:ext cx="419100" cy="857250"/>
              <a:chOff x="3338319" y="3314354"/>
              <a:chExt cx="419100" cy="857250"/>
            </a:xfrm>
            <a:solidFill>
              <a:srgbClr val="C00000"/>
            </a:solidFill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715B832B-F7AA-715B-E922-0546BCD35634}"/>
                  </a:ext>
                </a:extLst>
              </p:cNvPr>
              <p:cNvSpPr/>
              <p:nvPr/>
            </p:nvSpPr>
            <p:spPr>
              <a:xfrm>
                <a:off x="3471669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2ABECD7-14D6-4A8F-D923-D09D177117C1}"/>
                  </a:ext>
                </a:extLst>
              </p:cNvPr>
              <p:cNvSpPr/>
              <p:nvPr/>
            </p:nvSpPr>
            <p:spPr>
              <a:xfrm>
                <a:off x="3338319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3" name="Content Placeholder 6" descr="Man with solid fill">
              <a:extLst>
                <a:ext uri="{FF2B5EF4-FFF2-40B4-BE49-F238E27FC236}">
                  <a16:creationId xmlns:a16="http://schemas.microsoft.com/office/drawing/2014/main" id="{9EEF985B-BFEF-DADD-4715-03BA721AE5EF}"/>
                </a:ext>
              </a:extLst>
            </p:cNvPr>
            <p:cNvGrpSpPr/>
            <p:nvPr/>
          </p:nvGrpSpPr>
          <p:grpSpPr>
            <a:xfrm>
              <a:off x="3338319" y="4228754"/>
              <a:ext cx="419100" cy="857250"/>
              <a:chOff x="3338319" y="4228754"/>
              <a:chExt cx="419100" cy="857250"/>
            </a:xfrm>
            <a:solidFill>
              <a:srgbClr val="000000"/>
            </a:solidFill>
          </p:grpSpPr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06C3A9DC-57D2-4782-0A1E-C4BF11D5E937}"/>
                  </a:ext>
                </a:extLst>
              </p:cNvPr>
              <p:cNvSpPr/>
              <p:nvPr/>
            </p:nvSpPr>
            <p:spPr>
              <a:xfrm>
                <a:off x="3471669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04D9D306-F742-F284-AE39-E9E9F1C4C594}"/>
                  </a:ext>
                </a:extLst>
              </p:cNvPr>
              <p:cNvSpPr/>
              <p:nvPr/>
            </p:nvSpPr>
            <p:spPr>
              <a:xfrm>
                <a:off x="3338319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6" name="Content Placeholder 6" descr="Man with solid fill">
              <a:extLst>
                <a:ext uri="{FF2B5EF4-FFF2-40B4-BE49-F238E27FC236}">
                  <a16:creationId xmlns:a16="http://schemas.microsoft.com/office/drawing/2014/main" id="{1EF7448B-0615-7DCC-0F3A-4CA9A3E66784}"/>
                </a:ext>
              </a:extLst>
            </p:cNvPr>
            <p:cNvGrpSpPr/>
            <p:nvPr/>
          </p:nvGrpSpPr>
          <p:grpSpPr>
            <a:xfrm>
              <a:off x="3338319" y="5143154"/>
              <a:ext cx="419100" cy="857250"/>
              <a:chOff x="3338319" y="5143154"/>
              <a:chExt cx="419100" cy="857250"/>
            </a:xfrm>
            <a:solidFill>
              <a:srgbClr val="C00000"/>
            </a:solidFill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C62BE511-9C6A-4F2E-EC9D-A42E76858D91}"/>
                  </a:ext>
                </a:extLst>
              </p:cNvPr>
              <p:cNvSpPr/>
              <p:nvPr/>
            </p:nvSpPr>
            <p:spPr>
              <a:xfrm>
                <a:off x="3471669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300B4863-8E0E-1FFC-97D2-D0677FC7B09A}"/>
                  </a:ext>
                </a:extLst>
              </p:cNvPr>
              <p:cNvSpPr/>
              <p:nvPr/>
            </p:nvSpPr>
            <p:spPr>
              <a:xfrm>
                <a:off x="3338319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9" name="Content Placeholder 6" descr="Man with solid fill">
              <a:extLst>
                <a:ext uri="{FF2B5EF4-FFF2-40B4-BE49-F238E27FC236}">
                  <a16:creationId xmlns:a16="http://schemas.microsoft.com/office/drawing/2014/main" id="{A03AA5D1-0C7B-106E-2A3C-05109410CF52}"/>
                </a:ext>
              </a:extLst>
            </p:cNvPr>
            <p:cNvGrpSpPr/>
            <p:nvPr/>
          </p:nvGrpSpPr>
          <p:grpSpPr>
            <a:xfrm>
              <a:off x="3795519" y="571154"/>
              <a:ext cx="419100" cy="857250"/>
              <a:chOff x="3795519" y="571154"/>
              <a:chExt cx="419100" cy="857250"/>
            </a:xfrm>
            <a:solidFill>
              <a:srgbClr val="000000"/>
            </a:solidFill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534FF2F8-612C-B96C-7B10-B869F2642EDC}"/>
                  </a:ext>
                </a:extLst>
              </p:cNvPr>
              <p:cNvSpPr/>
              <p:nvPr/>
            </p:nvSpPr>
            <p:spPr>
              <a:xfrm>
                <a:off x="3928869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9DB3B7D7-51F2-7F75-609D-3D96D396297A}"/>
                  </a:ext>
                </a:extLst>
              </p:cNvPr>
              <p:cNvSpPr/>
              <p:nvPr/>
            </p:nvSpPr>
            <p:spPr>
              <a:xfrm>
                <a:off x="3795519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2" name="Content Placeholder 6" descr="Man with solid fill">
              <a:extLst>
                <a:ext uri="{FF2B5EF4-FFF2-40B4-BE49-F238E27FC236}">
                  <a16:creationId xmlns:a16="http://schemas.microsoft.com/office/drawing/2014/main" id="{0A11FA91-EBC9-D2E1-278E-23B127942DC3}"/>
                </a:ext>
              </a:extLst>
            </p:cNvPr>
            <p:cNvGrpSpPr/>
            <p:nvPr/>
          </p:nvGrpSpPr>
          <p:grpSpPr>
            <a:xfrm>
              <a:off x="3795519" y="1485554"/>
              <a:ext cx="419100" cy="857250"/>
              <a:chOff x="3795519" y="1485554"/>
              <a:chExt cx="419100" cy="857250"/>
            </a:xfrm>
            <a:solidFill>
              <a:srgbClr val="0070C0"/>
            </a:solidFill>
          </p:grpSpPr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F412798C-A014-D631-0710-B6A9468BD4D1}"/>
                  </a:ext>
                </a:extLst>
              </p:cNvPr>
              <p:cNvSpPr/>
              <p:nvPr/>
            </p:nvSpPr>
            <p:spPr>
              <a:xfrm>
                <a:off x="3928869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C3C78F90-4739-326A-D6EC-F605976289C9}"/>
                  </a:ext>
                </a:extLst>
              </p:cNvPr>
              <p:cNvSpPr/>
              <p:nvPr/>
            </p:nvSpPr>
            <p:spPr>
              <a:xfrm>
                <a:off x="3795519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5" name="Content Placeholder 6" descr="Man with solid fill">
              <a:extLst>
                <a:ext uri="{FF2B5EF4-FFF2-40B4-BE49-F238E27FC236}">
                  <a16:creationId xmlns:a16="http://schemas.microsoft.com/office/drawing/2014/main" id="{14063685-FD67-F061-C769-5360622D785D}"/>
                </a:ext>
              </a:extLst>
            </p:cNvPr>
            <p:cNvGrpSpPr/>
            <p:nvPr/>
          </p:nvGrpSpPr>
          <p:grpSpPr>
            <a:xfrm>
              <a:off x="3795519" y="2399954"/>
              <a:ext cx="419100" cy="857250"/>
              <a:chOff x="3795519" y="2399954"/>
              <a:chExt cx="419100" cy="857250"/>
            </a:xfrm>
            <a:solidFill>
              <a:srgbClr val="0070C0"/>
            </a:solidFill>
          </p:grpSpPr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9240F682-DB86-3EFD-C5BF-38B54AD0A17B}"/>
                  </a:ext>
                </a:extLst>
              </p:cNvPr>
              <p:cNvSpPr/>
              <p:nvPr/>
            </p:nvSpPr>
            <p:spPr>
              <a:xfrm>
                <a:off x="3928869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07FA8CD9-B07B-8795-4A9A-D436C6BDD8D0}"/>
                  </a:ext>
                </a:extLst>
              </p:cNvPr>
              <p:cNvSpPr/>
              <p:nvPr/>
            </p:nvSpPr>
            <p:spPr>
              <a:xfrm>
                <a:off x="3795519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8" name="Content Placeholder 6" descr="Man with solid fill">
              <a:extLst>
                <a:ext uri="{FF2B5EF4-FFF2-40B4-BE49-F238E27FC236}">
                  <a16:creationId xmlns:a16="http://schemas.microsoft.com/office/drawing/2014/main" id="{2D0B1DED-1447-F81B-0B41-F5F86A3DA867}"/>
                </a:ext>
              </a:extLst>
            </p:cNvPr>
            <p:cNvGrpSpPr/>
            <p:nvPr/>
          </p:nvGrpSpPr>
          <p:grpSpPr>
            <a:xfrm>
              <a:off x="3795519" y="3314354"/>
              <a:ext cx="419100" cy="857250"/>
              <a:chOff x="3795519" y="3314354"/>
              <a:chExt cx="419100" cy="857250"/>
            </a:xfrm>
            <a:solidFill>
              <a:srgbClr val="000000"/>
            </a:solidFill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B9183591-1F2A-767B-65D9-47FD20FE0123}"/>
                  </a:ext>
                </a:extLst>
              </p:cNvPr>
              <p:cNvSpPr/>
              <p:nvPr/>
            </p:nvSpPr>
            <p:spPr>
              <a:xfrm>
                <a:off x="3928869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75BCC98A-0E81-CCCB-BA27-7EA6D17E5997}"/>
                  </a:ext>
                </a:extLst>
              </p:cNvPr>
              <p:cNvSpPr/>
              <p:nvPr/>
            </p:nvSpPr>
            <p:spPr>
              <a:xfrm>
                <a:off x="3795519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1" name="Content Placeholder 6" descr="Man with solid fill">
              <a:extLst>
                <a:ext uri="{FF2B5EF4-FFF2-40B4-BE49-F238E27FC236}">
                  <a16:creationId xmlns:a16="http://schemas.microsoft.com/office/drawing/2014/main" id="{040EE100-9F0E-7897-58DC-7DDE00602BEE}"/>
                </a:ext>
              </a:extLst>
            </p:cNvPr>
            <p:cNvGrpSpPr/>
            <p:nvPr/>
          </p:nvGrpSpPr>
          <p:grpSpPr>
            <a:xfrm>
              <a:off x="3795519" y="4228754"/>
              <a:ext cx="419100" cy="857250"/>
              <a:chOff x="3795519" y="4228754"/>
              <a:chExt cx="419100" cy="857250"/>
            </a:xfrm>
            <a:solidFill>
              <a:srgbClr val="000000"/>
            </a:solidFill>
          </p:grpSpPr>
          <p:sp>
            <p:nvSpPr>
              <p:cNvPr id="242" name="Freeform 241">
                <a:extLst>
                  <a:ext uri="{FF2B5EF4-FFF2-40B4-BE49-F238E27FC236}">
                    <a16:creationId xmlns:a16="http://schemas.microsoft.com/office/drawing/2014/main" id="{F43BE5BF-12FB-0568-BD7B-25CC82E86EA1}"/>
                  </a:ext>
                </a:extLst>
              </p:cNvPr>
              <p:cNvSpPr/>
              <p:nvPr/>
            </p:nvSpPr>
            <p:spPr>
              <a:xfrm>
                <a:off x="3928869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 242">
                <a:extLst>
                  <a:ext uri="{FF2B5EF4-FFF2-40B4-BE49-F238E27FC236}">
                    <a16:creationId xmlns:a16="http://schemas.microsoft.com/office/drawing/2014/main" id="{F3EB01C5-4C40-72A0-3BD5-7F8D0E323CE0}"/>
                  </a:ext>
                </a:extLst>
              </p:cNvPr>
              <p:cNvSpPr/>
              <p:nvPr/>
            </p:nvSpPr>
            <p:spPr>
              <a:xfrm>
                <a:off x="3795519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4" name="Content Placeholder 6" descr="Man with solid fill">
              <a:extLst>
                <a:ext uri="{FF2B5EF4-FFF2-40B4-BE49-F238E27FC236}">
                  <a16:creationId xmlns:a16="http://schemas.microsoft.com/office/drawing/2014/main" id="{F0A95EE7-4436-A8FB-A4FD-ADF29992AA60}"/>
                </a:ext>
              </a:extLst>
            </p:cNvPr>
            <p:cNvGrpSpPr/>
            <p:nvPr/>
          </p:nvGrpSpPr>
          <p:grpSpPr>
            <a:xfrm>
              <a:off x="3795519" y="5143154"/>
              <a:ext cx="419100" cy="857250"/>
              <a:chOff x="3795519" y="5143154"/>
              <a:chExt cx="419100" cy="857250"/>
            </a:xfrm>
            <a:solidFill>
              <a:srgbClr val="000000"/>
            </a:solidFill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9DD35C13-1DA9-06CF-C89A-0AC274AC6C43}"/>
                  </a:ext>
                </a:extLst>
              </p:cNvPr>
              <p:cNvSpPr/>
              <p:nvPr/>
            </p:nvSpPr>
            <p:spPr>
              <a:xfrm>
                <a:off x="3928869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FBE643EC-4D4F-5F58-5F0C-DEE32B1D007E}"/>
                  </a:ext>
                </a:extLst>
              </p:cNvPr>
              <p:cNvSpPr/>
              <p:nvPr/>
            </p:nvSpPr>
            <p:spPr>
              <a:xfrm>
                <a:off x="3795519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7" name="Content Placeholder 6" descr="Man with solid fill">
              <a:extLst>
                <a:ext uri="{FF2B5EF4-FFF2-40B4-BE49-F238E27FC236}">
                  <a16:creationId xmlns:a16="http://schemas.microsoft.com/office/drawing/2014/main" id="{E953F0C7-3358-98F5-B0A3-11C6AC825E04}"/>
                </a:ext>
              </a:extLst>
            </p:cNvPr>
            <p:cNvGrpSpPr/>
            <p:nvPr/>
          </p:nvGrpSpPr>
          <p:grpSpPr>
            <a:xfrm>
              <a:off x="4229350" y="571154"/>
              <a:ext cx="419100" cy="857250"/>
              <a:chOff x="4229350" y="571154"/>
              <a:chExt cx="419100" cy="857250"/>
            </a:xfrm>
            <a:solidFill>
              <a:srgbClr val="000000"/>
            </a:solidFill>
          </p:grpSpPr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16D11195-24F2-2C15-D7E4-6BBF106B1B2F}"/>
                  </a:ext>
                </a:extLst>
              </p:cNvPr>
              <p:cNvSpPr/>
              <p:nvPr/>
            </p:nvSpPr>
            <p:spPr>
              <a:xfrm>
                <a:off x="4362700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 248">
                <a:extLst>
                  <a:ext uri="{FF2B5EF4-FFF2-40B4-BE49-F238E27FC236}">
                    <a16:creationId xmlns:a16="http://schemas.microsoft.com/office/drawing/2014/main" id="{4A6DC446-F99E-7585-C4E1-6357E9DA1D76}"/>
                  </a:ext>
                </a:extLst>
              </p:cNvPr>
              <p:cNvSpPr/>
              <p:nvPr/>
            </p:nvSpPr>
            <p:spPr>
              <a:xfrm>
                <a:off x="4229350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0" name="Content Placeholder 6" descr="Man with solid fill">
              <a:extLst>
                <a:ext uri="{FF2B5EF4-FFF2-40B4-BE49-F238E27FC236}">
                  <a16:creationId xmlns:a16="http://schemas.microsoft.com/office/drawing/2014/main" id="{FC357EA9-7CF3-92B2-C4BE-904CCF746A0D}"/>
                </a:ext>
              </a:extLst>
            </p:cNvPr>
            <p:cNvGrpSpPr/>
            <p:nvPr/>
          </p:nvGrpSpPr>
          <p:grpSpPr>
            <a:xfrm>
              <a:off x="4229350" y="1485554"/>
              <a:ext cx="419100" cy="857250"/>
              <a:chOff x="4229350" y="1485554"/>
              <a:chExt cx="419100" cy="857250"/>
            </a:xfrm>
            <a:solidFill>
              <a:srgbClr val="000000"/>
            </a:solidFill>
          </p:grpSpPr>
          <p:sp>
            <p:nvSpPr>
              <p:cNvPr id="251" name="Freeform 250">
                <a:extLst>
                  <a:ext uri="{FF2B5EF4-FFF2-40B4-BE49-F238E27FC236}">
                    <a16:creationId xmlns:a16="http://schemas.microsoft.com/office/drawing/2014/main" id="{9DEAB252-0AE7-0CE7-3B34-C3A6EDB48260}"/>
                  </a:ext>
                </a:extLst>
              </p:cNvPr>
              <p:cNvSpPr/>
              <p:nvPr/>
            </p:nvSpPr>
            <p:spPr>
              <a:xfrm>
                <a:off x="4362700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 251">
                <a:extLst>
                  <a:ext uri="{FF2B5EF4-FFF2-40B4-BE49-F238E27FC236}">
                    <a16:creationId xmlns:a16="http://schemas.microsoft.com/office/drawing/2014/main" id="{192EE6E0-3B74-4D72-78DC-C05F78153852}"/>
                  </a:ext>
                </a:extLst>
              </p:cNvPr>
              <p:cNvSpPr/>
              <p:nvPr/>
            </p:nvSpPr>
            <p:spPr>
              <a:xfrm>
                <a:off x="4229350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3" name="Content Placeholder 6" descr="Man with solid fill">
              <a:extLst>
                <a:ext uri="{FF2B5EF4-FFF2-40B4-BE49-F238E27FC236}">
                  <a16:creationId xmlns:a16="http://schemas.microsoft.com/office/drawing/2014/main" id="{724D0183-8BF8-8387-56AD-40EFD6701F32}"/>
                </a:ext>
              </a:extLst>
            </p:cNvPr>
            <p:cNvGrpSpPr/>
            <p:nvPr/>
          </p:nvGrpSpPr>
          <p:grpSpPr>
            <a:xfrm>
              <a:off x="4229350" y="2399954"/>
              <a:ext cx="419100" cy="857250"/>
              <a:chOff x="4229350" y="2399954"/>
              <a:chExt cx="419100" cy="857250"/>
            </a:xfrm>
            <a:solidFill>
              <a:srgbClr val="000000"/>
            </a:solidFill>
          </p:grpSpPr>
          <p:sp>
            <p:nvSpPr>
              <p:cNvPr id="254" name="Freeform 253">
                <a:extLst>
                  <a:ext uri="{FF2B5EF4-FFF2-40B4-BE49-F238E27FC236}">
                    <a16:creationId xmlns:a16="http://schemas.microsoft.com/office/drawing/2014/main" id="{6BF8E788-714E-31C2-0881-CCD1A0F95BE7}"/>
                  </a:ext>
                </a:extLst>
              </p:cNvPr>
              <p:cNvSpPr/>
              <p:nvPr/>
            </p:nvSpPr>
            <p:spPr>
              <a:xfrm>
                <a:off x="4362700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 254">
                <a:extLst>
                  <a:ext uri="{FF2B5EF4-FFF2-40B4-BE49-F238E27FC236}">
                    <a16:creationId xmlns:a16="http://schemas.microsoft.com/office/drawing/2014/main" id="{450FD2B4-8A42-EB50-7E7F-BC961741BD6A}"/>
                  </a:ext>
                </a:extLst>
              </p:cNvPr>
              <p:cNvSpPr/>
              <p:nvPr/>
            </p:nvSpPr>
            <p:spPr>
              <a:xfrm>
                <a:off x="4229350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6" name="Content Placeholder 6" descr="Man with solid fill">
              <a:extLst>
                <a:ext uri="{FF2B5EF4-FFF2-40B4-BE49-F238E27FC236}">
                  <a16:creationId xmlns:a16="http://schemas.microsoft.com/office/drawing/2014/main" id="{3BE843D0-FEC2-0322-62AD-CA6E87359DD7}"/>
                </a:ext>
              </a:extLst>
            </p:cNvPr>
            <p:cNvGrpSpPr/>
            <p:nvPr/>
          </p:nvGrpSpPr>
          <p:grpSpPr>
            <a:xfrm>
              <a:off x="4229350" y="3314354"/>
              <a:ext cx="419100" cy="857250"/>
              <a:chOff x="4229350" y="3314354"/>
              <a:chExt cx="419100" cy="857250"/>
            </a:xfrm>
            <a:solidFill>
              <a:srgbClr val="000000"/>
            </a:solidFill>
          </p:grpSpPr>
          <p:sp>
            <p:nvSpPr>
              <p:cNvPr id="257" name="Freeform 256">
                <a:extLst>
                  <a:ext uri="{FF2B5EF4-FFF2-40B4-BE49-F238E27FC236}">
                    <a16:creationId xmlns:a16="http://schemas.microsoft.com/office/drawing/2014/main" id="{E83B1E45-0BAF-6D4D-5518-E0837F079E3A}"/>
                  </a:ext>
                </a:extLst>
              </p:cNvPr>
              <p:cNvSpPr/>
              <p:nvPr/>
            </p:nvSpPr>
            <p:spPr>
              <a:xfrm>
                <a:off x="4362700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A10DC4E3-4099-5B02-1F12-40AB6DD818D4}"/>
                  </a:ext>
                </a:extLst>
              </p:cNvPr>
              <p:cNvSpPr/>
              <p:nvPr/>
            </p:nvSpPr>
            <p:spPr>
              <a:xfrm>
                <a:off x="4229350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9" name="Content Placeholder 6" descr="Man with solid fill">
              <a:extLst>
                <a:ext uri="{FF2B5EF4-FFF2-40B4-BE49-F238E27FC236}">
                  <a16:creationId xmlns:a16="http://schemas.microsoft.com/office/drawing/2014/main" id="{429D31D7-8FB4-C37B-F701-2B5CA575B615}"/>
                </a:ext>
              </a:extLst>
            </p:cNvPr>
            <p:cNvGrpSpPr/>
            <p:nvPr/>
          </p:nvGrpSpPr>
          <p:grpSpPr>
            <a:xfrm>
              <a:off x="4229350" y="4228754"/>
              <a:ext cx="419100" cy="857250"/>
              <a:chOff x="4229350" y="4228754"/>
              <a:chExt cx="419100" cy="857250"/>
            </a:xfrm>
            <a:solidFill>
              <a:srgbClr val="0070C0"/>
            </a:solidFill>
          </p:grpSpPr>
          <p:sp>
            <p:nvSpPr>
              <p:cNvPr id="260" name="Freeform 259">
                <a:extLst>
                  <a:ext uri="{FF2B5EF4-FFF2-40B4-BE49-F238E27FC236}">
                    <a16:creationId xmlns:a16="http://schemas.microsoft.com/office/drawing/2014/main" id="{10444507-09EB-BE59-6592-A261DCBD5F24}"/>
                  </a:ext>
                </a:extLst>
              </p:cNvPr>
              <p:cNvSpPr/>
              <p:nvPr/>
            </p:nvSpPr>
            <p:spPr>
              <a:xfrm>
                <a:off x="4362700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 260">
                <a:extLst>
                  <a:ext uri="{FF2B5EF4-FFF2-40B4-BE49-F238E27FC236}">
                    <a16:creationId xmlns:a16="http://schemas.microsoft.com/office/drawing/2014/main" id="{87D0370A-C25C-5140-2986-70AC99E5C799}"/>
                  </a:ext>
                </a:extLst>
              </p:cNvPr>
              <p:cNvSpPr/>
              <p:nvPr/>
            </p:nvSpPr>
            <p:spPr>
              <a:xfrm>
                <a:off x="4229350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2" name="Content Placeholder 6" descr="Man with solid fill">
              <a:extLst>
                <a:ext uri="{FF2B5EF4-FFF2-40B4-BE49-F238E27FC236}">
                  <a16:creationId xmlns:a16="http://schemas.microsoft.com/office/drawing/2014/main" id="{58B14631-81FF-77A4-6E96-3FB64DB1C8D0}"/>
                </a:ext>
              </a:extLst>
            </p:cNvPr>
            <p:cNvGrpSpPr/>
            <p:nvPr/>
          </p:nvGrpSpPr>
          <p:grpSpPr>
            <a:xfrm>
              <a:off x="4229350" y="5143154"/>
              <a:ext cx="419100" cy="857250"/>
              <a:chOff x="4229350" y="5143154"/>
              <a:chExt cx="419100" cy="857250"/>
            </a:xfrm>
            <a:solidFill>
              <a:srgbClr val="000000"/>
            </a:solidFill>
          </p:grpSpPr>
          <p:sp>
            <p:nvSpPr>
              <p:cNvPr id="263" name="Freeform 262">
                <a:extLst>
                  <a:ext uri="{FF2B5EF4-FFF2-40B4-BE49-F238E27FC236}">
                    <a16:creationId xmlns:a16="http://schemas.microsoft.com/office/drawing/2014/main" id="{3BEC0F61-A67F-F38D-7B9E-160BACC97FF0}"/>
                  </a:ext>
                </a:extLst>
              </p:cNvPr>
              <p:cNvSpPr/>
              <p:nvPr/>
            </p:nvSpPr>
            <p:spPr>
              <a:xfrm>
                <a:off x="4362700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F298D4B2-60C0-3EB6-3294-746123E7FF41}"/>
                  </a:ext>
                </a:extLst>
              </p:cNvPr>
              <p:cNvSpPr/>
              <p:nvPr/>
            </p:nvSpPr>
            <p:spPr>
              <a:xfrm>
                <a:off x="4229350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5" name="Content Placeholder 6" descr="Man with solid fill">
              <a:extLst>
                <a:ext uri="{FF2B5EF4-FFF2-40B4-BE49-F238E27FC236}">
                  <a16:creationId xmlns:a16="http://schemas.microsoft.com/office/drawing/2014/main" id="{0C730CDD-BF56-289E-CF52-6822286E7167}"/>
                </a:ext>
              </a:extLst>
            </p:cNvPr>
            <p:cNvGrpSpPr/>
            <p:nvPr/>
          </p:nvGrpSpPr>
          <p:grpSpPr>
            <a:xfrm>
              <a:off x="4663183" y="554222"/>
              <a:ext cx="419100" cy="857250"/>
              <a:chOff x="4663183" y="554222"/>
              <a:chExt cx="419100" cy="857250"/>
            </a:xfrm>
            <a:solidFill>
              <a:srgbClr val="0070C0"/>
            </a:solidFill>
          </p:grpSpPr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id="{C120F57F-486E-CBBC-95EA-3863D506DEFC}"/>
                  </a:ext>
                </a:extLst>
              </p:cNvPr>
              <p:cNvSpPr/>
              <p:nvPr/>
            </p:nvSpPr>
            <p:spPr>
              <a:xfrm>
                <a:off x="4796533" y="5542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 266">
                <a:extLst>
                  <a:ext uri="{FF2B5EF4-FFF2-40B4-BE49-F238E27FC236}">
                    <a16:creationId xmlns:a16="http://schemas.microsoft.com/office/drawing/2014/main" id="{60DFCAEF-7FF0-90BD-E54B-E04DA8A387CD}"/>
                  </a:ext>
                </a:extLst>
              </p:cNvPr>
              <p:cNvSpPr/>
              <p:nvPr/>
            </p:nvSpPr>
            <p:spPr>
              <a:xfrm>
                <a:off x="4663183" y="7256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8" name="Content Placeholder 6" descr="Man with solid fill">
              <a:extLst>
                <a:ext uri="{FF2B5EF4-FFF2-40B4-BE49-F238E27FC236}">
                  <a16:creationId xmlns:a16="http://schemas.microsoft.com/office/drawing/2014/main" id="{DA2830DD-FB60-8CAE-B182-15A445CD0D9B}"/>
                </a:ext>
              </a:extLst>
            </p:cNvPr>
            <p:cNvGrpSpPr/>
            <p:nvPr/>
          </p:nvGrpSpPr>
          <p:grpSpPr>
            <a:xfrm>
              <a:off x="4663183" y="1468622"/>
              <a:ext cx="419100" cy="857250"/>
              <a:chOff x="4663183" y="1468622"/>
              <a:chExt cx="419100" cy="857250"/>
            </a:xfrm>
            <a:solidFill>
              <a:srgbClr val="000000"/>
            </a:solidFill>
          </p:grpSpPr>
          <p:sp>
            <p:nvSpPr>
              <p:cNvPr id="269" name="Freeform 268">
                <a:extLst>
                  <a:ext uri="{FF2B5EF4-FFF2-40B4-BE49-F238E27FC236}">
                    <a16:creationId xmlns:a16="http://schemas.microsoft.com/office/drawing/2014/main" id="{9430E888-4B2B-BE53-4647-8D99D8ACE57C}"/>
                  </a:ext>
                </a:extLst>
              </p:cNvPr>
              <p:cNvSpPr/>
              <p:nvPr/>
            </p:nvSpPr>
            <p:spPr>
              <a:xfrm>
                <a:off x="4796533" y="14686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BA9A71BD-59AC-0DDE-5876-7D38235EFDC0}"/>
                  </a:ext>
                </a:extLst>
              </p:cNvPr>
              <p:cNvSpPr/>
              <p:nvPr/>
            </p:nvSpPr>
            <p:spPr>
              <a:xfrm>
                <a:off x="4663183" y="16400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1" name="Content Placeholder 6" descr="Man with solid fill">
              <a:extLst>
                <a:ext uri="{FF2B5EF4-FFF2-40B4-BE49-F238E27FC236}">
                  <a16:creationId xmlns:a16="http://schemas.microsoft.com/office/drawing/2014/main" id="{08FDB8E7-13D5-6938-408B-3CF4DF311034}"/>
                </a:ext>
              </a:extLst>
            </p:cNvPr>
            <p:cNvGrpSpPr/>
            <p:nvPr/>
          </p:nvGrpSpPr>
          <p:grpSpPr>
            <a:xfrm>
              <a:off x="4663183" y="2383022"/>
              <a:ext cx="419100" cy="857250"/>
              <a:chOff x="4663183" y="2383022"/>
              <a:chExt cx="419100" cy="857250"/>
            </a:xfrm>
            <a:solidFill>
              <a:srgbClr val="C00000"/>
            </a:solidFill>
          </p:grpSpPr>
          <p:sp>
            <p:nvSpPr>
              <p:cNvPr id="272" name="Freeform 271">
                <a:extLst>
                  <a:ext uri="{FF2B5EF4-FFF2-40B4-BE49-F238E27FC236}">
                    <a16:creationId xmlns:a16="http://schemas.microsoft.com/office/drawing/2014/main" id="{717EEBDE-7F69-BD89-E260-0565A171C870}"/>
                  </a:ext>
                </a:extLst>
              </p:cNvPr>
              <p:cNvSpPr/>
              <p:nvPr/>
            </p:nvSpPr>
            <p:spPr>
              <a:xfrm>
                <a:off x="4796533" y="23830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 272">
                <a:extLst>
                  <a:ext uri="{FF2B5EF4-FFF2-40B4-BE49-F238E27FC236}">
                    <a16:creationId xmlns:a16="http://schemas.microsoft.com/office/drawing/2014/main" id="{391B2536-C8E6-1C6B-51DB-0EE05415087D}"/>
                  </a:ext>
                </a:extLst>
              </p:cNvPr>
              <p:cNvSpPr/>
              <p:nvPr/>
            </p:nvSpPr>
            <p:spPr>
              <a:xfrm>
                <a:off x="4663183" y="25544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4" name="Content Placeholder 6" descr="Man with solid fill">
              <a:extLst>
                <a:ext uri="{FF2B5EF4-FFF2-40B4-BE49-F238E27FC236}">
                  <a16:creationId xmlns:a16="http://schemas.microsoft.com/office/drawing/2014/main" id="{02CC4292-0323-1213-D609-4DA3DBCD0356}"/>
                </a:ext>
              </a:extLst>
            </p:cNvPr>
            <p:cNvGrpSpPr/>
            <p:nvPr/>
          </p:nvGrpSpPr>
          <p:grpSpPr>
            <a:xfrm>
              <a:off x="4663183" y="3297422"/>
              <a:ext cx="419100" cy="857250"/>
              <a:chOff x="4663183" y="3297422"/>
              <a:chExt cx="419100" cy="857250"/>
            </a:xfrm>
            <a:solidFill>
              <a:srgbClr val="000000"/>
            </a:solidFill>
          </p:grpSpPr>
          <p:sp>
            <p:nvSpPr>
              <p:cNvPr id="275" name="Freeform 274">
                <a:extLst>
                  <a:ext uri="{FF2B5EF4-FFF2-40B4-BE49-F238E27FC236}">
                    <a16:creationId xmlns:a16="http://schemas.microsoft.com/office/drawing/2014/main" id="{AD0D6F8F-25FD-1F79-9243-4BE0986FAC03}"/>
                  </a:ext>
                </a:extLst>
              </p:cNvPr>
              <p:cNvSpPr/>
              <p:nvPr/>
            </p:nvSpPr>
            <p:spPr>
              <a:xfrm>
                <a:off x="4796533" y="32974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 275">
                <a:extLst>
                  <a:ext uri="{FF2B5EF4-FFF2-40B4-BE49-F238E27FC236}">
                    <a16:creationId xmlns:a16="http://schemas.microsoft.com/office/drawing/2014/main" id="{946180D5-7353-6CD6-1308-A3B4E275DE2C}"/>
                  </a:ext>
                </a:extLst>
              </p:cNvPr>
              <p:cNvSpPr/>
              <p:nvPr/>
            </p:nvSpPr>
            <p:spPr>
              <a:xfrm>
                <a:off x="4663183" y="34688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7" name="Content Placeholder 6" descr="Man with solid fill">
              <a:extLst>
                <a:ext uri="{FF2B5EF4-FFF2-40B4-BE49-F238E27FC236}">
                  <a16:creationId xmlns:a16="http://schemas.microsoft.com/office/drawing/2014/main" id="{55C105F2-D228-6E44-C44E-E9F6BB9EA0D0}"/>
                </a:ext>
              </a:extLst>
            </p:cNvPr>
            <p:cNvGrpSpPr/>
            <p:nvPr/>
          </p:nvGrpSpPr>
          <p:grpSpPr>
            <a:xfrm>
              <a:off x="4663183" y="4211822"/>
              <a:ext cx="419100" cy="857250"/>
              <a:chOff x="4663183" y="4211822"/>
              <a:chExt cx="419100" cy="857250"/>
            </a:xfrm>
            <a:solidFill>
              <a:srgbClr val="000000"/>
            </a:solidFill>
          </p:grpSpPr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35273EC6-93B8-CAB5-6A11-A0E402BA59D2}"/>
                  </a:ext>
                </a:extLst>
              </p:cNvPr>
              <p:cNvSpPr/>
              <p:nvPr/>
            </p:nvSpPr>
            <p:spPr>
              <a:xfrm>
                <a:off x="4796533" y="42118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B6A709AF-5FCD-ADAC-E32F-69BDB2DC312D}"/>
                  </a:ext>
                </a:extLst>
              </p:cNvPr>
              <p:cNvSpPr/>
              <p:nvPr/>
            </p:nvSpPr>
            <p:spPr>
              <a:xfrm>
                <a:off x="4663183" y="43832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0" name="Content Placeholder 6" descr="Man with solid fill">
              <a:extLst>
                <a:ext uri="{FF2B5EF4-FFF2-40B4-BE49-F238E27FC236}">
                  <a16:creationId xmlns:a16="http://schemas.microsoft.com/office/drawing/2014/main" id="{7220676B-0E9B-2B7D-7C99-49B0FA91AD76}"/>
                </a:ext>
              </a:extLst>
            </p:cNvPr>
            <p:cNvGrpSpPr/>
            <p:nvPr/>
          </p:nvGrpSpPr>
          <p:grpSpPr>
            <a:xfrm>
              <a:off x="4663183" y="5126222"/>
              <a:ext cx="419100" cy="857250"/>
              <a:chOff x="4663183" y="5126222"/>
              <a:chExt cx="419100" cy="857250"/>
            </a:xfrm>
            <a:solidFill>
              <a:srgbClr val="000000"/>
            </a:solidFill>
          </p:grpSpPr>
          <p:sp>
            <p:nvSpPr>
              <p:cNvPr id="281" name="Freeform 280">
                <a:extLst>
                  <a:ext uri="{FF2B5EF4-FFF2-40B4-BE49-F238E27FC236}">
                    <a16:creationId xmlns:a16="http://schemas.microsoft.com/office/drawing/2014/main" id="{AF1E3174-8F84-6378-9A07-555BAA414A88}"/>
                  </a:ext>
                </a:extLst>
              </p:cNvPr>
              <p:cNvSpPr/>
              <p:nvPr/>
            </p:nvSpPr>
            <p:spPr>
              <a:xfrm>
                <a:off x="4796533" y="51262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 281">
                <a:extLst>
                  <a:ext uri="{FF2B5EF4-FFF2-40B4-BE49-F238E27FC236}">
                    <a16:creationId xmlns:a16="http://schemas.microsoft.com/office/drawing/2014/main" id="{6A1F0ACC-1A9B-85CD-1598-B03373057775}"/>
                  </a:ext>
                </a:extLst>
              </p:cNvPr>
              <p:cNvSpPr/>
              <p:nvPr/>
            </p:nvSpPr>
            <p:spPr>
              <a:xfrm>
                <a:off x="4663183" y="52976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Content Placeholder 6" descr="Man with solid fill">
              <a:extLst>
                <a:ext uri="{FF2B5EF4-FFF2-40B4-BE49-F238E27FC236}">
                  <a16:creationId xmlns:a16="http://schemas.microsoft.com/office/drawing/2014/main" id="{B3A674CA-F3F6-3D77-56EC-CAB0061FD8F5}"/>
                </a:ext>
              </a:extLst>
            </p:cNvPr>
            <p:cNvGrpSpPr/>
            <p:nvPr/>
          </p:nvGrpSpPr>
          <p:grpSpPr>
            <a:xfrm>
              <a:off x="5120383" y="554222"/>
              <a:ext cx="419100" cy="857250"/>
              <a:chOff x="5120383" y="554222"/>
              <a:chExt cx="419100" cy="857250"/>
            </a:xfrm>
            <a:solidFill>
              <a:srgbClr val="000000"/>
            </a:solidFill>
          </p:grpSpPr>
          <p:sp>
            <p:nvSpPr>
              <p:cNvPr id="284" name="Freeform 283">
                <a:extLst>
                  <a:ext uri="{FF2B5EF4-FFF2-40B4-BE49-F238E27FC236}">
                    <a16:creationId xmlns:a16="http://schemas.microsoft.com/office/drawing/2014/main" id="{66C487F8-E947-88DB-B6F8-5666CC204A9C}"/>
                  </a:ext>
                </a:extLst>
              </p:cNvPr>
              <p:cNvSpPr/>
              <p:nvPr/>
            </p:nvSpPr>
            <p:spPr>
              <a:xfrm>
                <a:off x="5253733" y="5542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 284">
                <a:extLst>
                  <a:ext uri="{FF2B5EF4-FFF2-40B4-BE49-F238E27FC236}">
                    <a16:creationId xmlns:a16="http://schemas.microsoft.com/office/drawing/2014/main" id="{B77F8D31-1B2F-9A90-763D-8A2DBDCDAA66}"/>
                  </a:ext>
                </a:extLst>
              </p:cNvPr>
              <p:cNvSpPr/>
              <p:nvPr/>
            </p:nvSpPr>
            <p:spPr>
              <a:xfrm>
                <a:off x="5120383" y="7256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6" name="Content Placeholder 6" descr="Man with solid fill">
              <a:extLst>
                <a:ext uri="{FF2B5EF4-FFF2-40B4-BE49-F238E27FC236}">
                  <a16:creationId xmlns:a16="http://schemas.microsoft.com/office/drawing/2014/main" id="{FDF48374-9A1C-F966-3FF4-3B2F6287E8CB}"/>
                </a:ext>
              </a:extLst>
            </p:cNvPr>
            <p:cNvGrpSpPr/>
            <p:nvPr/>
          </p:nvGrpSpPr>
          <p:grpSpPr>
            <a:xfrm>
              <a:off x="5120383" y="1468622"/>
              <a:ext cx="419100" cy="857250"/>
              <a:chOff x="5120383" y="1468622"/>
              <a:chExt cx="419100" cy="857250"/>
            </a:xfrm>
            <a:solidFill>
              <a:srgbClr val="000000"/>
            </a:solidFill>
          </p:grpSpPr>
          <p:sp>
            <p:nvSpPr>
              <p:cNvPr id="287" name="Freeform 286">
                <a:extLst>
                  <a:ext uri="{FF2B5EF4-FFF2-40B4-BE49-F238E27FC236}">
                    <a16:creationId xmlns:a16="http://schemas.microsoft.com/office/drawing/2014/main" id="{DA62DEEA-470C-FFBE-53D8-CF06B9EECE4E}"/>
                  </a:ext>
                </a:extLst>
              </p:cNvPr>
              <p:cNvSpPr/>
              <p:nvPr/>
            </p:nvSpPr>
            <p:spPr>
              <a:xfrm>
                <a:off x="5253733" y="14686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 287">
                <a:extLst>
                  <a:ext uri="{FF2B5EF4-FFF2-40B4-BE49-F238E27FC236}">
                    <a16:creationId xmlns:a16="http://schemas.microsoft.com/office/drawing/2014/main" id="{C93738F7-0CF0-9E3F-CA11-8ADBCD271F07}"/>
                  </a:ext>
                </a:extLst>
              </p:cNvPr>
              <p:cNvSpPr/>
              <p:nvPr/>
            </p:nvSpPr>
            <p:spPr>
              <a:xfrm>
                <a:off x="5120383" y="16400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9" name="Content Placeholder 6" descr="Man with solid fill">
              <a:extLst>
                <a:ext uri="{FF2B5EF4-FFF2-40B4-BE49-F238E27FC236}">
                  <a16:creationId xmlns:a16="http://schemas.microsoft.com/office/drawing/2014/main" id="{86AEC30F-B0A3-954F-5596-FC71025CCF25}"/>
                </a:ext>
              </a:extLst>
            </p:cNvPr>
            <p:cNvGrpSpPr/>
            <p:nvPr/>
          </p:nvGrpSpPr>
          <p:grpSpPr>
            <a:xfrm>
              <a:off x="5120383" y="2383022"/>
              <a:ext cx="419100" cy="857250"/>
              <a:chOff x="5120383" y="2383022"/>
              <a:chExt cx="419100" cy="857250"/>
            </a:xfrm>
            <a:solidFill>
              <a:srgbClr val="000000"/>
            </a:solidFill>
          </p:grpSpPr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772547C4-528A-786B-C9AB-287C1D1FFD07}"/>
                  </a:ext>
                </a:extLst>
              </p:cNvPr>
              <p:cNvSpPr/>
              <p:nvPr/>
            </p:nvSpPr>
            <p:spPr>
              <a:xfrm>
                <a:off x="5253733" y="23830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53EBDEE0-A5ED-291C-6B05-168B85D05E34}"/>
                  </a:ext>
                </a:extLst>
              </p:cNvPr>
              <p:cNvSpPr/>
              <p:nvPr/>
            </p:nvSpPr>
            <p:spPr>
              <a:xfrm>
                <a:off x="5120383" y="25544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2" name="Content Placeholder 6" descr="Man with solid fill">
              <a:extLst>
                <a:ext uri="{FF2B5EF4-FFF2-40B4-BE49-F238E27FC236}">
                  <a16:creationId xmlns:a16="http://schemas.microsoft.com/office/drawing/2014/main" id="{4F9941EB-7BB2-F60E-891E-16AB08B962B3}"/>
                </a:ext>
              </a:extLst>
            </p:cNvPr>
            <p:cNvGrpSpPr/>
            <p:nvPr/>
          </p:nvGrpSpPr>
          <p:grpSpPr>
            <a:xfrm>
              <a:off x="5120383" y="3297422"/>
              <a:ext cx="419100" cy="857250"/>
              <a:chOff x="5120383" y="3297422"/>
              <a:chExt cx="419100" cy="857250"/>
            </a:xfrm>
            <a:solidFill>
              <a:srgbClr val="0070C0"/>
            </a:solidFill>
          </p:grpSpPr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82AB2EC7-E6A5-C559-C1C7-A03CA705A60C}"/>
                  </a:ext>
                </a:extLst>
              </p:cNvPr>
              <p:cNvSpPr/>
              <p:nvPr/>
            </p:nvSpPr>
            <p:spPr>
              <a:xfrm>
                <a:off x="5253733" y="32974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 293">
                <a:extLst>
                  <a:ext uri="{FF2B5EF4-FFF2-40B4-BE49-F238E27FC236}">
                    <a16:creationId xmlns:a16="http://schemas.microsoft.com/office/drawing/2014/main" id="{7825F109-5405-F04A-B444-953861F8442A}"/>
                  </a:ext>
                </a:extLst>
              </p:cNvPr>
              <p:cNvSpPr/>
              <p:nvPr/>
            </p:nvSpPr>
            <p:spPr>
              <a:xfrm>
                <a:off x="5120383" y="34688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5" name="Content Placeholder 6" descr="Man with solid fill">
              <a:extLst>
                <a:ext uri="{FF2B5EF4-FFF2-40B4-BE49-F238E27FC236}">
                  <a16:creationId xmlns:a16="http://schemas.microsoft.com/office/drawing/2014/main" id="{5DAF1D14-C312-3F6C-D688-4C13ECAF6A8F}"/>
                </a:ext>
              </a:extLst>
            </p:cNvPr>
            <p:cNvGrpSpPr/>
            <p:nvPr/>
          </p:nvGrpSpPr>
          <p:grpSpPr>
            <a:xfrm>
              <a:off x="5120383" y="4211822"/>
              <a:ext cx="419100" cy="857250"/>
              <a:chOff x="5120383" y="4211822"/>
              <a:chExt cx="419100" cy="857250"/>
            </a:xfrm>
            <a:solidFill>
              <a:srgbClr val="000000"/>
            </a:solidFill>
          </p:grpSpPr>
          <p:sp>
            <p:nvSpPr>
              <p:cNvPr id="296" name="Freeform 295">
                <a:extLst>
                  <a:ext uri="{FF2B5EF4-FFF2-40B4-BE49-F238E27FC236}">
                    <a16:creationId xmlns:a16="http://schemas.microsoft.com/office/drawing/2014/main" id="{D8CF0EBE-8223-0DDB-9D61-BC9F7D7BFA75}"/>
                  </a:ext>
                </a:extLst>
              </p:cNvPr>
              <p:cNvSpPr/>
              <p:nvPr/>
            </p:nvSpPr>
            <p:spPr>
              <a:xfrm>
                <a:off x="5253733" y="42118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 296">
                <a:extLst>
                  <a:ext uri="{FF2B5EF4-FFF2-40B4-BE49-F238E27FC236}">
                    <a16:creationId xmlns:a16="http://schemas.microsoft.com/office/drawing/2014/main" id="{0A95BD80-E6B7-2023-720C-543A17908311}"/>
                  </a:ext>
                </a:extLst>
              </p:cNvPr>
              <p:cNvSpPr/>
              <p:nvPr/>
            </p:nvSpPr>
            <p:spPr>
              <a:xfrm>
                <a:off x="5120383" y="43832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8" name="Content Placeholder 6" descr="Man with solid fill">
              <a:extLst>
                <a:ext uri="{FF2B5EF4-FFF2-40B4-BE49-F238E27FC236}">
                  <a16:creationId xmlns:a16="http://schemas.microsoft.com/office/drawing/2014/main" id="{CA85781B-A1AE-497F-357D-A04334E5C9BF}"/>
                </a:ext>
              </a:extLst>
            </p:cNvPr>
            <p:cNvGrpSpPr/>
            <p:nvPr/>
          </p:nvGrpSpPr>
          <p:grpSpPr>
            <a:xfrm>
              <a:off x="5120383" y="5126222"/>
              <a:ext cx="419100" cy="857250"/>
              <a:chOff x="5120383" y="5126222"/>
              <a:chExt cx="419100" cy="857250"/>
            </a:xfrm>
            <a:solidFill>
              <a:srgbClr val="C00000"/>
            </a:solidFill>
          </p:grpSpPr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24BFE022-C990-E551-BEF3-2BA1CD954357}"/>
                  </a:ext>
                </a:extLst>
              </p:cNvPr>
              <p:cNvSpPr/>
              <p:nvPr/>
            </p:nvSpPr>
            <p:spPr>
              <a:xfrm>
                <a:off x="5253733" y="51262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C4995417-045A-5E24-9346-A8A7848B3EE2}"/>
                  </a:ext>
                </a:extLst>
              </p:cNvPr>
              <p:cNvSpPr/>
              <p:nvPr/>
            </p:nvSpPr>
            <p:spPr>
              <a:xfrm>
                <a:off x="5120383" y="52976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85904D1-0F62-2C52-FCAD-3D37495E6CB0}"/>
                </a:ext>
              </a:extLst>
            </p:cNvPr>
            <p:cNvCxnSpPr>
              <a:cxnSpLocks/>
            </p:cNvCxnSpPr>
            <p:nvPr/>
          </p:nvCxnSpPr>
          <p:spPr>
            <a:xfrm>
              <a:off x="5609336" y="712210"/>
              <a:ext cx="1270001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CF6AF99-DC6B-A7EE-6123-2FECA224DA6D}"/>
                    </a:ext>
                  </a:extLst>
                </p:cNvPr>
                <p:cNvSpPr txBox="1"/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Sample of red people</a:t>
                  </a:r>
                </a:p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CF6AF99-DC6B-A7EE-6123-2FECA224DA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blipFill>
                  <a:blip r:embed="rId3"/>
                  <a:stretch>
                    <a:fillRect l="-3321" t="-5063" b="-13924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6675984-9746-DDC0-2094-4749B7361EE4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0" y="1880610"/>
              <a:ext cx="1270001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33A4AC87-A087-48AB-26A6-D0A086712F43}"/>
                    </a:ext>
                  </a:extLst>
                </p:cNvPr>
                <p:cNvSpPr txBox="1"/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= 65.3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 = 5.6</a:t>
                  </a: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33A4AC87-A087-48AB-26A6-D0A086712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blipFill>
                  <a:blip r:embed="rId4"/>
                  <a:stretch>
                    <a:fillRect l="-676" t="-4545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1" name="Content Placeholder 6" descr="Man with solid fill">
              <a:extLst>
                <a:ext uri="{FF2B5EF4-FFF2-40B4-BE49-F238E27FC236}">
                  <a16:creationId xmlns:a16="http://schemas.microsoft.com/office/drawing/2014/main" id="{FC5A920B-6CA2-58FE-072B-F62CE3E48BB9}"/>
                </a:ext>
              </a:extLst>
            </p:cNvPr>
            <p:cNvGrpSpPr/>
            <p:nvPr/>
          </p:nvGrpSpPr>
          <p:grpSpPr>
            <a:xfrm>
              <a:off x="172968" y="571154"/>
              <a:ext cx="419100" cy="857250"/>
              <a:chOff x="172968" y="571154"/>
              <a:chExt cx="419100" cy="857250"/>
            </a:xfrm>
            <a:solidFill>
              <a:srgbClr val="000000"/>
            </a:solidFill>
          </p:grpSpPr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067DB9A1-D375-A523-624E-BFA71EB5E0D3}"/>
                  </a:ext>
                </a:extLst>
              </p:cNvPr>
              <p:cNvSpPr/>
              <p:nvPr/>
            </p:nvSpPr>
            <p:spPr>
              <a:xfrm>
                <a:off x="306318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 302">
                <a:extLst>
                  <a:ext uri="{FF2B5EF4-FFF2-40B4-BE49-F238E27FC236}">
                    <a16:creationId xmlns:a16="http://schemas.microsoft.com/office/drawing/2014/main" id="{110F3C4B-7860-97A8-78B5-5D58D4BC27B9}"/>
                  </a:ext>
                </a:extLst>
              </p:cNvPr>
              <p:cNvSpPr/>
              <p:nvPr/>
            </p:nvSpPr>
            <p:spPr>
              <a:xfrm>
                <a:off x="172968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AB772F1-CF99-922E-4937-9170DE5E6910}"/>
                    </a:ext>
                  </a:extLst>
                </p:cNvPr>
                <p:cNvSpPr txBox="1"/>
                <p:nvPr/>
              </p:nvSpPr>
              <p:spPr>
                <a:xfrm>
                  <a:off x="6857997" y="1456981"/>
                  <a:ext cx="3603244" cy="954107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0070C0"/>
                      </a:solidFill>
                    </a:rPr>
                    <a:t>Sample of blue people</a:t>
                  </a:r>
                </a:p>
                <a:p>
                  <a:r>
                    <a:rPr lang="en-US" sz="2800" dirty="0">
                      <a:solidFill>
                        <a:srgbClr val="0070C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0070C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US" sz="28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AB772F1-CF99-922E-4937-9170DE5E69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997" y="1456981"/>
                  <a:ext cx="3603244" cy="954107"/>
                </a:xfrm>
                <a:prstGeom prst="rect">
                  <a:avLst/>
                </a:prstGeom>
                <a:blipFill>
                  <a:blip r:embed="rId5"/>
                  <a:stretch>
                    <a:fillRect l="-3125" t="-5063" b="-13924"/>
                  </a:stretch>
                </a:blipFill>
                <a:ln w="3810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FDF952A-F5D5-6DE5-E842-6A531B275BF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FDA283E-1E9F-1576-AA5E-A10D4160E62F}"/>
                    </a:ext>
                  </a:extLst>
                </p:cNvPr>
                <p:cNvSpPr txBox="1"/>
                <p:nvPr/>
              </p:nvSpPr>
              <p:spPr>
                <a:xfrm>
                  <a:off x="10461247" y="1498680"/>
                  <a:ext cx="1864865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</a:rPr>
                    <a:t>= 66.1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</a:rPr>
                    <a:t> = 3.1</a:t>
                  </a: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FDA283E-1E9F-1576-AA5E-A10D4160E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1247" y="1498680"/>
                  <a:ext cx="1864865" cy="830997"/>
                </a:xfrm>
                <a:prstGeom prst="rect">
                  <a:avLst/>
                </a:prstGeom>
                <a:blipFill>
                  <a:blip r:embed="rId6"/>
                  <a:stretch>
                    <a:fillRect l="-676" t="-4545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7B06D6B-DDCB-EB61-8D70-ED0700F4F8DD}"/>
                </a:ext>
              </a:extLst>
            </p:cNvPr>
            <p:cNvSpPr txBox="1"/>
            <p:nvPr/>
          </p:nvSpPr>
          <p:spPr>
            <a:xfrm>
              <a:off x="6563870" y="3780788"/>
              <a:ext cx="403013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Are these two sample means the same?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175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roup 303">
            <a:extLst>
              <a:ext uri="{FF2B5EF4-FFF2-40B4-BE49-F238E27FC236}">
                <a16:creationId xmlns:a16="http://schemas.microsoft.com/office/drawing/2014/main" id="{60CDCCF3-7F7F-675B-D2CB-7AA57D97183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4" name="Content Placeholder 6" descr="Man with solid fill">
              <a:extLst>
                <a:ext uri="{FF2B5EF4-FFF2-40B4-BE49-F238E27FC236}">
                  <a16:creationId xmlns:a16="http://schemas.microsoft.com/office/drawing/2014/main" id="{08D6F05C-E9B0-B47D-2B93-63979FF82A41}"/>
                </a:ext>
              </a:extLst>
            </p:cNvPr>
            <p:cNvGrpSpPr/>
            <p:nvPr/>
          </p:nvGrpSpPr>
          <p:grpSpPr>
            <a:xfrm>
              <a:off x="247650" y="572853"/>
              <a:ext cx="419100" cy="857250"/>
              <a:chOff x="247650" y="572853"/>
              <a:chExt cx="419100" cy="857250"/>
            </a:xfrm>
            <a:solidFill>
              <a:srgbClr val="000000"/>
            </a:solidFill>
          </p:grpSpPr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7BE11ECA-E832-8624-CE96-4EF6441655A7}"/>
                  </a:ext>
                </a:extLst>
              </p:cNvPr>
              <p:cNvSpPr/>
              <p:nvPr/>
            </p:nvSpPr>
            <p:spPr>
              <a:xfrm>
                <a:off x="381000" y="572853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404B5005-9B17-9D37-BE29-68137FCE3210}"/>
                  </a:ext>
                </a:extLst>
              </p:cNvPr>
              <p:cNvSpPr/>
              <p:nvPr/>
            </p:nvSpPr>
            <p:spPr>
              <a:xfrm>
                <a:off x="247650" y="744303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3871402-F526-EF45-997E-910F1A8E9705}"/>
                </a:ext>
              </a:extLst>
            </p:cNvPr>
            <p:cNvSpPr/>
            <p:nvPr/>
          </p:nvSpPr>
          <p:spPr>
            <a:xfrm>
              <a:off x="118874" y="527197"/>
              <a:ext cx="5469128" cy="55033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Content Placeholder 6" descr="Man with solid fill">
              <a:extLst>
                <a:ext uri="{FF2B5EF4-FFF2-40B4-BE49-F238E27FC236}">
                  <a16:creationId xmlns:a16="http://schemas.microsoft.com/office/drawing/2014/main" id="{1BAF5F36-90CD-040D-0DE3-7D3458B45243}"/>
                </a:ext>
              </a:extLst>
            </p:cNvPr>
            <p:cNvGrpSpPr/>
            <p:nvPr/>
          </p:nvGrpSpPr>
          <p:grpSpPr>
            <a:xfrm>
              <a:off x="161289" y="1487104"/>
              <a:ext cx="419100" cy="857250"/>
              <a:chOff x="161289" y="1487104"/>
              <a:chExt cx="419100" cy="857250"/>
            </a:xfrm>
            <a:solidFill>
              <a:srgbClr val="000000"/>
            </a:solidFill>
          </p:grpSpPr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25D29111-D53F-3855-574D-BABC9FFD5391}"/>
                  </a:ext>
                </a:extLst>
              </p:cNvPr>
              <p:cNvSpPr/>
              <p:nvPr/>
            </p:nvSpPr>
            <p:spPr>
              <a:xfrm>
                <a:off x="294639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89F0678E-0188-5E40-3972-206F8062DACF}"/>
                  </a:ext>
                </a:extLst>
              </p:cNvPr>
              <p:cNvSpPr/>
              <p:nvPr/>
            </p:nvSpPr>
            <p:spPr>
              <a:xfrm>
                <a:off x="161289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9" name="Content Placeholder 6" descr="Man with solid fill">
              <a:extLst>
                <a:ext uri="{FF2B5EF4-FFF2-40B4-BE49-F238E27FC236}">
                  <a16:creationId xmlns:a16="http://schemas.microsoft.com/office/drawing/2014/main" id="{F83CAD8E-22C1-D6E4-7264-609E599C149F}"/>
                </a:ext>
              </a:extLst>
            </p:cNvPr>
            <p:cNvGrpSpPr/>
            <p:nvPr/>
          </p:nvGrpSpPr>
          <p:grpSpPr>
            <a:xfrm>
              <a:off x="161289" y="2401504"/>
              <a:ext cx="419100" cy="857250"/>
              <a:chOff x="161289" y="24015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218E9B22-8263-45FF-0F62-F365B03715A0}"/>
                  </a:ext>
                </a:extLst>
              </p:cNvPr>
              <p:cNvSpPr/>
              <p:nvPr/>
            </p:nvSpPr>
            <p:spPr>
              <a:xfrm>
                <a:off x="294639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D83E6877-9C09-0427-A310-93B130CADB59}"/>
                  </a:ext>
                </a:extLst>
              </p:cNvPr>
              <p:cNvSpPr/>
              <p:nvPr/>
            </p:nvSpPr>
            <p:spPr>
              <a:xfrm>
                <a:off x="161289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4" name="Content Placeholder 6" descr="Man with solid fill">
              <a:extLst>
                <a:ext uri="{FF2B5EF4-FFF2-40B4-BE49-F238E27FC236}">
                  <a16:creationId xmlns:a16="http://schemas.microsoft.com/office/drawing/2014/main" id="{ADEE84B0-55BC-0440-C2E7-B389DF82E71F}"/>
                </a:ext>
              </a:extLst>
            </p:cNvPr>
            <p:cNvGrpSpPr/>
            <p:nvPr/>
          </p:nvGrpSpPr>
          <p:grpSpPr>
            <a:xfrm>
              <a:off x="161289" y="3315904"/>
              <a:ext cx="419100" cy="857250"/>
              <a:chOff x="161289" y="3315904"/>
              <a:chExt cx="419100" cy="857250"/>
            </a:xfrm>
            <a:solidFill>
              <a:srgbClr val="000000"/>
            </a:solidFill>
          </p:grpSpPr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8F034F50-3EFA-0A07-6CA6-3396FDEA924D}"/>
                  </a:ext>
                </a:extLst>
              </p:cNvPr>
              <p:cNvSpPr/>
              <p:nvPr/>
            </p:nvSpPr>
            <p:spPr>
              <a:xfrm>
                <a:off x="294639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78DB1B25-0359-3688-5A78-22B30C3C8A02}"/>
                  </a:ext>
                </a:extLst>
              </p:cNvPr>
              <p:cNvSpPr/>
              <p:nvPr/>
            </p:nvSpPr>
            <p:spPr>
              <a:xfrm>
                <a:off x="161289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Content Placeholder 6" descr="Man with solid fill">
              <a:extLst>
                <a:ext uri="{FF2B5EF4-FFF2-40B4-BE49-F238E27FC236}">
                  <a16:creationId xmlns:a16="http://schemas.microsoft.com/office/drawing/2014/main" id="{45A1D96B-41D8-0507-1559-AE086BCF153B}"/>
                </a:ext>
              </a:extLst>
            </p:cNvPr>
            <p:cNvGrpSpPr/>
            <p:nvPr/>
          </p:nvGrpSpPr>
          <p:grpSpPr>
            <a:xfrm>
              <a:off x="161289" y="4230304"/>
              <a:ext cx="419100" cy="857250"/>
              <a:chOff x="161289" y="4230304"/>
              <a:chExt cx="419100" cy="857250"/>
            </a:xfrm>
            <a:solidFill>
              <a:srgbClr val="000000"/>
            </a:solidFill>
          </p:grpSpPr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C9FD0F20-5172-1973-F4C4-B46BDECD2379}"/>
                  </a:ext>
                </a:extLst>
              </p:cNvPr>
              <p:cNvSpPr/>
              <p:nvPr/>
            </p:nvSpPr>
            <p:spPr>
              <a:xfrm>
                <a:off x="294639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53384D4C-1223-5111-A43B-2B93F5B6077B}"/>
                  </a:ext>
                </a:extLst>
              </p:cNvPr>
              <p:cNvSpPr/>
              <p:nvPr/>
            </p:nvSpPr>
            <p:spPr>
              <a:xfrm>
                <a:off x="161289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0" name="Content Placeholder 6" descr="Man with solid fill">
              <a:extLst>
                <a:ext uri="{FF2B5EF4-FFF2-40B4-BE49-F238E27FC236}">
                  <a16:creationId xmlns:a16="http://schemas.microsoft.com/office/drawing/2014/main" id="{57CAE734-E19B-E399-A5D6-82BD7BD6ECE3}"/>
                </a:ext>
              </a:extLst>
            </p:cNvPr>
            <p:cNvGrpSpPr/>
            <p:nvPr/>
          </p:nvGrpSpPr>
          <p:grpSpPr>
            <a:xfrm>
              <a:off x="161289" y="5144704"/>
              <a:ext cx="419100" cy="857250"/>
              <a:chOff x="161289" y="51447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7BC3D974-7915-28B4-50B2-5EA9B325ABE0}"/>
                  </a:ext>
                </a:extLst>
              </p:cNvPr>
              <p:cNvSpPr/>
              <p:nvPr/>
            </p:nvSpPr>
            <p:spPr>
              <a:xfrm>
                <a:off x="294639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137464B8-45F0-6D48-01B5-0B3B9A663A2C}"/>
                  </a:ext>
                </a:extLst>
              </p:cNvPr>
              <p:cNvSpPr/>
              <p:nvPr/>
            </p:nvSpPr>
            <p:spPr>
              <a:xfrm>
                <a:off x="161289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3" name="Content Placeholder 6" descr="Man with solid fill">
              <a:extLst>
                <a:ext uri="{FF2B5EF4-FFF2-40B4-BE49-F238E27FC236}">
                  <a16:creationId xmlns:a16="http://schemas.microsoft.com/office/drawing/2014/main" id="{515F580A-3AC1-5C67-AD90-630DEA847988}"/>
                </a:ext>
              </a:extLst>
            </p:cNvPr>
            <p:cNvGrpSpPr/>
            <p:nvPr/>
          </p:nvGrpSpPr>
          <p:grpSpPr>
            <a:xfrm>
              <a:off x="618489" y="572704"/>
              <a:ext cx="419100" cy="857250"/>
              <a:chOff x="618489" y="572704"/>
              <a:chExt cx="419100" cy="857250"/>
            </a:xfrm>
            <a:solidFill>
              <a:srgbClr val="C00000"/>
            </a:solidFill>
          </p:grpSpPr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9452A69B-29E7-03CE-6523-D23F5276DD56}"/>
                  </a:ext>
                </a:extLst>
              </p:cNvPr>
              <p:cNvSpPr/>
              <p:nvPr/>
            </p:nvSpPr>
            <p:spPr>
              <a:xfrm>
                <a:off x="751839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01DDE9C6-CDEF-D195-E2D4-F7BAA93FFF63}"/>
                  </a:ext>
                </a:extLst>
              </p:cNvPr>
              <p:cNvSpPr/>
              <p:nvPr/>
            </p:nvSpPr>
            <p:spPr>
              <a:xfrm>
                <a:off x="618489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6" name="Content Placeholder 6" descr="Man with solid fill">
              <a:extLst>
                <a:ext uri="{FF2B5EF4-FFF2-40B4-BE49-F238E27FC236}">
                  <a16:creationId xmlns:a16="http://schemas.microsoft.com/office/drawing/2014/main" id="{A8C004C7-201F-5314-18D6-85219ED04164}"/>
                </a:ext>
              </a:extLst>
            </p:cNvPr>
            <p:cNvGrpSpPr/>
            <p:nvPr/>
          </p:nvGrpSpPr>
          <p:grpSpPr>
            <a:xfrm>
              <a:off x="618489" y="1487104"/>
              <a:ext cx="419100" cy="857250"/>
              <a:chOff x="618489" y="1487104"/>
              <a:chExt cx="419100" cy="857250"/>
            </a:xfrm>
            <a:solidFill>
              <a:srgbClr val="000000"/>
            </a:solidFill>
          </p:grpSpPr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10176795-3AAF-6A73-2BE5-639D7BE58914}"/>
                  </a:ext>
                </a:extLst>
              </p:cNvPr>
              <p:cNvSpPr/>
              <p:nvPr/>
            </p:nvSpPr>
            <p:spPr>
              <a:xfrm>
                <a:off x="751839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91BE5A5F-86E6-0727-A918-4C9936DC0E5E}"/>
                  </a:ext>
                </a:extLst>
              </p:cNvPr>
              <p:cNvSpPr/>
              <p:nvPr/>
            </p:nvSpPr>
            <p:spPr>
              <a:xfrm>
                <a:off x="618489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Content Placeholder 6" descr="Man with solid fill">
              <a:extLst>
                <a:ext uri="{FF2B5EF4-FFF2-40B4-BE49-F238E27FC236}">
                  <a16:creationId xmlns:a16="http://schemas.microsoft.com/office/drawing/2014/main" id="{3E1F49E6-9515-806A-1D65-9A3AC75C492C}"/>
                </a:ext>
              </a:extLst>
            </p:cNvPr>
            <p:cNvGrpSpPr/>
            <p:nvPr/>
          </p:nvGrpSpPr>
          <p:grpSpPr>
            <a:xfrm>
              <a:off x="618489" y="2401504"/>
              <a:ext cx="419100" cy="857250"/>
              <a:chOff x="618489" y="24015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A3BD112-FA4C-A13E-6AAB-A4F265402A5E}"/>
                  </a:ext>
                </a:extLst>
              </p:cNvPr>
              <p:cNvSpPr/>
              <p:nvPr/>
            </p:nvSpPr>
            <p:spPr>
              <a:xfrm>
                <a:off x="751839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C3EBA632-19F7-BC9C-EDF2-179EEC687E43}"/>
                  </a:ext>
                </a:extLst>
              </p:cNvPr>
              <p:cNvSpPr/>
              <p:nvPr/>
            </p:nvSpPr>
            <p:spPr>
              <a:xfrm>
                <a:off x="618489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2" name="Content Placeholder 6" descr="Man with solid fill">
              <a:extLst>
                <a:ext uri="{FF2B5EF4-FFF2-40B4-BE49-F238E27FC236}">
                  <a16:creationId xmlns:a16="http://schemas.microsoft.com/office/drawing/2014/main" id="{57636685-5BB2-8B23-FBC6-AD033F565BF8}"/>
                </a:ext>
              </a:extLst>
            </p:cNvPr>
            <p:cNvGrpSpPr/>
            <p:nvPr/>
          </p:nvGrpSpPr>
          <p:grpSpPr>
            <a:xfrm>
              <a:off x="618489" y="3315904"/>
              <a:ext cx="419100" cy="857250"/>
              <a:chOff x="618489" y="3315904"/>
              <a:chExt cx="419100" cy="857250"/>
            </a:xfrm>
            <a:solidFill>
              <a:srgbClr val="C00000"/>
            </a:solidFill>
          </p:grpSpPr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BC6E8FD7-8197-2343-6B39-8511601C3150}"/>
                  </a:ext>
                </a:extLst>
              </p:cNvPr>
              <p:cNvSpPr/>
              <p:nvPr/>
            </p:nvSpPr>
            <p:spPr>
              <a:xfrm>
                <a:off x="751839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15BF33C2-5A8B-2DAF-A40F-A63BBB84B263}"/>
                  </a:ext>
                </a:extLst>
              </p:cNvPr>
              <p:cNvSpPr/>
              <p:nvPr/>
            </p:nvSpPr>
            <p:spPr>
              <a:xfrm>
                <a:off x="618489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5" name="Content Placeholder 6" descr="Man with solid fill">
              <a:extLst>
                <a:ext uri="{FF2B5EF4-FFF2-40B4-BE49-F238E27FC236}">
                  <a16:creationId xmlns:a16="http://schemas.microsoft.com/office/drawing/2014/main" id="{88282F2A-5AA5-B108-AB7B-F5C4C64101D0}"/>
                </a:ext>
              </a:extLst>
            </p:cNvPr>
            <p:cNvGrpSpPr/>
            <p:nvPr/>
          </p:nvGrpSpPr>
          <p:grpSpPr>
            <a:xfrm>
              <a:off x="618489" y="4230304"/>
              <a:ext cx="419100" cy="857250"/>
              <a:chOff x="618489" y="4230304"/>
              <a:chExt cx="419100" cy="857250"/>
            </a:xfrm>
            <a:solidFill>
              <a:schemeClr val="accent2"/>
            </a:solidFill>
          </p:grpSpPr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206028B3-C819-4D2D-2063-1F3502BD01C7}"/>
                  </a:ext>
                </a:extLst>
              </p:cNvPr>
              <p:cNvSpPr/>
              <p:nvPr/>
            </p:nvSpPr>
            <p:spPr>
              <a:xfrm>
                <a:off x="751839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5FC8E3C8-E12F-6902-6D19-09F387501E0A}"/>
                  </a:ext>
                </a:extLst>
              </p:cNvPr>
              <p:cNvSpPr/>
              <p:nvPr/>
            </p:nvSpPr>
            <p:spPr>
              <a:xfrm>
                <a:off x="618489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8" name="Content Placeholder 6" descr="Man with solid fill">
              <a:extLst>
                <a:ext uri="{FF2B5EF4-FFF2-40B4-BE49-F238E27FC236}">
                  <a16:creationId xmlns:a16="http://schemas.microsoft.com/office/drawing/2014/main" id="{93CF9CCF-898D-D00C-9655-5111EF133A87}"/>
                </a:ext>
              </a:extLst>
            </p:cNvPr>
            <p:cNvGrpSpPr/>
            <p:nvPr/>
          </p:nvGrpSpPr>
          <p:grpSpPr>
            <a:xfrm>
              <a:off x="618489" y="5144704"/>
              <a:ext cx="419100" cy="857250"/>
              <a:chOff x="618489" y="5144704"/>
              <a:chExt cx="419100" cy="857250"/>
            </a:xfrm>
            <a:solidFill>
              <a:srgbClr val="0070C0"/>
            </a:solidFill>
          </p:grpSpPr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7A474C6A-D54B-A38A-756E-8917F56C6292}"/>
                  </a:ext>
                </a:extLst>
              </p:cNvPr>
              <p:cNvSpPr/>
              <p:nvPr/>
            </p:nvSpPr>
            <p:spPr>
              <a:xfrm>
                <a:off x="751839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EBBA1317-D069-7DEF-8893-1961B561FE28}"/>
                  </a:ext>
                </a:extLst>
              </p:cNvPr>
              <p:cNvSpPr/>
              <p:nvPr/>
            </p:nvSpPr>
            <p:spPr>
              <a:xfrm>
                <a:off x="618489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1" name="Content Placeholder 6" descr="Man with solid fill">
              <a:extLst>
                <a:ext uri="{FF2B5EF4-FFF2-40B4-BE49-F238E27FC236}">
                  <a16:creationId xmlns:a16="http://schemas.microsoft.com/office/drawing/2014/main" id="{B332F93A-A7DA-2CC8-A889-F102EA5B51BD}"/>
                </a:ext>
              </a:extLst>
            </p:cNvPr>
            <p:cNvGrpSpPr/>
            <p:nvPr/>
          </p:nvGrpSpPr>
          <p:grpSpPr>
            <a:xfrm>
              <a:off x="1075689" y="572704"/>
              <a:ext cx="419100" cy="857250"/>
              <a:chOff x="1075689" y="572704"/>
              <a:chExt cx="419100" cy="857250"/>
            </a:xfrm>
            <a:solidFill>
              <a:srgbClr val="000000"/>
            </a:solidFill>
          </p:grpSpPr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846DA155-1B08-3C78-DE57-6AC486A8F0C8}"/>
                  </a:ext>
                </a:extLst>
              </p:cNvPr>
              <p:cNvSpPr/>
              <p:nvPr/>
            </p:nvSpPr>
            <p:spPr>
              <a:xfrm>
                <a:off x="1209039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45EE23DF-C63F-3429-7F10-8C267AC6248B}"/>
                  </a:ext>
                </a:extLst>
              </p:cNvPr>
              <p:cNvSpPr/>
              <p:nvPr/>
            </p:nvSpPr>
            <p:spPr>
              <a:xfrm>
                <a:off x="1075689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4" name="Content Placeholder 6" descr="Man with solid fill">
              <a:extLst>
                <a:ext uri="{FF2B5EF4-FFF2-40B4-BE49-F238E27FC236}">
                  <a16:creationId xmlns:a16="http://schemas.microsoft.com/office/drawing/2014/main" id="{0E3E2059-7F46-03ED-8327-EF2C825868A9}"/>
                </a:ext>
              </a:extLst>
            </p:cNvPr>
            <p:cNvGrpSpPr/>
            <p:nvPr/>
          </p:nvGrpSpPr>
          <p:grpSpPr>
            <a:xfrm>
              <a:off x="1075689" y="1487104"/>
              <a:ext cx="419100" cy="857250"/>
              <a:chOff x="1075689" y="1487104"/>
              <a:chExt cx="419100" cy="857250"/>
            </a:xfrm>
            <a:solidFill>
              <a:schemeClr val="accent2"/>
            </a:solidFill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B57CBC45-8CEE-7CEB-5F52-D3BF7EEEA060}"/>
                  </a:ext>
                </a:extLst>
              </p:cNvPr>
              <p:cNvSpPr/>
              <p:nvPr/>
            </p:nvSpPr>
            <p:spPr>
              <a:xfrm>
                <a:off x="1209039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34F104B6-FEB6-54C1-934B-36B4745989A5}"/>
                  </a:ext>
                </a:extLst>
              </p:cNvPr>
              <p:cNvSpPr/>
              <p:nvPr/>
            </p:nvSpPr>
            <p:spPr>
              <a:xfrm>
                <a:off x="1075689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7" name="Content Placeholder 6" descr="Man with solid fill">
              <a:extLst>
                <a:ext uri="{FF2B5EF4-FFF2-40B4-BE49-F238E27FC236}">
                  <a16:creationId xmlns:a16="http://schemas.microsoft.com/office/drawing/2014/main" id="{644B715A-1EEA-31B2-11A9-45E632CB0D34}"/>
                </a:ext>
              </a:extLst>
            </p:cNvPr>
            <p:cNvGrpSpPr/>
            <p:nvPr/>
          </p:nvGrpSpPr>
          <p:grpSpPr>
            <a:xfrm>
              <a:off x="1075689" y="2401504"/>
              <a:ext cx="419100" cy="857250"/>
              <a:chOff x="1075689" y="2401504"/>
              <a:chExt cx="419100" cy="857250"/>
            </a:xfrm>
            <a:solidFill>
              <a:srgbClr val="0070C0"/>
            </a:solidFill>
          </p:grpSpPr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A3BED8D7-C85B-125B-EB6A-E4A308A9B371}"/>
                  </a:ext>
                </a:extLst>
              </p:cNvPr>
              <p:cNvSpPr/>
              <p:nvPr/>
            </p:nvSpPr>
            <p:spPr>
              <a:xfrm>
                <a:off x="1209039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D17EFB4C-3790-4827-7CC0-E7495276E753}"/>
                  </a:ext>
                </a:extLst>
              </p:cNvPr>
              <p:cNvSpPr/>
              <p:nvPr/>
            </p:nvSpPr>
            <p:spPr>
              <a:xfrm>
                <a:off x="1075689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0" name="Content Placeholder 6" descr="Man with solid fill">
              <a:extLst>
                <a:ext uri="{FF2B5EF4-FFF2-40B4-BE49-F238E27FC236}">
                  <a16:creationId xmlns:a16="http://schemas.microsoft.com/office/drawing/2014/main" id="{0CAD3B65-6F88-2DE7-DEAD-1F371C91DAE9}"/>
                </a:ext>
              </a:extLst>
            </p:cNvPr>
            <p:cNvGrpSpPr/>
            <p:nvPr/>
          </p:nvGrpSpPr>
          <p:grpSpPr>
            <a:xfrm>
              <a:off x="1075689" y="3315904"/>
              <a:ext cx="419100" cy="857250"/>
              <a:chOff x="1075689" y="3315904"/>
              <a:chExt cx="419100" cy="857250"/>
            </a:xfrm>
            <a:solidFill>
              <a:srgbClr val="000000"/>
            </a:solidFill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4D57FE69-8B03-F7C5-F0C1-73F9D469C4A1}"/>
                  </a:ext>
                </a:extLst>
              </p:cNvPr>
              <p:cNvSpPr/>
              <p:nvPr/>
            </p:nvSpPr>
            <p:spPr>
              <a:xfrm>
                <a:off x="1209039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BDBE8455-6739-CE10-A6CE-ABC066FBEE64}"/>
                  </a:ext>
                </a:extLst>
              </p:cNvPr>
              <p:cNvSpPr/>
              <p:nvPr/>
            </p:nvSpPr>
            <p:spPr>
              <a:xfrm>
                <a:off x="1075689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3" name="Content Placeholder 6" descr="Man with solid fill">
              <a:extLst>
                <a:ext uri="{FF2B5EF4-FFF2-40B4-BE49-F238E27FC236}">
                  <a16:creationId xmlns:a16="http://schemas.microsoft.com/office/drawing/2014/main" id="{D7BEF0B6-FB29-F344-1F8E-A07048E9DC01}"/>
                </a:ext>
              </a:extLst>
            </p:cNvPr>
            <p:cNvGrpSpPr/>
            <p:nvPr/>
          </p:nvGrpSpPr>
          <p:grpSpPr>
            <a:xfrm>
              <a:off x="1075689" y="4230304"/>
              <a:ext cx="419100" cy="857250"/>
              <a:chOff x="1075689" y="4230304"/>
              <a:chExt cx="419100" cy="857250"/>
            </a:xfrm>
            <a:solidFill>
              <a:srgbClr val="000000"/>
            </a:solidFill>
          </p:grpSpPr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8A0211B9-6B83-A836-7F43-F5F137028BCB}"/>
                  </a:ext>
                </a:extLst>
              </p:cNvPr>
              <p:cNvSpPr/>
              <p:nvPr/>
            </p:nvSpPr>
            <p:spPr>
              <a:xfrm>
                <a:off x="1209039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9796E612-DC02-295F-DAAD-1D2FC8A3B44C}"/>
                  </a:ext>
                </a:extLst>
              </p:cNvPr>
              <p:cNvSpPr/>
              <p:nvPr/>
            </p:nvSpPr>
            <p:spPr>
              <a:xfrm>
                <a:off x="1075689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6" name="Content Placeholder 6" descr="Man with solid fill">
              <a:extLst>
                <a:ext uri="{FF2B5EF4-FFF2-40B4-BE49-F238E27FC236}">
                  <a16:creationId xmlns:a16="http://schemas.microsoft.com/office/drawing/2014/main" id="{61EBDCF9-6CBE-C238-A3C4-4CF7D3DF9A46}"/>
                </a:ext>
              </a:extLst>
            </p:cNvPr>
            <p:cNvGrpSpPr/>
            <p:nvPr/>
          </p:nvGrpSpPr>
          <p:grpSpPr>
            <a:xfrm>
              <a:off x="1075689" y="5144704"/>
              <a:ext cx="419100" cy="857250"/>
              <a:chOff x="1075689" y="5144704"/>
              <a:chExt cx="419100" cy="857250"/>
            </a:xfrm>
            <a:solidFill>
              <a:srgbClr val="0070C0"/>
            </a:solidFill>
          </p:grpSpPr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3B253D9A-5E53-0255-DE60-B00D37FC4366}"/>
                  </a:ext>
                </a:extLst>
              </p:cNvPr>
              <p:cNvSpPr/>
              <p:nvPr/>
            </p:nvSpPr>
            <p:spPr>
              <a:xfrm>
                <a:off x="1209039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9A4EC31A-5AD2-7B52-506D-61FE45111FFD}"/>
                  </a:ext>
                </a:extLst>
              </p:cNvPr>
              <p:cNvSpPr/>
              <p:nvPr/>
            </p:nvSpPr>
            <p:spPr>
              <a:xfrm>
                <a:off x="1075689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9" name="Content Placeholder 6" descr="Man with solid fill">
              <a:extLst>
                <a:ext uri="{FF2B5EF4-FFF2-40B4-BE49-F238E27FC236}">
                  <a16:creationId xmlns:a16="http://schemas.microsoft.com/office/drawing/2014/main" id="{6160A673-F6E5-27E9-98F9-5575A0FA315F}"/>
                </a:ext>
              </a:extLst>
            </p:cNvPr>
            <p:cNvGrpSpPr/>
            <p:nvPr/>
          </p:nvGrpSpPr>
          <p:grpSpPr>
            <a:xfrm>
              <a:off x="1532889" y="572704"/>
              <a:ext cx="419100" cy="857250"/>
              <a:chOff x="1532889" y="572704"/>
              <a:chExt cx="419100" cy="857250"/>
            </a:xfrm>
            <a:solidFill>
              <a:schemeClr val="accent2"/>
            </a:solidFill>
          </p:grpSpPr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1ED5AE7F-0621-6697-ED87-A0B062357D59}"/>
                  </a:ext>
                </a:extLst>
              </p:cNvPr>
              <p:cNvSpPr/>
              <p:nvPr/>
            </p:nvSpPr>
            <p:spPr>
              <a:xfrm>
                <a:off x="1666239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DADDBEBB-5091-7560-689B-A5248960BA51}"/>
                  </a:ext>
                </a:extLst>
              </p:cNvPr>
              <p:cNvSpPr/>
              <p:nvPr/>
            </p:nvSpPr>
            <p:spPr>
              <a:xfrm>
                <a:off x="1532889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2" name="Content Placeholder 6" descr="Man with solid fill">
              <a:extLst>
                <a:ext uri="{FF2B5EF4-FFF2-40B4-BE49-F238E27FC236}">
                  <a16:creationId xmlns:a16="http://schemas.microsoft.com/office/drawing/2014/main" id="{8744FB69-AD8F-49EA-DDCF-31E14E9274D9}"/>
                </a:ext>
              </a:extLst>
            </p:cNvPr>
            <p:cNvGrpSpPr/>
            <p:nvPr/>
          </p:nvGrpSpPr>
          <p:grpSpPr>
            <a:xfrm>
              <a:off x="1532889" y="1487104"/>
              <a:ext cx="419100" cy="857250"/>
              <a:chOff x="1532889" y="1487104"/>
              <a:chExt cx="419100" cy="857250"/>
            </a:xfrm>
            <a:solidFill>
              <a:srgbClr val="C00000"/>
            </a:solidFill>
          </p:grpSpPr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5463EFC7-F596-C420-9A1C-4528284E1AE1}"/>
                  </a:ext>
                </a:extLst>
              </p:cNvPr>
              <p:cNvSpPr/>
              <p:nvPr/>
            </p:nvSpPr>
            <p:spPr>
              <a:xfrm>
                <a:off x="1666239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9E94DB47-7DD6-1427-8C7B-3A9169DA9C6A}"/>
                  </a:ext>
                </a:extLst>
              </p:cNvPr>
              <p:cNvSpPr/>
              <p:nvPr/>
            </p:nvSpPr>
            <p:spPr>
              <a:xfrm>
                <a:off x="1532889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5" name="Content Placeholder 6" descr="Man with solid fill">
              <a:extLst>
                <a:ext uri="{FF2B5EF4-FFF2-40B4-BE49-F238E27FC236}">
                  <a16:creationId xmlns:a16="http://schemas.microsoft.com/office/drawing/2014/main" id="{5890A757-D708-FEDD-4734-B58E6E11345A}"/>
                </a:ext>
              </a:extLst>
            </p:cNvPr>
            <p:cNvGrpSpPr/>
            <p:nvPr/>
          </p:nvGrpSpPr>
          <p:grpSpPr>
            <a:xfrm>
              <a:off x="1532889" y="2401504"/>
              <a:ext cx="419100" cy="857250"/>
              <a:chOff x="1532889" y="2401504"/>
              <a:chExt cx="419100" cy="857250"/>
            </a:xfrm>
            <a:solidFill>
              <a:srgbClr val="000000"/>
            </a:solidFill>
          </p:grpSpPr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683763D8-7FB4-2ADE-E128-311DA4E80BE3}"/>
                  </a:ext>
                </a:extLst>
              </p:cNvPr>
              <p:cNvSpPr/>
              <p:nvPr/>
            </p:nvSpPr>
            <p:spPr>
              <a:xfrm>
                <a:off x="1666239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224C8ADA-ADD9-A5AF-8726-268F98090F21}"/>
                  </a:ext>
                </a:extLst>
              </p:cNvPr>
              <p:cNvSpPr/>
              <p:nvPr/>
            </p:nvSpPr>
            <p:spPr>
              <a:xfrm>
                <a:off x="1532889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8" name="Content Placeholder 6" descr="Man with solid fill">
              <a:extLst>
                <a:ext uri="{FF2B5EF4-FFF2-40B4-BE49-F238E27FC236}">
                  <a16:creationId xmlns:a16="http://schemas.microsoft.com/office/drawing/2014/main" id="{CCF3B41E-DFF5-FA5F-17E2-6B41D63A76DD}"/>
                </a:ext>
              </a:extLst>
            </p:cNvPr>
            <p:cNvGrpSpPr/>
            <p:nvPr/>
          </p:nvGrpSpPr>
          <p:grpSpPr>
            <a:xfrm>
              <a:off x="1532889" y="3315904"/>
              <a:ext cx="419100" cy="857250"/>
              <a:chOff x="1532889" y="3315904"/>
              <a:chExt cx="419100" cy="857250"/>
            </a:xfrm>
            <a:solidFill>
              <a:schemeClr val="accent2"/>
            </a:solidFill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4E3C77B3-B8F5-C1CB-A41F-62D666E7E737}"/>
                  </a:ext>
                </a:extLst>
              </p:cNvPr>
              <p:cNvSpPr/>
              <p:nvPr/>
            </p:nvSpPr>
            <p:spPr>
              <a:xfrm>
                <a:off x="1666239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C6B98B6F-5808-7B6D-2A1B-9D7896F2CE94}"/>
                  </a:ext>
                </a:extLst>
              </p:cNvPr>
              <p:cNvSpPr/>
              <p:nvPr/>
            </p:nvSpPr>
            <p:spPr>
              <a:xfrm>
                <a:off x="1532889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1" name="Content Placeholder 6" descr="Man with solid fill">
              <a:extLst>
                <a:ext uri="{FF2B5EF4-FFF2-40B4-BE49-F238E27FC236}">
                  <a16:creationId xmlns:a16="http://schemas.microsoft.com/office/drawing/2014/main" id="{90EEA03C-331E-A557-F517-EDB1923E9A5B}"/>
                </a:ext>
              </a:extLst>
            </p:cNvPr>
            <p:cNvGrpSpPr/>
            <p:nvPr/>
          </p:nvGrpSpPr>
          <p:grpSpPr>
            <a:xfrm>
              <a:off x="1532889" y="4230304"/>
              <a:ext cx="419100" cy="857250"/>
              <a:chOff x="1532889" y="4230304"/>
              <a:chExt cx="419100" cy="857250"/>
            </a:xfrm>
            <a:solidFill>
              <a:srgbClr val="C00000"/>
            </a:solidFill>
          </p:grpSpPr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D0C9DEFB-0CA7-E9F5-BCD3-C65E78CAB480}"/>
                  </a:ext>
                </a:extLst>
              </p:cNvPr>
              <p:cNvSpPr/>
              <p:nvPr/>
            </p:nvSpPr>
            <p:spPr>
              <a:xfrm>
                <a:off x="1666239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6A15FE53-98B9-8241-C015-4B420B4535AB}"/>
                  </a:ext>
                </a:extLst>
              </p:cNvPr>
              <p:cNvSpPr/>
              <p:nvPr/>
            </p:nvSpPr>
            <p:spPr>
              <a:xfrm>
                <a:off x="1532889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4" name="Content Placeholder 6" descr="Man with solid fill">
              <a:extLst>
                <a:ext uri="{FF2B5EF4-FFF2-40B4-BE49-F238E27FC236}">
                  <a16:creationId xmlns:a16="http://schemas.microsoft.com/office/drawing/2014/main" id="{4FFF6A0B-23DD-6418-7608-77E343C29D4F}"/>
                </a:ext>
              </a:extLst>
            </p:cNvPr>
            <p:cNvGrpSpPr/>
            <p:nvPr/>
          </p:nvGrpSpPr>
          <p:grpSpPr>
            <a:xfrm>
              <a:off x="1532889" y="5144704"/>
              <a:ext cx="419100" cy="857250"/>
              <a:chOff x="1532889" y="5144704"/>
              <a:chExt cx="419100" cy="857250"/>
            </a:xfrm>
            <a:solidFill>
              <a:srgbClr val="000000"/>
            </a:solidFill>
          </p:grpSpPr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8829F883-1FBF-3477-3386-F863C18E270A}"/>
                  </a:ext>
                </a:extLst>
              </p:cNvPr>
              <p:cNvSpPr/>
              <p:nvPr/>
            </p:nvSpPr>
            <p:spPr>
              <a:xfrm>
                <a:off x="1666239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16C27F43-ED5D-3FCF-F001-7D8C4FB42C9E}"/>
                  </a:ext>
                </a:extLst>
              </p:cNvPr>
              <p:cNvSpPr/>
              <p:nvPr/>
            </p:nvSpPr>
            <p:spPr>
              <a:xfrm>
                <a:off x="1532889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Content Placeholder 6" descr="Man with solid fill">
              <a:extLst>
                <a:ext uri="{FF2B5EF4-FFF2-40B4-BE49-F238E27FC236}">
                  <a16:creationId xmlns:a16="http://schemas.microsoft.com/office/drawing/2014/main" id="{789A0EED-2B8A-9D97-01CC-1355428BC63C}"/>
                </a:ext>
              </a:extLst>
            </p:cNvPr>
            <p:cNvGrpSpPr/>
            <p:nvPr/>
          </p:nvGrpSpPr>
          <p:grpSpPr>
            <a:xfrm>
              <a:off x="1978406" y="572704"/>
              <a:ext cx="419100" cy="857250"/>
              <a:chOff x="1978406" y="572704"/>
              <a:chExt cx="419100" cy="857250"/>
            </a:xfrm>
            <a:solidFill>
              <a:srgbClr val="000000"/>
            </a:solidFill>
          </p:grpSpPr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6BA38DD5-2FC6-C786-711F-6BACC4183291}"/>
                  </a:ext>
                </a:extLst>
              </p:cNvPr>
              <p:cNvSpPr/>
              <p:nvPr/>
            </p:nvSpPr>
            <p:spPr>
              <a:xfrm>
                <a:off x="2111756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5809F96C-D354-18A0-C8EF-6ED33A6B96DB}"/>
                  </a:ext>
                </a:extLst>
              </p:cNvPr>
              <p:cNvSpPr/>
              <p:nvPr/>
            </p:nvSpPr>
            <p:spPr>
              <a:xfrm>
                <a:off x="1978406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0" name="Content Placeholder 6" descr="Man with solid fill">
              <a:extLst>
                <a:ext uri="{FF2B5EF4-FFF2-40B4-BE49-F238E27FC236}">
                  <a16:creationId xmlns:a16="http://schemas.microsoft.com/office/drawing/2014/main" id="{532EDBC6-956D-6C15-6E04-B25DD44FE3B7}"/>
                </a:ext>
              </a:extLst>
            </p:cNvPr>
            <p:cNvGrpSpPr/>
            <p:nvPr/>
          </p:nvGrpSpPr>
          <p:grpSpPr>
            <a:xfrm>
              <a:off x="1978406" y="1487104"/>
              <a:ext cx="419100" cy="857250"/>
              <a:chOff x="1978406" y="1487104"/>
              <a:chExt cx="419100" cy="857250"/>
            </a:xfrm>
            <a:solidFill>
              <a:srgbClr val="000000"/>
            </a:solidFill>
          </p:grpSpPr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F6D3D0C7-00AA-5C83-DF3E-9E1253C94FBA}"/>
                  </a:ext>
                </a:extLst>
              </p:cNvPr>
              <p:cNvSpPr/>
              <p:nvPr/>
            </p:nvSpPr>
            <p:spPr>
              <a:xfrm>
                <a:off x="2111756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1E27E71F-AA62-E2E9-692A-15E28C111063}"/>
                  </a:ext>
                </a:extLst>
              </p:cNvPr>
              <p:cNvSpPr/>
              <p:nvPr/>
            </p:nvSpPr>
            <p:spPr>
              <a:xfrm>
                <a:off x="1978406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3" name="Content Placeholder 6" descr="Man with solid fill">
              <a:extLst>
                <a:ext uri="{FF2B5EF4-FFF2-40B4-BE49-F238E27FC236}">
                  <a16:creationId xmlns:a16="http://schemas.microsoft.com/office/drawing/2014/main" id="{ACA2E406-351F-B333-C455-B9AC254544B2}"/>
                </a:ext>
              </a:extLst>
            </p:cNvPr>
            <p:cNvGrpSpPr/>
            <p:nvPr/>
          </p:nvGrpSpPr>
          <p:grpSpPr>
            <a:xfrm>
              <a:off x="1978406" y="2401504"/>
              <a:ext cx="419100" cy="857250"/>
              <a:chOff x="1978406" y="2401504"/>
              <a:chExt cx="419100" cy="857250"/>
            </a:xfrm>
            <a:solidFill>
              <a:schemeClr val="accent2"/>
            </a:solidFill>
          </p:grpSpPr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E7045C32-EE50-12BB-D0DF-E6400FC3FA1A}"/>
                  </a:ext>
                </a:extLst>
              </p:cNvPr>
              <p:cNvSpPr/>
              <p:nvPr/>
            </p:nvSpPr>
            <p:spPr>
              <a:xfrm>
                <a:off x="2111756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3D831F0B-1BBE-D114-306E-6EB663977836}"/>
                  </a:ext>
                </a:extLst>
              </p:cNvPr>
              <p:cNvSpPr/>
              <p:nvPr/>
            </p:nvSpPr>
            <p:spPr>
              <a:xfrm>
                <a:off x="1978406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6" name="Content Placeholder 6" descr="Man with solid fill">
              <a:extLst>
                <a:ext uri="{FF2B5EF4-FFF2-40B4-BE49-F238E27FC236}">
                  <a16:creationId xmlns:a16="http://schemas.microsoft.com/office/drawing/2014/main" id="{FC2B1024-786F-6A48-30C6-8E458C3325BF}"/>
                </a:ext>
              </a:extLst>
            </p:cNvPr>
            <p:cNvGrpSpPr/>
            <p:nvPr/>
          </p:nvGrpSpPr>
          <p:grpSpPr>
            <a:xfrm>
              <a:off x="1978406" y="3315904"/>
              <a:ext cx="419100" cy="857250"/>
              <a:chOff x="1978406" y="3315904"/>
              <a:chExt cx="419100" cy="857250"/>
            </a:xfrm>
            <a:solidFill>
              <a:srgbClr val="000000"/>
            </a:solidFill>
          </p:grpSpPr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07260E31-635B-61B9-495D-1AE2E47A79B2}"/>
                  </a:ext>
                </a:extLst>
              </p:cNvPr>
              <p:cNvSpPr/>
              <p:nvPr/>
            </p:nvSpPr>
            <p:spPr>
              <a:xfrm>
                <a:off x="2111756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0CDABF34-558E-7D7A-ECE3-5C4110C1FF75}"/>
                  </a:ext>
                </a:extLst>
              </p:cNvPr>
              <p:cNvSpPr/>
              <p:nvPr/>
            </p:nvSpPr>
            <p:spPr>
              <a:xfrm>
                <a:off x="1978406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9" name="Content Placeholder 6" descr="Man with solid fill">
              <a:extLst>
                <a:ext uri="{FF2B5EF4-FFF2-40B4-BE49-F238E27FC236}">
                  <a16:creationId xmlns:a16="http://schemas.microsoft.com/office/drawing/2014/main" id="{DEDD8E93-77FF-BBB2-7409-F17DC4EF34FF}"/>
                </a:ext>
              </a:extLst>
            </p:cNvPr>
            <p:cNvGrpSpPr/>
            <p:nvPr/>
          </p:nvGrpSpPr>
          <p:grpSpPr>
            <a:xfrm>
              <a:off x="1978406" y="4230304"/>
              <a:ext cx="419100" cy="857250"/>
              <a:chOff x="1978406" y="4230304"/>
              <a:chExt cx="419100" cy="857250"/>
            </a:xfrm>
            <a:solidFill>
              <a:srgbClr val="000000"/>
            </a:solidFill>
          </p:grpSpPr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BD94187A-DD7F-E0F2-EA1F-694E8DFC536B}"/>
                  </a:ext>
                </a:extLst>
              </p:cNvPr>
              <p:cNvSpPr/>
              <p:nvPr/>
            </p:nvSpPr>
            <p:spPr>
              <a:xfrm>
                <a:off x="2111756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6FEEDAD9-6F5D-E4A0-94A1-B42B028CE41C}"/>
                  </a:ext>
                </a:extLst>
              </p:cNvPr>
              <p:cNvSpPr/>
              <p:nvPr/>
            </p:nvSpPr>
            <p:spPr>
              <a:xfrm>
                <a:off x="1978406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2" name="Content Placeholder 6" descr="Man with solid fill">
              <a:extLst>
                <a:ext uri="{FF2B5EF4-FFF2-40B4-BE49-F238E27FC236}">
                  <a16:creationId xmlns:a16="http://schemas.microsoft.com/office/drawing/2014/main" id="{9EB6B6D4-BA6C-96F5-D912-F4A518A4DB6C}"/>
                </a:ext>
              </a:extLst>
            </p:cNvPr>
            <p:cNvGrpSpPr/>
            <p:nvPr/>
          </p:nvGrpSpPr>
          <p:grpSpPr>
            <a:xfrm>
              <a:off x="1978406" y="5144704"/>
              <a:ext cx="419100" cy="857250"/>
              <a:chOff x="1978406" y="5144704"/>
              <a:chExt cx="419100" cy="857250"/>
            </a:xfrm>
            <a:solidFill>
              <a:schemeClr val="accent2"/>
            </a:solidFill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7AFD0487-0CD1-ABCD-10EA-108D528E210D}"/>
                  </a:ext>
                </a:extLst>
              </p:cNvPr>
              <p:cNvSpPr/>
              <p:nvPr/>
            </p:nvSpPr>
            <p:spPr>
              <a:xfrm>
                <a:off x="2111756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5E792627-17DA-714B-A7D7-B1387B61FE3F}"/>
                  </a:ext>
                </a:extLst>
              </p:cNvPr>
              <p:cNvSpPr/>
              <p:nvPr/>
            </p:nvSpPr>
            <p:spPr>
              <a:xfrm>
                <a:off x="1978406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5" name="Content Placeholder 6" descr="Man with solid fill">
              <a:extLst>
                <a:ext uri="{FF2B5EF4-FFF2-40B4-BE49-F238E27FC236}">
                  <a16:creationId xmlns:a16="http://schemas.microsoft.com/office/drawing/2014/main" id="{D23FCE95-CF0A-62C5-33AD-457CBC269F2D}"/>
                </a:ext>
              </a:extLst>
            </p:cNvPr>
            <p:cNvGrpSpPr/>
            <p:nvPr/>
          </p:nvGrpSpPr>
          <p:grpSpPr>
            <a:xfrm>
              <a:off x="2423922" y="572704"/>
              <a:ext cx="419100" cy="857250"/>
              <a:chOff x="2423922" y="572704"/>
              <a:chExt cx="419100" cy="857250"/>
            </a:xfrm>
            <a:solidFill>
              <a:srgbClr val="0070C0"/>
            </a:solidFill>
          </p:grpSpPr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77F0059-A9F5-1500-AE02-83BFB9EA7B31}"/>
                  </a:ext>
                </a:extLst>
              </p:cNvPr>
              <p:cNvSpPr/>
              <p:nvPr/>
            </p:nvSpPr>
            <p:spPr>
              <a:xfrm>
                <a:off x="2557272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E92CC881-2D89-E545-011D-FB23F4BCD74F}"/>
                  </a:ext>
                </a:extLst>
              </p:cNvPr>
              <p:cNvSpPr/>
              <p:nvPr/>
            </p:nvSpPr>
            <p:spPr>
              <a:xfrm>
                <a:off x="2423922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8" name="Content Placeholder 6" descr="Man with solid fill">
              <a:extLst>
                <a:ext uri="{FF2B5EF4-FFF2-40B4-BE49-F238E27FC236}">
                  <a16:creationId xmlns:a16="http://schemas.microsoft.com/office/drawing/2014/main" id="{4AE95AFF-8252-ABFF-49D6-FF10F7B88881}"/>
                </a:ext>
              </a:extLst>
            </p:cNvPr>
            <p:cNvGrpSpPr/>
            <p:nvPr/>
          </p:nvGrpSpPr>
          <p:grpSpPr>
            <a:xfrm>
              <a:off x="2423922" y="1487104"/>
              <a:ext cx="419100" cy="857250"/>
              <a:chOff x="2423922" y="14871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79" name="Freeform 178">
                <a:extLst>
                  <a:ext uri="{FF2B5EF4-FFF2-40B4-BE49-F238E27FC236}">
                    <a16:creationId xmlns:a16="http://schemas.microsoft.com/office/drawing/2014/main" id="{2F2583F2-13D5-F950-4B60-BF47006696BD}"/>
                  </a:ext>
                </a:extLst>
              </p:cNvPr>
              <p:cNvSpPr/>
              <p:nvPr/>
            </p:nvSpPr>
            <p:spPr>
              <a:xfrm>
                <a:off x="2557272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61B71859-3B15-C450-E357-DEB4DAA978F1}"/>
                  </a:ext>
                </a:extLst>
              </p:cNvPr>
              <p:cNvSpPr/>
              <p:nvPr/>
            </p:nvSpPr>
            <p:spPr>
              <a:xfrm>
                <a:off x="2423922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1" name="Content Placeholder 6" descr="Man with solid fill">
              <a:extLst>
                <a:ext uri="{FF2B5EF4-FFF2-40B4-BE49-F238E27FC236}">
                  <a16:creationId xmlns:a16="http://schemas.microsoft.com/office/drawing/2014/main" id="{CF08CE3C-77E5-CC94-F13A-0077B6F5D409}"/>
                </a:ext>
              </a:extLst>
            </p:cNvPr>
            <p:cNvGrpSpPr/>
            <p:nvPr/>
          </p:nvGrpSpPr>
          <p:grpSpPr>
            <a:xfrm>
              <a:off x="2423922" y="2401504"/>
              <a:ext cx="419100" cy="857250"/>
              <a:chOff x="2423922" y="2401504"/>
              <a:chExt cx="419100" cy="857250"/>
            </a:xfrm>
            <a:solidFill>
              <a:srgbClr val="000000"/>
            </a:solidFill>
          </p:grpSpPr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F5F09EB2-B41D-52A2-A650-95750D22EDAD}"/>
                  </a:ext>
                </a:extLst>
              </p:cNvPr>
              <p:cNvSpPr/>
              <p:nvPr/>
            </p:nvSpPr>
            <p:spPr>
              <a:xfrm>
                <a:off x="2557272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1D43C309-313B-2228-D20F-C1AEA6E78F92}"/>
                  </a:ext>
                </a:extLst>
              </p:cNvPr>
              <p:cNvSpPr/>
              <p:nvPr/>
            </p:nvSpPr>
            <p:spPr>
              <a:xfrm>
                <a:off x="2423922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4" name="Content Placeholder 6" descr="Man with solid fill">
              <a:extLst>
                <a:ext uri="{FF2B5EF4-FFF2-40B4-BE49-F238E27FC236}">
                  <a16:creationId xmlns:a16="http://schemas.microsoft.com/office/drawing/2014/main" id="{24583090-F3BD-0273-4271-21ED359FF8F2}"/>
                </a:ext>
              </a:extLst>
            </p:cNvPr>
            <p:cNvGrpSpPr/>
            <p:nvPr/>
          </p:nvGrpSpPr>
          <p:grpSpPr>
            <a:xfrm>
              <a:off x="2423922" y="3315904"/>
              <a:ext cx="419100" cy="857250"/>
              <a:chOff x="2423922" y="3315904"/>
              <a:chExt cx="419100" cy="857250"/>
            </a:xfrm>
            <a:solidFill>
              <a:srgbClr val="0070C0"/>
            </a:solidFill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0FAB6EFE-A333-F814-5BC8-EC2658281957}"/>
                  </a:ext>
                </a:extLst>
              </p:cNvPr>
              <p:cNvSpPr/>
              <p:nvPr/>
            </p:nvSpPr>
            <p:spPr>
              <a:xfrm>
                <a:off x="2557272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8ED3E9CD-5776-1AE6-B956-CF4A8DFD9445}"/>
                  </a:ext>
                </a:extLst>
              </p:cNvPr>
              <p:cNvSpPr/>
              <p:nvPr/>
            </p:nvSpPr>
            <p:spPr>
              <a:xfrm>
                <a:off x="2423922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7" name="Content Placeholder 6" descr="Man with solid fill">
              <a:extLst>
                <a:ext uri="{FF2B5EF4-FFF2-40B4-BE49-F238E27FC236}">
                  <a16:creationId xmlns:a16="http://schemas.microsoft.com/office/drawing/2014/main" id="{F03D21E2-0369-5F93-085E-735F7A4B2B46}"/>
                </a:ext>
              </a:extLst>
            </p:cNvPr>
            <p:cNvGrpSpPr/>
            <p:nvPr/>
          </p:nvGrpSpPr>
          <p:grpSpPr>
            <a:xfrm>
              <a:off x="2423922" y="4230304"/>
              <a:ext cx="419100" cy="857250"/>
              <a:chOff x="2423922" y="4230304"/>
              <a:chExt cx="419100" cy="857250"/>
            </a:xfrm>
            <a:solidFill>
              <a:srgbClr val="C00000"/>
            </a:solidFill>
          </p:grpSpPr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88945C9E-29A9-454E-D243-AC0284690E57}"/>
                  </a:ext>
                </a:extLst>
              </p:cNvPr>
              <p:cNvSpPr/>
              <p:nvPr/>
            </p:nvSpPr>
            <p:spPr>
              <a:xfrm>
                <a:off x="2557272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A135B0AA-7B4D-7076-72F3-3E39BC08FFD6}"/>
                  </a:ext>
                </a:extLst>
              </p:cNvPr>
              <p:cNvSpPr/>
              <p:nvPr/>
            </p:nvSpPr>
            <p:spPr>
              <a:xfrm>
                <a:off x="2423922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0" name="Content Placeholder 6" descr="Man with solid fill">
              <a:extLst>
                <a:ext uri="{FF2B5EF4-FFF2-40B4-BE49-F238E27FC236}">
                  <a16:creationId xmlns:a16="http://schemas.microsoft.com/office/drawing/2014/main" id="{78EB42E8-3B96-5AB3-9C7F-91EC5F94290C}"/>
                </a:ext>
              </a:extLst>
            </p:cNvPr>
            <p:cNvGrpSpPr/>
            <p:nvPr/>
          </p:nvGrpSpPr>
          <p:grpSpPr>
            <a:xfrm>
              <a:off x="2423922" y="5144704"/>
              <a:ext cx="419100" cy="857250"/>
              <a:chOff x="2423922" y="5144704"/>
              <a:chExt cx="419100" cy="857250"/>
            </a:xfrm>
            <a:solidFill>
              <a:srgbClr val="000000"/>
            </a:solidFill>
          </p:grpSpPr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EFEA9E03-186F-751B-7770-2BBBFCEC3B8E}"/>
                  </a:ext>
                </a:extLst>
              </p:cNvPr>
              <p:cNvSpPr/>
              <p:nvPr/>
            </p:nvSpPr>
            <p:spPr>
              <a:xfrm>
                <a:off x="2557272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E9FB512A-AA71-D23D-2EEB-17E3CBA3EF68}"/>
                  </a:ext>
                </a:extLst>
              </p:cNvPr>
              <p:cNvSpPr/>
              <p:nvPr/>
            </p:nvSpPr>
            <p:spPr>
              <a:xfrm>
                <a:off x="2423922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3" name="Content Placeholder 6" descr="Man with solid fill">
              <a:extLst>
                <a:ext uri="{FF2B5EF4-FFF2-40B4-BE49-F238E27FC236}">
                  <a16:creationId xmlns:a16="http://schemas.microsoft.com/office/drawing/2014/main" id="{1C19760C-4049-AD9A-9790-ACA56B234410}"/>
                </a:ext>
              </a:extLst>
            </p:cNvPr>
            <p:cNvGrpSpPr/>
            <p:nvPr/>
          </p:nvGrpSpPr>
          <p:grpSpPr>
            <a:xfrm>
              <a:off x="2881122" y="572704"/>
              <a:ext cx="419100" cy="857250"/>
              <a:chOff x="2881122" y="572704"/>
              <a:chExt cx="419100" cy="857250"/>
            </a:xfrm>
            <a:solidFill>
              <a:srgbClr val="000000"/>
            </a:solidFill>
          </p:grpSpPr>
          <p:sp>
            <p:nvSpPr>
              <p:cNvPr id="194" name="Freeform 193">
                <a:extLst>
                  <a:ext uri="{FF2B5EF4-FFF2-40B4-BE49-F238E27FC236}">
                    <a16:creationId xmlns:a16="http://schemas.microsoft.com/office/drawing/2014/main" id="{A9A82C84-0A42-6967-295A-9921E112FAA7}"/>
                  </a:ext>
                </a:extLst>
              </p:cNvPr>
              <p:cNvSpPr/>
              <p:nvPr/>
            </p:nvSpPr>
            <p:spPr>
              <a:xfrm>
                <a:off x="3014472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FC2E3867-C78D-1350-2B70-45B058901EE9}"/>
                  </a:ext>
                </a:extLst>
              </p:cNvPr>
              <p:cNvSpPr/>
              <p:nvPr/>
            </p:nvSpPr>
            <p:spPr>
              <a:xfrm>
                <a:off x="2881122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6" name="Content Placeholder 6" descr="Man with solid fill">
              <a:extLst>
                <a:ext uri="{FF2B5EF4-FFF2-40B4-BE49-F238E27FC236}">
                  <a16:creationId xmlns:a16="http://schemas.microsoft.com/office/drawing/2014/main" id="{546DC894-471E-E5EA-E6DD-D7B9DD70398F}"/>
                </a:ext>
              </a:extLst>
            </p:cNvPr>
            <p:cNvGrpSpPr/>
            <p:nvPr/>
          </p:nvGrpSpPr>
          <p:grpSpPr>
            <a:xfrm>
              <a:off x="2881122" y="1487104"/>
              <a:ext cx="419100" cy="857250"/>
              <a:chOff x="2881122" y="1487104"/>
              <a:chExt cx="419100" cy="857250"/>
            </a:xfrm>
            <a:solidFill>
              <a:srgbClr val="000000"/>
            </a:solidFill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B1E8E9C0-A53D-3B53-A239-F8574C681A82}"/>
                  </a:ext>
                </a:extLst>
              </p:cNvPr>
              <p:cNvSpPr/>
              <p:nvPr/>
            </p:nvSpPr>
            <p:spPr>
              <a:xfrm>
                <a:off x="3014472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90DAC439-DA49-7FFE-8E90-70FD181A6F77}"/>
                  </a:ext>
                </a:extLst>
              </p:cNvPr>
              <p:cNvSpPr/>
              <p:nvPr/>
            </p:nvSpPr>
            <p:spPr>
              <a:xfrm>
                <a:off x="2881122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9" name="Content Placeholder 6" descr="Man with solid fill">
              <a:extLst>
                <a:ext uri="{FF2B5EF4-FFF2-40B4-BE49-F238E27FC236}">
                  <a16:creationId xmlns:a16="http://schemas.microsoft.com/office/drawing/2014/main" id="{D8E6B9BA-3FE1-2C2A-0545-80B8EACD7260}"/>
                </a:ext>
              </a:extLst>
            </p:cNvPr>
            <p:cNvGrpSpPr/>
            <p:nvPr/>
          </p:nvGrpSpPr>
          <p:grpSpPr>
            <a:xfrm>
              <a:off x="2881122" y="2401504"/>
              <a:ext cx="419100" cy="857250"/>
              <a:chOff x="2881122" y="24015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15777F93-362F-39CA-0A8A-115589CBDECF}"/>
                  </a:ext>
                </a:extLst>
              </p:cNvPr>
              <p:cNvSpPr/>
              <p:nvPr/>
            </p:nvSpPr>
            <p:spPr>
              <a:xfrm>
                <a:off x="3014472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 200">
                <a:extLst>
                  <a:ext uri="{FF2B5EF4-FFF2-40B4-BE49-F238E27FC236}">
                    <a16:creationId xmlns:a16="http://schemas.microsoft.com/office/drawing/2014/main" id="{F13CDBE5-F2B3-A19C-DCF6-2DA0DFE93E0D}"/>
                  </a:ext>
                </a:extLst>
              </p:cNvPr>
              <p:cNvSpPr/>
              <p:nvPr/>
            </p:nvSpPr>
            <p:spPr>
              <a:xfrm>
                <a:off x="2881122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2" name="Content Placeholder 6" descr="Man with solid fill">
              <a:extLst>
                <a:ext uri="{FF2B5EF4-FFF2-40B4-BE49-F238E27FC236}">
                  <a16:creationId xmlns:a16="http://schemas.microsoft.com/office/drawing/2014/main" id="{BF5917F7-FEC7-DC1A-80ED-B19C8A28C819}"/>
                </a:ext>
              </a:extLst>
            </p:cNvPr>
            <p:cNvGrpSpPr/>
            <p:nvPr/>
          </p:nvGrpSpPr>
          <p:grpSpPr>
            <a:xfrm>
              <a:off x="2881122" y="3315904"/>
              <a:ext cx="419100" cy="857250"/>
              <a:chOff x="2881122" y="3315904"/>
              <a:chExt cx="419100" cy="857250"/>
            </a:xfrm>
            <a:solidFill>
              <a:srgbClr val="000000"/>
            </a:solidFill>
          </p:grpSpPr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F7CCE5B8-AF11-A972-A588-80AD3672BC2C}"/>
                  </a:ext>
                </a:extLst>
              </p:cNvPr>
              <p:cNvSpPr/>
              <p:nvPr/>
            </p:nvSpPr>
            <p:spPr>
              <a:xfrm>
                <a:off x="3014472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F9FACD22-52D6-C6A3-2964-7887E06DFA43}"/>
                  </a:ext>
                </a:extLst>
              </p:cNvPr>
              <p:cNvSpPr/>
              <p:nvPr/>
            </p:nvSpPr>
            <p:spPr>
              <a:xfrm>
                <a:off x="2881122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5" name="Content Placeholder 6" descr="Man with solid fill">
              <a:extLst>
                <a:ext uri="{FF2B5EF4-FFF2-40B4-BE49-F238E27FC236}">
                  <a16:creationId xmlns:a16="http://schemas.microsoft.com/office/drawing/2014/main" id="{46E09946-EE26-DFE7-C40A-B53C9A435F42}"/>
                </a:ext>
              </a:extLst>
            </p:cNvPr>
            <p:cNvGrpSpPr/>
            <p:nvPr/>
          </p:nvGrpSpPr>
          <p:grpSpPr>
            <a:xfrm>
              <a:off x="2881122" y="4230304"/>
              <a:ext cx="419100" cy="857250"/>
              <a:chOff x="2881122" y="4230304"/>
              <a:chExt cx="419100" cy="857250"/>
            </a:xfrm>
            <a:solidFill>
              <a:srgbClr val="000000"/>
            </a:solidFill>
          </p:grpSpPr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65939734-48AB-FB0D-D000-EBDF63E5A9A5}"/>
                  </a:ext>
                </a:extLst>
              </p:cNvPr>
              <p:cNvSpPr/>
              <p:nvPr/>
            </p:nvSpPr>
            <p:spPr>
              <a:xfrm>
                <a:off x="3014472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DFB8DBA8-5AED-C664-D013-0129CACACC9F}"/>
                  </a:ext>
                </a:extLst>
              </p:cNvPr>
              <p:cNvSpPr/>
              <p:nvPr/>
            </p:nvSpPr>
            <p:spPr>
              <a:xfrm>
                <a:off x="2881122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8" name="Content Placeholder 6" descr="Man with solid fill">
              <a:extLst>
                <a:ext uri="{FF2B5EF4-FFF2-40B4-BE49-F238E27FC236}">
                  <a16:creationId xmlns:a16="http://schemas.microsoft.com/office/drawing/2014/main" id="{55CF9532-E9A0-D079-9AB2-7CABD833ADC2}"/>
                </a:ext>
              </a:extLst>
            </p:cNvPr>
            <p:cNvGrpSpPr/>
            <p:nvPr/>
          </p:nvGrpSpPr>
          <p:grpSpPr>
            <a:xfrm>
              <a:off x="2881122" y="5144704"/>
              <a:ext cx="419100" cy="857250"/>
              <a:chOff x="2881122" y="5144704"/>
              <a:chExt cx="419100" cy="857250"/>
            </a:xfrm>
            <a:solidFill>
              <a:srgbClr val="000000"/>
            </a:solidFill>
          </p:grpSpPr>
          <p:sp>
            <p:nvSpPr>
              <p:cNvPr id="209" name="Freeform 208">
                <a:extLst>
                  <a:ext uri="{FF2B5EF4-FFF2-40B4-BE49-F238E27FC236}">
                    <a16:creationId xmlns:a16="http://schemas.microsoft.com/office/drawing/2014/main" id="{E14786E1-DAF3-A3B9-0926-72B5EBABD7D9}"/>
                  </a:ext>
                </a:extLst>
              </p:cNvPr>
              <p:cNvSpPr/>
              <p:nvPr/>
            </p:nvSpPr>
            <p:spPr>
              <a:xfrm>
                <a:off x="3014472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315CB687-00D5-B8F7-8D78-B4A0121FB6A0}"/>
                  </a:ext>
                </a:extLst>
              </p:cNvPr>
              <p:cNvSpPr/>
              <p:nvPr/>
            </p:nvSpPr>
            <p:spPr>
              <a:xfrm>
                <a:off x="2881122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1" name="Content Placeholder 6" descr="Man with solid fill">
              <a:extLst>
                <a:ext uri="{FF2B5EF4-FFF2-40B4-BE49-F238E27FC236}">
                  <a16:creationId xmlns:a16="http://schemas.microsoft.com/office/drawing/2014/main" id="{0EEADA86-9639-F411-B48B-139DC6481637}"/>
                </a:ext>
              </a:extLst>
            </p:cNvPr>
            <p:cNvGrpSpPr/>
            <p:nvPr/>
          </p:nvGrpSpPr>
          <p:grpSpPr>
            <a:xfrm>
              <a:off x="3338322" y="572704"/>
              <a:ext cx="419100" cy="857250"/>
              <a:chOff x="3338322" y="5727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12" name="Freeform 211">
                <a:extLst>
                  <a:ext uri="{FF2B5EF4-FFF2-40B4-BE49-F238E27FC236}">
                    <a16:creationId xmlns:a16="http://schemas.microsoft.com/office/drawing/2014/main" id="{634DD265-FA56-ABE8-CC98-32DF916AEDE6}"/>
                  </a:ext>
                </a:extLst>
              </p:cNvPr>
              <p:cNvSpPr/>
              <p:nvPr/>
            </p:nvSpPr>
            <p:spPr>
              <a:xfrm>
                <a:off x="3471672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704E3444-FFDA-A132-4D9A-1A1E05C44A81}"/>
                  </a:ext>
                </a:extLst>
              </p:cNvPr>
              <p:cNvSpPr/>
              <p:nvPr/>
            </p:nvSpPr>
            <p:spPr>
              <a:xfrm>
                <a:off x="3338322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4" name="Content Placeholder 6" descr="Man with solid fill">
              <a:extLst>
                <a:ext uri="{FF2B5EF4-FFF2-40B4-BE49-F238E27FC236}">
                  <a16:creationId xmlns:a16="http://schemas.microsoft.com/office/drawing/2014/main" id="{D021879D-7667-D2D8-029E-E5822CCB6117}"/>
                </a:ext>
              </a:extLst>
            </p:cNvPr>
            <p:cNvGrpSpPr/>
            <p:nvPr/>
          </p:nvGrpSpPr>
          <p:grpSpPr>
            <a:xfrm>
              <a:off x="3338322" y="1487104"/>
              <a:ext cx="419100" cy="857250"/>
              <a:chOff x="3338322" y="1487104"/>
              <a:chExt cx="419100" cy="857250"/>
            </a:xfrm>
            <a:solidFill>
              <a:srgbClr val="C00000"/>
            </a:solidFill>
          </p:grpSpPr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57527BC3-FFF3-CBEA-DB9D-F232023D166C}"/>
                  </a:ext>
                </a:extLst>
              </p:cNvPr>
              <p:cNvSpPr/>
              <p:nvPr/>
            </p:nvSpPr>
            <p:spPr>
              <a:xfrm>
                <a:off x="3471672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0BA71DE8-5FE7-D984-78AA-AE3BB6D9FE61}"/>
                  </a:ext>
                </a:extLst>
              </p:cNvPr>
              <p:cNvSpPr/>
              <p:nvPr/>
            </p:nvSpPr>
            <p:spPr>
              <a:xfrm>
                <a:off x="3338322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7" name="Content Placeholder 6" descr="Man with solid fill">
              <a:extLst>
                <a:ext uri="{FF2B5EF4-FFF2-40B4-BE49-F238E27FC236}">
                  <a16:creationId xmlns:a16="http://schemas.microsoft.com/office/drawing/2014/main" id="{E4535010-8902-F9A5-8FAA-BD5966E7969E}"/>
                </a:ext>
              </a:extLst>
            </p:cNvPr>
            <p:cNvGrpSpPr/>
            <p:nvPr/>
          </p:nvGrpSpPr>
          <p:grpSpPr>
            <a:xfrm>
              <a:off x="3338322" y="2401504"/>
              <a:ext cx="419100" cy="857250"/>
              <a:chOff x="3338322" y="2401504"/>
              <a:chExt cx="419100" cy="857250"/>
            </a:xfrm>
            <a:solidFill>
              <a:srgbClr val="000000"/>
            </a:solidFill>
          </p:grpSpPr>
          <p:sp>
            <p:nvSpPr>
              <p:cNvPr id="218" name="Freeform 217">
                <a:extLst>
                  <a:ext uri="{FF2B5EF4-FFF2-40B4-BE49-F238E27FC236}">
                    <a16:creationId xmlns:a16="http://schemas.microsoft.com/office/drawing/2014/main" id="{E8C3B054-FEAF-816E-EC5D-B68BBF8DD650}"/>
                  </a:ext>
                </a:extLst>
              </p:cNvPr>
              <p:cNvSpPr/>
              <p:nvPr/>
            </p:nvSpPr>
            <p:spPr>
              <a:xfrm>
                <a:off x="3471672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 218">
                <a:extLst>
                  <a:ext uri="{FF2B5EF4-FFF2-40B4-BE49-F238E27FC236}">
                    <a16:creationId xmlns:a16="http://schemas.microsoft.com/office/drawing/2014/main" id="{6421E3FB-D007-993A-1291-CA4887D80097}"/>
                  </a:ext>
                </a:extLst>
              </p:cNvPr>
              <p:cNvSpPr/>
              <p:nvPr/>
            </p:nvSpPr>
            <p:spPr>
              <a:xfrm>
                <a:off x="3338322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0" name="Content Placeholder 6" descr="Man with solid fill">
              <a:extLst>
                <a:ext uri="{FF2B5EF4-FFF2-40B4-BE49-F238E27FC236}">
                  <a16:creationId xmlns:a16="http://schemas.microsoft.com/office/drawing/2014/main" id="{131462FB-7379-7921-BD47-192F90380DA7}"/>
                </a:ext>
              </a:extLst>
            </p:cNvPr>
            <p:cNvGrpSpPr/>
            <p:nvPr/>
          </p:nvGrpSpPr>
          <p:grpSpPr>
            <a:xfrm>
              <a:off x="3338322" y="3315904"/>
              <a:ext cx="419100" cy="857250"/>
              <a:chOff x="3338322" y="3315904"/>
              <a:chExt cx="419100" cy="857250"/>
            </a:xfrm>
            <a:solidFill>
              <a:srgbClr val="C00000"/>
            </a:solidFill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86A45ECA-9466-FC9B-5CC3-198F5C4C9687}"/>
                  </a:ext>
                </a:extLst>
              </p:cNvPr>
              <p:cNvSpPr/>
              <p:nvPr/>
            </p:nvSpPr>
            <p:spPr>
              <a:xfrm>
                <a:off x="3471672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1E32FDF6-584F-25A2-5AB9-04D5CD3C1EAF}"/>
                  </a:ext>
                </a:extLst>
              </p:cNvPr>
              <p:cNvSpPr/>
              <p:nvPr/>
            </p:nvSpPr>
            <p:spPr>
              <a:xfrm>
                <a:off x="3338322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3" name="Content Placeholder 6" descr="Man with solid fill">
              <a:extLst>
                <a:ext uri="{FF2B5EF4-FFF2-40B4-BE49-F238E27FC236}">
                  <a16:creationId xmlns:a16="http://schemas.microsoft.com/office/drawing/2014/main" id="{CC607D3E-1B51-C70E-B4BA-8B8D5668D46A}"/>
                </a:ext>
              </a:extLst>
            </p:cNvPr>
            <p:cNvGrpSpPr/>
            <p:nvPr/>
          </p:nvGrpSpPr>
          <p:grpSpPr>
            <a:xfrm>
              <a:off x="3338322" y="4230304"/>
              <a:ext cx="419100" cy="857250"/>
              <a:chOff x="3338322" y="42303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D2F53FB5-CB82-9EFF-34D0-1A0A3832514C}"/>
                  </a:ext>
                </a:extLst>
              </p:cNvPr>
              <p:cNvSpPr/>
              <p:nvPr/>
            </p:nvSpPr>
            <p:spPr>
              <a:xfrm>
                <a:off x="3471672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B1A1A8E5-8F77-C367-4B07-2CBD6CFD53EA}"/>
                  </a:ext>
                </a:extLst>
              </p:cNvPr>
              <p:cNvSpPr/>
              <p:nvPr/>
            </p:nvSpPr>
            <p:spPr>
              <a:xfrm>
                <a:off x="3338322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6" name="Content Placeholder 6" descr="Man with solid fill">
              <a:extLst>
                <a:ext uri="{FF2B5EF4-FFF2-40B4-BE49-F238E27FC236}">
                  <a16:creationId xmlns:a16="http://schemas.microsoft.com/office/drawing/2014/main" id="{C4DD5012-0D05-25A4-EB93-E0A49382EAEC}"/>
                </a:ext>
              </a:extLst>
            </p:cNvPr>
            <p:cNvGrpSpPr/>
            <p:nvPr/>
          </p:nvGrpSpPr>
          <p:grpSpPr>
            <a:xfrm>
              <a:off x="3338322" y="5144704"/>
              <a:ext cx="419100" cy="857250"/>
              <a:chOff x="3338322" y="5144704"/>
              <a:chExt cx="419100" cy="857250"/>
            </a:xfrm>
            <a:solidFill>
              <a:srgbClr val="C00000"/>
            </a:solidFill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EF1A9816-6F20-F545-FCE4-BD3E0B3987E9}"/>
                  </a:ext>
                </a:extLst>
              </p:cNvPr>
              <p:cNvSpPr/>
              <p:nvPr/>
            </p:nvSpPr>
            <p:spPr>
              <a:xfrm>
                <a:off x="3471672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8E226765-0AD8-AE69-A548-3392D197FB25}"/>
                  </a:ext>
                </a:extLst>
              </p:cNvPr>
              <p:cNvSpPr/>
              <p:nvPr/>
            </p:nvSpPr>
            <p:spPr>
              <a:xfrm>
                <a:off x="3338322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9" name="Content Placeholder 6" descr="Man with solid fill">
              <a:extLst>
                <a:ext uri="{FF2B5EF4-FFF2-40B4-BE49-F238E27FC236}">
                  <a16:creationId xmlns:a16="http://schemas.microsoft.com/office/drawing/2014/main" id="{DA1A50FD-FFC1-78D5-CACF-FF24AA14A9C2}"/>
                </a:ext>
              </a:extLst>
            </p:cNvPr>
            <p:cNvGrpSpPr/>
            <p:nvPr/>
          </p:nvGrpSpPr>
          <p:grpSpPr>
            <a:xfrm>
              <a:off x="3795522" y="572704"/>
              <a:ext cx="419100" cy="857250"/>
              <a:chOff x="3795522" y="572704"/>
              <a:chExt cx="419100" cy="857250"/>
            </a:xfrm>
            <a:solidFill>
              <a:srgbClr val="000000"/>
            </a:solidFill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E9A5938C-C1C8-EF9E-3017-C1855077151D}"/>
                  </a:ext>
                </a:extLst>
              </p:cNvPr>
              <p:cNvSpPr/>
              <p:nvPr/>
            </p:nvSpPr>
            <p:spPr>
              <a:xfrm>
                <a:off x="3928872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1D29A145-6460-0B21-E5FB-B33F3F3D9F8B}"/>
                  </a:ext>
                </a:extLst>
              </p:cNvPr>
              <p:cNvSpPr/>
              <p:nvPr/>
            </p:nvSpPr>
            <p:spPr>
              <a:xfrm>
                <a:off x="3795522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2" name="Content Placeholder 6" descr="Man with solid fill">
              <a:extLst>
                <a:ext uri="{FF2B5EF4-FFF2-40B4-BE49-F238E27FC236}">
                  <a16:creationId xmlns:a16="http://schemas.microsoft.com/office/drawing/2014/main" id="{6140F051-27C8-8B87-B0EB-70684DDF394C}"/>
                </a:ext>
              </a:extLst>
            </p:cNvPr>
            <p:cNvGrpSpPr/>
            <p:nvPr/>
          </p:nvGrpSpPr>
          <p:grpSpPr>
            <a:xfrm>
              <a:off x="3795522" y="1487104"/>
              <a:ext cx="419100" cy="857250"/>
              <a:chOff x="3795522" y="1487104"/>
              <a:chExt cx="419100" cy="857250"/>
            </a:xfrm>
            <a:solidFill>
              <a:srgbClr val="0070C0"/>
            </a:solidFill>
          </p:grpSpPr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A64757B1-1B43-38D3-9012-9BAA401AD4DE}"/>
                  </a:ext>
                </a:extLst>
              </p:cNvPr>
              <p:cNvSpPr/>
              <p:nvPr/>
            </p:nvSpPr>
            <p:spPr>
              <a:xfrm>
                <a:off x="3928872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C00D8B1C-0FCD-3A44-4292-B862F4FEE7D5}"/>
                  </a:ext>
                </a:extLst>
              </p:cNvPr>
              <p:cNvSpPr/>
              <p:nvPr/>
            </p:nvSpPr>
            <p:spPr>
              <a:xfrm>
                <a:off x="3795522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5" name="Content Placeholder 6" descr="Man with solid fill">
              <a:extLst>
                <a:ext uri="{FF2B5EF4-FFF2-40B4-BE49-F238E27FC236}">
                  <a16:creationId xmlns:a16="http://schemas.microsoft.com/office/drawing/2014/main" id="{682EFC29-712C-B956-19C9-E08E01604EEC}"/>
                </a:ext>
              </a:extLst>
            </p:cNvPr>
            <p:cNvGrpSpPr/>
            <p:nvPr/>
          </p:nvGrpSpPr>
          <p:grpSpPr>
            <a:xfrm>
              <a:off x="3795522" y="2401504"/>
              <a:ext cx="419100" cy="857250"/>
              <a:chOff x="3795522" y="2401504"/>
              <a:chExt cx="419100" cy="857250"/>
            </a:xfrm>
            <a:solidFill>
              <a:srgbClr val="0070C0"/>
            </a:solidFill>
          </p:grpSpPr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99CD78FC-83B9-90D4-9B43-86F6097AF2B7}"/>
                  </a:ext>
                </a:extLst>
              </p:cNvPr>
              <p:cNvSpPr/>
              <p:nvPr/>
            </p:nvSpPr>
            <p:spPr>
              <a:xfrm>
                <a:off x="3928872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F149A198-B836-31A5-353E-951969FEA6D3}"/>
                  </a:ext>
                </a:extLst>
              </p:cNvPr>
              <p:cNvSpPr/>
              <p:nvPr/>
            </p:nvSpPr>
            <p:spPr>
              <a:xfrm>
                <a:off x="3795522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8" name="Content Placeholder 6" descr="Man with solid fill">
              <a:extLst>
                <a:ext uri="{FF2B5EF4-FFF2-40B4-BE49-F238E27FC236}">
                  <a16:creationId xmlns:a16="http://schemas.microsoft.com/office/drawing/2014/main" id="{1103265E-5686-78C8-3185-0205AD76D8FA}"/>
                </a:ext>
              </a:extLst>
            </p:cNvPr>
            <p:cNvGrpSpPr/>
            <p:nvPr/>
          </p:nvGrpSpPr>
          <p:grpSpPr>
            <a:xfrm>
              <a:off x="3795522" y="3315904"/>
              <a:ext cx="419100" cy="857250"/>
              <a:chOff x="3795522" y="33159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E48FAE21-45D4-5B4F-D822-F40FA7ADBE3A}"/>
                  </a:ext>
                </a:extLst>
              </p:cNvPr>
              <p:cNvSpPr/>
              <p:nvPr/>
            </p:nvSpPr>
            <p:spPr>
              <a:xfrm>
                <a:off x="3928872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C1AD3BB5-A0EB-D6EC-E81C-FF0AE6645FF5}"/>
                  </a:ext>
                </a:extLst>
              </p:cNvPr>
              <p:cNvSpPr/>
              <p:nvPr/>
            </p:nvSpPr>
            <p:spPr>
              <a:xfrm>
                <a:off x="3795522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1" name="Content Placeholder 6" descr="Man with solid fill">
              <a:extLst>
                <a:ext uri="{FF2B5EF4-FFF2-40B4-BE49-F238E27FC236}">
                  <a16:creationId xmlns:a16="http://schemas.microsoft.com/office/drawing/2014/main" id="{D2B25D85-B62A-BCD3-D0DC-843353E695BC}"/>
                </a:ext>
              </a:extLst>
            </p:cNvPr>
            <p:cNvGrpSpPr/>
            <p:nvPr/>
          </p:nvGrpSpPr>
          <p:grpSpPr>
            <a:xfrm>
              <a:off x="3795522" y="4230304"/>
              <a:ext cx="419100" cy="857250"/>
              <a:chOff x="3795522" y="4230304"/>
              <a:chExt cx="419100" cy="857250"/>
            </a:xfrm>
            <a:solidFill>
              <a:srgbClr val="000000"/>
            </a:solidFill>
          </p:grpSpPr>
          <p:sp>
            <p:nvSpPr>
              <p:cNvPr id="242" name="Freeform 241">
                <a:extLst>
                  <a:ext uri="{FF2B5EF4-FFF2-40B4-BE49-F238E27FC236}">
                    <a16:creationId xmlns:a16="http://schemas.microsoft.com/office/drawing/2014/main" id="{5C35016A-5660-6BA6-62E4-6FA2AA323943}"/>
                  </a:ext>
                </a:extLst>
              </p:cNvPr>
              <p:cNvSpPr/>
              <p:nvPr/>
            </p:nvSpPr>
            <p:spPr>
              <a:xfrm>
                <a:off x="3928872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 242">
                <a:extLst>
                  <a:ext uri="{FF2B5EF4-FFF2-40B4-BE49-F238E27FC236}">
                    <a16:creationId xmlns:a16="http://schemas.microsoft.com/office/drawing/2014/main" id="{84C9C956-5F39-4131-CFFA-1353C3B2DC9F}"/>
                  </a:ext>
                </a:extLst>
              </p:cNvPr>
              <p:cNvSpPr/>
              <p:nvPr/>
            </p:nvSpPr>
            <p:spPr>
              <a:xfrm>
                <a:off x="3795522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4" name="Content Placeholder 6" descr="Man with solid fill">
              <a:extLst>
                <a:ext uri="{FF2B5EF4-FFF2-40B4-BE49-F238E27FC236}">
                  <a16:creationId xmlns:a16="http://schemas.microsoft.com/office/drawing/2014/main" id="{0BE5566B-737F-BF4E-0539-9B7914D786FF}"/>
                </a:ext>
              </a:extLst>
            </p:cNvPr>
            <p:cNvGrpSpPr/>
            <p:nvPr/>
          </p:nvGrpSpPr>
          <p:grpSpPr>
            <a:xfrm>
              <a:off x="3795522" y="5144704"/>
              <a:ext cx="419100" cy="857250"/>
              <a:chOff x="3795522" y="5144704"/>
              <a:chExt cx="419100" cy="857250"/>
            </a:xfrm>
            <a:solidFill>
              <a:srgbClr val="000000"/>
            </a:solidFill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FD00A950-B4EC-6A5D-BF61-7336A705BE6A}"/>
                  </a:ext>
                </a:extLst>
              </p:cNvPr>
              <p:cNvSpPr/>
              <p:nvPr/>
            </p:nvSpPr>
            <p:spPr>
              <a:xfrm>
                <a:off x="3928872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C9540875-A72E-499A-2519-2696409BCC3D}"/>
                  </a:ext>
                </a:extLst>
              </p:cNvPr>
              <p:cNvSpPr/>
              <p:nvPr/>
            </p:nvSpPr>
            <p:spPr>
              <a:xfrm>
                <a:off x="3795522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7" name="Content Placeholder 6" descr="Man with solid fill">
              <a:extLst>
                <a:ext uri="{FF2B5EF4-FFF2-40B4-BE49-F238E27FC236}">
                  <a16:creationId xmlns:a16="http://schemas.microsoft.com/office/drawing/2014/main" id="{411C5CDC-F093-A48E-33BC-FED09A2DCB62}"/>
                </a:ext>
              </a:extLst>
            </p:cNvPr>
            <p:cNvGrpSpPr/>
            <p:nvPr/>
          </p:nvGrpSpPr>
          <p:grpSpPr>
            <a:xfrm>
              <a:off x="4229353" y="572704"/>
              <a:ext cx="419100" cy="857250"/>
              <a:chOff x="4229353" y="572704"/>
              <a:chExt cx="419100" cy="857250"/>
            </a:xfrm>
            <a:solidFill>
              <a:schemeClr val="accent2"/>
            </a:solidFill>
          </p:grpSpPr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361F00A0-1974-E4F8-91D9-65AFF47B1172}"/>
                  </a:ext>
                </a:extLst>
              </p:cNvPr>
              <p:cNvSpPr/>
              <p:nvPr/>
            </p:nvSpPr>
            <p:spPr>
              <a:xfrm>
                <a:off x="4362703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 248">
                <a:extLst>
                  <a:ext uri="{FF2B5EF4-FFF2-40B4-BE49-F238E27FC236}">
                    <a16:creationId xmlns:a16="http://schemas.microsoft.com/office/drawing/2014/main" id="{B84B2C0C-FAFD-8352-3DD2-29C8C55CE273}"/>
                  </a:ext>
                </a:extLst>
              </p:cNvPr>
              <p:cNvSpPr/>
              <p:nvPr/>
            </p:nvSpPr>
            <p:spPr>
              <a:xfrm>
                <a:off x="4229353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0" name="Content Placeholder 6" descr="Man with solid fill">
              <a:extLst>
                <a:ext uri="{FF2B5EF4-FFF2-40B4-BE49-F238E27FC236}">
                  <a16:creationId xmlns:a16="http://schemas.microsoft.com/office/drawing/2014/main" id="{9C7E6CFB-8C6F-4633-083D-C463B6B19E7D}"/>
                </a:ext>
              </a:extLst>
            </p:cNvPr>
            <p:cNvGrpSpPr/>
            <p:nvPr/>
          </p:nvGrpSpPr>
          <p:grpSpPr>
            <a:xfrm>
              <a:off x="4229353" y="1487104"/>
              <a:ext cx="419100" cy="857250"/>
              <a:chOff x="4229353" y="1487104"/>
              <a:chExt cx="419100" cy="857250"/>
            </a:xfrm>
            <a:solidFill>
              <a:srgbClr val="000000"/>
            </a:solidFill>
          </p:grpSpPr>
          <p:sp>
            <p:nvSpPr>
              <p:cNvPr id="251" name="Freeform 250">
                <a:extLst>
                  <a:ext uri="{FF2B5EF4-FFF2-40B4-BE49-F238E27FC236}">
                    <a16:creationId xmlns:a16="http://schemas.microsoft.com/office/drawing/2014/main" id="{8101C79A-BFB2-4760-7AF2-D155D5FAAA98}"/>
                  </a:ext>
                </a:extLst>
              </p:cNvPr>
              <p:cNvSpPr/>
              <p:nvPr/>
            </p:nvSpPr>
            <p:spPr>
              <a:xfrm>
                <a:off x="4362703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 251">
                <a:extLst>
                  <a:ext uri="{FF2B5EF4-FFF2-40B4-BE49-F238E27FC236}">
                    <a16:creationId xmlns:a16="http://schemas.microsoft.com/office/drawing/2014/main" id="{6B905B8F-A476-EEC3-7A1F-9B3F4517DC85}"/>
                  </a:ext>
                </a:extLst>
              </p:cNvPr>
              <p:cNvSpPr/>
              <p:nvPr/>
            </p:nvSpPr>
            <p:spPr>
              <a:xfrm>
                <a:off x="4229353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3" name="Content Placeholder 6" descr="Man with solid fill">
              <a:extLst>
                <a:ext uri="{FF2B5EF4-FFF2-40B4-BE49-F238E27FC236}">
                  <a16:creationId xmlns:a16="http://schemas.microsoft.com/office/drawing/2014/main" id="{D2B1B4C6-FEC9-601D-B884-A847048014F9}"/>
                </a:ext>
              </a:extLst>
            </p:cNvPr>
            <p:cNvGrpSpPr/>
            <p:nvPr/>
          </p:nvGrpSpPr>
          <p:grpSpPr>
            <a:xfrm>
              <a:off x="4229353" y="2401504"/>
              <a:ext cx="419100" cy="857250"/>
              <a:chOff x="4229353" y="2401504"/>
              <a:chExt cx="419100" cy="857250"/>
            </a:xfrm>
            <a:solidFill>
              <a:srgbClr val="000000"/>
            </a:solidFill>
          </p:grpSpPr>
          <p:sp>
            <p:nvSpPr>
              <p:cNvPr id="254" name="Freeform 253">
                <a:extLst>
                  <a:ext uri="{FF2B5EF4-FFF2-40B4-BE49-F238E27FC236}">
                    <a16:creationId xmlns:a16="http://schemas.microsoft.com/office/drawing/2014/main" id="{551F6382-CDA0-139E-02C0-6844FCC0F076}"/>
                  </a:ext>
                </a:extLst>
              </p:cNvPr>
              <p:cNvSpPr/>
              <p:nvPr/>
            </p:nvSpPr>
            <p:spPr>
              <a:xfrm>
                <a:off x="4362703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 254">
                <a:extLst>
                  <a:ext uri="{FF2B5EF4-FFF2-40B4-BE49-F238E27FC236}">
                    <a16:creationId xmlns:a16="http://schemas.microsoft.com/office/drawing/2014/main" id="{AA89659F-B816-5EC4-1A6C-59AD04A53058}"/>
                  </a:ext>
                </a:extLst>
              </p:cNvPr>
              <p:cNvSpPr/>
              <p:nvPr/>
            </p:nvSpPr>
            <p:spPr>
              <a:xfrm>
                <a:off x="4229353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6" name="Content Placeholder 6" descr="Man with solid fill">
              <a:extLst>
                <a:ext uri="{FF2B5EF4-FFF2-40B4-BE49-F238E27FC236}">
                  <a16:creationId xmlns:a16="http://schemas.microsoft.com/office/drawing/2014/main" id="{6A1EA446-FE2C-DDD7-204B-691339908A91}"/>
                </a:ext>
              </a:extLst>
            </p:cNvPr>
            <p:cNvGrpSpPr/>
            <p:nvPr/>
          </p:nvGrpSpPr>
          <p:grpSpPr>
            <a:xfrm>
              <a:off x="4229353" y="3315904"/>
              <a:ext cx="419100" cy="857250"/>
              <a:chOff x="4229353" y="3315904"/>
              <a:chExt cx="419100" cy="857250"/>
            </a:xfrm>
            <a:solidFill>
              <a:schemeClr val="accent2"/>
            </a:solidFill>
          </p:grpSpPr>
          <p:sp>
            <p:nvSpPr>
              <p:cNvPr id="257" name="Freeform 256">
                <a:extLst>
                  <a:ext uri="{FF2B5EF4-FFF2-40B4-BE49-F238E27FC236}">
                    <a16:creationId xmlns:a16="http://schemas.microsoft.com/office/drawing/2014/main" id="{7DE10ECD-85D6-6058-B85E-029C2DDF3783}"/>
                  </a:ext>
                </a:extLst>
              </p:cNvPr>
              <p:cNvSpPr/>
              <p:nvPr/>
            </p:nvSpPr>
            <p:spPr>
              <a:xfrm>
                <a:off x="4362703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16DB339B-F0CC-35C8-619D-8BEED86F96A5}"/>
                  </a:ext>
                </a:extLst>
              </p:cNvPr>
              <p:cNvSpPr/>
              <p:nvPr/>
            </p:nvSpPr>
            <p:spPr>
              <a:xfrm>
                <a:off x="4229353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9" name="Content Placeholder 6" descr="Man with solid fill">
              <a:extLst>
                <a:ext uri="{FF2B5EF4-FFF2-40B4-BE49-F238E27FC236}">
                  <a16:creationId xmlns:a16="http://schemas.microsoft.com/office/drawing/2014/main" id="{2D81AFC7-970B-3749-A115-0036A8C4BCEE}"/>
                </a:ext>
              </a:extLst>
            </p:cNvPr>
            <p:cNvGrpSpPr/>
            <p:nvPr/>
          </p:nvGrpSpPr>
          <p:grpSpPr>
            <a:xfrm>
              <a:off x="4229353" y="4230304"/>
              <a:ext cx="419100" cy="857250"/>
              <a:chOff x="4229353" y="4230304"/>
              <a:chExt cx="419100" cy="857250"/>
            </a:xfrm>
            <a:solidFill>
              <a:srgbClr val="0070C0"/>
            </a:solidFill>
          </p:grpSpPr>
          <p:sp>
            <p:nvSpPr>
              <p:cNvPr id="260" name="Freeform 259">
                <a:extLst>
                  <a:ext uri="{FF2B5EF4-FFF2-40B4-BE49-F238E27FC236}">
                    <a16:creationId xmlns:a16="http://schemas.microsoft.com/office/drawing/2014/main" id="{5CFC4171-2D12-81AB-D8B8-7083B9F66867}"/>
                  </a:ext>
                </a:extLst>
              </p:cNvPr>
              <p:cNvSpPr/>
              <p:nvPr/>
            </p:nvSpPr>
            <p:spPr>
              <a:xfrm>
                <a:off x="4362703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 260">
                <a:extLst>
                  <a:ext uri="{FF2B5EF4-FFF2-40B4-BE49-F238E27FC236}">
                    <a16:creationId xmlns:a16="http://schemas.microsoft.com/office/drawing/2014/main" id="{0F5B4EC5-4A6E-0DF6-7A97-22F49AAF7647}"/>
                  </a:ext>
                </a:extLst>
              </p:cNvPr>
              <p:cNvSpPr/>
              <p:nvPr/>
            </p:nvSpPr>
            <p:spPr>
              <a:xfrm>
                <a:off x="4229353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2" name="Content Placeholder 6" descr="Man with solid fill">
              <a:extLst>
                <a:ext uri="{FF2B5EF4-FFF2-40B4-BE49-F238E27FC236}">
                  <a16:creationId xmlns:a16="http://schemas.microsoft.com/office/drawing/2014/main" id="{3497B4C0-1299-AF12-7864-DA21B65CCE85}"/>
                </a:ext>
              </a:extLst>
            </p:cNvPr>
            <p:cNvGrpSpPr/>
            <p:nvPr/>
          </p:nvGrpSpPr>
          <p:grpSpPr>
            <a:xfrm>
              <a:off x="4229353" y="5144704"/>
              <a:ext cx="419100" cy="857250"/>
              <a:chOff x="4229353" y="5144704"/>
              <a:chExt cx="419100" cy="857250"/>
            </a:xfrm>
            <a:solidFill>
              <a:srgbClr val="000000"/>
            </a:solidFill>
          </p:grpSpPr>
          <p:sp>
            <p:nvSpPr>
              <p:cNvPr id="263" name="Freeform 262">
                <a:extLst>
                  <a:ext uri="{FF2B5EF4-FFF2-40B4-BE49-F238E27FC236}">
                    <a16:creationId xmlns:a16="http://schemas.microsoft.com/office/drawing/2014/main" id="{1CE58C4F-8AC0-BCDB-934C-9CF3E9086B30}"/>
                  </a:ext>
                </a:extLst>
              </p:cNvPr>
              <p:cNvSpPr/>
              <p:nvPr/>
            </p:nvSpPr>
            <p:spPr>
              <a:xfrm>
                <a:off x="4362703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8F6E7ACC-C32C-4F77-8DF4-020917264766}"/>
                  </a:ext>
                </a:extLst>
              </p:cNvPr>
              <p:cNvSpPr/>
              <p:nvPr/>
            </p:nvSpPr>
            <p:spPr>
              <a:xfrm>
                <a:off x="4229353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5" name="Content Placeholder 6" descr="Man with solid fill">
              <a:extLst>
                <a:ext uri="{FF2B5EF4-FFF2-40B4-BE49-F238E27FC236}">
                  <a16:creationId xmlns:a16="http://schemas.microsoft.com/office/drawing/2014/main" id="{3C03F7BF-95BA-367B-E113-CFD985BE8B39}"/>
                </a:ext>
              </a:extLst>
            </p:cNvPr>
            <p:cNvGrpSpPr/>
            <p:nvPr/>
          </p:nvGrpSpPr>
          <p:grpSpPr>
            <a:xfrm>
              <a:off x="4663186" y="555772"/>
              <a:ext cx="419100" cy="857250"/>
              <a:chOff x="4663186" y="555772"/>
              <a:chExt cx="419100" cy="857250"/>
            </a:xfrm>
            <a:solidFill>
              <a:srgbClr val="0070C0"/>
            </a:solidFill>
          </p:grpSpPr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id="{4246C636-D82A-78A5-6E55-9761FF981C20}"/>
                  </a:ext>
                </a:extLst>
              </p:cNvPr>
              <p:cNvSpPr/>
              <p:nvPr/>
            </p:nvSpPr>
            <p:spPr>
              <a:xfrm>
                <a:off x="4796536" y="5557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 266">
                <a:extLst>
                  <a:ext uri="{FF2B5EF4-FFF2-40B4-BE49-F238E27FC236}">
                    <a16:creationId xmlns:a16="http://schemas.microsoft.com/office/drawing/2014/main" id="{8404E8AB-D836-B1CD-67F6-26E6DBB9948D}"/>
                  </a:ext>
                </a:extLst>
              </p:cNvPr>
              <p:cNvSpPr/>
              <p:nvPr/>
            </p:nvSpPr>
            <p:spPr>
              <a:xfrm>
                <a:off x="4663186" y="7272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8" name="Content Placeholder 6" descr="Man with solid fill">
              <a:extLst>
                <a:ext uri="{FF2B5EF4-FFF2-40B4-BE49-F238E27FC236}">
                  <a16:creationId xmlns:a16="http://schemas.microsoft.com/office/drawing/2014/main" id="{12C89218-0DC2-0F00-BB20-45D3D9F44611}"/>
                </a:ext>
              </a:extLst>
            </p:cNvPr>
            <p:cNvGrpSpPr/>
            <p:nvPr/>
          </p:nvGrpSpPr>
          <p:grpSpPr>
            <a:xfrm>
              <a:off x="4663186" y="1470172"/>
              <a:ext cx="419100" cy="857250"/>
              <a:chOff x="4663186" y="1470172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69" name="Freeform 268">
                <a:extLst>
                  <a:ext uri="{FF2B5EF4-FFF2-40B4-BE49-F238E27FC236}">
                    <a16:creationId xmlns:a16="http://schemas.microsoft.com/office/drawing/2014/main" id="{0A17A808-2AAA-1D79-6C40-5D82D164762A}"/>
                  </a:ext>
                </a:extLst>
              </p:cNvPr>
              <p:cNvSpPr/>
              <p:nvPr/>
            </p:nvSpPr>
            <p:spPr>
              <a:xfrm>
                <a:off x="4796536" y="14701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938F07E5-2C73-6C83-E03F-B9B37A3EB2F9}"/>
                  </a:ext>
                </a:extLst>
              </p:cNvPr>
              <p:cNvSpPr/>
              <p:nvPr/>
            </p:nvSpPr>
            <p:spPr>
              <a:xfrm>
                <a:off x="4663186" y="16416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1" name="Content Placeholder 6" descr="Man with solid fill">
              <a:extLst>
                <a:ext uri="{FF2B5EF4-FFF2-40B4-BE49-F238E27FC236}">
                  <a16:creationId xmlns:a16="http://schemas.microsoft.com/office/drawing/2014/main" id="{4EC1496F-545E-A5E2-64FB-215217C04896}"/>
                </a:ext>
              </a:extLst>
            </p:cNvPr>
            <p:cNvGrpSpPr/>
            <p:nvPr/>
          </p:nvGrpSpPr>
          <p:grpSpPr>
            <a:xfrm>
              <a:off x="4663186" y="2384572"/>
              <a:ext cx="419100" cy="857250"/>
              <a:chOff x="4663186" y="2384572"/>
              <a:chExt cx="419100" cy="857250"/>
            </a:xfrm>
            <a:solidFill>
              <a:srgbClr val="C00000"/>
            </a:solidFill>
          </p:grpSpPr>
          <p:sp>
            <p:nvSpPr>
              <p:cNvPr id="272" name="Freeform 271">
                <a:extLst>
                  <a:ext uri="{FF2B5EF4-FFF2-40B4-BE49-F238E27FC236}">
                    <a16:creationId xmlns:a16="http://schemas.microsoft.com/office/drawing/2014/main" id="{72CDF615-ED67-EC9D-8EDA-618E5F80B098}"/>
                  </a:ext>
                </a:extLst>
              </p:cNvPr>
              <p:cNvSpPr/>
              <p:nvPr/>
            </p:nvSpPr>
            <p:spPr>
              <a:xfrm>
                <a:off x="4796536" y="23845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 272">
                <a:extLst>
                  <a:ext uri="{FF2B5EF4-FFF2-40B4-BE49-F238E27FC236}">
                    <a16:creationId xmlns:a16="http://schemas.microsoft.com/office/drawing/2014/main" id="{E77DB0F5-60B8-C8A8-F317-EA27483FA511}"/>
                  </a:ext>
                </a:extLst>
              </p:cNvPr>
              <p:cNvSpPr/>
              <p:nvPr/>
            </p:nvSpPr>
            <p:spPr>
              <a:xfrm>
                <a:off x="4663186" y="25560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4" name="Content Placeholder 6" descr="Man with solid fill">
              <a:extLst>
                <a:ext uri="{FF2B5EF4-FFF2-40B4-BE49-F238E27FC236}">
                  <a16:creationId xmlns:a16="http://schemas.microsoft.com/office/drawing/2014/main" id="{D8C5F4AA-FC8F-EECD-EE42-ACA8EFF5B4F3}"/>
                </a:ext>
              </a:extLst>
            </p:cNvPr>
            <p:cNvGrpSpPr/>
            <p:nvPr/>
          </p:nvGrpSpPr>
          <p:grpSpPr>
            <a:xfrm>
              <a:off x="4663186" y="3298972"/>
              <a:ext cx="419100" cy="857250"/>
              <a:chOff x="4663186" y="3298972"/>
              <a:chExt cx="419100" cy="857250"/>
            </a:xfrm>
            <a:solidFill>
              <a:schemeClr val="accent2"/>
            </a:solidFill>
          </p:grpSpPr>
          <p:sp>
            <p:nvSpPr>
              <p:cNvPr id="275" name="Freeform 274">
                <a:extLst>
                  <a:ext uri="{FF2B5EF4-FFF2-40B4-BE49-F238E27FC236}">
                    <a16:creationId xmlns:a16="http://schemas.microsoft.com/office/drawing/2014/main" id="{30B9F12C-C19C-E362-DED9-9BA2483B6798}"/>
                  </a:ext>
                </a:extLst>
              </p:cNvPr>
              <p:cNvSpPr/>
              <p:nvPr/>
            </p:nvSpPr>
            <p:spPr>
              <a:xfrm>
                <a:off x="4796536" y="32989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 275">
                <a:extLst>
                  <a:ext uri="{FF2B5EF4-FFF2-40B4-BE49-F238E27FC236}">
                    <a16:creationId xmlns:a16="http://schemas.microsoft.com/office/drawing/2014/main" id="{993E7F63-FB1D-90E3-CA90-A9534CF09D60}"/>
                  </a:ext>
                </a:extLst>
              </p:cNvPr>
              <p:cNvSpPr/>
              <p:nvPr/>
            </p:nvSpPr>
            <p:spPr>
              <a:xfrm>
                <a:off x="4663186" y="34704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7" name="Content Placeholder 6" descr="Man with solid fill">
              <a:extLst>
                <a:ext uri="{FF2B5EF4-FFF2-40B4-BE49-F238E27FC236}">
                  <a16:creationId xmlns:a16="http://schemas.microsoft.com/office/drawing/2014/main" id="{3CA0F6FC-BB35-EB34-1EF9-AACA1D1283B7}"/>
                </a:ext>
              </a:extLst>
            </p:cNvPr>
            <p:cNvGrpSpPr/>
            <p:nvPr/>
          </p:nvGrpSpPr>
          <p:grpSpPr>
            <a:xfrm>
              <a:off x="4663186" y="4213372"/>
              <a:ext cx="419100" cy="857250"/>
              <a:chOff x="4663186" y="4213372"/>
              <a:chExt cx="419100" cy="857250"/>
            </a:xfrm>
            <a:solidFill>
              <a:srgbClr val="000000"/>
            </a:solidFill>
          </p:grpSpPr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A1C26C56-A3B4-FC70-5AC9-92B1C5CEFF05}"/>
                  </a:ext>
                </a:extLst>
              </p:cNvPr>
              <p:cNvSpPr/>
              <p:nvPr/>
            </p:nvSpPr>
            <p:spPr>
              <a:xfrm>
                <a:off x="4796536" y="42133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7C8B62B0-C11F-663E-4BDF-2D543DDB05C7}"/>
                  </a:ext>
                </a:extLst>
              </p:cNvPr>
              <p:cNvSpPr/>
              <p:nvPr/>
            </p:nvSpPr>
            <p:spPr>
              <a:xfrm>
                <a:off x="4663186" y="43848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0" name="Content Placeholder 6" descr="Man with solid fill">
              <a:extLst>
                <a:ext uri="{FF2B5EF4-FFF2-40B4-BE49-F238E27FC236}">
                  <a16:creationId xmlns:a16="http://schemas.microsoft.com/office/drawing/2014/main" id="{835B4DF2-1FEF-8A94-7560-9933632E82C2}"/>
                </a:ext>
              </a:extLst>
            </p:cNvPr>
            <p:cNvGrpSpPr/>
            <p:nvPr/>
          </p:nvGrpSpPr>
          <p:grpSpPr>
            <a:xfrm>
              <a:off x="4663186" y="5127772"/>
              <a:ext cx="419100" cy="857250"/>
              <a:chOff x="4663186" y="5127772"/>
              <a:chExt cx="419100" cy="857250"/>
            </a:xfrm>
            <a:solidFill>
              <a:schemeClr val="accent2"/>
            </a:solidFill>
          </p:grpSpPr>
          <p:sp>
            <p:nvSpPr>
              <p:cNvPr id="281" name="Freeform 280">
                <a:extLst>
                  <a:ext uri="{FF2B5EF4-FFF2-40B4-BE49-F238E27FC236}">
                    <a16:creationId xmlns:a16="http://schemas.microsoft.com/office/drawing/2014/main" id="{78C9D3C9-71A3-1AE1-8ABF-868910A92911}"/>
                  </a:ext>
                </a:extLst>
              </p:cNvPr>
              <p:cNvSpPr/>
              <p:nvPr/>
            </p:nvSpPr>
            <p:spPr>
              <a:xfrm>
                <a:off x="4796536" y="51277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 281">
                <a:extLst>
                  <a:ext uri="{FF2B5EF4-FFF2-40B4-BE49-F238E27FC236}">
                    <a16:creationId xmlns:a16="http://schemas.microsoft.com/office/drawing/2014/main" id="{66DB525A-00BE-26AA-9CA2-E4C4CC9A93FC}"/>
                  </a:ext>
                </a:extLst>
              </p:cNvPr>
              <p:cNvSpPr/>
              <p:nvPr/>
            </p:nvSpPr>
            <p:spPr>
              <a:xfrm>
                <a:off x="4663186" y="52992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Content Placeholder 6" descr="Man with solid fill">
              <a:extLst>
                <a:ext uri="{FF2B5EF4-FFF2-40B4-BE49-F238E27FC236}">
                  <a16:creationId xmlns:a16="http://schemas.microsoft.com/office/drawing/2014/main" id="{1489D853-4452-A39D-106D-AC7357F3AEAC}"/>
                </a:ext>
              </a:extLst>
            </p:cNvPr>
            <p:cNvGrpSpPr/>
            <p:nvPr/>
          </p:nvGrpSpPr>
          <p:grpSpPr>
            <a:xfrm>
              <a:off x="5120386" y="555772"/>
              <a:ext cx="419100" cy="857250"/>
              <a:chOff x="5120386" y="555772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84" name="Freeform 283">
                <a:extLst>
                  <a:ext uri="{FF2B5EF4-FFF2-40B4-BE49-F238E27FC236}">
                    <a16:creationId xmlns:a16="http://schemas.microsoft.com/office/drawing/2014/main" id="{424DA2A2-BDD5-D4ED-F3E7-AC0B21E1DD07}"/>
                  </a:ext>
                </a:extLst>
              </p:cNvPr>
              <p:cNvSpPr/>
              <p:nvPr/>
            </p:nvSpPr>
            <p:spPr>
              <a:xfrm>
                <a:off x="5253736" y="5557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 284">
                <a:extLst>
                  <a:ext uri="{FF2B5EF4-FFF2-40B4-BE49-F238E27FC236}">
                    <a16:creationId xmlns:a16="http://schemas.microsoft.com/office/drawing/2014/main" id="{7168B7B9-7893-8529-1C72-C7050B3F0761}"/>
                  </a:ext>
                </a:extLst>
              </p:cNvPr>
              <p:cNvSpPr/>
              <p:nvPr/>
            </p:nvSpPr>
            <p:spPr>
              <a:xfrm>
                <a:off x="5120386" y="7272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6" name="Content Placeholder 6" descr="Man with solid fill">
              <a:extLst>
                <a:ext uri="{FF2B5EF4-FFF2-40B4-BE49-F238E27FC236}">
                  <a16:creationId xmlns:a16="http://schemas.microsoft.com/office/drawing/2014/main" id="{579B5578-8667-8150-AB20-0E56E0306D01}"/>
                </a:ext>
              </a:extLst>
            </p:cNvPr>
            <p:cNvGrpSpPr/>
            <p:nvPr/>
          </p:nvGrpSpPr>
          <p:grpSpPr>
            <a:xfrm>
              <a:off x="5120386" y="1470172"/>
              <a:ext cx="419100" cy="857250"/>
              <a:chOff x="5120386" y="1470172"/>
              <a:chExt cx="419100" cy="857250"/>
            </a:xfrm>
            <a:solidFill>
              <a:srgbClr val="000000"/>
            </a:solidFill>
          </p:grpSpPr>
          <p:sp>
            <p:nvSpPr>
              <p:cNvPr id="287" name="Freeform 286">
                <a:extLst>
                  <a:ext uri="{FF2B5EF4-FFF2-40B4-BE49-F238E27FC236}">
                    <a16:creationId xmlns:a16="http://schemas.microsoft.com/office/drawing/2014/main" id="{C690BE89-CFE5-5768-2A25-D0729DFADB0F}"/>
                  </a:ext>
                </a:extLst>
              </p:cNvPr>
              <p:cNvSpPr/>
              <p:nvPr/>
            </p:nvSpPr>
            <p:spPr>
              <a:xfrm>
                <a:off x="5253736" y="14701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 287">
                <a:extLst>
                  <a:ext uri="{FF2B5EF4-FFF2-40B4-BE49-F238E27FC236}">
                    <a16:creationId xmlns:a16="http://schemas.microsoft.com/office/drawing/2014/main" id="{AC972AC2-97DC-ABCE-643A-439412CD3C7F}"/>
                  </a:ext>
                </a:extLst>
              </p:cNvPr>
              <p:cNvSpPr/>
              <p:nvPr/>
            </p:nvSpPr>
            <p:spPr>
              <a:xfrm>
                <a:off x="5120386" y="16416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9" name="Content Placeholder 6" descr="Man with solid fill">
              <a:extLst>
                <a:ext uri="{FF2B5EF4-FFF2-40B4-BE49-F238E27FC236}">
                  <a16:creationId xmlns:a16="http://schemas.microsoft.com/office/drawing/2014/main" id="{D00E9151-99C8-C3A1-911F-C9960A0F75C1}"/>
                </a:ext>
              </a:extLst>
            </p:cNvPr>
            <p:cNvGrpSpPr/>
            <p:nvPr/>
          </p:nvGrpSpPr>
          <p:grpSpPr>
            <a:xfrm>
              <a:off x="5120386" y="2384572"/>
              <a:ext cx="419100" cy="857250"/>
              <a:chOff x="5120386" y="2384572"/>
              <a:chExt cx="419100" cy="857250"/>
            </a:xfrm>
            <a:solidFill>
              <a:srgbClr val="000000"/>
            </a:solidFill>
          </p:grpSpPr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C6B4D40E-9567-BE14-AB9C-0866976E37C3}"/>
                  </a:ext>
                </a:extLst>
              </p:cNvPr>
              <p:cNvSpPr/>
              <p:nvPr/>
            </p:nvSpPr>
            <p:spPr>
              <a:xfrm>
                <a:off x="5253736" y="23845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AB20391D-9DFE-394E-2CAD-5336A68E357D}"/>
                  </a:ext>
                </a:extLst>
              </p:cNvPr>
              <p:cNvSpPr/>
              <p:nvPr/>
            </p:nvSpPr>
            <p:spPr>
              <a:xfrm>
                <a:off x="5120386" y="25560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2" name="Content Placeholder 6" descr="Man with solid fill">
              <a:extLst>
                <a:ext uri="{FF2B5EF4-FFF2-40B4-BE49-F238E27FC236}">
                  <a16:creationId xmlns:a16="http://schemas.microsoft.com/office/drawing/2014/main" id="{AD9E1649-83A6-A3BE-1C0D-37F20B1096E2}"/>
                </a:ext>
              </a:extLst>
            </p:cNvPr>
            <p:cNvGrpSpPr/>
            <p:nvPr/>
          </p:nvGrpSpPr>
          <p:grpSpPr>
            <a:xfrm>
              <a:off x="5120386" y="3298972"/>
              <a:ext cx="419100" cy="857250"/>
              <a:chOff x="5120386" y="3298972"/>
              <a:chExt cx="419100" cy="857250"/>
            </a:xfrm>
            <a:solidFill>
              <a:srgbClr val="0070C0"/>
            </a:solidFill>
          </p:grpSpPr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53120DE8-3B90-8B37-B755-7502D99AF4EB}"/>
                  </a:ext>
                </a:extLst>
              </p:cNvPr>
              <p:cNvSpPr/>
              <p:nvPr/>
            </p:nvSpPr>
            <p:spPr>
              <a:xfrm>
                <a:off x="5253736" y="32989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 293">
                <a:extLst>
                  <a:ext uri="{FF2B5EF4-FFF2-40B4-BE49-F238E27FC236}">
                    <a16:creationId xmlns:a16="http://schemas.microsoft.com/office/drawing/2014/main" id="{8DFDB57F-D553-B1D5-5595-8EDB2376B068}"/>
                  </a:ext>
                </a:extLst>
              </p:cNvPr>
              <p:cNvSpPr/>
              <p:nvPr/>
            </p:nvSpPr>
            <p:spPr>
              <a:xfrm>
                <a:off x="5120386" y="34704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5" name="Content Placeholder 6" descr="Man with solid fill">
              <a:extLst>
                <a:ext uri="{FF2B5EF4-FFF2-40B4-BE49-F238E27FC236}">
                  <a16:creationId xmlns:a16="http://schemas.microsoft.com/office/drawing/2014/main" id="{A6E548DD-CCC3-CAC7-B5DA-5975FEC7BC1A}"/>
                </a:ext>
              </a:extLst>
            </p:cNvPr>
            <p:cNvGrpSpPr/>
            <p:nvPr/>
          </p:nvGrpSpPr>
          <p:grpSpPr>
            <a:xfrm>
              <a:off x="5120386" y="4213372"/>
              <a:ext cx="419100" cy="857250"/>
              <a:chOff x="5120386" y="4213372"/>
              <a:chExt cx="419100" cy="857250"/>
            </a:xfrm>
            <a:solidFill>
              <a:srgbClr val="000000"/>
            </a:solidFill>
          </p:grpSpPr>
          <p:sp>
            <p:nvSpPr>
              <p:cNvPr id="296" name="Freeform 295">
                <a:extLst>
                  <a:ext uri="{FF2B5EF4-FFF2-40B4-BE49-F238E27FC236}">
                    <a16:creationId xmlns:a16="http://schemas.microsoft.com/office/drawing/2014/main" id="{072747C1-8D6D-67F5-18DE-827FC9659BC9}"/>
                  </a:ext>
                </a:extLst>
              </p:cNvPr>
              <p:cNvSpPr/>
              <p:nvPr/>
            </p:nvSpPr>
            <p:spPr>
              <a:xfrm>
                <a:off x="5253736" y="42133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 296">
                <a:extLst>
                  <a:ext uri="{FF2B5EF4-FFF2-40B4-BE49-F238E27FC236}">
                    <a16:creationId xmlns:a16="http://schemas.microsoft.com/office/drawing/2014/main" id="{D0C3E151-1A0A-51A2-38B2-59D3630896FE}"/>
                  </a:ext>
                </a:extLst>
              </p:cNvPr>
              <p:cNvSpPr/>
              <p:nvPr/>
            </p:nvSpPr>
            <p:spPr>
              <a:xfrm>
                <a:off x="5120386" y="43848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8" name="Content Placeholder 6" descr="Man with solid fill">
              <a:extLst>
                <a:ext uri="{FF2B5EF4-FFF2-40B4-BE49-F238E27FC236}">
                  <a16:creationId xmlns:a16="http://schemas.microsoft.com/office/drawing/2014/main" id="{B4327E3A-0674-BF29-DB85-8A4C3945773D}"/>
                </a:ext>
              </a:extLst>
            </p:cNvPr>
            <p:cNvGrpSpPr/>
            <p:nvPr/>
          </p:nvGrpSpPr>
          <p:grpSpPr>
            <a:xfrm>
              <a:off x="5120386" y="5127772"/>
              <a:ext cx="419100" cy="857250"/>
              <a:chOff x="5120386" y="5127772"/>
              <a:chExt cx="419100" cy="857250"/>
            </a:xfrm>
            <a:solidFill>
              <a:srgbClr val="C00000"/>
            </a:solidFill>
          </p:grpSpPr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905D15FF-5C2F-27EA-7AF0-A332C115B290}"/>
                  </a:ext>
                </a:extLst>
              </p:cNvPr>
              <p:cNvSpPr/>
              <p:nvPr/>
            </p:nvSpPr>
            <p:spPr>
              <a:xfrm>
                <a:off x="5253736" y="51277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1BCCF024-70FD-38E7-DCEE-29CF2F3413EA}"/>
                  </a:ext>
                </a:extLst>
              </p:cNvPr>
              <p:cNvSpPr/>
              <p:nvPr/>
            </p:nvSpPr>
            <p:spPr>
              <a:xfrm>
                <a:off x="5120386" y="52992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45BD14A-C3C6-B844-83AE-0E48EF981FE5}"/>
                </a:ext>
              </a:extLst>
            </p:cNvPr>
            <p:cNvCxnSpPr>
              <a:cxnSpLocks/>
            </p:cNvCxnSpPr>
            <p:nvPr/>
          </p:nvCxnSpPr>
          <p:spPr>
            <a:xfrm>
              <a:off x="5609339" y="713760"/>
              <a:ext cx="1270001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05705D1-BB7C-2B4B-BAF1-104E288EB57E}"/>
                    </a:ext>
                  </a:extLst>
                </p:cNvPr>
                <p:cNvSpPr txBox="1"/>
                <p:nvPr/>
              </p:nvSpPr>
              <p:spPr>
                <a:xfrm>
                  <a:off x="6879339" y="188681"/>
                  <a:ext cx="3399199" cy="95410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Sample of red people</a:t>
                  </a:r>
                </a:p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05705D1-BB7C-2B4B-BAF1-104E288EB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339" y="188681"/>
                  <a:ext cx="3399199" cy="954107"/>
                </a:xfrm>
                <a:prstGeom prst="rect">
                  <a:avLst/>
                </a:prstGeom>
                <a:blipFill>
                  <a:blip r:embed="rId2"/>
                  <a:stretch>
                    <a:fillRect l="-3321" t="-5063" b="-13924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1CEC383-8D51-C440-8009-0C7C202FBCDF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3" y="1882160"/>
              <a:ext cx="1270001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9BF10A2A-E6F8-5040-83DF-F8DA8BE4589D}"/>
                </a:ext>
              </a:extLst>
            </p:cNvPr>
            <p:cNvCxnSpPr>
              <a:cxnSpLocks/>
            </p:cNvCxnSpPr>
            <p:nvPr/>
          </p:nvCxnSpPr>
          <p:spPr>
            <a:xfrm>
              <a:off x="5583936" y="3253462"/>
              <a:ext cx="1270001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A9AF317-5451-1845-AC0C-CAB373B77631}"/>
                    </a:ext>
                  </a:extLst>
                </p:cNvPr>
                <p:cNvSpPr txBox="1"/>
                <p:nvPr/>
              </p:nvSpPr>
              <p:spPr>
                <a:xfrm>
                  <a:off x="6853937" y="2728383"/>
                  <a:ext cx="4052825" cy="954107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accent2"/>
                      </a:solidFill>
                    </a:rPr>
                    <a:t>Sample of orange people</a:t>
                  </a:r>
                </a:p>
                <a:p>
                  <a:r>
                    <a:rPr lang="en-US" sz="2800" dirty="0">
                      <a:solidFill>
                        <a:schemeClr val="accent2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chemeClr val="accent2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US" sz="28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A9AF317-5451-1845-AC0C-CAB373B77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3937" y="2728383"/>
                  <a:ext cx="4052825" cy="954107"/>
                </a:xfrm>
                <a:prstGeom prst="rect">
                  <a:avLst/>
                </a:prstGeom>
                <a:blipFill>
                  <a:blip r:embed="rId3"/>
                  <a:stretch>
                    <a:fillRect l="-2786" t="-5063" b="-13924"/>
                  </a:stretch>
                </a:blipFill>
                <a:ln w="381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44EA723-8AB1-FA47-B5CE-213B0DB5E6DB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2" y="4421862"/>
              <a:ext cx="1270001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BFC26E3-BD38-5949-B243-A1AA6E492CAB}"/>
                    </a:ext>
                  </a:extLst>
                </p:cNvPr>
                <p:cNvSpPr txBox="1"/>
                <p:nvPr/>
              </p:nvSpPr>
              <p:spPr>
                <a:xfrm>
                  <a:off x="6832599" y="3998234"/>
                  <a:ext cx="3810952" cy="954107"/>
                </a:xfrm>
                <a:prstGeom prst="rect">
                  <a:avLst/>
                </a:prstGeom>
                <a:no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Sample of green people</a:t>
                  </a:r>
                </a:p>
                <a:p>
                  <a:r>
                    <a:rPr lang="en-US" sz="28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US" sz="2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BFC26E3-BD38-5949-B243-A1AA6E492C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2599" y="3998234"/>
                  <a:ext cx="3810952" cy="954107"/>
                </a:xfrm>
                <a:prstGeom prst="rect">
                  <a:avLst/>
                </a:prstGeom>
                <a:blipFill>
                  <a:blip r:embed="rId4"/>
                  <a:stretch>
                    <a:fillRect l="-2632" t="-5063" b="-13924"/>
                  </a:stretch>
                </a:blipFill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1" name="Content Placeholder 6" descr="Man with solid fill">
              <a:extLst>
                <a:ext uri="{FF2B5EF4-FFF2-40B4-BE49-F238E27FC236}">
                  <a16:creationId xmlns:a16="http://schemas.microsoft.com/office/drawing/2014/main" id="{9B6713AC-4F9E-A0FD-1558-BAEDEAD952B4}"/>
                </a:ext>
              </a:extLst>
            </p:cNvPr>
            <p:cNvGrpSpPr/>
            <p:nvPr/>
          </p:nvGrpSpPr>
          <p:grpSpPr>
            <a:xfrm>
              <a:off x="172971" y="572704"/>
              <a:ext cx="419100" cy="857250"/>
              <a:chOff x="172971" y="572704"/>
              <a:chExt cx="419100" cy="857250"/>
            </a:xfrm>
            <a:solidFill>
              <a:srgbClr val="000000"/>
            </a:solidFill>
          </p:grpSpPr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9B5E137B-D03E-E7A3-7C1F-86C1D461603C}"/>
                  </a:ext>
                </a:extLst>
              </p:cNvPr>
              <p:cNvSpPr/>
              <p:nvPr/>
            </p:nvSpPr>
            <p:spPr>
              <a:xfrm>
                <a:off x="306321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 302">
                <a:extLst>
                  <a:ext uri="{FF2B5EF4-FFF2-40B4-BE49-F238E27FC236}">
                    <a16:creationId xmlns:a16="http://schemas.microsoft.com/office/drawing/2014/main" id="{755BA324-99F8-8282-E206-92B7DFFFCC08}"/>
                  </a:ext>
                </a:extLst>
              </p:cNvPr>
              <p:cNvSpPr/>
              <p:nvPr/>
            </p:nvSpPr>
            <p:spPr>
              <a:xfrm>
                <a:off x="172971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F7AF1B68-5904-6648-8CA8-E1180E699B7E}"/>
                    </a:ext>
                  </a:extLst>
                </p:cNvPr>
                <p:cNvSpPr txBox="1"/>
                <p:nvPr/>
              </p:nvSpPr>
              <p:spPr>
                <a:xfrm>
                  <a:off x="6858000" y="1458531"/>
                  <a:ext cx="3603244" cy="954107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0070C0"/>
                      </a:solidFill>
                    </a:rPr>
                    <a:t>Sample of blue people</a:t>
                  </a:r>
                </a:p>
                <a:p>
                  <a:r>
                    <a:rPr lang="en-US" sz="2800" dirty="0">
                      <a:solidFill>
                        <a:srgbClr val="0070C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0070C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US" sz="28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F7AF1B68-5904-6648-8CA8-E1180E699B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1458531"/>
                  <a:ext cx="3603244" cy="954107"/>
                </a:xfrm>
                <a:prstGeom prst="rect">
                  <a:avLst/>
                </a:prstGeom>
                <a:blipFill>
                  <a:blip r:embed="rId5"/>
                  <a:stretch>
                    <a:fillRect l="-3125" t="-5063" b="-13924"/>
                  </a:stretch>
                </a:blipFill>
                <a:ln w="3810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19223A5-C85B-EB2B-7DE5-A12827558C0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26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30F7A-B50D-1C27-3A75-345A8DCAC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roup 304">
            <a:extLst>
              <a:ext uri="{FF2B5EF4-FFF2-40B4-BE49-F238E27FC236}">
                <a16:creationId xmlns:a16="http://schemas.microsoft.com/office/drawing/2014/main" id="{5C65147A-A2F4-E074-409D-45291923389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0" name="Content Placeholder 6" descr="Man with solid fill">
              <a:extLst>
                <a:ext uri="{FF2B5EF4-FFF2-40B4-BE49-F238E27FC236}">
                  <a16:creationId xmlns:a16="http://schemas.microsoft.com/office/drawing/2014/main" id="{96FCAFB8-9D30-7986-1EF8-76C77F777A2D}"/>
                </a:ext>
              </a:extLst>
            </p:cNvPr>
            <p:cNvGrpSpPr/>
            <p:nvPr/>
          </p:nvGrpSpPr>
          <p:grpSpPr>
            <a:xfrm>
              <a:off x="247650" y="572853"/>
              <a:ext cx="419100" cy="857250"/>
              <a:chOff x="247650" y="572853"/>
              <a:chExt cx="419100" cy="857250"/>
            </a:xfrm>
            <a:solidFill>
              <a:srgbClr val="000000"/>
            </a:solidFill>
          </p:grpSpPr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5E85A491-F23B-F0EC-29D6-649F5B2A0633}"/>
                  </a:ext>
                </a:extLst>
              </p:cNvPr>
              <p:cNvSpPr/>
              <p:nvPr/>
            </p:nvSpPr>
            <p:spPr>
              <a:xfrm>
                <a:off x="381000" y="572853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A6D28CC0-5696-BE0F-8B1F-3F23FD50C840}"/>
                  </a:ext>
                </a:extLst>
              </p:cNvPr>
              <p:cNvSpPr/>
              <p:nvPr/>
            </p:nvSpPr>
            <p:spPr>
              <a:xfrm>
                <a:off x="247650" y="744303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130AB9B-5A84-8D9E-F290-84CEEE063DEF}"/>
                </a:ext>
              </a:extLst>
            </p:cNvPr>
            <p:cNvSpPr/>
            <p:nvPr/>
          </p:nvSpPr>
          <p:spPr>
            <a:xfrm>
              <a:off x="118874" y="527197"/>
              <a:ext cx="5469128" cy="55033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Content Placeholder 6" descr="Man with solid fill">
              <a:extLst>
                <a:ext uri="{FF2B5EF4-FFF2-40B4-BE49-F238E27FC236}">
                  <a16:creationId xmlns:a16="http://schemas.microsoft.com/office/drawing/2014/main" id="{92288702-5CD0-FE9E-08B2-7455EC65FE3E}"/>
                </a:ext>
              </a:extLst>
            </p:cNvPr>
            <p:cNvGrpSpPr/>
            <p:nvPr/>
          </p:nvGrpSpPr>
          <p:grpSpPr>
            <a:xfrm>
              <a:off x="161289" y="1487104"/>
              <a:ext cx="419100" cy="857250"/>
              <a:chOff x="161289" y="1487104"/>
              <a:chExt cx="419100" cy="857250"/>
            </a:xfrm>
            <a:solidFill>
              <a:srgbClr val="000000"/>
            </a:solidFill>
          </p:grpSpPr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96905F93-A8A1-913E-AD50-0045B74557D5}"/>
                  </a:ext>
                </a:extLst>
              </p:cNvPr>
              <p:cNvSpPr/>
              <p:nvPr/>
            </p:nvSpPr>
            <p:spPr>
              <a:xfrm>
                <a:off x="294639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7784D367-EE88-C2CF-2095-0C3E9599F3E8}"/>
                  </a:ext>
                </a:extLst>
              </p:cNvPr>
              <p:cNvSpPr/>
              <p:nvPr/>
            </p:nvSpPr>
            <p:spPr>
              <a:xfrm>
                <a:off x="161289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0" name="Content Placeholder 6" descr="Man with solid fill">
              <a:extLst>
                <a:ext uri="{FF2B5EF4-FFF2-40B4-BE49-F238E27FC236}">
                  <a16:creationId xmlns:a16="http://schemas.microsoft.com/office/drawing/2014/main" id="{466A3C9B-B355-24C0-BFAA-B6EBA250CF42}"/>
                </a:ext>
              </a:extLst>
            </p:cNvPr>
            <p:cNvGrpSpPr/>
            <p:nvPr/>
          </p:nvGrpSpPr>
          <p:grpSpPr>
            <a:xfrm>
              <a:off x="161289" y="2401504"/>
              <a:ext cx="419100" cy="857250"/>
              <a:chOff x="161289" y="24015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49996DB9-A4F7-0683-7ED0-CA7FBE9A18CC}"/>
                  </a:ext>
                </a:extLst>
              </p:cNvPr>
              <p:cNvSpPr/>
              <p:nvPr/>
            </p:nvSpPr>
            <p:spPr>
              <a:xfrm>
                <a:off x="294639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4878042C-8412-DDE3-FE00-112691EFE825}"/>
                  </a:ext>
                </a:extLst>
              </p:cNvPr>
              <p:cNvSpPr/>
              <p:nvPr/>
            </p:nvSpPr>
            <p:spPr>
              <a:xfrm>
                <a:off x="161289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5" name="Content Placeholder 6" descr="Man with solid fill">
              <a:extLst>
                <a:ext uri="{FF2B5EF4-FFF2-40B4-BE49-F238E27FC236}">
                  <a16:creationId xmlns:a16="http://schemas.microsoft.com/office/drawing/2014/main" id="{DDF55EF8-E42F-1DE4-5506-DAE4B6B9830B}"/>
                </a:ext>
              </a:extLst>
            </p:cNvPr>
            <p:cNvGrpSpPr/>
            <p:nvPr/>
          </p:nvGrpSpPr>
          <p:grpSpPr>
            <a:xfrm>
              <a:off x="161289" y="3315904"/>
              <a:ext cx="419100" cy="857250"/>
              <a:chOff x="161289" y="3315904"/>
              <a:chExt cx="419100" cy="857250"/>
            </a:xfrm>
            <a:solidFill>
              <a:srgbClr val="000000"/>
            </a:solidFill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DF0BA74F-5083-2985-1579-F4D40EC0065D}"/>
                  </a:ext>
                </a:extLst>
              </p:cNvPr>
              <p:cNvSpPr/>
              <p:nvPr/>
            </p:nvSpPr>
            <p:spPr>
              <a:xfrm>
                <a:off x="294639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83F777FB-ADAD-4255-47D6-8A84FA8FE1C5}"/>
                  </a:ext>
                </a:extLst>
              </p:cNvPr>
              <p:cNvSpPr/>
              <p:nvPr/>
            </p:nvSpPr>
            <p:spPr>
              <a:xfrm>
                <a:off x="161289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Content Placeholder 6" descr="Man with solid fill">
              <a:extLst>
                <a:ext uri="{FF2B5EF4-FFF2-40B4-BE49-F238E27FC236}">
                  <a16:creationId xmlns:a16="http://schemas.microsoft.com/office/drawing/2014/main" id="{BEBB336F-5ED3-F2FF-E974-450D1A7D663B}"/>
                </a:ext>
              </a:extLst>
            </p:cNvPr>
            <p:cNvGrpSpPr/>
            <p:nvPr/>
          </p:nvGrpSpPr>
          <p:grpSpPr>
            <a:xfrm>
              <a:off x="161289" y="4230304"/>
              <a:ext cx="419100" cy="857250"/>
              <a:chOff x="161289" y="4230304"/>
              <a:chExt cx="419100" cy="857250"/>
            </a:xfrm>
            <a:solidFill>
              <a:srgbClr val="000000"/>
            </a:solidFill>
          </p:grpSpPr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FEE93B6D-12E1-ACC6-848A-CDE91B4C2C3C}"/>
                  </a:ext>
                </a:extLst>
              </p:cNvPr>
              <p:cNvSpPr/>
              <p:nvPr/>
            </p:nvSpPr>
            <p:spPr>
              <a:xfrm>
                <a:off x="294639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FF369FF4-3081-7A44-05EF-8BDA445CE74B}"/>
                  </a:ext>
                </a:extLst>
              </p:cNvPr>
              <p:cNvSpPr/>
              <p:nvPr/>
            </p:nvSpPr>
            <p:spPr>
              <a:xfrm>
                <a:off x="161289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1" name="Content Placeholder 6" descr="Man with solid fill">
              <a:extLst>
                <a:ext uri="{FF2B5EF4-FFF2-40B4-BE49-F238E27FC236}">
                  <a16:creationId xmlns:a16="http://schemas.microsoft.com/office/drawing/2014/main" id="{6965F7B2-61CA-4589-691D-3EAD1393D8D7}"/>
                </a:ext>
              </a:extLst>
            </p:cNvPr>
            <p:cNvGrpSpPr/>
            <p:nvPr/>
          </p:nvGrpSpPr>
          <p:grpSpPr>
            <a:xfrm>
              <a:off x="161289" y="5144704"/>
              <a:ext cx="419100" cy="857250"/>
              <a:chOff x="161289" y="51447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CD386CEA-6A7E-B6F0-F66B-8ADB5B79151D}"/>
                  </a:ext>
                </a:extLst>
              </p:cNvPr>
              <p:cNvSpPr/>
              <p:nvPr/>
            </p:nvSpPr>
            <p:spPr>
              <a:xfrm>
                <a:off x="294639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38CB5278-8C31-E43A-D1A2-FAD752FC8982}"/>
                  </a:ext>
                </a:extLst>
              </p:cNvPr>
              <p:cNvSpPr/>
              <p:nvPr/>
            </p:nvSpPr>
            <p:spPr>
              <a:xfrm>
                <a:off x="161289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4" name="Content Placeholder 6" descr="Man with solid fill">
              <a:extLst>
                <a:ext uri="{FF2B5EF4-FFF2-40B4-BE49-F238E27FC236}">
                  <a16:creationId xmlns:a16="http://schemas.microsoft.com/office/drawing/2014/main" id="{DFF21749-F95B-A345-058D-C703C33D05AC}"/>
                </a:ext>
              </a:extLst>
            </p:cNvPr>
            <p:cNvGrpSpPr/>
            <p:nvPr/>
          </p:nvGrpSpPr>
          <p:grpSpPr>
            <a:xfrm>
              <a:off x="618489" y="572704"/>
              <a:ext cx="419100" cy="857250"/>
              <a:chOff x="618489" y="572704"/>
              <a:chExt cx="419100" cy="857250"/>
            </a:xfrm>
            <a:solidFill>
              <a:srgbClr val="C00000"/>
            </a:solidFill>
          </p:grpSpPr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85C14698-8976-537B-542A-B4906A8E03D1}"/>
                  </a:ext>
                </a:extLst>
              </p:cNvPr>
              <p:cNvSpPr/>
              <p:nvPr/>
            </p:nvSpPr>
            <p:spPr>
              <a:xfrm>
                <a:off x="751839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242B25F2-20F4-DF62-4CBC-8EFF2199D559}"/>
                  </a:ext>
                </a:extLst>
              </p:cNvPr>
              <p:cNvSpPr/>
              <p:nvPr/>
            </p:nvSpPr>
            <p:spPr>
              <a:xfrm>
                <a:off x="618489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7" name="Content Placeholder 6" descr="Man with solid fill">
              <a:extLst>
                <a:ext uri="{FF2B5EF4-FFF2-40B4-BE49-F238E27FC236}">
                  <a16:creationId xmlns:a16="http://schemas.microsoft.com/office/drawing/2014/main" id="{00BD56C4-1E04-7F6B-7F73-E66BF5284D1C}"/>
                </a:ext>
              </a:extLst>
            </p:cNvPr>
            <p:cNvGrpSpPr/>
            <p:nvPr/>
          </p:nvGrpSpPr>
          <p:grpSpPr>
            <a:xfrm>
              <a:off x="618489" y="1487104"/>
              <a:ext cx="419100" cy="857250"/>
              <a:chOff x="618489" y="1487104"/>
              <a:chExt cx="419100" cy="857250"/>
            </a:xfrm>
            <a:solidFill>
              <a:srgbClr val="000000"/>
            </a:solidFill>
          </p:grpSpPr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CDFE5269-ACEA-2E15-23E3-994C1237259E}"/>
                  </a:ext>
                </a:extLst>
              </p:cNvPr>
              <p:cNvSpPr/>
              <p:nvPr/>
            </p:nvSpPr>
            <p:spPr>
              <a:xfrm>
                <a:off x="751839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31759BA9-903E-8199-05A5-2C6238CFAEA6}"/>
                  </a:ext>
                </a:extLst>
              </p:cNvPr>
              <p:cNvSpPr/>
              <p:nvPr/>
            </p:nvSpPr>
            <p:spPr>
              <a:xfrm>
                <a:off x="618489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Content Placeholder 6" descr="Man with solid fill">
              <a:extLst>
                <a:ext uri="{FF2B5EF4-FFF2-40B4-BE49-F238E27FC236}">
                  <a16:creationId xmlns:a16="http://schemas.microsoft.com/office/drawing/2014/main" id="{D03CF675-1F1C-6257-B5C6-C303760BD440}"/>
                </a:ext>
              </a:extLst>
            </p:cNvPr>
            <p:cNvGrpSpPr/>
            <p:nvPr/>
          </p:nvGrpSpPr>
          <p:grpSpPr>
            <a:xfrm>
              <a:off x="618489" y="2401504"/>
              <a:ext cx="419100" cy="857250"/>
              <a:chOff x="618489" y="24015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F3326433-6871-777E-AEA4-8CA57E91CD3A}"/>
                  </a:ext>
                </a:extLst>
              </p:cNvPr>
              <p:cNvSpPr/>
              <p:nvPr/>
            </p:nvSpPr>
            <p:spPr>
              <a:xfrm>
                <a:off x="751839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52791A62-7806-D093-827D-E3D09BA4A71B}"/>
                  </a:ext>
                </a:extLst>
              </p:cNvPr>
              <p:cNvSpPr/>
              <p:nvPr/>
            </p:nvSpPr>
            <p:spPr>
              <a:xfrm>
                <a:off x="618489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3" name="Content Placeholder 6" descr="Man with solid fill">
              <a:extLst>
                <a:ext uri="{FF2B5EF4-FFF2-40B4-BE49-F238E27FC236}">
                  <a16:creationId xmlns:a16="http://schemas.microsoft.com/office/drawing/2014/main" id="{3D9D3F28-F112-2916-11EB-690FD7638374}"/>
                </a:ext>
              </a:extLst>
            </p:cNvPr>
            <p:cNvGrpSpPr/>
            <p:nvPr/>
          </p:nvGrpSpPr>
          <p:grpSpPr>
            <a:xfrm>
              <a:off x="618489" y="3315904"/>
              <a:ext cx="419100" cy="857250"/>
              <a:chOff x="618489" y="3315904"/>
              <a:chExt cx="419100" cy="857250"/>
            </a:xfrm>
            <a:solidFill>
              <a:srgbClr val="C00000"/>
            </a:solidFill>
          </p:grpSpPr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5743DAA2-954E-9B3D-7B51-40A57616852D}"/>
                  </a:ext>
                </a:extLst>
              </p:cNvPr>
              <p:cNvSpPr/>
              <p:nvPr/>
            </p:nvSpPr>
            <p:spPr>
              <a:xfrm>
                <a:off x="751839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A2077D0C-93B6-12B5-2937-4081DA10F593}"/>
                  </a:ext>
                </a:extLst>
              </p:cNvPr>
              <p:cNvSpPr/>
              <p:nvPr/>
            </p:nvSpPr>
            <p:spPr>
              <a:xfrm>
                <a:off x="618489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6" name="Content Placeholder 6" descr="Man with solid fill">
              <a:extLst>
                <a:ext uri="{FF2B5EF4-FFF2-40B4-BE49-F238E27FC236}">
                  <a16:creationId xmlns:a16="http://schemas.microsoft.com/office/drawing/2014/main" id="{70E49B2C-EE85-A38B-684D-27710C925E54}"/>
                </a:ext>
              </a:extLst>
            </p:cNvPr>
            <p:cNvGrpSpPr/>
            <p:nvPr/>
          </p:nvGrpSpPr>
          <p:grpSpPr>
            <a:xfrm>
              <a:off x="618489" y="4230304"/>
              <a:ext cx="419100" cy="857250"/>
              <a:chOff x="618489" y="4230304"/>
              <a:chExt cx="419100" cy="857250"/>
            </a:xfrm>
            <a:solidFill>
              <a:schemeClr val="accent2"/>
            </a:solidFill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84D6343E-66DB-62EA-B43E-838B2BD64C71}"/>
                  </a:ext>
                </a:extLst>
              </p:cNvPr>
              <p:cNvSpPr/>
              <p:nvPr/>
            </p:nvSpPr>
            <p:spPr>
              <a:xfrm>
                <a:off x="751839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05F30E48-0DBB-FE50-5ACF-39F3DCFFA93F}"/>
                  </a:ext>
                </a:extLst>
              </p:cNvPr>
              <p:cNvSpPr/>
              <p:nvPr/>
            </p:nvSpPr>
            <p:spPr>
              <a:xfrm>
                <a:off x="618489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9" name="Content Placeholder 6" descr="Man with solid fill">
              <a:extLst>
                <a:ext uri="{FF2B5EF4-FFF2-40B4-BE49-F238E27FC236}">
                  <a16:creationId xmlns:a16="http://schemas.microsoft.com/office/drawing/2014/main" id="{1EED58CD-BDAA-D681-A572-35CD30873242}"/>
                </a:ext>
              </a:extLst>
            </p:cNvPr>
            <p:cNvGrpSpPr/>
            <p:nvPr/>
          </p:nvGrpSpPr>
          <p:grpSpPr>
            <a:xfrm>
              <a:off x="618489" y="5144704"/>
              <a:ext cx="419100" cy="857250"/>
              <a:chOff x="618489" y="5144704"/>
              <a:chExt cx="419100" cy="857250"/>
            </a:xfrm>
            <a:solidFill>
              <a:srgbClr val="0070C0"/>
            </a:solidFill>
          </p:grpSpPr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A677D0BF-7BB7-4604-2D48-95003FA1E056}"/>
                  </a:ext>
                </a:extLst>
              </p:cNvPr>
              <p:cNvSpPr/>
              <p:nvPr/>
            </p:nvSpPr>
            <p:spPr>
              <a:xfrm>
                <a:off x="751839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6F601A82-C32F-39F4-3FC8-95932A82CF0F}"/>
                  </a:ext>
                </a:extLst>
              </p:cNvPr>
              <p:cNvSpPr/>
              <p:nvPr/>
            </p:nvSpPr>
            <p:spPr>
              <a:xfrm>
                <a:off x="618489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2" name="Content Placeholder 6" descr="Man with solid fill">
              <a:extLst>
                <a:ext uri="{FF2B5EF4-FFF2-40B4-BE49-F238E27FC236}">
                  <a16:creationId xmlns:a16="http://schemas.microsoft.com/office/drawing/2014/main" id="{21E2A623-3A53-F03B-364E-50C23D95B146}"/>
                </a:ext>
              </a:extLst>
            </p:cNvPr>
            <p:cNvGrpSpPr/>
            <p:nvPr/>
          </p:nvGrpSpPr>
          <p:grpSpPr>
            <a:xfrm>
              <a:off x="1075689" y="572704"/>
              <a:ext cx="419100" cy="857250"/>
              <a:chOff x="1075689" y="572704"/>
              <a:chExt cx="419100" cy="857250"/>
            </a:xfrm>
            <a:solidFill>
              <a:srgbClr val="000000"/>
            </a:solidFill>
          </p:grpSpPr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6C54460B-4463-12E5-FD8E-BF25902E8B62}"/>
                  </a:ext>
                </a:extLst>
              </p:cNvPr>
              <p:cNvSpPr/>
              <p:nvPr/>
            </p:nvSpPr>
            <p:spPr>
              <a:xfrm>
                <a:off x="1209039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DE98DA3B-B4F7-683C-B911-E5E9AF33871E}"/>
                  </a:ext>
                </a:extLst>
              </p:cNvPr>
              <p:cNvSpPr/>
              <p:nvPr/>
            </p:nvSpPr>
            <p:spPr>
              <a:xfrm>
                <a:off x="1075689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5" name="Content Placeholder 6" descr="Man with solid fill">
              <a:extLst>
                <a:ext uri="{FF2B5EF4-FFF2-40B4-BE49-F238E27FC236}">
                  <a16:creationId xmlns:a16="http://schemas.microsoft.com/office/drawing/2014/main" id="{8313E888-522C-D202-6FA7-4B8415D0759B}"/>
                </a:ext>
              </a:extLst>
            </p:cNvPr>
            <p:cNvGrpSpPr/>
            <p:nvPr/>
          </p:nvGrpSpPr>
          <p:grpSpPr>
            <a:xfrm>
              <a:off x="1075689" y="1487104"/>
              <a:ext cx="419100" cy="857250"/>
              <a:chOff x="1075689" y="1487104"/>
              <a:chExt cx="419100" cy="857250"/>
            </a:xfrm>
            <a:solidFill>
              <a:schemeClr val="accent2"/>
            </a:solidFill>
          </p:grpSpPr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9000B7C6-5671-C8A3-77A7-EBBE96D2B949}"/>
                  </a:ext>
                </a:extLst>
              </p:cNvPr>
              <p:cNvSpPr/>
              <p:nvPr/>
            </p:nvSpPr>
            <p:spPr>
              <a:xfrm>
                <a:off x="1209039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852BDC2E-9A05-A392-85CF-9147FB86F788}"/>
                  </a:ext>
                </a:extLst>
              </p:cNvPr>
              <p:cNvSpPr/>
              <p:nvPr/>
            </p:nvSpPr>
            <p:spPr>
              <a:xfrm>
                <a:off x="1075689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8" name="Content Placeholder 6" descr="Man with solid fill">
              <a:extLst>
                <a:ext uri="{FF2B5EF4-FFF2-40B4-BE49-F238E27FC236}">
                  <a16:creationId xmlns:a16="http://schemas.microsoft.com/office/drawing/2014/main" id="{C08E0FAD-D3DC-7552-0C2C-7EC73774F36A}"/>
                </a:ext>
              </a:extLst>
            </p:cNvPr>
            <p:cNvGrpSpPr/>
            <p:nvPr/>
          </p:nvGrpSpPr>
          <p:grpSpPr>
            <a:xfrm>
              <a:off x="1075689" y="2401504"/>
              <a:ext cx="419100" cy="857250"/>
              <a:chOff x="1075689" y="2401504"/>
              <a:chExt cx="419100" cy="857250"/>
            </a:xfrm>
            <a:solidFill>
              <a:srgbClr val="0070C0"/>
            </a:solidFill>
          </p:grpSpPr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DE0828DE-521A-11B1-8EFA-C4A28C0AC16F}"/>
                  </a:ext>
                </a:extLst>
              </p:cNvPr>
              <p:cNvSpPr/>
              <p:nvPr/>
            </p:nvSpPr>
            <p:spPr>
              <a:xfrm>
                <a:off x="1209039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C8B15F42-337B-AC69-BD89-58A79A133D39}"/>
                  </a:ext>
                </a:extLst>
              </p:cNvPr>
              <p:cNvSpPr/>
              <p:nvPr/>
            </p:nvSpPr>
            <p:spPr>
              <a:xfrm>
                <a:off x="1075689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1" name="Content Placeholder 6" descr="Man with solid fill">
              <a:extLst>
                <a:ext uri="{FF2B5EF4-FFF2-40B4-BE49-F238E27FC236}">
                  <a16:creationId xmlns:a16="http://schemas.microsoft.com/office/drawing/2014/main" id="{C680FB07-61D8-4FC8-4865-5B5AD7FAE094}"/>
                </a:ext>
              </a:extLst>
            </p:cNvPr>
            <p:cNvGrpSpPr/>
            <p:nvPr/>
          </p:nvGrpSpPr>
          <p:grpSpPr>
            <a:xfrm>
              <a:off x="1075689" y="3315904"/>
              <a:ext cx="419100" cy="857250"/>
              <a:chOff x="1075689" y="3315904"/>
              <a:chExt cx="419100" cy="857250"/>
            </a:xfrm>
            <a:solidFill>
              <a:srgbClr val="000000"/>
            </a:solidFill>
          </p:grpSpPr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0FD9C912-F214-9CA0-1747-5FA2675FEA24}"/>
                  </a:ext>
                </a:extLst>
              </p:cNvPr>
              <p:cNvSpPr/>
              <p:nvPr/>
            </p:nvSpPr>
            <p:spPr>
              <a:xfrm>
                <a:off x="1209039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F4A19508-69CF-9CB0-DD40-2EB8649DA8DC}"/>
                  </a:ext>
                </a:extLst>
              </p:cNvPr>
              <p:cNvSpPr/>
              <p:nvPr/>
            </p:nvSpPr>
            <p:spPr>
              <a:xfrm>
                <a:off x="1075689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4" name="Content Placeholder 6" descr="Man with solid fill">
              <a:extLst>
                <a:ext uri="{FF2B5EF4-FFF2-40B4-BE49-F238E27FC236}">
                  <a16:creationId xmlns:a16="http://schemas.microsoft.com/office/drawing/2014/main" id="{D1C9489E-A5E3-DFCA-3993-1D123EEA6D6A}"/>
                </a:ext>
              </a:extLst>
            </p:cNvPr>
            <p:cNvGrpSpPr/>
            <p:nvPr/>
          </p:nvGrpSpPr>
          <p:grpSpPr>
            <a:xfrm>
              <a:off x="1075689" y="4230304"/>
              <a:ext cx="419100" cy="857250"/>
              <a:chOff x="1075689" y="4230304"/>
              <a:chExt cx="419100" cy="857250"/>
            </a:xfrm>
            <a:solidFill>
              <a:srgbClr val="000000"/>
            </a:solidFill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6C538D87-F112-8873-0CE3-F0E275885FDC}"/>
                  </a:ext>
                </a:extLst>
              </p:cNvPr>
              <p:cNvSpPr/>
              <p:nvPr/>
            </p:nvSpPr>
            <p:spPr>
              <a:xfrm>
                <a:off x="1209039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A188995A-E143-D31F-A6BA-F9297755BEA7}"/>
                  </a:ext>
                </a:extLst>
              </p:cNvPr>
              <p:cNvSpPr/>
              <p:nvPr/>
            </p:nvSpPr>
            <p:spPr>
              <a:xfrm>
                <a:off x="1075689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7" name="Content Placeholder 6" descr="Man with solid fill">
              <a:extLst>
                <a:ext uri="{FF2B5EF4-FFF2-40B4-BE49-F238E27FC236}">
                  <a16:creationId xmlns:a16="http://schemas.microsoft.com/office/drawing/2014/main" id="{27A74180-B8E7-5BE9-7AB4-0A8D7839BE42}"/>
                </a:ext>
              </a:extLst>
            </p:cNvPr>
            <p:cNvGrpSpPr/>
            <p:nvPr/>
          </p:nvGrpSpPr>
          <p:grpSpPr>
            <a:xfrm>
              <a:off x="1075689" y="5144704"/>
              <a:ext cx="419100" cy="857250"/>
              <a:chOff x="1075689" y="5144704"/>
              <a:chExt cx="419100" cy="857250"/>
            </a:xfrm>
            <a:solidFill>
              <a:srgbClr val="0070C0"/>
            </a:solidFill>
          </p:grpSpPr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FFABD88B-B54A-F5CF-3507-E7BE5DE7B920}"/>
                  </a:ext>
                </a:extLst>
              </p:cNvPr>
              <p:cNvSpPr/>
              <p:nvPr/>
            </p:nvSpPr>
            <p:spPr>
              <a:xfrm>
                <a:off x="1209039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E73F40FF-7B70-B930-BB80-C6BCE7EEB9D1}"/>
                  </a:ext>
                </a:extLst>
              </p:cNvPr>
              <p:cNvSpPr/>
              <p:nvPr/>
            </p:nvSpPr>
            <p:spPr>
              <a:xfrm>
                <a:off x="1075689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0" name="Content Placeholder 6" descr="Man with solid fill">
              <a:extLst>
                <a:ext uri="{FF2B5EF4-FFF2-40B4-BE49-F238E27FC236}">
                  <a16:creationId xmlns:a16="http://schemas.microsoft.com/office/drawing/2014/main" id="{AC3F4A24-16B2-0E17-41EC-7DAD60B58747}"/>
                </a:ext>
              </a:extLst>
            </p:cNvPr>
            <p:cNvGrpSpPr/>
            <p:nvPr/>
          </p:nvGrpSpPr>
          <p:grpSpPr>
            <a:xfrm>
              <a:off x="1532889" y="572704"/>
              <a:ext cx="419100" cy="857250"/>
              <a:chOff x="1532889" y="572704"/>
              <a:chExt cx="419100" cy="857250"/>
            </a:xfrm>
            <a:solidFill>
              <a:schemeClr val="accent2"/>
            </a:solidFill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F5786C1-EEF5-6818-041D-FC56A3C496D6}"/>
                  </a:ext>
                </a:extLst>
              </p:cNvPr>
              <p:cNvSpPr/>
              <p:nvPr/>
            </p:nvSpPr>
            <p:spPr>
              <a:xfrm>
                <a:off x="1666239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EA8BD648-0725-BF33-1C13-5F35AFCCA778}"/>
                  </a:ext>
                </a:extLst>
              </p:cNvPr>
              <p:cNvSpPr/>
              <p:nvPr/>
            </p:nvSpPr>
            <p:spPr>
              <a:xfrm>
                <a:off x="1532889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3" name="Content Placeholder 6" descr="Man with solid fill">
              <a:extLst>
                <a:ext uri="{FF2B5EF4-FFF2-40B4-BE49-F238E27FC236}">
                  <a16:creationId xmlns:a16="http://schemas.microsoft.com/office/drawing/2014/main" id="{A7BF3033-30AD-9CFD-C261-727D882C568A}"/>
                </a:ext>
              </a:extLst>
            </p:cNvPr>
            <p:cNvGrpSpPr/>
            <p:nvPr/>
          </p:nvGrpSpPr>
          <p:grpSpPr>
            <a:xfrm>
              <a:off x="1532889" y="1487104"/>
              <a:ext cx="419100" cy="857250"/>
              <a:chOff x="1532889" y="1487104"/>
              <a:chExt cx="419100" cy="857250"/>
            </a:xfrm>
            <a:solidFill>
              <a:srgbClr val="C00000"/>
            </a:solidFill>
          </p:grpSpPr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5EA0E8C3-821F-0B11-4EBB-ED68BEFA2884}"/>
                  </a:ext>
                </a:extLst>
              </p:cNvPr>
              <p:cNvSpPr/>
              <p:nvPr/>
            </p:nvSpPr>
            <p:spPr>
              <a:xfrm>
                <a:off x="1666239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B5C6C7AC-9F23-6EAE-810E-D2841A33E420}"/>
                  </a:ext>
                </a:extLst>
              </p:cNvPr>
              <p:cNvSpPr/>
              <p:nvPr/>
            </p:nvSpPr>
            <p:spPr>
              <a:xfrm>
                <a:off x="1532889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6" name="Content Placeholder 6" descr="Man with solid fill">
              <a:extLst>
                <a:ext uri="{FF2B5EF4-FFF2-40B4-BE49-F238E27FC236}">
                  <a16:creationId xmlns:a16="http://schemas.microsoft.com/office/drawing/2014/main" id="{63797576-DCB8-1CCD-C2B0-95352D030B57}"/>
                </a:ext>
              </a:extLst>
            </p:cNvPr>
            <p:cNvGrpSpPr/>
            <p:nvPr/>
          </p:nvGrpSpPr>
          <p:grpSpPr>
            <a:xfrm>
              <a:off x="1532889" y="2401504"/>
              <a:ext cx="419100" cy="857250"/>
              <a:chOff x="1532889" y="2401504"/>
              <a:chExt cx="419100" cy="857250"/>
            </a:xfrm>
            <a:solidFill>
              <a:srgbClr val="000000"/>
            </a:solidFill>
          </p:grpSpPr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E604DB7E-9C2F-4AD8-F47D-90E5C3A0A570}"/>
                  </a:ext>
                </a:extLst>
              </p:cNvPr>
              <p:cNvSpPr/>
              <p:nvPr/>
            </p:nvSpPr>
            <p:spPr>
              <a:xfrm>
                <a:off x="1666239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3FEA42A1-E3AD-0125-D7E5-52045277EE34}"/>
                  </a:ext>
                </a:extLst>
              </p:cNvPr>
              <p:cNvSpPr/>
              <p:nvPr/>
            </p:nvSpPr>
            <p:spPr>
              <a:xfrm>
                <a:off x="1532889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9" name="Content Placeholder 6" descr="Man with solid fill">
              <a:extLst>
                <a:ext uri="{FF2B5EF4-FFF2-40B4-BE49-F238E27FC236}">
                  <a16:creationId xmlns:a16="http://schemas.microsoft.com/office/drawing/2014/main" id="{421A207E-3B1D-4DDF-48BB-DDA3DC2C9898}"/>
                </a:ext>
              </a:extLst>
            </p:cNvPr>
            <p:cNvGrpSpPr/>
            <p:nvPr/>
          </p:nvGrpSpPr>
          <p:grpSpPr>
            <a:xfrm>
              <a:off x="1532889" y="3315904"/>
              <a:ext cx="419100" cy="857250"/>
              <a:chOff x="1532889" y="3315904"/>
              <a:chExt cx="419100" cy="857250"/>
            </a:xfrm>
            <a:solidFill>
              <a:schemeClr val="accent2"/>
            </a:solidFill>
          </p:grpSpPr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BD6CF8BA-C9D9-43BA-1A37-58B9358AA5C5}"/>
                  </a:ext>
                </a:extLst>
              </p:cNvPr>
              <p:cNvSpPr/>
              <p:nvPr/>
            </p:nvSpPr>
            <p:spPr>
              <a:xfrm>
                <a:off x="1666239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E1084D6E-C57A-41C9-D902-347554A1E081}"/>
                  </a:ext>
                </a:extLst>
              </p:cNvPr>
              <p:cNvSpPr/>
              <p:nvPr/>
            </p:nvSpPr>
            <p:spPr>
              <a:xfrm>
                <a:off x="1532889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2" name="Content Placeholder 6" descr="Man with solid fill">
              <a:extLst>
                <a:ext uri="{FF2B5EF4-FFF2-40B4-BE49-F238E27FC236}">
                  <a16:creationId xmlns:a16="http://schemas.microsoft.com/office/drawing/2014/main" id="{ADB1A0A8-4D51-2EA4-A90D-F61EB0FD88DB}"/>
                </a:ext>
              </a:extLst>
            </p:cNvPr>
            <p:cNvGrpSpPr/>
            <p:nvPr/>
          </p:nvGrpSpPr>
          <p:grpSpPr>
            <a:xfrm>
              <a:off x="1532889" y="4230304"/>
              <a:ext cx="419100" cy="857250"/>
              <a:chOff x="1532889" y="4230304"/>
              <a:chExt cx="419100" cy="857250"/>
            </a:xfrm>
            <a:solidFill>
              <a:srgbClr val="C00000"/>
            </a:solidFill>
          </p:grpSpPr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BECBE687-58D4-19D0-AE87-60A929A90CFE}"/>
                  </a:ext>
                </a:extLst>
              </p:cNvPr>
              <p:cNvSpPr/>
              <p:nvPr/>
            </p:nvSpPr>
            <p:spPr>
              <a:xfrm>
                <a:off x="1666239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F907B913-EB76-7BFB-F437-8DA549D94B1A}"/>
                  </a:ext>
                </a:extLst>
              </p:cNvPr>
              <p:cNvSpPr/>
              <p:nvPr/>
            </p:nvSpPr>
            <p:spPr>
              <a:xfrm>
                <a:off x="1532889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5" name="Content Placeholder 6" descr="Man with solid fill">
              <a:extLst>
                <a:ext uri="{FF2B5EF4-FFF2-40B4-BE49-F238E27FC236}">
                  <a16:creationId xmlns:a16="http://schemas.microsoft.com/office/drawing/2014/main" id="{9807ABD2-263C-4681-86BF-DBCBE423CF95}"/>
                </a:ext>
              </a:extLst>
            </p:cNvPr>
            <p:cNvGrpSpPr/>
            <p:nvPr/>
          </p:nvGrpSpPr>
          <p:grpSpPr>
            <a:xfrm>
              <a:off x="1532889" y="5144704"/>
              <a:ext cx="419100" cy="857250"/>
              <a:chOff x="1532889" y="5144704"/>
              <a:chExt cx="419100" cy="857250"/>
            </a:xfrm>
            <a:solidFill>
              <a:srgbClr val="000000"/>
            </a:solidFill>
          </p:grpSpPr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A85674A9-D841-7DF9-A9E9-89262EA4A7DC}"/>
                  </a:ext>
                </a:extLst>
              </p:cNvPr>
              <p:cNvSpPr/>
              <p:nvPr/>
            </p:nvSpPr>
            <p:spPr>
              <a:xfrm>
                <a:off x="1666239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5A0C553E-B729-BBD5-4FAA-275265EFD9BB}"/>
                  </a:ext>
                </a:extLst>
              </p:cNvPr>
              <p:cNvSpPr/>
              <p:nvPr/>
            </p:nvSpPr>
            <p:spPr>
              <a:xfrm>
                <a:off x="1532889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8" name="Content Placeholder 6" descr="Man with solid fill">
              <a:extLst>
                <a:ext uri="{FF2B5EF4-FFF2-40B4-BE49-F238E27FC236}">
                  <a16:creationId xmlns:a16="http://schemas.microsoft.com/office/drawing/2014/main" id="{B731F010-F4E1-B50F-CF4B-6F8402C10C64}"/>
                </a:ext>
              </a:extLst>
            </p:cNvPr>
            <p:cNvGrpSpPr/>
            <p:nvPr/>
          </p:nvGrpSpPr>
          <p:grpSpPr>
            <a:xfrm>
              <a:off x="1978406" y="572704"/>
              <a:ext cx="419100" cy="857250"/>
              <a:chOff x="1978406" y="572704"/>
              <a:chExt cx="419100" cy="857250"/>
            </a:xfrm>
            <a:solidFill>
              <a:srgbClr val="000000"/>
            </a:solidFill>
          </p:grpSpPr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B566257C-BE7E-7EAB-4303-EF6041E38777}"/>
                  </a:ext>
                </a:extLst>
              </p:cNvPr>
              <p:cNvSpPr/>
              <p:nvPr/>
            </p:nvSpPr>
            <p:spPr>
              <a:xfrm>
                <a:off x="2111756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2906D20F-4C4E-CDC9-C9BD-70765EF49828}"/>
                  </a:ext>
                </a:extLst>
              </p:cNvPr>
              <p:cNvSpPr/>
              <p:nvPr/>
            </p:nvSpPr>
            <p:spPr>
              <a:xfrm>
                <a:off x="1978406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1" name="Content Placeholder 6" descr="Man with solid fill">
              <a:extLst>
                <a:ext uri="{FF2B5EF4-FFF2-40B4-BE49-F238E27FC236}">
                  <a16:creationId xmlns:a16="http://schemas.microsoft.com/office/drawing/2014/main" id="{3FB6B63F-866F-F2FA-DAEA-BF42C1C1E5C0}"/>
                </a:ext>
              </a:extLst>
            </p:cNvPr>
            <p:cNvGrpSpPr/>
            <p:nvPr/>
          </p:nvGrpSpPr>
          <p:grpSpPr>
            <a:xfrm>
              <a:off x="1978406" y="1487104"/>
              <a:ext cx="419100" cy="857250"/>
              <a:chOff x="1978406" y="1487104"/>
              <a:chExt cx="419100" cy="857250"/>
            </a:xfrm>
            <a:solidFill>
              <a:srgbClr val="000000"/>
            </a:solidFill>
          </p:grpSpPr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0C48AB26-EE57-C451-9797-CBA4ABA14913}"/>
                  </a:ext>
                </a:extLst>
              </p:cNvPr>
              <p:cNvSpPr/>
              <p:nvPr/>
            </p:nvSpPr>
            <p:spPr>
              <a:xfrm>
                <a:off x="2111756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25365613-6E78-3540-63A2-F5DBE66FC631}"/>
                  </a:ext>
                </a:extLst>
              </p:cNvPr>
              <p:cNvSpPr/>
              <p:nvPr/>
            </p:nvSpPr>
            <p:spPr>
              <a:xfrm>
                <a:off x="1978406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4" name="Content Placeholder 6" descr="Man with solid fill">
              <a:extLst>
                <a:ext uri="{FF2B5EF4-FFF2-40B4-BE49-F238E27FC236}">
                  <a16:creationId xmlns:a16="http://schemas.microsoft.com/office/drawing/2014/main" id="{BB647FE7-F4AB-51A3-84EE-72289F3EF590}"/>
                </a:ext>
              </a:extLst>
            </p:cNvPr>
            <p:cNvGrpSpPr/>
            <p:nvPr/>
          </p:nvGrpSpPr>
          <p:grpSpPr>
            <a:xfrm>
              <a:off x="1978406" y="2401504"/>
              <a:ext cx="419100" cy="857250"/>
              <a:chOff x="1978406" y="2401504"/>
              <a:chExt cx="419100" cy="857250"/>
            </a:xfrm>
            <a:solidFill>
              <a:schemeClr val="accent2"/>
            </a:solidFill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B719D371-8900-CABA-038B-BA6FE7A25032}"/>
                  </a:ext>
                </a:extLst>
              </p:cNvPr>
              <p:cNvSpPr/>
              <p:nvPr/>
            </p:nvSpPr>
            <p:spPr>
              <a:xfrm>
                <a:off x="2111756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00CA9B36-24FE-218B-4ECA-7C600860703F}"/>
                  </a:ext>
                </a:extLst>
              </p:cNvPr>
              <p:cNvSpPr/>
              <p:nvPr/>
            </p:nvSpPr>
            <p:spPr>
              <a:xfrm>
                <a:off x="1978406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7" name="Content Placeholder 6" descr="Man with solid fill">
              <a:extLst>
                <a:ext uri="{FF2B5EF4-FFF2-40B4-BE49-F238E27FC236}">
                  <a16:creationId xmlns:a16="http://schemas.microsoft.com/office/drawing/2014/main" id="{6907BC8B-0D6C-B1FE-92D6-77B33FD63549}"/>
                </a:ext>
              </a:extLst>
            </p:cNvPr>
            <p:cNvGrpSpPr/>
            <p:nvPr/>
          </p:nvGrpSpPr>
          <p:grpSpPr>
            <a:xfrm>
              <a:off x="1978406" y="3315904"/>
              <a:ext cx="419100" cy="857250"/>
              <a:chOff x="1978406" y="3315904"/>
              <a:chExt cx="419100" cy="857250"/>
            </a:xfrm>
            <a:solidFill>
              <a:srgbClr val="000000"/>
            </a:solidFill>
          </p:grpSpPr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8533624B-EFE4-1A39-83A2-4F1EB27384CE}"/>
                  </a:ext>
                </a:extLst>
              </p:cNvPr>
              <p:cNvSpPr/>
              <p:nvPr/>
            </p:nvSpPr>
            <p:spPr>
              <a:xfrm>
                <a:off x="2111756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A5C33515-6672-7EA9-7C86-913779704744}"/>
                  </a:ext>
                </a:extLst>
              </p:cNvPr>
              <p:cNvSpPr/>
              <p:nvPr/>
            </p:nvSpPr>
            <p:spPr>
              <a:xfrm>
                <a:off x="1978406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0" name="Content Placeholder 6" descr="Man with solid fill">
              <a:extLst>
                <a:ext uri="{FF2B5EF4-FFF2-40B4-BE49-F238E27FC236}">
                  <a16:creationId xmlns:a16="http://schemas.microsoft.com/office/drawing/2014/main" id="{72E72AF0-C3F8-2B31-B410-B90C8E883BAE}"/>
                </a:ext>
              </a:extLst>
            </p:cNvPr>
            <p:cNvGrpSpPr/>
            <p:nvPr/>
          </p:nvGrpSpPr>
          <p:grpSpPr>
            <a:xfrm>
              <a:off x="1978406" y="4230304"/>
              <a:ext cx="419100" cy="857250"/>
              <a:chOff x="1978406" y="4230304"/>
              <a:chExt cx="419100" cy="857250"/>
            </a:xfrm>
            <a:solidFill>
              <a:srgbClr val="000000"/>
            </a:solidFill>
          </p:grpSpPr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8B6759B5-9AA5-58BF-CC1D-F194B759E143}"/>
                  </a:ext>
                </a:extLst>
              </p:cNvPr>
              <p:cNvSpPr/>
              <p:nvPr/>
            </p:nvSpPr>
            <p:spPr>
              <a:xfrm>
                <a:off x="2111756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7E70ECD4-D5A4-62DF-C9CE-640C8C1B92ED}"/>
                  </a:ext>
                </a:extLst>
              </p:cNvPr>
              <p:cNvSpPr/>
              <p:nvPr/>
            </p:nvSpPr>
            <p:spPr>
              <a:xfrm>
                <a:off x="1978406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3" name="Content Placeholder 6" descr="Man with solid fill">
              <a:extLst>
                <a:ext uri="{FF2B5EF4-FFF2-40B4-BE49-F238E27FC236}">
                  <a16:creationId xmlns:a16="http://schemas.microsoft.com/office/drawing/2014/main" id="{58E627A0-589F-44A9-B44F-38CC048A2E30}"/>
                </a:ext>
              </a:extLst>
            </p:cNvPr>
            <p:cNvGrpSpPr/>
            <p:nvPr/>
          </p:nvGrpSpPr>
          <p:grpSpPr>
            <a:xfrm>
              <a:off x="1978406" y="5144704"/>
              <a:ext cx="419100" cy="857250"/>
              <a:chOff x="1978406" y="5144704"/>
              <a:chExt cx="419100" cy="857250"/>
            </a:xfrm>
            <a:solidFill>
              <a:schemeClr val="accent2"/>
            </a:solidFill>
          </p:grpSpPr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BB09D516-7531-7F14-9149-29D424F3E322}"/>
                  </a:ext>
                </a:extLst>
              </p:cNvPr>
              <p:cNvSpPr/>
              <p:nvPr/>
            </p:nvSpPr>
            <p:spPr>
              <a:xfrm>
                <a:off x="2111756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E6E41924-E91C-80E3-A4A2-D003AB3FC64B}"/>
                  </a:ext>
                </a:extLst>
              </p:cNvPr>
              <p:cNvSpPr/>
              <p:nvPr/>
            </p:nvSpPr>
            <p:spPr>
              <a:xfrm>
                <a:off x="1978406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6" name="Content Placeholder 6" descr="Man with solid fill">
              <a:extLst>
                <a:ext uri="{FF2B5EF4-FFF2-40B4-BE49-F238E27FC236}">
                  <a16:creationId xmlns:a16="http://schemas.microsoft.com/office/drawing/2014/main" id="{947179F4-156B-F0B5-9723-305648A72986}"/>
                </a:ext>
              </a:extLst>
            </p:cNvPr>
            <p:cNvGrpSpPr/>
            <p:nvPr/>
          </p:nvGrpSpPr>
          <p:grpSpPr>
            <a:xfrm>
              <a:off x="2423922" y="572704"/>
              <a:ext cx="419100" cy="857250"/>
              <a:chOff x="2423922" y="572704"/>
              <a:chExt cx="419100" cy="857250"/>
            </a:xfrm>
            <a:solidFill>
              <a:srgbClr val="0070C0"/>
            </a:solidFill>
          </p:grpSpPr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B66C0FCF-ED87-1ED5-7381-B14A080835E8}"/>
                  </a:ext>
                </a:extLst>
              </p:cNvPr>
              <p:cNvSpPr/>
              <p:nvPr/>
            </p:nvSpPr>
            <p:spPr>
              <a:xfrm>
                <a:off x="2557272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BA93B657-A24F-4299-556B-167C5E576592}"/>
                  </a:ext>
                </a:extLst>
              </p:cNvPr>
              <p:cNvSpPr/>
              <p:nvPr/>
            </p:nvSpPr>
            <p:spPr>
              <a:xfrm>
                <a:off x="2423922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9" name="Content Placeholder 6" descr="Man with solid fill">
              <a:extLst>
                <a:ext uri="{FF2B5EF4-FFF2-40B4-BE49-F238E27FC236}">
                  <a16:creationId xmlns:a16="http://schemas.microsoft.com/office/drawing/2014/main" id="{BDC009E2-A922-7CD3-9171-F4611505FE8B}"/>
                </a:ext>
              </a:extLst>
            </p:cNvPr>
            <p:cNvGrpSpPr/>
            <p:nvPr/>
          </p:nvGrpSpPr>
          <p:grpSpPr>
            <a:xfrm>
              <a:off x="2423922" y="1487104"/>
              <a:ext cx="419100" cy="857250"/>
              <a:chOff x="2423922" y="14871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12FA8741-65D5-580F-1857-393F358E34BB}"/>
                  </a:ext>
                </a:extLst>
              </p:cNvPr>
              <p:cNvSpPr/>
              <p:nvPr/>
            </p:nvSpPr>
            <p:spPr>
              <a:xfrm>
                <a:off x="2557272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DED0E0AF-02AC-3EF7-D13C-4CE26A687423}"/>
                  </a:ext>
                </a:extLst>
              </p:cNvPr>
              <p:cNvSpPr/>
              <p:nvPr/>
            </p:nvSpPr>
            <p:spPr>
              <a:xfrm>
                <a:off x="2423922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2" name="Content Placeholder 6" descr="Man with solid fill">
              <a:extLst>
                <a:ext uri="{FF2B5EF4-FFF2-40B4-BE49-F238E27FC236}">
                  <a16:creationId xmlns:a16="http://schemas.microsoft.com/office/drawing/2014/main" id="{9BD5F477-1CB3-BF31-9AD0-9F9E8AFB367F}"/>
                </a:ext>
              </a:extLst>
            </p:cNvPr>
            <p:cNvGrpSpPr/>
            <p:nvPr/>
          </p:nvGrpSpPr>
          <p:grpSpPr>
            <a:xfrm>
              <a:off x="2423922" y="2401504"/>
              <a:ext cx="419100" cy="857250"/>
              <a:chOff x="2423922" y="2401504"/>
              <a:chExt cx="419100" cy="857250"/>
            </a:xfrm>
            <a:solidFill>
              <a:srgbClr val="000000"/>
            </a:solidFill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986F8899-6AC2-66CC-975F-2D1D655E3208}"/>
                  </a:ext>
                </a:extLst>
              </p:cNvPr>
              <p:cNvSpPr/>
              <p:nvPr/>
            </p:nvSpPr>
            <p:spPr>
              <a:xfrm>
                <a:off x="2557272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ECD0759D-E34E-3313-BB81-C24D49574BE4}"/>
                  </a:ext>
                </a:extLst>
              </p:cNvPr>
              <p:cNvSpPr/>
              <p:nvPr/>
            </p:nvSpPr>
            <p:spPr>
              <a:xfrm>
                <a:off x="2423922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5" name="Content Placeholder 6" descr="Man with solid fill">
              <a:extLst>
                <a:ext uri="{FF2B5EF4-FFF2-40B4-BE49-F238E27FC236}">
                  <a16:creationId xmlns:a16="http://schemas.microsoft.com/office/drawing/2014/main" id="{B029B306-611C-708F-E66E-E73BBD9038B9}"/>
                </a:ext>
              </a:extLst>
            </p:cNvPr>
            <p:cNvGrpSpPr/>
            <p:nvPr/>
          </p:nvGrpSpPr>
          <p:grpSpPr>
            <a:xfrm>
              <a:off x="2423922" y="3315904"/>
              <a:ext cx="419100" cy="857250"/>
              <a:chOff x="2423922" y="3315904"/>
              <a:chExt cx="419100" cy="857250"/>
            </a:xfrm>
            <a:solidFill>
              <a:srgbClr val="0070C0"/>
            </a:solidFill>
          </p:grpSpPr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78D28DF2-206B-9444-770E-FC0C67BA0E8D}"/>
                  </a:ext>
                </a:extLst>
              </p:cNvPr>
              <p:cNvSpPr/>
              <p:nvPr/>
            </p:nvSpPr>
            <p:spPr>
              <a:xfrm>
                <a:off x="2557272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F44E4375-F5D9-A562-C4B9-3CA3D0BE0A10}"/>
                  </a:ext>
                </a:extLst>
              </p:cNvPr>
              <p:cNvSpPr/>
              <p:nvPr/>
            </p:nvSpPr>
            <p:spPr>
              <a:xfrm>
                <a:off x="2423922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8" name="Content Placeholder 6" descr="Man with solid fill">
              <a:extLst>
                <a:ext uri="{FF2B5EF4-FFF2-40B4-BE49-F238E27FC236}">
                  <a16:creationId xmlns:a16="http://schemas.microsoft.com/office/drawing/2014/main" id="{76B343B7-8ACD-1413-B0F7-5F6577891E41}"/>
                </a:ext>
              </a:extLst>
            </p:cNvPr>
            <p:cNvGrpSpPr/>
            <p:nvPr/>
          </p:nvGrpSpPr>
          <p:grpSpPr>
            <a:xfrm>
              <a:off x="2423922" y="4230304"/>
              <a:ext cx="419100" cy="857250"/>
              <a:chOff x="2423922" y="4230304"/>
              <a:chExt cx="419100" cy="857250"/>
            </a:xfrm>
            <a:solidFill>
              <a:srgbClr val="C00000"/>
            </a:solidFill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C41F93C1-336A-BEDF-F195-DD97A2F7608B}"/>
                  </a:ext>
                </a:extLst>
              </p:cNvPr>
              <p:cNvSpPr/>
              <p:nvPr/>
            </p:nvSpPr>
            <p:spPr>
              <a:xfrm>
                <a:off x="2557272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6B61B200-038D-5920-DCA6-4E53C9431D43}"/>
                  </a:ext>
                </a:extLst>
              </p:cNvPr>
              <p:cNvSpPr/>
              <p:nvPr/>
            </p:nvSpPr>
            <p:spPr>
              <a:xfrm>
                <a:off x="2423922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1" name="Content Placeholder 6" descr="Man with solid fill">
              <a:extLst>
                <a:ext uri="{FF2B5EF4-FFF2-40B4-BE49-F238E27FC236}">
                  <a16:creationId xmlns:a16="http://schemas.microsoft.com/office/drawing/2014/main" id="{62FDCA73-4759-4680-1FA5-0F6EC5437449}"/>
                </a:ext>
              </a:extLst>
            </p:cNvPr>
            <p:cNvGrpSpPr/>
            <p:nvPr/>
          </p:nvGrpSpPr>
          <p:grpSpPr>
            <a:xfrm>
              <a:off x="2423922" y="5144704"/>
              <a:ext cx="419100" cy="857250"/>
              <a:chOff x="2423922" y="5144704"/>
              <a:chExt cx="419100" cy="857250"/>
            </a:xfrm>
            <a:solidFill>
              <a:srgbClr val="000000"/>
            </a:solidFill>
          </p:grpSpPr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6E009F1C-F311-57D2-6EB5-C63C327031E9}"/>
                  </a:ext>
                </a:extLst>
              </p:cNvPr>
              <p:cNvSpPr/>
              <p:nvPr/>
            </p:nvSpPr>
            <p:spPr>
              <a:xfrm>
                <a:off x="2557272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 192">
                <a:extLst>
                  <a:ext uri="{FF2B5EF4-FFF2-40B4-BE49-F238E27FC236}">
                    <a16:creationId xmlns:a16="http://schemas.microsoft.com/office/drawing/2014/main" id="{FB0F6EB2-D8BE-057A-6F0F-AD1CF2F64E8A}"/>
                  </a:ext>
                </a:extLst>
              </p:cNvPr>
              <p:cNvSpPr/>
              <p:nvPr/>
            </p:nvSpPr>
            <p:spPr>
              <a:xfrm>
                <a:off x="2423922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4" name="Content Placeholder 6" descr="Man with solid fill">
              <a:extLst>
                <a:ext uri="{FF2B5EF4-FFF2-40B4-BE49-F238E27FC236}">
                  <a16:creationId xmlns:a16="http://schemas.microsoft.com/office/drawing/2014/main" id="{78BF6EA5-2FBB-6D1A-62C6-8FEEEEA152E1}"/>
                </a:ext>
              </a:extLst>
            </p:cNvPr>
            <p:cNvGrpSpPr/>
            <p:nvPr/>
          </p:nvGrpSpPr>
          <p:grpSpPr>
            <a:xfrm>
              <a:off x="2881122" y="572704"/>
              <a:ext cx="419100" cy="857250"/>
              <a:chOff x="2881122" y="572704"/>
              <a:chExt cx="419100" cy="857250"/>
            </a:xfrm>
            <a:solidFill>
              <a:srgbClr val="000000"/>
            </a:solidFill>
          </p:grpSpPr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438CD11D-4560-96A0-BF6F-61CD0C457C83}"/>
                  </a:ext>
                </a:extLst>
              </p:cNvPr>
              <p:cNvSpPr/>
              <p:nvPr/>
            </p:nvSpPr>
            <p:spPr>
              <a:xfrm>
                <a:off x="3014472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12870D36-E096-BBB0-C5EE-6E02E0D54470}"/>
                  </a:ext>
                </a:extLst>
              </p:cNvPr>
              <p:cNvSpPr/>
              <p:nvPr/>
            </p:nvSpPr>
            <p:spPr>
              <a:xfrm>
                <a:off x="2881122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7" name="Content Placeholder 6" descr="Man with solid fill">
              <a:extLst>
                <a:ext uri="{FF2B5EF4-FFF2-40B4-BE49-F238E27FC236}">
                  <a16:creationId xmlns:a16="http://schemas.microsoft.com/office/drawing/2014/main" id="{1AABAE0C-B08B-5180-8BAD-4562043EF531}"/>
                </a:ext>
              </a:extLst>
            </p:cNvPr>
            <p:cNvGrpSpPr/>
            <p:nvPr/>
          </p:nvGrpSpPr>
          <p:grpSpPr>
            <a:xfrm>
              <a:off x="2881122" y="1487104"/>
              <a:ext cx="419100" cy="857250"/>
              <a:chOff x="2881122" y="1487104"/>
              <a:chExt cx="419100" cy="857250"/>
            </a:xfrm>
            <a:solidFill>
              <a:srgbClr val="000000"/>
            </a:solidFill>
          </p:grpSpPr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A289A415-1E9F-0D88-B457-B4961F39D3C7}"/>
                  </a:ext>
                </a:extLst>
              </p:cNvPr>
              <p:cNvSpPr/>
              <p:nvPr/>
            </p:nvSpPr>
            <p:spPr>
              <a:xfrm>
                <a:off x="3014472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361B595E-0B3A-BDBA-7FB9-AC6C5232DE8D}"/>
                  </a:ext>
                </a:extLst>
              </p:cNvPr>
              <p:cNvSpPr/>
              <p:nvPr/>
            </p:nvSpPr>
            <p:spPr>
              <a:xfrm>
                <a:off x="2881122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0" name="Content Placeholder 6" descr="Man with solid fill">
              <a:extLst>
                <a:ext uri="{FF2B5EF4-FFF2-40B4-BE49-F238E27FC236}">
                  <a16:creationId xmlns:a16="http://schemas.microsoft.com/office/drawing/2014/main" id="{537E8E87-B6D6-B0E1-B292-D5F3AB52C88F}"/>
                </a:ext>
              </a:extLst>
            </p:cNvPr>
            <p:cNvGrpSpPr/>
            <p:nvPr/>
          </p:nvGrpSpPr>
          <p:grpSpPr>
            <a:xfrm>
              <a:off x="2881122" y="2401504"/>
              <a:ext cx="419100" cy="857250"/>
              <a:chOff x="2881122" y="24015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01" name="Freeform 200">
                <a:extLst>
                  <a:ext uri="{FF2B5EF4-FFF2-40B4-BE49-F238E27FC236}">
                    <a16:creationId xmlns:a16="http://schemas.microsoft.com/office/drawing/2014/main" id="{36FA719F-B5DA-8983-7A18-97AFF3F5BE48}"/>
                  </a:ext>
                </a:extLst>
              </p:cNvPr>
              <p:cNvSpPr/>
              <p:nvPr/>
            </p:nvSpPr>
            <p:spPr>
              <a:xfrm>
                <a:off x="3014472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 201">
                <a:extLst>
                  <a:ext uri="{FF2B5EF4-FFF2-40B4-BE49-F238E27FC236}">
                    <a16:creationId xmlns:a16="http://schemas.microsoft.com/office/drawing/2014/main" id="{2B3BDAC9-F89D-32B2-0D3E-60BCF0628F68}"/>
                  </a:ext>
                </a:extLst>
              </p:cNvPr>
              <p:cNvSpPr/>
              <p:nvPr/>
            </p:nvSpPr>
            <p:spPr>
              <a:xfrm>
                <a:off x="2881122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3" name="Content Placeholder 6" descr="Man with solid fill">
              <a:extLst>
                <a:ext uri="{FF2B5EF4-FFF2-40B4-BE49-F238E27FC236}">
                  <a16:creationId xmlns:a16="http://schemas.microsoft.com/office/drawing/2014/main" id="{55A6B206-A47D-1160-8029-B9A726324302}"/>
                </a:ext>
              </a:extLst>
            </p:cNvPr>
            <p:cNvGrpSpPr/>
            <p:nvPr/>
          </p:nvGrpSpPr>
          <p:grpSpPr>
            <a:xfrm>
              <a:off x="2881122" y="3315904"/>
              <a:ext cx="419100" cy="857250"/>
              <a:chOff x="2881122" y="3315904"/>
              <a:chExt cx="419100" cy="857250"/>
            </a:xfrm>
            <a:solidFill>
              <a:srgbClr val="000000"/>
            </a:solidFill>
          </p:grpSpPr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CB5A3C3E-C2E9-B71E-D328-312D4245EA96}"/>
                  </a:ext>
                </a:extLst>
              </p:cNvPr>
              <p:cNvSpPr/>
              <p:nvPr/>
            </p:nvSpPr>
            <p:spPr>
              <a:xfrm>
                <a:off x="3014472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46D762CD-E2CA-888E-BD6E-AB08C1EB55EC}"/>
                  </a:ext>
                </a:extLst>
              </p:cNvPr>
              <p:cNvSpPr/>
              <p:nvPr/>
            </p:nvSpPr>
            <p:spPr>
              <a:xfrm>
                <a:off x="2881122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6" name="Content Placeholder 6" descr="Man with solid fill">
              <a:extLst>
                <a:ext uri="{FF2B5EF4-FFF2-40B4-BE49-F238E27FC236}">
                  <a16:creationId xmlns:a16="http://schemas.microsoft.com/office/drawing/2014/main" id="{282632D8-883D-57C6-549A-ED9C2E8AE095}"/>
                </a:ext>
              </a:extLst>
            </p:cNvPr>
            <p:cNvGrpSpPr/>
            <p:nvPr/>
          </p:nvGrpSpPr>
          <p:grpSpPr>
            <a:xfrm>
              <a:off x="2881122" y="4230304"/>
              <a:ext cx="419100" cy="857250"/>
              <a:chOff x="2881122" y="4230304"/>
              <a:chExt cx="419100" cy="857250"/>
            </a:xfrm>
            <a:solidFill>
              <a:srgbClr val="000000"/>
            </a:solidFill>
          </p:grpSpPr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71606869-0FB3-AFAA-27F1-961DA6BE2EA8}"/>
                  </a:ext>
                </a:extLst>
              </p:cNvPr>
              <p:cNvSpPr/>
              <p:nvPr/>
            </p:nvSpPr>
            <p:spPr>
              <a:xfrm>
                <a:off x="3014472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B45AA67A-6AAD-3675-5D00-04960E7EDB5B}"/>
                  </a:ext>
                </a:extLst>
              </p:cNvPr>
              <p:cNvSpPr/>
              <p:nvPr/>
            </p:nvSpPr>
            <p:spPr>
              <a:xfrm>
                <a:off x="2881122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9" name="Content Placeholder 6" descr="Man with solid fill">
              <a:extLst>
                <a:ext uri="{FF2B5EF4-FFF2-40B4-BE49-F238E27FC236}">
                  <a16:creationId xmlns:a16="http://schemas.microsoft.com/office/drawing/2014/main" id="{3EB2E5B4-33AD-EF63-2349-DC2D6F43B98A}"/>
                </a:ext>
              </a:extLst>
            </p:cNvPr>
            <p:cNvGrpSpPr/>
            <p:nvPr/>
          </p:nvGrpSpPr>
          <p:grpSpPr>
            <a:xfrm>
              <a:off x="2881122" y="5144704"/>
              <a:ext cx="419100" cy="857250"/>
              <a:chOff x="2881122" y="5144704"/>
              <a:chExt cx="419100" cy="857250"/>
            </a:xfrm>
            <a:solidFill>
              <a:srgbClr val="000000"/>
            </a:solidFill>
          </p:grpSpPr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9042B99F-F498-650A-25E8-F4C9353F405B}"/>
                  </a:ext>
                </a:extLst>
              </p:cNvPr>
              <p:cNvSpPr/>
              <p:nvPr/>
            </p:nvSpPr>
            <p:spPr>
              <a:xfrm>
                <a:off x="3014472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 210">
                <a:extLst>
                  <a:ext uri="{FF2B5EF4-FFF2-40B4-BE49-F238E27FC236}">
                    <a16:creationId xmlns:a16="http://schemas.microsoft.com/office/drawing/2014/main" id="{B0B3F79B-D5B1-01C2-2DE4-E851F1AF32C5}"/>
                  </a:ext>
                </a:extLst>
              </p:cNvPr>
              <p:cNvSpPr/>
              <p:nvPr/>
            </p:nvSpPr>
            <p:spPr>
              <a:xfrm>
                <a:off x="2881122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2" name="Content Placeholder 6" descr="Man with solid fill">
              <a:extLst>
                <a:ext uri="{FF2B5EF4-FFF2-40B4-BE49-F238E27FC236}">
                  <a16:creationId xmlns:a16="http://schemas.microsoft.com/office/drawing/2014/main" id="{7E8866AE-C93F-30AA-1FE6-EC42A019AFD9}"/>
                </a:ext>
              </a:extLst>
            </p:cNvPr>
            <p:cNvGrpSpPr/>
            <p:nvPr/>
          </p:nvGrpSpPr>
          <p:grpSpPr>
            <a:xfrm>
              <a:off x="3338322" y="572704"/>
              <a:ext cx="419100" cy="857250"/>
              <a:chOff x="3338322" y="5727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3A3AA403-E46D-7B69-33C6-5BC7BC05E0F1}"/>
                  </a:ext>
                </a:extLst>
              </p:cNvPr>
              <p:cNvSpPr/>
              <p:nvPr/>
            </p:nvSpPr>
            <p:spPr>
              <a:xfrm>
                <a:off x="3471672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9885E167-84CA-4027-6AC7-38582CF5399B}"/>
                  </a:ext>
                </a:extLst>
              </p:cNvPr>
              <p:cNvSpPr/>
              <p:nvPr/>
            </p:nvSpPr>
            <p:spPr>
              <a:xfrm>
                <a:off x="3338322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5" name="Content Placeholder 6" descr="Man with solid fill">
              <a:extLst>
                <a:ext uri="{FF2B5EF4-FFF2-40B4-BE49-F238E27FC236}">
                  <a16:creationId xmlns:a16="http://schemas.microsoft.com/office/drawing/2014/main" id="{D9DB82B5-6B8B-4D09-CB38-0479E30E871B}"/>
                </a:ext>
              </a:extLst>
            </p:cNvPr>
            <p:cNvGrpSpPr/>
            <p:nvPr/>
          </p:nvGrpSpPr>
          <p:grpSpPr>
            <a:xfrm>
              <a:off x="3338322" y="1487104"/>
              <a:ext cx="419100" cy="857250"/>
              <a:chOff x="3338322" y="1487104"/>
              <a:chExt cx="419100" cy="857250"/>
            </a:xfrm>
            <a:solidFill>
              <a:srgbClr val="C00000"/>
            </a:solidFill>
          </p:grpSpPr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AC641C2E-1496-D140-5965-37DB2C7D9C51}"/>
                  </a:ext>
                </a:extLst>
              </p:cNvPr>
              <p:cNvSpPr/>
              <p:nvPr/>
            </p:nvSpPr>
            <p:spPr>
              <a:xfrm>
                <a:off x="3471672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0E55D4D4-9467-808C-70ED-549F13FC71CD}"/>
                  </a:ext>
                </a:extLst>
              </p:cNvPr>
              <p:cNvSpPr/>
              <p:nvPr/>
            </p:nvSpPr>
            <p:spPr>
              <a:xfrm>
                <a:off x="3338322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8" name="Content Placeholder 6" descr="Man with solid fill">
              <a:extLst>
                <a:ext uri="{FF2B5EF4-FFF2-40B4-BE49-F238E27FC236}">
                  <a16:creationId xmlns:a16="http://schemas.microsoft.com/office/drawing/2014/main" id="{46D4A758-D5DA-6729-A7F1-519089B67A78}"/>
                </a:ext>
              </a:extLst>
            </p:cNvPr>
            <p:cNvGrpSpPr/>
            <p:nvPr/>
          </p:nvGrpSpPr>
          <p:grpSpPr>
            <a:xfrm>
              <a:off x="3338322" y="2401504"/>
              <a:ext cx="419100" cy="857250"/>
              <a:chOff x="3338322" y="2401504"/>
              <a:chExt cx="419100" cy="857250"/>
            </a:xfrm>
            <a:solidFill>
              <a:srgbClr val="000000"/>
            </a:solidFill>
          </p:grpSpPr>
          <p:sp>
            <p:nvSpPr>
              <p:cNvPr id="219" name="Freeform 218">
                <a:extLst>
                  <a:ext uri="{FF2B5EF4-FFF2-40B4-BE49-F238E27FC236}">
                    <a16:creationId xmlns:a16="http://schemas.microsoft.com/office/drawing/2014/main" id="{11D990BF-9695-0F4C-3CE9-740F169A4C73}"/>
                  </a:ext>
                </a:extLst>
              </p:cNvPr>
              <p:cNvSpPr/>
              <p:nvPr/>
            </p:nvSpPr>
            <p:spPr>
              <a:xfrm>
                <a:off x="3471672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 219">
                <a:extLst>
                  <a:ext uri="{FF2B5EF4-FFF2-40B4-BE49-F238E27FC236}">
                    <a16:creationId xmlns:a16="http://schemas.microsoft.com/office/drawing/2014/main" id="{4418651A-1DE5-FACF-9515-68489302DDE0}"/>
                  </a:ext>
                </a:extLst>
              </p:cNvPr>
              <p:cNvSpPr/>
              <p:nvPr/>
            </p:nvSpPr>
            <p:spPr>
              <a:xfrm>
                <a:off x="3338322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1" name="Content Placeholder 6" descr="Man with solid fill">
              <a:extLst>
                <a:ext uri="{FF2B5EF4-FFF2-40B4-BE49-F238E27FC236}">
                  <a16:creationId xmlns:a16="http://schemas.microsoft.com/office/drawing/2014/main" id="{A159579B-A1AD-DAA6-F31A-30044D471CDE}"/>
                </a:ext>
              </a:extLst>
            </p:cNvPr>
            <p:cNvGrpSpPr/>
            <p:nvPr/>
          </p:nvGrpSpPr>
          <p:grpSpPr>
            <a:xfrm>
              <a:off x="3338322" y="3315904"/>
              <a:ext cx="419100" cy="857250"/>
              <a:chOff x="3338322" y="3315904"/>
              <a:chExt cx="419100" cy="857250"/>
            </a:xfrm>
            <a:solidFill>
              <a:srgbClr val="C00000"/>
            </a:solidFill>
          </p:grpSpPr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13B892C8-96EF-5DEB-DAE7-23CC4B8052FD}"/>
                  </a:ext>
                </a:extLst>
              </p:cNvPr>
              <p:cNvSpPr/>
              <p:nvPr/>
            </p:nvSpPr>
            <p:spPr>
              <a:xfrm>
                <a:off x="3471672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78D45F72-4875-08CE-796B-910D68DC9FA8}"/>
                  </a:ext>
                </a:extLst>
              </p:cNvPr>
              <p:cNvSpPr/>
              <p:nvPr/>
            </p:nvSpPr>
            <p:spPr>
              <a:xfrm>
                <a:off x="3338322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4" name="Content Placeholder 6" descr="Man with solid fill">
              <a:extLst>
                <a:ext uri="{FF2B5EF4-FFF2-40B4-BE49-F238E27FC236}">
                  <a16:creationId xmlns:a16="http://schemas.microsoft.com/office/drawing/2014/main" id="{F539BC60-0E1F-1FFD-16C6-26FAA472838E}"/>
                </a:ext>
              </a:extLst>
            </p:cNvPr>
            <p:cNvGrpSpPr/>
            <p:nvPr/>
          </p:nvGrpSpPr>
          <p:grpSpPr>
            <a:xfrm>
              <a:off x="3338322" y="4230304"/>
              <a:ext cx="419100" cy="857250"/>
              <a:chOff x="3338322" y="42303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9DA5E158-14C4-F612-C8FC-495FBC1D9965}"/>
                  </a:ext>
                </a:extLst>
              </p:cNvPr>
              <p:cNvSpPr/>
              <p:nvPr/>
            </p:nvSpPr>
            <p:spPr>
              <a:xfrm>
                <a:off x="3471672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C7A275B9-6ACC-CBF0-9C6A-4D0274D88A47}"/>
                  </a:ext>
                </a:extLst>
              </p:cNvPr>
              <p:cNvSpPr/>
              <p:nvPr/>
            </p:nvSpPr>
            <p:spPr>
              <a:xfrm>
                <a:off x="3338322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7" name="Content Placeholder 6" descr="Man with solid fill">
              <a:extLst>
                <a:ext uri="{FF2B5EF4-FFF2-40B4-BE49-F238E27FC236}">
                  <a16:creationId xmlns:a16="http://schemas.microsoft.com/office/drawing/2014/main" id="{7C65098F-E55A-D7F8-3222-5735EBA71D80}"/>
                </a:ext>
              </a:extLst>
            </p:cNvPr>
            <p:cNvGrpSpPr/>
            <p:nvPr/>
          </p:nvGrpSpPr>
          <p:grpSpPr>
            <a:xfrm>
              <a:off x="3338322" y="5144704"/>
              <a:ext cx="419100" cy="857250"/>
              <a:chOff x="3338322" y="5144704"/>
              <a:chExt cx="419100" cy="857250"/>
            </a:xfrm>
            <a:solidFill>
              <a:srgbClr val="C00000"/>
            </a:solidFill>
          </p:grpSpPr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B69CE883-1C84-1550-A3BE-CC2350F7C9C5}"/>
                  </a:ext>
                </a:extLst>
              </p:cNvPr>
              <p:cNvSpPr/>
              <p:nvPr/>
            </p:nvSpPr>
            <p:spPr>
              <a:xfrm>
                <a:off x="3471672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8098C5EF-395C-A6CF-9B9E-52AE94E31416}"/>
                  </a:ext>
                </a:extLst>
              </p:cNvPr>
              <p:cNvSpPr/>
              <p:nvPr/>
            </p:nvSpPr>
            <p:spPr>
              <a:xfrm>
                <a:off x="3338322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0" name="Content Placeholder 6" descr="Man with solid fill">
              <a:extLst>
                <a:ext uri="{FF2B5EF4-FFF2-40B4-BE49-F238E27FC236}">
                  <a16:creationId xmlns:a16="http://schemas.microsoft.com/office/drawing/2014/main" id="{468B2F7D-A8B7-B86D-086E-7199A6ACB734}"/>
                </a:ext>
              </a:extLst>
            </p:cNvPr>
            <p:cNvGrpSpPr/>
            <p:nvPr/>
          </p:nvGrpSpPr>
          <p:grpSpPr>
            <a:xfrm>
              <a:off x="3795522" y="572704"/>
              <a:ext cx="419100" cy="857250"/>
              <a:chOff x="3795522" y="572704"/>
              <a:chExt cx="419100" cy="857250"/>
            </a:xfrm>
            <a:solidFill>
              <a:srgbClr val="000000"/>
            </a:solidFill>
          </p:grpSpPr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3F5D3375-A96C-86FF-36B6-407DDDE12211}"/>
                  </a:ext>
                </a:extLst>
              </p:cNvPr>
              <p:cNvSpPr/>
              <p:nvPr/>
            </p:nvSpPr>
            <p:spPr>
              <a:xfrm>
                <a:off x="3928872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A3A62557-96D3-27CA-05F5-5859FE21B297}"/>
                  </a:ext>
                </a:extLst>
              </p:cNvPr>
              <p:cNvSpPr/>
              <p:nvPr/>
            </p:nvSpPr>
            <p:spPr>
              <a:xfrm>
                <a:off x="3795522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3" name="Content Placeholder 6" descr="Man with solid fill">
              <a:extLst>
                <a:ext uri="{FF2B5EF4-FFF2-40B4-BE49-F238E27FC236}">
                  <a16:creationId xmlns:a16="http://schemas.microsoft.com/office/drawing/2014/main" id="{B145090F-F2AA-FDBC-CF89-9E48BA4D794C}"/>
                </a:ext>
              </a:extLst>
            </p:cNvPr>
            <p:cNvGrpSpPr/>
            <p:nvPr/>
          </p:nvGrpSpPr>
          <p:grpSpPr>
            <a:xfrm>
              <a:off x="3795522" y="1487104"/>
              <a:ext cx="419100" cy="857250"/>
              <a:chOff x="3795522" y="1487104"/>
              <a:chExt cx="419100" cy="857250"/>
            </a:xfrm>
            <a:solidFill>
              <a:srgbClr val="0070C0"/>
            </a:solidFill>
          </p:grpSpPr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EF7D1F8F-D924-E7A6-A64B-58487B6766DE}"/>
                  </a:ext>
                </a:extLst>
              </p:cNvPr>
              <p:cNvSpPr/>
              <p:nvPr/>
            </p:nvSpPr>
            <p:spPr>
              <a:xfrm>
                <a:off x="3928872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8DC29FD8-0B0E-DD12-18C4-9637A779CE19}"/>
                  </a:ext>
                </a:extLst>
              </p:cNvPr>
              <p:cNvSpPr/>
              <p:nvPr/>
            </p:nvSpPr>
            <p:spPr>
              <a:xfrm>
                <a:off x="3795522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6" name="Content Placeholder 6" descr="Man with solid fill">
              <a:extLst>
                <a:ext uri="{FF2B5EF4-FFF2-40B4-BE49-F238E27FC236}">
                  <a16:creationId xmlns:a16="http://schemas.microsoft.com/office/drawing/2014/main" id="{B783A1AA-0A87-C01D-92A3-EA7F9101B694}"/>
                </a:ext>
              </a:extLst>
            </p:cNvPr>
            <p:cNvGrpSpPr/>
            <p:nvPr/>
          </p:nvGrpSpPr>
          <p:grpSpPr>
            <a:xfrm>
              <a:off x="3795522" y="2401504"/>
              <a:ext cx="419100" cy="857250"/>
              <a:chOff x="3795522" y="2401504"/>
              <a:chExt cx="419100" cy="857250"/>
            </a:xfrm>
            <a:solidFill>
              <a:srgbClr val="0070C0"/>
            </a:solidFill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E3001775-3516-9896-A051-FB5ADFE62841}"/>
                  </a:ext>
                </a:extLst>
              </p:cNvPr>
              <p:cNvSpPr/>
              <p:nvPr/>
            </p:nvSpPr>
            <p:spPr>
              <a:xfrm>
                <a:off x="3928872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3E9E2568-199A-19F1-523B-8D4B5219213E}"/>
                  </a:ext>
                </a:extLst>
              </p:cNvPr>
              <p:cNvSpPr/>
              <p:nvPr/>
            </p:nvSpPr>
            <p:spPr>
              <a:xfrm>
                <a:off x="3795522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9" name="Content Placeholder 6" descr="Man with solid fill">
              <a:extLst>
                <a:ext uri="{FF2B5EF4-FFF2-40B4-BE49-F238E27FC236}">
                  <a16:creationId xmlns:a16="http://schemas.microsoft.com/office/drawing/2014/main" id="{1BF7A3CE-8898-4896-1AB8-8B363C014DFE}"/>
                </a:ext>
              </a:extLst>
            </p:cNvPr>
            <p:cNvGrpSpPr/>
            <p:nvPr/>
          </p:nvGrpSpPr>
          <p:grpSpPr>
            <a:xfrm>
              <a:off x="3795522" y="3315904"/>
              <a:ext cx="419100" cy="857250"/>
              <a:chOff x="3795522" y="3315904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0DA7DE35-3B7C-2E84-CD00-4A82B1C643EE}"/>
                  </a:ext>
                </a:extLst>
              </p:cNvPr>
              <p:cNvSpPr/>
              <p:nvPr/>
            </p:nvSpPr>
            <p:spPr>
              <a:xfrm>
                <a:off x="3928872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 240">
                <a:extLst>
                  <a:ext uri="{FF2B5EF4-FFF2-40B4-BE49-F238E27FC236}">
                    <a16:creationId xmlns:a16="http://schemas.microsoft.com/office/drawing/2014/main" id="{C8E21899-241A-DFC2-6DAC-EB14137EBAD6}"/>
                  </a:ext>
                </a:extLst>
              </p:cNvPr>
              <p:cNvSpPr/>
              <p:nvPr/>
            </p:nvSpPr>
            <p:spPr>
              <a:xfrm>
                <a:off x="3795522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2" name="Content Placeholder 6" descr="Man with solid fill">
              <a:extLst>
                <a:ext uri="{FF2B5EF4-FFF2-40B4-BE49-F238E27FC236}">
                  <a16:creationId xmlns:a16="http://schemas.microsoft.com/office/drawing/2014/main" id="{2DC08580-75D0-31F9-6760-F746A8602958}"/>
                </a:ext>
              </a:extLst>
            </p:cNvPr>
            <p:cNvGrpSpPr/>
            <p:nvPr/>
          </p:nvGrpSpPr>
          <p:grpSpPr>
            <a:xfrm>
              <a:off x="3795522" y="4230304"/>
              <a:ext cx="419100" cy="857250"/>
              <a:chOff x="3795522" y="4230304"/>
              <a:chExt cx="419100" cy="857250"/>
            </a:xfrm>
            <a:solidFill>
              <a:srgbClr val="000000"/>
            </a:solidFill>
          </p:grpSpPr>
          <p:sp>
            <p:nvSpPr>
              <p:cNvPr id="243" name="Freeform 242">
                <a:extLst>
                  <a:ext uri="{FF2B5EF4-FFF2-40B4-BE49-F238E27FC236}">
                    <a16:creationId xmlns:a16="http://schemas.microsoft.com/office/drawing/2014/main" id="{185BE893-A1EB-6F5C-80AD-929EBC93657D}"/>
                  </a:ext>
                </a:extLst>
              </p:cNvPr>
              <p:cNvSpPr/>
              <p:nvPr/>
            </p:nvSpPr>
            <p:spPr>
              <a:xfrm>
                <a:off x="3928872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 243">
                <a:extLst>
                  <a:ext uri="{FF2B5EF4-FFF2-40B4-BE49-F238E27FC236}">
                    <a16:creationId xmlns:a16="http://schemas.microsoft.com/office/drawing/2014/main" id="{59B2E895-E7E8-69DA-5EAC-76935CA93D40}"/>
                  </a:ext>
                </a:extLst>
              </p:cNvPr>
              <p:cNvSpPr/>
              <p:nvPr/>
            </p:nvSpPr>
            <p:spPr>
              <a:xfrm>
                <a:off x="3795522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5" name="Content Placeholder 6" descr="Man with solid fill">
              <a:extLst>
                <a:ext uri="{FF2B5EF4-FFF2-40B4-BE49-F238E27FC236}">
                  <a16:creationId xmlns:a16="http://schemas.microsoft.com/office/drawing/2014/main" id="{59A46E97-EDAC-D201-F093-95CEF8FA50F1}"/>
                </a:ext>
              </a:extLst>
            </p:cNvPr>
            <p:cNvGrpSpPr/>
            <p:nvPr/>
          </p:nvGrpSpPr>
          <p:grpSpPr>
            <a:xfrm>
              <a:off x="3795522" y="5144704"/>
              <a:ext cx="419100" cy="857250"/>
              <a:chOff x="3795522" y="5144704"/>
              <a:chExt cx="419100" cy="857250"/>
            </a:xfrm>
            <a:solidFill>
              <a:srgbClr val="000000"/>
            </a:solidFill>
          </p:grpSpPr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8F1D7E84-2DDB-CBE5-821D-3D8A0CB7D10D}"/>
                  </a:ext>
                </a:extLst>
              </p:cNvPr>
              <p:cNvSpPr/>
              <p:nvPr/>
            </p:nvSpPr>
            <p:spPr>
              <a:xfrm>
                <a:off x="3928872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0AC8DAA-D97D-76A4-C0A5-CEFD9F358323}"/>
                  </a:ext>
                </a:extLst>
              </p:cNvPr>
              <p:cNvSpPr/>
              <p:nvPr/>
            </p:nvSpPr>
            <p:spPr>
              <a:xfrm>
                <a:off x="3795522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8" name="Content Placeholder 6" descr="Man with solid fill">
              <a:extLst>
                <a:ext uri="{FF2B5EF4-FFF2-40B4-BE49-F238E27FC236}">
                  <a16:creationId xmlns:a16="http://schemas.microsoft.com/office/drawing/2014/main" id="{ACB1066D-C32D-EAEF-91E3-C085820A7501}"/>
                </a:ext>
              </a:extLst>
            </p:cNvPr>
            <p:cNvGrpSpPr/>
            <p:nvPr/>
          </p:nvGrpSpPr>
          <p:grpSpPr>
            <a:xfrm>
              <a:off x="4229353" y="572704"/>
              <a:ext cx="419100" cy="857250"/>
              <a:chOff x="4229353" y="572704"/>
              <a:chExt cx="419100" cy="857250"/>
            </a:xfrm>
            <a:solidFill>
              <a:schemeClr val="accent2"/>
            </a:solidFill>
          </p:grpSpPr>
          <p:sp>
            <p:nvSpPr>
              <p:cNvPr id="249" name="Freeform 248">
                <a:extLst>
                  <a:ext uri="{FF2B5EF4-FFF2-40B4-BE49-F238E27FC236}">
                    <a16:creationId xmlns:a16="http://schemas.microsoft.com/office/drawing/2014/main" id="{59210821-4CDE-C01E-983C-35E6B79975E8}"/>
                  </a:ext>
                </a:extLst>
              </p:cNvPr>
              <p:cNvSpPr/>
              <p:nvPr/>
            </p:nvSpPr>
            <p:spPr>
              <a:xfrm>
                <a:off x="4362703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 249">
                <a:extLst>
                  <a:ext uri="{FF2B5EF4-FFF2-40B4-BE49-F238E27FC236}">
                    <a16:creationId xmlns:a16="http://schemas.microsoft.com/office/drawing/2014/main" id="{9C2D49D4-8D68-8053-BFCA-3A8C10A572AD}"/>
                  </a:ext>
                </a:extLst>
              </p:cNvPr>
              <p:cNvSpPr/>
              <p:nvPr/>
            </p:nvSpPr>
            <p:spPr>
              <a:xfrm>
                <a:off x="4229353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1" name="Content Placeholder 6" descr="Man with solid fill">
              <a:extLst>
                <a:ext uri="{FF2B5EF4-FFF2-40B4-BE49-F238E27FC236}">
                  <a16:creationId xmlns:a16="http://schemas.microsoft.com/office/drawing/2014/main" id="{A6734922-2173-55F8-6FD8-E96EEC2618D1}"/>
                </a:ext>
              </a:extLst>
            </p:cNvPr>
            <p:cNvGrpSpPr/>
            <p:nvPr/>
          </p:nvGrpSpPr>
          <p:grpSpPr>
            <a:xfrm>
              <a:off x="4229353" y="1487104"/>
              <a:ext cx="419100" cy="857250"/>
              <a:chOff x="4229353" y="1487104"/>
              <a:chExt cx="419100" cy="857250"/>
            </a:xfrm>
            <a:solidFill>
              <a:srgbClr val="000000"/>
            </a:solidFill>
          </p:grpSpPr>
          <p:sp>
            <p:nvSpPr>
              <p:cNvPr id="252" name="Freeform 251">
                <a:extLst>
                  <a:ext uri="{FF2B5EF4-FFF2-40B4-BE49-F238E27FC236}">
                    <a16:creationId xmlns:a16="http://schemas.microsoft.com/office/drawing/2014/main" id="{BE128D43-897B-1794-0B44-162FDBC4C8A8}"/>
                  </a:ext>
                </a:extLst>
              </p:cNvPr>
              <p:cNvSpPr/>
              <p:nvPr/>
            </p:nvSpPr>
            <p:spPr>
              <a:xfrm>
                <a:off x="4362703" y="14871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 252">
                <a:extLst>
                  <a:ext uri="{FF2B5EF4-FFF2-40B4-BE49-F238E27FC236}">
                    <a16:creationId xmlns:a16="http://schemas.microsoft.com/office/drawing/2014/main" id="{1EC16C4B-9BB7-93B8-20F5-28CAF0D48A69}"/>
                  </a:ext>
                </a:extLst>
              </p:cNvPr>
              <p:cNvSpPr/>
              <p:nvPr/>
            </p:nvSpPr>
            <p:spPr>
              <a:xfrm>
                <a:off x="4229353" y="16585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4" name="Content Placeholder 6" descr="Man with solid fill">
              <a:extLst>
                <a:ext uri="{FF2B5EF4-FFF2-40B4-BE49-F238E27FC236}">
                  <a16:creationId xmlns:a16="http://schemas.microsoft.com/office/drawing/2014/main" id="{3269DF7C-6CCA-5252-BACC-1D9BF908DABC}"/>
                </a:ext>
              </a:extLst>
            </p:cNvPr>
            <p:cNvGrpSpPr/>
            <p:nvPr/>
          </p:nvGrpSpPr>
          <p:grpSpPr>
            <a:xfrm>
              <a:off x="4229353" y="2401504"/>
              <a:ext cx="419100" cy="857250"/>
              <a:chOff x="4229353" y="2401504"/>
              <a:chExt cx="419100" cy="857250"/>
            </a:xfrm>
            <a:solidFill>
              <a:srgbClr val="000000"/>
            </a:solidFill>
          </p:grpSpPr>
          <p:sp>
            <p:nvSpPr>
              <p:cNvPr id="255" name="Freeform 254">
                <a:extLst>
                  <a:ext uri="{FF2B5EF4-FFF2-40B4-BE49-F238E27FC236}">
                    <a16:creationId xmlns:a16="http://schemas.microsoft.com/office/drawing/2014/main" id="{5401963A-F374-F396-E70C-9BC0C1F5D6B9}"/>
                  </a:ext>
                </a:extLst>
              </p:cNvPr>
              <p:cNvSpPr/>
              <p:nvPr/>
            </p:nvSpPr>
            <p:spPr>
              <a:xfrm>
                <a:off x="4362703" y="24015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 255">
                <a:extLst>
                  <a:ext uri="{FF2B5EF4-FFF2-40B4-BE49-F238E27FC236}">
                    <a16:creationId xmlns:a16="http://schemas.microsoft.com/office/drawing/2014/main" id="{19B8477C-FA93-E8A5-21A2-7ACA40F5A154}"/>
                  </a:ext>
                </a:extLst>
              </p:cNvPr>
              <p:cNvSpPr/>
              <p:nvPr/>
            </p:nvSpPr>
            <p:spPr>
              <a:xfrm>
                <a:off x="4229353" y="25729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7" name="Content Placeholder 6" descr="Man with solid fill">
              <a:extLst>
                <a:ext uri="{FF2B5EF4-FFF2-40B4-BE49-F238E27FC236}">
                  <a16:creationId xmlns:a16="http://schemas.microsoft.com/office/drawing/2014/main" id="{63D76EC0-CCB5-8CE1-2AF7-AF5EB8F7F314}"/>
                </a:ext>
              </a:extLst>
            </p:cNvPr>
            <p:cNvGrpSpPr/>
            <p:nvPr/>
          </p:nvGrpSpPr>
          <p:grpSpPr>
            <a:xfrm>
              <a:off x="4229353" y="3315904"/>
              <a:ext cx="419100" cy="857250"/>
              <a:chOff x="4229353" y="3315904"/>
              <a:chExt cx="419100" cy="857250"/>
            </a:xfrm>
            <a:solidFill>
              <a:schemeClr val="accent2"/>
            </a:solidFill>
          </p:grpSpPr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36E9CAE8-E8C3-B2FA-9832-BD8099273286}"/>
                  </a:ext>
                </a:extLst>
              </p:cNvPr>
              <p:cNvSpPr/>
              <p:nvPr/>
            </p:nvSpPr>
            <p:spPr>
              <a:xfrm>
                <a:off x="4362703" y="33159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2521B7FB-D631-0614-ACC9-7708F7FE4F40}"/>
                  </a:ext>
                </a:extLst>
              </p:cNvPr>
              <p:cNvSpPr/>
              <p:nvPr/>
            </p:nvSpPr>
            <p:spPr>
              <a:xfrm>
                <a:off x="4229353" y="34873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0" name="Content Placeholder 6" descr="Man with solid fill">
              <a:extLst>
                <a:ext uri="{FF2B5EF4-FFF2-40B4-BE49-F238E27FC236}">
                  <a16:creationId xmlns:a16="http://schemas.microsoft.com/office/drawing/2014/main" id="{7D16651B-EE2E-90C5-3E1D-C137A67FCB26}"/>
                </a:ext>
              </a:extLst>
            </p:cNvPr>
            <p:cNvGrpSpPr/>
            <p:nvPr/>
          </p:nvGrpSpPr>
          <p:grpSpPr>
            <a:xfrm>
              <a:off x="4229353" y="4230304"/>
              <a:ext cx="419100" cy="857250"/>
              <a:chOff x="4229353" y="4230304"/>
              <a:chExt cx="419100" cy="857250"/>
            </a:xfrm>
            <a:solidFill>
              <a:srgbClr val="0070C0"/>
            </a:solidFill>
          </p:grpSpPr>
          <p:sp>
            <p:nvSpPr>
              <p:cNvPr id="261" name="Freeform 260">
                <a:extLst>
                  <a:ext uri="{FF2B5EF4-FFF2-40B4-BE49-F238E27FC236}">
                    <a16:creationId xmlns:a16="http://schemas.microsoft.com/office/drawing/2014/main" id="{AE1E093C-5E95-7376-D482-CAA82555E794}"/>
                  </a:ext>
                </a:extLst>
              </p:cNvPr>
              <p:cNvSpPr/>
              <p:nvPr/>
            </p:nvSpPr>
            <p:spPr>
              <a:xfrm>
                <a:off x="4362703" y="42303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 261">
                <a:extLst>
                  <a:ext uri="{FF2B5EF4-FFF2-40B4-BE49-F238E27FC236}">
                    <a16:creationId xmlns:a16="http://schemas.microsoft.com/office/drawing/2014/main" id="{536B5ABF-9E73-F20F-4DC9-63307CC582B5}"/>
                  </a:ext>
                </a:extLst>
              </p:cNvPr>
              <p:cNvSpPr/>
              <p:nvPr/>
            </p:nvSpPr>
            <p:spPr>
              <a:xfrm>
                <a:off x="4229353" y="44017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3" name="Content Placeholder 6" descr="Man with solid fill">
              <a:extLst>
                <a:ext uri="{FF2B5EF4-FFF2-40B4-BE49-F238E27FC236}">
                  <a16:creationId xmlns:a16="http://schemas.microsoft.com/office/drawing/2014/main" id="{AAEADA34-2C2A-181E-AF88-8DF84D5A9132}"/>
                </a:ext>
              </a:extLst>
            </p:cNvPr>
            <p:cNvGrpSpPr/>
            <p:nvPr/>
          </p:nvGrpSpPr>
          <p:grpSpPr>
            <a:xfrm>
              <a:off x="4229353" y="5144704"/>
              <a:ext cx="419100" cy="857250"/>
              <a:chOff x="4229353" y="5144704"/>
              <a:chExt cx="419100" cy="857250"/>
            </a:xfrm>
            <a:solidFill>
              <a:srgbClr val="000000"/>
            </a:solidFill>
          </p:grpSpPr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391F4A5D-5442-77A1-D59E-CF02BABD4DA8}"/>
                  </a:ext>
                </a:extLst>
              </p:cNvPr>
              <p:cNvSpPr/>
              <p:nvPr/>
            </p:nvSpPr>
            <p:spPr>
              <a:xfrm>
                <a:off x="4362703" y="5144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id="{A950C285-CDDF-E1D6-DDDE-1477FBF4FA72}"/>
                  </a:ext>
                </a:extLst>
              </p:cNvPr>
              <p:cNvSpPr/>
              <p:nvPr/>
            </p:nvSpPr>
            <p:spPr>
              <a:xfrm>
                <a:off x="4229353" y="5316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6" name="Content Placeholder 6" descr="Man with solid fill">
              <a:extLst>
                <a:ext uri="{FF2B5EF4-FFF2-40B4-BE49-F238E27FC236}">
                  <a16:creationId xmlns:a16="http://schemas.microsoft.com/office/drawing/2014/main" id="{7707FFAC-98CA-EB46-EFAB-1C6163748C80}"/>
                </a:ext>
              </a:extLst>
            </p:cNvPr>
            <p:cNvGrpSpPr/>
            <p:nvPr/>
          </p:nvGrpSpPr>
          <p:grpSpPr>
            <a:xfrm>
              <a:off x="4663186" y="555772"/>
              <a:ext cx="419100" cy="857250"/>
              <a:chOff x="4663186" y="555772"/>
              <a:chExt cx="419100" cy="857250"/>
            </a:xfrm>
            <a:solidFill>
              <a:srgbClr val="0070C0"/>
            </a:solidFill>
          </p:grpSpPr>
          <p:sp>
            <p:nvSpPr>
              <p:cNvPr id="267" name="Freeform 266">
                <a:extLst>
                  <a:ext uri="{FF2B5EF4-FFF2-40B4-BE49-F238E27FC236}">
                    <a16:creationId xmlns:a16="http://schemas.microsoft.com/office/drawing/2014/main" id="{54C5C361-53A7-7529-DB33-6C537A266D7A}"/>
                  </a:ext>
                </a:extLst>
              </p:cNvPr>
              <p:cNvSpPr/>
              <p:nvPr/>
            </p:nvSpPr>
            <p:spPr>
              <a:xfrm>
                <a:off x="4796536" y="5557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D5CC4F05-8835-4B4F-1B3E-F2F63A55A469}"/>
                  </a:ext>
                </a:extLst>
              </p:cNvPr>
              <p:cNvSpPr/>
              <p:nvPr/>
            </p:nvSpPr>
            <p:spPr>
              <a:xfrm>
                <a:off x="4663186" y="7272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9" name="Content Placeholder 6" descr="Man with solid fill">
              <a:extLst>
                <a:ext uri="{FF2B5EF4-FFF2-40B4-BE49-F238E27FC236}">
                  <a16:creationId xmlns:a16="http://schemas.microsoft.com/office/drawing/2014/main" id="{EFD3D118-EB75-E563-8384-307F6DC9E868}"/>
                </a:ext>
              </a:extLst>
            </p:cNvPr>
            <p:cNvGrpSpPr/>
            <p:nvPr/>
          </p:nvGrpSpPr>
          <p:grpSpPr>
            <a:xfrm>
              <a:off x="4663186" y="1470172"/>
              <a:ext cx="419100" cy="857250"/>
              <a:chOff x="4663186" y="1470172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52AE8A3A-C980-F427-95E2-3983EEDB047B}"/>
                  </a:ext>
                </a:extLst>
              </p:cNvPr>
              <p:cNvSpPr/>
              <p:nvPr/>
            </p:nvSpPr>
            <p:spPr>
              <a:xfrm>
                <a:off x="4796536" y="14701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A40FFD0D-CBE8-E394-F967-5B1C10F5F61E}"/>
                  </a:ext>
                </a:extLst>
              </p:cNvPr>
              <p:cNvSpPr/>
              <p:nvPr/>
            </p:nvSpPr>
            <p:spPr>
              <a:xfrm>
                <a:off x="4663186" y="16416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2" name="Content Placeholder 6" descr="Man with solid fill">
              <a:extLst>
                <a:ext uri="{FF2B5EF4-FFF2-40B4-BE49-F238E27FC236}">
                  <a16:creationId xmlns:a16="http://schemas.microsoft.com/office/drawing/2014/main" id="{FBDD96E3-555A-D9A5-7CEA-23E77006BDEE}"/>
                </a:ext>
              </a:extLst>
            </p:cNvPr>
            <p:cNvGrpSpPr/>
            <p:nvPr/>
          </p:nvGrpSpPr>
          <p:grpSpPr>
            <a:xfrm>
              <a:off x="4663186" y="2384572"/>
              <a:ext cx="419100" cy="857250"/>
              <a:chOff x="4663186" y="2384572"/>
              <a:chExt cx="419100" cy="857250"/>
            </a:xfrm>
            <a:solidFill>
              <a:srgbClr val="C00000"/>
            </a:solidFill>
          </p:grpSpPr>
          <p:sp>
            <p:nvSpPr>
              <p:cNvPr id="273" name="Freeform 272">
                <a:extLst>
                  <a:ext uri="{FF2B5EF4-FFF2-40B4-BE49-F238E27FC236}">
                    <a16:creationId xmlns:a16="http://schemas.microsoft.com/office/drawing/2014/main" id="{A65921C5-6341-5736-E7BB-96C40681D511}"/>
                  </a:ext>
                </a:extLst>
              </p:cNvPr>
              <p:cNvSpPr/>
              <p:nvPr/>
            </p:nvSpPr>
            <p:spPr>
              <a:xfrm>
                <a:off x="4796536" y="23845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 273">
                <a:extLst>
                  <a:ext uri="{FF2B5EF4-FFF2-40B4-BE49-F238E27FC236}">
                    <a16:creationId xmlns:a16="http://schemas.microsoft.com/office/drawing/2014/main" id="{91F58735-B143-12F1-BCFC-24340EC9DBAA}"/>
                  </a:ext>
                </a:extLst>
              </p:cNvPr>
              <p:cNvSpPr/>
              <p:nvPr/>
            </p:nvSpPr>
            <p:spPr>
              <a:xfrm>
                <a:off x="4663186" y="25560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5" name="Content Placeholder 6" descr="Man with solid fill">
              <a:extLst>
                <a:ext uri="{FF2B5EF4-FFF2-40B4-BE49-F238E27FC236}">
                  <a16:creationId xmlns:a16="http://schemas.microsoft.com/office/drawing/2014/main" id="{FB9902F1-A9E0-E2C8-54D6-82BE813909AF}"/>
                </a:ext>
              </a:extLst>
            </p:cNvPr>
            <p:cNvGrpSpPr/>
            <p:nvPr/>
          </p:nvGrpSpPr>
          <p:grpSpPr>
            <a:xfrm>
              <a:off x="4663186" y="3298972"/>
              <a:ext cx="419100" cy="857250"/>
              <a:chOff x="4663186" y="3298972"/>
              <a:chExt cx="419100" cy="857250"/>
            </a:xfrm>
            <a:solidFill>
              <a:schemeClr val="accent2"/>
            </a:solidFill>
          </p:grpSpPr>
          <p:sp>
            <p:nvSpPr>
              <p:cNvPr id="276" name="Freeform 275">
                <a:extLst>
                  <a:ext uri="{FF2B5EF4-FFF2-40B4-BE49-F238E27FC236}">
                    <a16:creationId xmlns:a16="http://schemas.microsoft.com/office/drawing/2014/main" id="{FE5EA5D5-A6AC-34C0-093B-353AB99E6508}"/>
                  </a:ext>
                </a:extLst>
              </p:cNvPr>
              <p:cNvSpPr/>
              <p:nvPr/>
            </p:nvSpPr>
            <p:spPr>
              <a:xfrm>
                <a:off x="4796536" y="32989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BF31D77B-BB61-CDB8-4A22-E3969F55A903}"/>
                  </a:ext>
                </a:extLst>
              </p:cNvPr>
              <p:cNvSpPr/>
              <p:nvPr/>
            </p:nvSpPr>
            <p:spPr>
              <a:xfrm>
                <a:off x="4663186" y="34704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8" name="Content Placeholder 6" descr="Man with solid fill">
              <a:extLst>
                <a:ext uri="{FF2B5EF4-FFF2-40B4-BE49-F238E27FC236}">
                  <a16:creationId xmlns:a16="http://schemas.microsoft.com/office/drawing/2014/main" id="{5F75721D-B712-BC7A-6529-327A7B02F5B0}"/>
                </a:ext>
              </a:extLst>
            </p:cNvPr>
            <p:cNvGrpSpPr/>
            <p:nvPr/>
          </p:nvGrpSpPr>
          <p:grpSpPr>
            <a:xfrm>
              <a:off x="4663186" y="4213372"/>
              <a:ext cx="419100" cy="857250"/>
              <a:chOff x="4663186" y="4213372"/>
              <a:chExt cx="419100" cy="857250"/>
            </a:xfrm>
            <a:solidFill>
              <a:srgbClr val="000000"/>
            </a:solidFill>
          </p:grpSpPr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D5BF36F3-8A09-BD1C-4845-488A95738142}"/>
                  </a:ext>
                </a:extLst>
              </p:cNvPr>
              <p:cNvSpPr/>
              <p:nvPr/>
            </p:nvSpPr>
            <p:spPr>
              <a:xfrm>
                <a:off x="4796536" y="42133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 279">
                <a:extLst>
                  <a:ext uri="{FF2B5EF4-FFF2-40B4-BE49-F238E27FC236}">
                    <a16:creationId xmlns:a16="http://schemas.microsoft.com/office/drawing/2014/main" id="{237B2DC2-11DD-C0B9-6B10-0DC74128CA94}"/>
                  </a:ext>
                </a:extLst>
              </p:cNvPr>
              <p:cNvSpPr/>
              <p:nvPr/>
            </p:nvSpPr>
            <p:spPr>
              <a:xfrm>
                <a:off x="4663186" y="43848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1" name="Content Placeholder 6" descr="Man with solid fill">
              <a:extLst>
                <a:ext uri="{FF2B5EF4-FFF2-40B4-BE49-F238E27FC236}">
                  <a16:creationId xmlns:a16="http://schemas.microsoft.com/office/drawing/2014/main" id="{934DE2A7-DA5F-546D-4507-8E1D151DBA08}"/>
                </a:ext>
              </a:extLst>
            </p:cNvPr>
            <p:cNvGrpSpPr/>
            <p:nvPr/>
          </p:nvGrpSpPr>
          <p:grpSpPr>
            <a:xfrm>
              <a:off x="4663186" y="5127772"/>
              <a:ext cx="419100" cy="857250"/>
              <a:chOff x="4663186" y="5127772"/>
              <a:chExt cx="419100" cy="857250"/>
            </a:xfrm>
            <a:solidFill>
              <a:schemeClr val="accent2"/>
            </a:solidFill>
          </p:grpSpPr>
          <p:sp>
            <p:nvSpPr>
              <p:cNvPr id="282" name="Freeform 281">
                <a:extLst>
                  <a:ext uri="{FF2B5EF4-FFF2-40B4-BE49-F238E27FC236}">
                    <a16:creationId xmlns:a16="http://schemas.microsoft.com/office/drawing/2014/main" id="{1CD4A5F1-5858-E142-B594-632B662ED05F}"/>
                  </a:ext>
                </a:extLst>
              </p:cNvPr>
              <p:cNvSpPr/>
              <p:nvPr/>
            </p:nvSpPr>
            <p:spPr>
              <a:xfrm>
                <a:off x="4796536" y="51277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 282">
                <a:extLst>
                  <a:ext uri="{FF2B5EF4-FFF2-40B4-BE49-F238E27FC236}">
                    <a16:creationId xmlns:a16="http://schemas.microsoft.com/office/drawing/2014/main" id="{B25A1DC4-9C1C-7ED7-4A66-AFD7E681023B}"/>
                  </a:ext>
                </a:extLst>
              </p:cNvPr>
              <p:cNvSpPr/>
              <p:nvPr/>
            </p:nvSpPr>
            <p:spPr>
              <a:xfrm>
                <a:off x="4663186" y="52992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4" name="Content Placeholder 6" descr="Man with solid fill">
              <a:extLst>
                <a:ext uri="{FF2B5EF4-FFF2-40B4-BE49-F238E27FC236}">
                  <a16:creationId xmlns:a16="http://schemas.microsoft.com/office/drawing/2014/main" id="{67B22E27-ABC5-8F55-CB6B-F4592D1B7989}"/>
                </a:ext>
              </a:extLst>
            </p:cNvPr>
            <p:cNvGrpSpPr/>
            <p:nvPr/>
          </p:nvGrpSpPr>
          <p:grpSpPr>
            <a:xfrm>
              <a:off x="5120386" y="555772"/>
              <a:ext cx="419100" cy="857250"/>
              <a:chOff x="5120386" y="555772"/>
              <a:chExt cx="419100" cy="8572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85" name="Freeform 284">
                <a:extLst>
                  <a:ext uri="{FF2B5EF4-FFF2-40B4-BE49-F238E27FC236}">
                    <a16:creationId xmlns:a16="http://schemas.microsoft.com/office/drawing/2014/main" id="{7A43CB59-8C70-4F90-99A7-23E7323B4874}"/>
                  </a:ext>
                </a:extLst>
              </p:cNvPr>
              <p:cNvSpPr/>
              <p:nvPr/>
            </p:nvSpPr>
            <p:spPr>
              <a:xfrm>
                <a:off x="5253736" y="5557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 285">
                <a:extLst>
                  <a:ext uri="{FF2B5EF4-FFF2-40B4-BE49-F238E27FC236}">
                    <a16:creationId xmlns:a16="http://schemas.microsoft.com/office/drawing/2014/main" id="{0A87A202-3263-7876-5B1D-713C72A4CABC}"/>
                  </a:ext>
                </a:extLst>
              </p:cNvPr>
              <p:cNvSpPr/>
              <p:nvPr/>
            </p:nvSpPr>
            <p:spPr>
              <a:xfrm>
                <a:off x="5120386" y="7272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7" name="Content Placeholder 6" descr="Man with solid fill">
              <a:extLst>
                <a:ext uri="{FF2B5EF4-FFF2-40B4-BE49-F238E27FC236}">
                  <a16:creationId xmlns:a16="http://schemas.microsoft.com/office/drawing/2014/main" id="{08FE726E-A432-1141-48E8-C029253FA0A0}"/>
                </a:ext>
              </a:extLst>
            </p:cNvPr>
            <p:cNvGrpSpPr/>
            <p:nvPr/>
          </p:nvGrpSpPr>
          <p:grpSpPr>
            <a:xfrm>
              <a:off x="5120386" y="1470172"/>
              <a:ext cx="419100" cy="857250"/>
              <a:chOff x="5120386" y="1470172"/>
              <a:chExt cx="419100" cy="857250"/>
            </a:xfrm>
            <a:solidFill>
              <a:srgbClr val="000000"/>
            </a:solidFill>
          </p:grpSpPr>
          <p:sp>
            <p:nvSpPr>
              <p:cNvPr id="288" name="Freeform 287">
                <a:extLst>
                  <a:ext uri="{FF2B5EF4-FFF2-40B4-BE49-F238E27FC236}">
                    <a16:creationId xmlns:a16="http://schemas.microsoft.com/office/drawing/2014/main" id="{534E993C-76E3-BDEE-B96C-05B51B8009BA}"/>
                  </a:ext>
                </a:extLst>
              </p:cNvPr>
              <p:cNvSpPr/>
              <p:nvPr/>
            </p:nvSpPr>
            <p:spPr>
              <a:xfrm>
                <a:off x="5253736" y="14701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 288">
                <a:extLst>
                  <a:ext uri="{FF2B5EF4-FFF2-40B4-BE49-F238E27FC236}">
                    <a16:creationId xmlns:a16="http://schemas.microsoft.com/office/drawing/2014/main" id="{09600B06-5161-20A6-E454-6D87FCF6EFE3}"/>
                  </a:ext>
                </a:extLst>
              </p:cNvPr>
              <p:cNvSpPr/>
              <p:nvPr/>
            </p:nvSpPr>
            <p:spPr>
              <a:xfrm>
                <a:off x="5120386" y="16416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0" name="Content Placeholder 6" descr="Man with solid fill">
              <a:extLst>
                <a:ext uri="{FF2B5EF4-FFF2-40B4-BE49-F238E27FC236}">
                  <a16:creationId xmlns:a16="http://schemas.microsoft.com/office/drawing/2014/main" id="{145E57C1-5D72-1B4C-AE3F-9433BD1D155B}"/>
                </a:ext>
              </a:extLst>
            </p:cNvPr>
            <p:cNvGrpSpPr/>
            <p:nvPr/>
          </p:nvGrpSpPr>
          <p:grpSpPr>
            <a:xfrm>
              <a:off x="5120386" y="2384572"/>
              <a:ext cx="419100" cy="857250"/>
              <a:chOff x="5120386" y="2384572"/>
              <a:chExt cx="419100" cy="857250"/>
            </a:xfrm>
            <a:solidFill>
              <a:srgbClr val="000000"/>
            </a:solidFill>
          </p:grpSpPr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87E09910-34B0-2240-98D9-201782D094B8}"/>
                  </a:ext>
                </a:extLst>
              </p:cNvPr>
              <p:cNvSpPr/>
              <p:nvPr/>
            </p:nvSpPr>
            <p:spPr>
              <a:xfrm>
                <a:off x="5253736" y="23845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35A0D03D-9C57-9C3E-28B8-B09BE44AADDB}"/>
                  </a:ext>
                </a:extLst>
              </p:cNvPr>
              <p:cNvSpPr/>
              <p:nvPr/>
            </p:nvSpPr>
            <p:spPr>
              <a:xfrm>
                <a:off x="5120386" y="25560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3" name="Content Placeholder 6" descr="Man with solid fill">
              <a:extLst>
                <a:ext uri="{FF2B5EF4-FFF2-40B4-BE49-F238E27FC236}">
                  <a16:creationId xmlns:a16="http://schemas.microsoft.com/office/drawing/2014/main" id="{E34E4752-0204-A3BB-9539-816B64C81929}"/>
                </a:ext>
              </a:extLst>
            </p:cNvPr>
            <p:cNvGrpSpPr/>
            <p:nvPr/>
          </p:nvGrpSpPr>
          <p:grpSpPr>
            <a:xfrm>
              <a:off x="5120386" y="3298972"/>
              <a:ext cx="419100" cy="857250"/>
              <a:chOff x="5120386" y="3298972"/>
              <a:chExt cx="419100" cy="857250"/>
            </a:xfrm>
            <a:solidFill>
              <a:srgbClr val="0070C0"/>
            </a:solidFill>
          </p:grpSpPr>
          <p:sp>
            <p:nvSpPr>
              <p:cNvPr id="294" name="Freeform 293">
                <a:extLst>
                  <a:ext uri="{FF2B5EF4-FFF2-40B4-BE49-F238E27FC236}">
                    <a16:creationId xmlns:a16="http://schemas.microsoft.com/office/drawing/2014/main" id="{9BF70C27-3642-392B-CEF3-08A1386F01D4}"/>
                  </a:ext>
                </a:extLst>
              </p:cNvPr>
              <p:cNvSpPr/>
              <p:nvPr/>
            </p:nvSpPr>
            <p:spPr>
              <a:xfrm>
                <a:off x="5253736" y="32989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 294">
                <a:extLst>
                  <a:ext uri="{FF2B5EF4-FFF2-40B4-BE49-F238E27FC236}">
                    <a16:creationId xmlns:a16="http://schemas.microsoft.com/office/drawing/2014/main" id="{6CAEFEDD-C71B-28A6-FFC7-86621A45F8AC}"/>
                  </a:ext>
                </a:extLst>
              </p:cNvPr>
              <p:cNvSpPr/>
              <p:nvPr/>
            </p:nvSpPr>
            <p:spPr>
              <a:xfrm>
                <a:off x="5120386" y="34704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6" name="Content Placeholder 6" descr="Man with solid fill">
              <a:extLst>
                <a:ext uri="{FF2B5EF4-FFF2-40B4-BE49-F238E27FC236}">
                  <a16:creationId xmlns:a16="http://schemas.microsoft.com/office/drawing/2014/main" id="{5F65A849-EC3B-13D5-B2EA-C16A3C662410}"/>
                </a:ext>
              </a:extLst>
            </p:cNvPr>
            <p:cNvGrpSpPr/>
            <p:nvPr/>
          </p:nvGrpSpPr>
          <p:grpSpPr>
            <a:xfrm>
              <a:off x="5120386" y="4213372"/>
              <a:ext cx="419100" cy="857250"/>
              <a:chOff x="5120386" y="4213372"/>
              <a:chExt cx="419100" cy="857250"/>
            </a:xfrm>
            <a:solidFill>
              <a:srgbClr val="000000"/>
            </a:solidFill>
          </p:grpSpPr>
          <p:sp>
            <p:nvSpPr>
              <p:cNvPr id="297" name="Freeform 296">
                <a:extLst>
                  <a:ext uri="{FF2B5EF4-FFF2-40B4-BE49-F238E27FC236}">
                    <a16:creationId xmlns:a16="http://schemas.microsoft.com/office/drawing/2014/main" id="{4B066783-3672-B09D-6DB4-30DAAF564EFD}"/>
                  </a:ext>
                </a:extLst>
              </p:cNvPr>
              <p:cNvSpPr/>
              <p:nvPr/>
            </p:nvSpPr>
            <p:spPr>
              <a:xfrm>
                <a:off x="5253736" y="42133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 297">
                <a:extLst>
                  <a:ext uri="{FF2B5EF4-FFF2-40B4-BE49-F238E27FC236}">
                    <a16:creationId xmlns:a16="http://schemas.microsoft.com/office/drawing/2014/main" id="{A43BA841-B99B-6F6B-E6A5-E235C2400D4D}"/>
                  </a:ext>
                </a:extLst>
              </p:cNvPr>
              <p:cNvSpPr/>
              <p:nvPr/>
            </p:nvSpPr>
            <p:spPr>
              <a:xfrm>
                <a:off x="5120386" y="43848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9" name="Content Placeholder 6" descr="Man with solid fill">
              <a:extLst>
                <a:ext uri="{FF2B5EF4-FFF2-40B4-BE49-F238E27FC236}">
                  <a16:creationId xmlns:a16="http://schemas.microsoft.com/office/drawing/2014/main" id="{89D44730-BC88-97AA-E9BC-DBD39B699D58}"/>
                </a:ext>
              </a:extLst>
            </p:cNvPr>
            <p:cNvGrpSpPr/>
            <p:nvPr/>
          </p:nvGrpSpPr>
          <p:grpSpPr>
            <a:xfrm>
              <a:off x="5120386" y="5127772"/>
              <a:ext cx="419100" cy="857250"/>
              <a:chOff x="5120386" y="5127772"/>
              <a:chExt cx="419100" cy="857250"/>
            </a:xfrm>
            <a:solidFill>
              <a:srgbClr val="C00000"/>
            </a:solidFill>
          </p:grpSpPr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7B153D80-800A-8D0A-6700-96B298C6A370}"/>
                  </a:ext>
                </a:extLst>
              </p:cNvPr>
              <p:cNvSpPr/>
              <p:nvPr/>
            </p:nvSpPr>
            <p:spPr>
              <a:xfrm>
                <a:off x="5253736" y="512777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2656D17C-1F90-2759-D2B2-6478E087E116}"/>
                  </a:ext>
                </a:extLst>
              </p:cNvPr>
              <p:cNvSpPr/>
              <p:nvPr/>
            </p:nvSpPr>
            <p:spPr>
              <a:xfrm>
                <a:off x="5120386" y="529922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2" name="Content Placeholder 6" descr="Man with solid fill">
              <a:extLst>
                <a:ext uri="{FF2B5EF4-FFF2-40B4-BE49-F238E27FC236}">
                  <a16:creationId xmlns:a16="http://schemas.microsoft.com/office/drawing/2014/main" id="{73056C94-29B0-D807-6FFB-D685F04E61DC}"/>
                </a:ext>
              </a:extLst>
            </p:cNvPr>
            <p:cNvGrpSpPr/>
            <p:nvPr/>
          </p:nvGrpSpPr>
          <p:grpSpPr>
            <a:xfrm>
              <a:off x="172971" y="572704"/>
              <a:ext cx="419100" cy="857250"/>
              <a:chOff x="172971" y="572704"/>
              <a:chExt cx="419100" cy="857250"/>
            </a:xfrm>
            <a:solidFill>
              <a:srgbClr val="000000"/>
            </a:solidFill>
          </p:grpSpPr>
          <p:sp>
            <p:nvSpPr>
              <p:cNvPr id="303" name="Freeform 302">
                <a:extLst>
                  <a:ext uri="{FF2B5EF4-FFF2-40B4-BE49-F238E27FC236}">
                    <a16:creationId xmlns:a16="http://schemas.microsoft.com/office/drawing/2014/main" id="{EDD4574D-1C7A-3267-44CA-DD1A13EBCC32}"/>
                  </a:ext>
                </a:extLst>
              </p:cNvPr>
              <p:cNvSpPr/>
              <p:nvPr/>
            </p:nvSpPr>
            <p:spPr>
              <a:xfrm>
                <a:off x="306321" y="57270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 303">
                <a:extLst>
                  <a:ext uri="{FF2B5EF4-FFF2-40B4-BE49-F238E27FC236}">
                    <a16:creationId xmlns:a16="http://schemas.microsoft.com/office/drawing/2014/main" id="{8A6D9B11-FB4A-9EC8-9401-85E64B7ED9DB}"/>
                  </a:ext>
                </a:extLst>
              </p:cNvPr>
              <p:cNvSpPr/>
              <p:nvPr/>
            </p:nvSpPr>
            <p:spPr>
              <a:xfrm>
                <a:off x="172971" y="74415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531DD2C-D017-FF9A-FC22-AEFFF262CA72}"/>
                </a:ext>
              </a:extLst>
            </p:cNvPr>
            <p:cNvSpPr txBox="1"/>
            <p:nvPr/>
          </p:nvSpPr>
          <p:spPr>
            <a:xfrm>
              <a:off x="5960533" y="1066652"/>
              <a:ext cx="5943600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From our </a:t>
              </a:r>
              <a:r>
                <a:rPr lang="en-US" sz="2800" b="1" dirty="0"/>
                <a:t>red sample alone</a:t>
              </a:r>
              <a:r>
                <a:rPr lang="en-US" sz="2800" dirty="0"/>
                <a:t>, we don’t know how well it captures the population.</a:t>
              </a:r>
            </a:p>
            <a:p>
              <a:endParaRPr lang="en-US" sz="2800" dirty="0"/>
            </a:p>
            <a:p>
              <a:r>
                <a:rPr lang="en-US" sz="2800" dirty="0"/>
                <a:t>If we had access to many samples, we’d get a better picture of the population AND how the red sample relates to the population.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B57CE94-9E87-181A-F535-39652B66BF1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460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6661-C4C0-8141-8BDC-8DEC1403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643" y="-561881"/>
            <a:ext cx="11740896" cy="768731"/>
          </a:xfrm>
        </p:spPr>
        <p:txBody>
          <a:bodyPr>
            <a:normAutofit/>
          </a:bodyPr>
          <a:lstStyle/>
          <a:p>
            <a:r>
              <a:rPr lang="en-US" dirty="0"/>
              <a:t>Let’s do a more concrete example with height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99CBC4-45AC-E643-97A2-29CCD6006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24" y="1931384"/>
            <a:ext cx="3974042" cy="4654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Population: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39C3B7-A5BE-CA4A-B655-45D234DE00CC}"/>
                  </a:ext>
                </a:extLst>
              </p:cNvPr>
              <p:cNvSpPr txBox="1"/>
              <p:nvPr/>
            </p:nvSpPr>
            <p:spPr>
              <a:xfrm>
                <a:off x="265642" y="5198690"/>
                <a:ext cx="37084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=65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inches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𝑖𝑛𝑐h𝑒𝑠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39C3B7-A5BE-CA4A-B655-45D234DE0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42" y="5198690"/>
                <a:ext cx="3708400" cy="954107"/>
              </a:xfrm>
              <a:prstGeom prst="rect">
                <a:avLst/>
              </a:prstGeom>
              <a:blipFill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 descr="Chart, histogram&#10;&#10;Description automatically generated">
            <a:extLst>
              <a:ext uri="{FF2B5EF4-FFF2-40B4-BE49-F238E27FC236}">
                <a16:creationId xmlns:a16="http://schemas.microsoft.com/office/drawing/2014/main" id="{B63168B2-DE83-394C-B0F7-F6619416C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152" y="2292700"/>
            <a:ext cx="4188821" cy="295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41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99CBC4-45AC-E643-97A2-29CCD6006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24" y="1931384"/>
            <a:ext cx="3974042" cy="4654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Population: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39C3B7-A5BE-CA4A-B655-45D234DE00CC}"/>
                  </a:ext>
                </a:extLst>
              </p:cNvPr>
              <p:cNvSpPr txBox="1"/>
              <p:nvPr/>
            </p:nvSpPr>
            <p:spPr>
              <a:xfrm>
                <a:off x="265642" y="5198690"/>
                <a:ext cx="37084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=65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inches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𝑖𝑛𝑐h𝑒𝑠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39C3B7-A5BE-CA4A-B655-45D234DE0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42" y="5198690"/>
                <a:ext cx="3708400" cy="954107"/>
              </a:xfrm>
              <a:prstGeom prst="rect">
                <a:avLst/>
              </a:prstGeom>
              <a:blipFill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E01F3A-F11E-474B-988E-C41DF513CE3D}"/>
                  </a:ext>
                </a:extLst>
              </p:cNvPr>
              <p:cNvSpPr txBox="1"/>
              <p:nvPr/>
            </p:nvSpPr>
            <p:spPr>
              <a:xfrm>
                <a:off x="5098034" y="1304756"/>
                <a:ext cx="2243137" cy="707886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Sample 50 people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=65.1,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=2.8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E01F3A-F11E-474B-988E-C41DF513C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034" y="1304756"/>
                <a:ext cx="2243137" cy="707886"/>
              </a:xfrm>
              <a:prstGeom prst="rect">
                <a:avLst/>
              </a:prstGeom>
              <a:blipFill>
                <a:blip r:embed="rId3"/>
                <a:stretch>
                  <a:fillRect l="-1657" t="-1695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D1B816-B0BA-D045-BAC0-2852E5851BF6}"/>
                  </a:ext>
                </a:extLst>
              </p:cNvPr>
              <p:cNvSpPr txBox="1"/>
              <p:nvPr/>
            </p:nvSpPr>
            <p:spPr>
              <a:xfrm>
                <a:off x="5098034" y="2123425"/>
                <a:ext cx="2243137" cy="707886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Sample 50 people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=64.7,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000" dirty="0"/>
                  <a:t>.1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D1B816-B0BA-D045-BAC0-2852E5851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034" y="2123425"/>
                <a:ext cx="2243137" cy="707886"/>
              </a:xfrm>
              <a:prstGeom prst="rect">
                <a:avLst/>
              </a:prstGeom>
              <a:blipFill>
                <a:blip r:embed="rId4"/>
                <a:stretch>
                  <a:fillRect l="-1657" t="-1667" b="-10000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46BCAF-A28B-5C47-9715-A7A6C1195515}"/>
                  </a:ext>
                </a:extLst>
              </p:cNvPr>
              <p:cNvSpPr txBox="1"/>
              <p:nvPr/>
            </p:nvSpPr>
            <p:spPr>
              <a:xfrm>
                <a:off x="5098034" y="2923620"/>
                <a:ext cx="2243137" cy="707886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Sample 50 people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=64.7,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46BCAF-A28B-5C47-9715-A7A6C1195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034" y="2923620"/>
                <a:ext cx="2243137" cy="707886"/>
              </a:xfrm>
              <a:prstGeom prst="rect">
                <a:avLst/>
              </a:prstGeom>
              <a:blipFill>
                <a:blip r:embed="rId5"/>
                <a:stretch>
                  <a:fillRect l="-1657" t="-1667"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A9B57C-0CB1-BF4B-8D65-4E0E06A68261}"/>
                  </a:ext>
                </a:extLst>
              </p:cNvPr>
              <p:cNvSpPr txBox="1"/>
              <p:nvPr/>
            </p:nvSpPr>
            <p:spPr>
              <a:xfrm>
                <a:off x="5098033" y="3764380"/>
                <a:ext cx="2243137" cy="707886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Sample 50 people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=66.1,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=3.4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A9B57C-0CB1-BF4B-8D65-4E0E06A68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033" y="3764380"/>
                <a:ext cx="2243137" cy="707886"/>
              </a:xfrm>
              <a:prstGeom prst="rect">
                <a:avLst/>
              </a:prstGeom>
              <a:blipFill>
                <a:blip r:embed="rId6"/>
                <a:stretch>
                  <a:fillRect l="-1657" t="-3390"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F09104-3558-EB44-B857-72FB71BD798E}"/>
                  </a:ext>
                </a:extLst>
              </p:cNvPr>
              <p:cNvSpPr txBox="1"/>
              <p:nvPr/>
            </p:nvSpPr>
            <p:spPr>
              <a:xfrm>
                <a:off x="5098030" y="4605140"/>
                <a:ext cx="2243137" cy="70788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Sample 50 people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=65.3,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=2.9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F09104-3558-EB44-B857-72FB71BD7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030" y="4605140"/>
                <a:ext cx="2243137" cy="707886"/>
              </a:xfrm>
              <a:prstGeom prst="rect">
                <a:avLst/>
              </a:prstGeom>
              <a:blipFill>
                <a:blip r:embed="rId7"/>
                <a:stretch>
                  <a:fillRect l="-1657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405F29-5A55-C14B-B9DF-7C1571641461}"/>
                  </a:ext>
                </a:extLst>
              </p:cNvPr>
              <p:cNvSpPr txBox="1"/>
              <p:nvPr/>
            </p:nvSpPr>
            <p:spPr>
              <a:xfrm>
                <a:off x="5098030" y="5870056"/>
                <a:ext cx="2243137" cy="707886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Sample 50 people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=64.9,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000" dirty="0"/>
                  <a:t>.2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405F29-5A55-C14B-B9DF-7C1571641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030" y="5870056"/>
                <a:ext cx="2243137" cy="707886"/>
              </a:xfrm>
              <a:prstGeom prst="rect">
                <a:avLst/>
              </a:prstGeom>
              <a:blipFill>
                <a:blip r:embed="rId8"/>
                <a:stretch>
                  <a:fillRect l="-1657" t="-1667" b="-11667"/>
                </a:stretch>
              </a:blipFill>
              <a:ln w="381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E57C5BE-C51B-7A48-9378-84A2D34FBC5B}"/>
              </a:ext>
            </a:extLst>
          </p:cNvPr>
          <p:cNvSpPr txBox="1"/>
          <p:nvPr/>
        </p:nvSpPr>
        <p:spPr>
          <a:xfrm>
            <a:off x="6003031" y="526631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79B9F-C0E9-644C-AB1D-1736634FC53D}"/>
              </a:ext>
            </a:extLst>
          </p:cNvPr>
          <p:cNvSpPr txBox="1"/>
          <p:nvPr/>
        </p:nvSpPr>
        <p:spPr>
          <a:xfrm>
            <a:off x="4727822" y="1474032"/>
            <a:ext cx="22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EB92D5-37E7-1847-BFE8-3B1C1C74970A}"/>
              </a:ext>
            </a:extLst>
          </p:cNvPr>
          <p:cNvSpPr txBox="1"/>
          <p:nvPr/>
        </p:nvSpPr>
        <p:spPr>
          <a:xfrm>
            <a:off x="4704701" y="2292701"/>
            <a:ext cx="22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8DF057-505C-4C42-96AA-859F8817210F}"/>
              </a:ext>
            </a:extLst>
          </p:cNvPr>
          <p:cNvSpPr txBox="1"/>
          <p:nvPr/>
        </p:nvSpPr>
        <p:spPr>
          <a:xfrm>
            <a:off x="4727822" y="3092893"/>
            <a:ext cx="22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64AB0F-A394-2B41-8C61-1D0BA95E1657}"/>
              </a:ext>
            </a:extLst>
          </p:cNvPr>
          <p:cNvSpPr txBox="1"/>
          <p:nvPr/>
        </p:nvSpPr>
        <p:spPr>
          <a:xfrm>
            <a:off x="4727822" y="3933653"/>
            <a:ext cx="22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46C745-62B6-2946-8CE6-41BF604AEBAF}"/>
              </a:ext>
            </a:extLst>
          </p:cNvPr>
          <p:cNvSpPr txBox="1"/>
          <p:nvPr/>
        </p:nvSpPr>
        <p:spPr>
          <a:xfrm>
            <a:off x="4712471" y="4774413"/>
            <a:ext cx="22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9E8268-2B55-3D46-ACDD-B58B7F30C153}"/>
              </a:ext>
            </a:extLst>
          </p:cNvPr>
          <p:cNvSpPr txBox="1"/>
          <p:nvPr/>
        </p:nvSpPr>
        <p:spPr>
          <a:xfrm>
            <a:off x="4327704" y="6039334"/>
            <a:ext cx="75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1000</a:t>
            </a:r>
          </a:p>
        </p:txBody>
      </p:sp>
      <p:pic>
        <p:nvPicPr>
          <p:cNvPr id="28" name="Picture 27" descr="Chart, histogram&#10;&#10;Description automatically generated">
            <a:extLst>
              <a:ext uri="{FF2B5EF4-FFF2-40B4-BE49-F238E27FC236}">
                <a16:creationId xmlns:a16="http://schemas.microsoft.com/office/drawing/2014/main" id="{B63168B2-DE83-394C-B0F7-F6619416C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1152" y="2292700"/>
            <a:ext cx="4188821" cy="2953512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23B69DD2-7F0A-E44C-AD8F-704829C67893}"/>
              </a:ext>
            </a:extLst>
          </p:cNvPr>
          <p:cNvSpPr txBox="1">
            <a:spLocks/>
          </p:cNvSpPr>
          <p:nvPr/>
        </p:nvSpPr>
        <p:spPr>
          <a:xfrm>
            <a:off x="265643" y="-561881"/>
            <a:ext cx="11740896" cy="768731"/>
          </a:xfrm>
          <a:prstGeom prst="rect">
            <a:avLst/>
          </a:prstGeom>
        </p:spPr>
        <p:txBody>
          <a:bodyPr vert="horz" lIns="110836" tIns="55418" rIns="110836" bIns="55418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333"/>
              <a:t>Let’s do a more concrete example with height</a:t>
            </a:r>
            <a:endParaRPr lang="en-US" sz="5333" dirty="0"/>
          </a:p>
        </p:txBody>
      </p:sp>
    </p:spTree>
    <p:extLst>
      <p:ext uri="{BB962C8B-B14F-4D97-AF65-F5344CB8AC3E}">
        <p14:creationId xmlns:p14="http://schemas.microsoft.com/office/powerpoint/2010/main" val="1312203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99CBC4-45AC-E643-97A2-29CCD6006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21" y="1553300"/>
            <a:ext cx="3974042" cy="4654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Population: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39C3B7-A5BE-CA4A-B655-45D234DE00CC}"/>
                  </a:ext>
                </a:extLst>
              </p:cNvPr>
              <p:cNvSpPr txBox="1"/>
              <p:nvPr/>
            </p:nvSpPr>
            <p:spPr>
              <a:xfrm>
                <a:off x="265642" y="5345385"/>
                <a:ext cx="37084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=65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inches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𝑖𝑛𝑐h𝑒𝑠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39C3B7-A5BE-CA4A-B655-45D234DE0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42" y="5345385"/>
                <a:ext cx="3708400" cy="954107"/>
              </a:xfrm>
              <a:prstGeom prst="rect">
                <a:avLst/>
              </a:prstGeom>
              <a:blipFill>
                <a:blip r:embed="rId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D452A582-6193-5769-9439-75DE4341B4C7}"/>
              </a:ext>
            </a:extLst>
          </p:cNvPr>
          <p:cNvGrpSpPr/>
          <p:nvPr/>
        </p:nvGrpSpPr>
        <p:grpSpPr>
          <a:xfrm>
            <a:off x="4327704" y="1304756"/>
            <a:ext cx="3013467" cy="5273186"/>
            <a:chOff x="4327704" y="1304756"/>
            <a:chExt cx="3013467" cy="52731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8E01F3A-F11E-474B-988E-C41DF513CE3D}"/>
                    </a:ext>
                  </a:extLst>
                </p:cNvPr>
                <p:cNvSpPr txBox="1"/>
                <p:nvPr/>
              </p:nvSpPr>
              <p:spPr>
                <a:xfrm>
                  <a:off x="5098034" y="1304756"/>
                  <a:ext cx="2243137" cy="707886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Sample 50 people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=65.1,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=2.8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8E01F3A-F11E-474B-988E-C41DF513C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034" y="1304756"/>
                  <a:ext cx="2243137" cy="707886"/>
                </a:xfrm>
                <a:prstGeom prst="rect">
                  <a:avLst/>
                </a:prstGeom>
                <a:blipFill>
                  <a:blip r:embed="rId4"/>
                  <a:stretch>
                    <a:fillRect l="-1657" t="-1695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3D1B816-B0BA-D045-BAC0-2852E5851BF6}"/>
                    </a:ext>
                  </a:extLst>
                </p:cNvPr>
                <p:cNvSpPr txBox="1"/>
                <p:nvPr/>
              </p:nvSpPr>
              <p:spPr>
                <a:xfrm>
                  <a:off x="5098034" y="2123425"/>
                  <a:ext cx="2243137" cy="707886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Sample 50 people</a:t>
                  </a:r>
                </a:p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=64.7,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a14:m>
                  <a:r>
                    <a:rPr lang="en-US" sz="2000" dirty="0"/>
                    <a:t>.1</a:t>
                  </a: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3D1B816-B0BA-D045-BAC0-2852E5851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034" y="2123425"/>
                  <a:ext cx="2243137" cy="707886"/>
                </a:xfrm>
                <a:prstGeom prst="rect">
                  <a:avLst/>
                </a:prstGeom>
                <a:blipFill>
                  <a:blip r:embed="rId5"/>
                  <a:stretch>
                    <a:fillRect l="-1657" t="-1667" b="-10000"/>
                  </a:stretch>
                </a:blipFill>
                <a:ln w="3810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146BCAF-A28B-5C47-9715-A7A6C1195515}"/>
                    </a:ext>
                  </a:extLst>
                </p:cNvPr>
                <p:cNvSpPr txBox="1"/>
                <p:nvPr/>
              </p:nvSpPr>
              <p:spPr>
                <a:xfrm>
                  <a:off x="5098034" y="2923620"/>
                  <a:ext cx="2243137" cy="707886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Sample 50 people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=64.7,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=2.5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146BCAF-A28B-5C47-9715-A7A6C11955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034" y="2923620"/>
                  <a:ext cx="2243137" cy="707886"/>
                </a:xfrm>
                <a:prstGeom prst="rect">
                  <a:avLst/>
                </a:prstGeom>
                <a:blipFill>
                  <a:blip r:embed="rId6"/>
                  <a:stretch>
                    <a:fillRect l="-1657" t="-1667"/>
                  </a:stretch>
                </a:blipFill>
                <a:ln w="381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3A9B57C-0CB1-BF4B-8D65-4E0E06A68261}"/>
                    </a:ext>
                  </a:extLst>
                </p:cNvPr>
                <p:cNvSpPr txBox="1"/>
                <p:nvPr/>
              </p:nvSpPr>
              <p:spPr>
                <a:xfrm>
                  <a:off x="5098033" y="3764380"/>
                  <a:ext cx="2243137" cy="707886"/>
                </a:xfrm>
                <a:prstGeom prst="rect">
                  <a:avLst/>
                </a:prstGeom>
                <a:noFill/>
                <a:ln w="38100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Sample 50 people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=66.1,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=3.4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3A9B57C-0CB1-BF4B-8D65-4E0E06A682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033" y="3764380"/>
                  <a:ext cx="2243137" cy="707886"/>
                </a:xfrm>
                <a:prstGeom prst="rect">
                  <a:avLst/>
                </a:prstGeom>
                <a:blipFill>
                  <a:blip r:embed="rId7"/>
                  <a:stretch>
                    <a:fillRect l="-1657" t="-3390"/>
                  </a:stretch>
                </a:blipFill>
                <a:ln w="3810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BF09104-3558-EB44-B857-72FB71BD798E}"/>
                    </a:ext>
                  </a:extLst>
                </p:cNvPr>
                <p:cNvSpPr txBox="1"/>
                <p:nvPr/>
              </p:nvSpPr>
              <p:spPr>
                <a:xfrm>
                  <a:off x="5098030" y="4605140"/>
                  <a:ext cx="2243137" cy="707886"/>
                </a:xfrm>
                <a:prstGeom prst="rect">
                  <a:avLst/>
                </a:prstGeom>
                <a:noFill/>
                <a:ln w="38100">
                  <a:solidFill>
                    <a:srgbClr val="7030A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Sample 50 people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=65.3,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=2.9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BF09104-3558-EB44-B857-72FB71BD79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030" y="4605140"/>
                  <a:ext cx="2243137" cy="707886"/>
                </a:xfrm>
                <a:prstGeom prst="rect">
                  <a:avLst/>
                </a:prstGeom>
                <a:blipFill>
                  <a:blip r:embed="rId8"/>
                  <a:stretch>
                    <a:fillRect l="-1657"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A405F29-5A55-C14B-B9DF-7C1571641461}"/>
                    </a:ext>
                  </a:extLst>
                </p:cNvPr>
                <p:cNvSpPr txBox="1"/>
                <p:nvPr/>
              </p:nvSpPr>
              <p:spPr>
                <a:xfrm>
                  <a:off x="5098030" y="5870056"/>
                  <a:ext cx="2243137" cy="707886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Sample 50 people</a:t>
                  </a:r>
                </a:p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=64.9,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a14:m>
                  <a:r>
                    <a:rPr lang="en-US" sz="2000" dirty="0"/>
                    <a:t>.2</a:t>
                  </a: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A405F29-5A55-C14B-B9DF-7C15716414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030" y="5870056"/>
                  <a:ext cx="2243137" cy="707886"/>
                </a:xfrm>
                <a:prstGeom prst="rect">
                  <a:avLst/>
                </a:prstGeom>
                <a:blipFill>
                  <a:blip r:embed="rId9"/>
                  <a:stretch>
                    <a:fillRect l="-1657" t="-1667" b="-11667"/>
                  </a:stretch>
                </a:blipFill>
                <a:ln w="38100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57C5BE-C51B-7A48-9378-84A2D34FBC5B}"/>
                </a:ext>
              </a:extLst>
            </p:cNvPr>
            <p:cNvSpPr txBox="1"/>
            <p:nvPr/>
          </p:nvSpPr>
          <p:spPr>
            <a:xfrm>
              <a:off x="6003031" y="526631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4D79B9F-C0E9-644C-AB1D-1736634FC53D}"/>
                </a:ext>
              </a:extLst>
            </p:cNvPr>
            <p:cNvSpPr txBox="1"/>
            <p:nvPr/>
          </p:nvSpPr>
          <p:spPr>
            <a:xfrm>
              <a:off x="4727822" y="1474032"/>
              <a:ext cx="229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EB92D5-37E7-1847-BFE8-3B1C1C74970A}"/>
                </a:ext>
              </a:extLst>
            </p:cNvPr>
            <p:cNvSpPr txBox="1"/>
            <p:nvPr/>
          </p:nvSpPr>
          <p:spPr>
            <a:xfrm>
              <a:off x="4704701" y="2292701"/>
              <a:ext cx="229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8DF057-505C-4C42-96AA-859F8817210F}"/>
                </a:ext>
              </a:extLst>
            </p:cNvPr>
            <p:cNvSpPr txBox="1"/>
            <p:nvPr/>
          </p:nvSpPr>
          <p:spPr>
            <a:xfrm>
              <a:off x="4727822" y="3092893"/>
              <a:ext cx="229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64AB0F-A394-2B41-8C61-1D0BA95E1657}"/>
                </a:ext>
              </a:extLst>
            </p:cNvPr>
            <p:cNvSpPr txBox="1"/>
            <p:nvPr/>
          </p:nvSpPr>
          <p:spPr>
            <a:xfrm>
              <a:off x="4727822" y="3933653"/>
              <a:ext cx="229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46C745-62B6-2946-8CE6-41BF604AEBAF}"/>
                </a:ext>
              </a:extLst>
            </p:cNvPr>
            <p:cNvSpPr txBox="1"/>
            <p:nvPr/>
          </p:nvSpPr>
          <p:spPr>
            <a:xfrm>
              <a:off x="4712471" y="4774413"/>
              <a:ext cx="229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E8268-2B55-3D46-ACDD-B58B7F30C153}"/>
                </a:ext>
              </a:extLst>
            </p:cNvPr>
            <p:cNvSpPr txBox="1"/>
            <p:nvPr/>
          </p:nvSpPr>
          <p:spPr>
            <a:xfrm>
              <a:off x="4327704" y="6039334"/>
              <a:ext cx="753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1000</a:t>
              </a:r>
            </a:p>
          </p:txBody>
        </p:sp>
      </p:grp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BBCBAB0A-57A2-374B-9F53-CA3A0EC0B335}"/>
              </a:ext>
            </a:extLst>
          </p:cNvPr>
          <p:cNvSpPr txBox="1">
            <a:spLocks/>
          </p:cNvSpPr>
          <p:nvPr/>
        </p:nvSpPr>
        <p:spPr>
          <a:xfrm>
            <a:off x="8067706" y="1560063"/>
            <a:ext cx="3974042" cy="4654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Sampling Distribution: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880E6A-A53F-5641-913B-022F0D52C22A}"/>
                  </a:ext>
                </a:extLst>
              </p:cNvPr>
              <p:cNvSpPr txBox="1"/>
              <p:nvPr/>
            </p:nvSpPr>
            <p:spPr>
              <a:xfrm>
                <a:off x="8217958" y="5454558"/>
                <a:ext cx="37084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sz="2800">
                          <a:latin typeface="Cambria Math" panose="02040503050406030204" pitchFamily="18" charset="0"/>
                        </a:rPr>
                        <m:t>=64.9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inches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=0.44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𝑖𝑛𝑐h𝑒𝑠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880E6A-A53F-5641-913B-022F0D52C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958" y="5454558"/>
                <a:ext cx="3708400" cy="954107"/>
              </a:xfrm>
              <a:prstGeom prst="rect">
                <a:avLst/>
              </a:prstGeom>
              <a:blipFill>
                <a:blip r:embed="rId10"/>
                <a:stretch>
                  <a:fillRect t="-3947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 descr="Chart, histogram&#10;&#10;Description automatically generated">
            <a:extLst>
              <a:ext uri="{FF2B5EF4-FFF2-40B4-BE49-F238E27FC236}">
                <a16:creationId xmlns:a16="http://schemas.microsoft.com/office/drawing/2014/main" id="{B63168B2-DE83-394C-B0F7-F6619416CA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152" y="2292700"/>
            <a:ext cx="4188821" cy="2953512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1F10AF21-6CDC-7B41-9331-6BA6422FBE40}"/>
              </a:ext>
            </a:extLst>
          </p:cNvPr>
          <p:cNvSpPr txBox="1">
            <a:spLocks/>
          </p:cNvSpPr>
          <p:nvPr/>
        </p:nvSpPr>
        <p:spPr>
          <a:xfrm>
            <a:off x="265643" y="-561881"/>
            <a:ext cx="11740896" cy="768731"/>
          </a:xfrm>
          <a:prstGeom prst="rect">
            <a:avLst/>
          </a:prstGeom>
        </p:spPr>
        <p:txBody>
          <a:bodyPr vert="horz" lIns="110836" tIns="55418" rIns="110836" bIns="55418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333"/>
              <a:t>Let’s do a more concrete example with height</a:t>
            </a:r>
            <a:endParaRPr lang="en-US" sz="5333" dirty="0"/>
          </a:p>
        </p:txBody>
      </p:sp>
      <p:pic>
        <p:nvPicPr>
          <p:cNvPr id="38" name="Picture 37" descr="Chart&#10;&#10;Description automatically generated">
            <a:extLst>
              <a:ext uri="{FF2B5EF4-FFF2-40B4-BE49-F238E27FC236}">
                <a16:creationId xmlns:a16="http://schemas.microsoft.com/office/drawing/2014/main" id="{219B2813-E416-6243-8426-49FD208D15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14053" y="2197329"/>
            <a:ext cx="4677947" cy="306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47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99CBC4-45AC-E643-97A2-29CCD6006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21" y="529577"/>
            <a:ext cx="3974042" cy="4654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Population: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E01F3A-F11E-474B-988E-C41DF513CE3D}"/>
                  </a:ext>
                </a:extLst>
              </p:cNvPr>
              <p:cNvSpPr txBox="1"/>
              <p:nvPr/>
            </p:nvSpPr>
            <p:spPr>
              <a:xfrm>
                <a:off x="1292576" y="3481811"/>
                <a:ext cx="2243137" cy="707886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Sample 50 people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=65.1,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=2.8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E01F3A-F11E-474B-988E-C41DF513C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576" y="3481811"/>
                <a:ext cx="2243137" cy="707886"/>
              </a:xfrm>
              <a:prstGeom prst="rect">
                <a:avLst/>
              </a:prstGeom>
              <a:blipFill>
                <a:blip r:embed="rId3"/>
                <a:stretch>
                  <a:fillRect l="-2222" t="-1667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9EB92D5-37E7-1847-BFE8-3B1C1C74970A}"/>
              </a:ext>
            </a:extLst>
          </p:cNvPr>
          <p:cNvSpPr txBox="1"/>
          <p:nvPr/>
        </p:nvSpPr>
        <p:spPr>
          <a:xfrm>
            <a:off x="862437" y="3658052"/>
            <a:ext cx="22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BBCBAB0A-57A2-374B-9F53-CA3A0EC0B335}"/>
              </a:ext>
            </a:extLst>
          </p:cNvPr>
          <p:cNvSpPr txBox="1">
            <a:spLocks/>
          </p:cNvSpPr>
          <p:nvPr/>
        </p:nvSpPr>
        <p:spPr>
          <a:xfrm>
            <a:off x="132820" y="5064735"/>
            <a:ext cx="3974042" cy="4654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Sampling Distribution:</a:t>
            </a:r>
          </a:p>
        </p:txBody>
      </p:sp>
      <p:pic>
        <p:nvPicPr>
          <p:cNvPr id="28" name="Picture 27" descr="Chart, histogram&#10;&#10;Description automatically generated">
            <a:extLst>
              <a:ext uri="{FF2B5EF4-FFF2-40B4-BE49-F238E27FC236}">
                <a16:creationId xmlns:a16="http://schemas.microsoft.com/office/drawing/2014/main" id="{B63168B2-DE83-394C-B0F7-F6619416C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50" y="1101233"/>
            <a:ext cx="2538080" cy="1789584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1F10AF21-6CDC-7B41-9331-6BA6422FBE40}"/>
              </a:ext>
            </a:extLst>
          </p:cNvPr>
          <p:cNvSpPr txBox="1">
            <a:spLocks/>
          </p:cNvSpPr>
          <p:nvPr/>
        </p:nvSpPr>
        <p:spPr>
          <a:xfrm>
            <a:off x="265643" y="-561881"/>
            <a:ext cx="11740896" cy="768731"/>
          </a:xfrm>
          <a:prstGeom prst="rect">
            <a:avLst/>
          </a:prstGeom>
        </p:spPr>
        <p:txBody>
          <a:bodyPr vert="horz" lIns="110836" tIns="55418" rIns="110836" bIns="55418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333" dirty="0"/>
              <a:t>Different variabilities</a:t>
            </a:r>
          </a:p>
        </p:txBody>
      </p:sp>
      <p:pic>
        <p:nvPicPr>
          <p:cNvPr id="38" name="Picture 37" descr="Chart&#10;&#10;Description automatically generated">
            <a:extLst>
              <a:ext uri="{FF2B5EF4-FFF2-40B4-BE49-F238E27FC236}">
                <a16:creationId xmlns:a16="http://schemas.microsoft.com/office/drawing/2014/main" id="{219B2813-E416-6243-8426-49FD208D15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050" y="5577585"/>
            <a:ext cx="3052002" cy="1999307"/>
          </a:xfrm>
          <a:prstGeom prst="rect">
            <a:avLst/>
          </a:prstGeom>
        </p:spPr>
      </p:pic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73A9EFFB-9D20-964C-B2C2-E977C9DEAC15}"/>
              </a:ext>
            </a:extLst>
          </p:cNvPr>
          <p:cNvSpPr txBox="1">
            <a:spLocks/>
          </p:cNvSpPr>
          <p:nvPr/>
        </p:nvSpPr>
        <p:spPr>
          <a:xfrm>
            <a:off x="157726" y="3041734"/>
            <a:ext cx="3974042" cy="465402"/>
          </a:xfrm>
          <a:prstGeom prst="rect">
            <a:avLst/>
          </a:prstGeom>
        </p:spPr>
        <p:txBody>
          <a:bodyPr vert="horz" lIns="110836" tIns="55418" rIns="110836" bIns="55418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394" dirty="0"/>
              <a:t>Sample: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880E6A-A53F-5641-913B-022F0D52C22A}"/>
                  </a:ext>
                </a:extLst>
              </p:cNvPr>
              <p:cNvSpPr txBox="1"/>
              <p:nvPr/>
            </p:nvSpPr>
            <p:spPr>
              <a:xfrm>
                <a:off x="2414144" y="5899403"/>
                <a:ext cx="3708400" cy="838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2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2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sz="2424">
                          <a:latin typeface="Cambria Math" panose="02040503050406030204" pitchFamily="18" charset="0"/>
                        </a:rPr>
                        <m:t>=64.9 </m:t>
                      </m:r>
                      <m:r>
                        <m:rPr>
                          <m:sty m:val="p"/>
                        </m:rPr>
                        <a:rPr lang="en-US" sz="2424">
                          <a:latin typeface="Cambria Math" panose="02040503050406030204" pitchFamily="18" charset="0"/>
                        </a:rPr>
                        <m:t>inches</m:t>
                      </m:r>
                    </m:oMath>
                  </m:oMathPara>
                </a14:m>
                <a:endParaRPr lang="en-US" sz="2424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24" i="1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2424" i="1">
                          <a:latin typeface="Cambria Math" panose="02040503050406030204" pitchFamily="18" charset="0"/>
                        </a:rPr>
                        <m:t>=0.44 </m:t>
                      </m:r>
                      <m:r>
                        <a:rPr lang="en-US" sz="2424" i="1">
                          <a:latin typeface="Cambria Math" panose="02040503050406030204" pitchFamily="18" charset="0"/>
                        </a:rPr>
                        <m:t>𝑖𝑛𝑐h𝑒𝑠</m:t>
                      </m:r>
                    </m:oMath>
                  </m:oMathPara>
                </a14:m>
                <a:endParaRPr lang="en-US" sz="2424" dirty="0"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880E6A-A53F-5641-913B-022F0D52C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144" y="5899403"/>
                <a:ext cx="3708400" cy="838435"/>
              </a:xfrm>
              <a:prstGeom prst="rect">
                <a:avLst/>
              </a:prstGeom>
              <a:blipFill>
                <a:blip r:embed="rId6"/>
                <a:stretch>
                  <a:fillRect t="-1493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39C3B7-A5BE-CA4A-B655-45D234DE00CC}"/>
                  </a:ext>
                </a:extLst>
              </p:cNvPr>
              <p:cNvSpPr txBox="1"/>
              <p:nvPr/>
            </p:nvSpPr>
            <p:spPr>
              <a:xfrm>
                <a:off x="2639583" y="1404891"/>
                <a:ext cx="3708400" cy="838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24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24">
                          <a:latin typeface="Cambria Math" panose="02040503050406030204" pitchFamily="18" charset="0"/>
                        </a:rPr>
                        <m:t>=65 </m:t>
                      </m:r>
                      <m:r>
                        <m:rPr>
                          <m:sty m:val="p"/>
                        </m:rPr>
                        <a:rPr lang="en-US" sz="2424">
                          <a:latin typeface="Cambria Math" panose="02040503050406030204" pitchFamily="18" charset="0"/>
                        </a:rPr>
                        <m:t>inches</m:t>
                      </m:r>
                    </m:oMath>
                  </m:oMathPara>
                </a14:m>
                <a:endParaRPr lang="en-US" sz="2424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24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24" i="1"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en-US" sz="2424" i="1">
                          <a:latin typeface="Cambria Math" panose="02040503050406030204" pitchFamily="18" charset="0"/>
                        </a:rPr>
                        <m:t>𝑖𝑛𝑐h𝑒𝑠</m:t>
                      </m:r>
                    </m:oMath>
                  </m:oMathPara>
                </a14:m>
                <a:endParaRPr lang="en-US" sz="2424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39C3B7-A5BE-CA4A-B655-45D234DE0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583" y="1404891"/>
                <a:ext cx="3708400" cy="838435"/>
              </a:xfrm>
              <a:prstGeom prst="rect">
                <a:avLst/>
              </a:prstGeom>
              <a:blipFill>
                <a:blip r:embed="rId7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815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44675-6EFE-5F4A-8318-1820F891F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008" y="1431741"/>
            <a:ext cx="6843002" cy="5230229"/>
          </a:xfrm>
        </p:spPr>
        <p:txBody>
          <a:bodyPr>
            <a:normAutofit/>
          </a:bodyPr>
          <a:lstStyle/>
          <a:p>
            <a:r>
              <a:rPr lang="en-US" dirty="0"/>
              <a:t>We only know mean of the one sample we take</a:t>
            </a:r>
          </a:p>
          <a:p>
            <a:endParaRPr lang="en-US" dirty="0"/>
          </a:p>
          <a:p>
            <a:r>
              <a:rPr lang="en-US" dirty="0"/>
              <a:t>Sampling distribution is centered around the true population mean</a:t>
            </a:r>
          </a:p>
          <a:p>
            <a:endParaRPr lang="en-US" dirty="0"/>
          </a:p>
          <a:p>
            <a:r>
              <a:rPr lang="en-US" dirty="0"/>
              <a:t>Use properties of sampling distribution to see how our sample mean relates to the population mean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BBCBAB0A-57A2-374B-9F53-CA3A0EC0B335}"/>
              </a:ext>
            </a:extLst>
          </p:cNvPr>
          <p:cNvSpPr txBox="1">
            <a:spLocks/>
          </p:cNvSpPr>
          <p:nvPr/>
        </p:nvSpPr>
        <p:spPr>
          <a:xfrm>
            <a:off x="304995" y="1734161"/>
            <a:ext cx="3974042" cy="4654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Sampling Distribution: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880E6A-A53F-5641-913B-022F0D52C22A}"/>
                  </a:ext>
                </a:extLst>
              </p:cNvPr>
              <p:cNvSpPr txBox="1"/>
              <p:nvPr/>
            </p:nvSpPr>
            <p:spPr>
              <a:xfrm>
                <a:off x="437813" y="5256089"/>
                <a:ext cx="37084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sz="2800">
                          <a:latin typeface="Cambria Math" panose="02040503050406030204" pitchFamily="18" charset="0"/>
                        </a:rPr>
                        <m:t>=64.9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inches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=0.44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𝑖𝑛𝑐h𝑒𝑠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880E6A-A53F-5641-913B-022F0D52C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13" y="5256089"/>
                <a:ext cx="3708400" cy="954107"/>
              </a:xfrm>
              <a:prstGeom prst="rect">
                <a:avLst/>
              </a:prstGeom>
              <a:blipFill>
                <a:blip r:embed="rId3"/>
                <a:stretch>
                  <a:fillRect t="-2597"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itle 1">
            <a:extLst>
              <a:ext uri="{FF2B5EF4-FFF2-40B4-BE49-F238E27FC236}">
                <a16:creationId xmlns:a16="http://schemas.microsoft.com/office/drawing/2014/main" id="{247F8E71-661D-884C-AD9C-08CAA770F05C}"/>
              </a:ext>
            </a:extLst>
          </p:cNvPr>
          <p:cNvSpPr txBox="1">
            <a:spLocks/>
          </p:cNvSpPr>
          <p:nvPr/>
        </p:nvSpPr>
        <p:spPr>
          <a:xfrm>
            <a:off x="265643" y="-561881"/>
            <a:ext cx="11740896" cy="768731"/>
          </a:xfrm>
          <a:prstGeom prst="rect">
            <a:avLst/>
          </a:prstGeom>
        </p:spPr>
        <p:txBody>
          <a:bodyPr vert="horz" lIns="110836" tIns="55418" rIns="110836" bIns="55418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333" dirty="0"/>
              <a:t>Sampling Distribution of Sample Means</a:t>
            </a:r>
          </a:p>
        </p:txBody>
      </p:sp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85523209-540E-104E-950F-100C4273B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91659"/>
            <a:ext cx="4677947" cy="3064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3BF6DF-8D97-E00B-ECEA-3FB283F0846B}"/>
              </a:ext>
            </a:extLst>
          </p:cNvPr>
          <p:cNvSpPr txBox="1"/>
          <p:nvPr/>
        </p:nvSpPr>
        <p:spPr>
          <a:xfrm>
            <a:off x="3037114" y="-1045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8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D9DEF-A206-C817-FF13-7C7575C21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914C3A2-2036-E64A-B0E2-32FD688ABB11}"/>
              </a:ext>
            </a:extLst>
          </p:cNvPr>
          <p:cNvGrpSpPr/>
          <p:nvPr/>
        </p:nvGrpSpPr>
        <p:grpSpPr>
          <a:xfrm>
            <a:off x="-93401" y="0"/>
            <a:ext cx="12285401" cy="6858000"/>
            <a:chOff x="-93401" y="0"/>
            <a:chExt cx="12285401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1334C8-9B78-026C-D7A6-024F7E738CD5}"/>
                </a:ext>
              </a:extLst>
            </p:cNvPr>
            <p:cNvSpPr/>
            <p:nvPr/>
          </p:nvSpPr>
          <p:spPr>
            <a:xfrm>
              <a:off x="118871" y="525647"/>
              <a:ext cx="5469128" cy="55033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Content Placeholder 6" descr="Man with solid fill">
              <a:extLst>
                <a:ext uri="{FF2B5EF4-FFF2-40B4-BE49-F238E27FC236}">
                  <a16:creationId xmlns:a16="http://schemas.microsoft.com/office/drawing/2014/main" id="{FB51F003-F3A3-9254-8B2F-45961577A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1456979"/>
              <a:ext cx="914400" cy="914400"/>
            </a:xfrm>
            <a:prstGeom prst="rect">
              <a:avLst/>
            </a:prstGeom>
          </p:spPr>
        </p:pic>
        <p:pic>
          <p:nvPicPr>
            <p:cNvPr id="9" name="Content Placeholder 6" descr="Man with solid fill">
              <a:extLst>
                <a:ext uri="{FF2B5EF4-FFF2-40B4-BE49-F238E27FC236}">
                  <a16:creationId xmlns:a16="http://schemas.microsoft.com/office/drawing/2014/main" id="{F8986AE3-B16C-9811-6E44-CEBB94317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2371379"/>
              <a:ext cx="914400" cy="914400"/>
            </a:xfrm>
            <a:prstGeom prst="rect">
              <a:avLst/>
            </a:prstGeom>
          </p:spPr>
        </p:pic>
        <p:pic>
          <p:nvPicPr>
            <p:cNvPr id="10" name="Content Placeholder 6" descr="Man with solid fill">
              <a:extLst>
                <a:ext uri="{FF2B5EF4-FFF2-40B4-BE49-F238E27FC236}">
                  <a16:creationId xmlns:a16="http://schemas.microsoft.com/office/drawing/2014/main" id="{1599F32F-3432-D9F4-B2A8-3A6371668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3285779"/>
              <a:ext cx="914400" cy="914400"/>
            </a:xfrm>
            <a:prstGeom prst="rect">
              <a:avLst/>
            </a:prstGeom>
          </p:spPr>
        </p:pic>
        <p:pic>
          <p:nvPicPr>
            <p:cNvPr id="11" name="Content Placeholder 6" descr="Man with solid fill">
              <a:extLst>
                <a:ext uri="{FF2B5EF4-FFF2-40B4-BE49-F238E27FC236}">
                  <a16:creationId xmlns:a16="http://schemas.microsoft.com/office/drawing/2014/main" id="{BE6A91E8-B30D-ECBE-4496-2101E87C5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4200179"/>
              <a:ext cx="914400" cy="914400"/>
            </a:xfrm>
            <a:prstGeom prst="rect">
              <a:avLst/>
            </a:prstGeom>
          </p:spPr>
        </p:pic>
        <p:pic>
          <p:nvPicPr>
            <p:cNvPr id="12" name="Content Placeholder 6" descr="Man with solid fill">
              <a:extLst>
                <a:ext uri="{FF2B5EF4-FFF2-40B4-BE49-F238E27FC236}">
                  <a16:creationId xmlns:a16="http://schemas.microsoft.com/office/drawing/2014/main" id="{ABD591E4-C2EC-113A-B509-20994F644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5114579"/>
              <a:ext cx="914400" cy="914400"/>
            </a:xfrm>
            <a:prstGeom prst="rect">
              <a:avLst/>
            </a:prstGeom>
          </p:spPr>
        </p:pic>
        <p:pic>
          <p:nvPicPr>
            <p:cNvPr id="13" name="Content Placeholder 6" descr="Man with solid fill">
              <a:extLst>
                <a:ext uri="{FF2B5EF4-FFF2-40B4-BE49-F238E27FC236}">
                  <a16:creationId xmlns:a16="http://schemas.microsoft.com/office/drawing/2014/main" id="{A5AB17C5-9DE2-181D-4B2F-8D6BDB908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3799" y="542579"/>
              <a:ext cx="914400" cy="914400"/>
            </a:xfrm>
            <a:prstGeom prst="rect">
              <a:avLst/>
            </a:prstGeom>
          </p:spPr>
        </p:pic>
        <p:pic>
          <p:nvPicPr>
            <p:cNvPr id="14" name="Content Placeholder 6" descr="Man with solid fill">
              <a:extLst>
                <a:ext uri="{FF2B5EF4-FFF2-40B4-BE49-F238E27FC236}">
                  <a16:creationId xmlns:a16="http://schemas.microsoft.com/office/drawing/2014/main" id="{7F538B0E-AD69-DF26-CCAB-DBD3B4D13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1456979"/>
              <a:ext cx="914400" cy="914400"/>
            </a:xfrm>
            <a:prstGeom prst="rect">
              <a:avLst/>
            </a:prstGeom>
          </p:spPr>
        </p:pic>
        <p:pic>
          <p:nvPicPr>
            <p:cNvPr id="15" name="Content Placeholder 6" descr="Man with solid fill">
              <a:extLst>
                <a:ext uri="{FF2B5EF4-FFF2-40B4-BE49-F238E27FC236}">
                  <a16:creationId xmlns:a16="http://schemas.microsoft.com/office/drawing/2014/main" id="{424CEC18-491D-B04E-217E-E3A8E1167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2371379"/>
              <a:ext cx="914400" cy="914400"/>
            </a:xfrm>
            <a:prstGeom prst="rect">
              <a:avLst/>
            </a:prstGeom>
          </p:spPr>
        </p:pic>
        <p:pic>
          <p:nvPicPr>
            <p:cNvPr id="16" name="Content Placeholder 6" descr="Man with solid fill">
              <a:extLst>
                <a:ext uri="{FF2B5EF4-FFF2-40B4-BE49-F238E27FC236}">
                  <a16:creationId xmlns:a16="http://schemas.microsoft.com/office/drawing/2014/main" id="{FF5C8AB7-0B64-8CEC-4831-ABA5187F0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3799" y="3285779"/>
              <a:ext cx="914400" cy="914400"/>
            </a:xfrm>
            <a:prstGeom prst="rect">
              <a:avLst/>
            </a:prstGeom>
          </p:spPr>
        </p:pic>
        <p:pic>
          <p:nvPicPr>
            <p:cNvPr id="17" name="Content Placeholder 6" descr="Man with solid fill">
              <a:extLst>
                <a:ext uri="{FF2B5EF4-FFF2-40B4-BE49-F238E27FC236}">
                  <a16:creationId xmlns:a16="http://schemas.microsoft.com/office/drawing/2014/main" id="{0BE11491-0F0B-9F04-B52C-C068C7358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4200179"/>
              <a:ext cx="914400" cy="914400"/>
            </a:xfrm>
            <a:prstGeom prst="rect">
              <a:avLst/>
            </a:prstGeom>
          </p:spPr>
        </p:pic>
        <p:pic>
          <p:nvPicPr>
            <p:cNvPr id="18" name="Content Placeholder 6" descr="Man with solid fill">
              <a:extLst>
                <a:ext uri="{FF2B5EF4-FFF2-40B4-BE49-F238E27FC236}">
                  <a16:creationId xmlns:a16="http://schemas.microsoft.com/office/drawing/2014/main" id="{4ED45258-EF04-E258-1B58-6AB016102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5114579"/>
              <a:ext cx="914400" cy="914400"/>
            </a:xfrm>
            <a:prstGeom prst="rect">
              <a:avLst/>
            </a:prstGeom>
          </p:spPr>
        </p:pic>
        <p:pic>
          <p:nvPicPr>
            <p:cNvPr id="19" name="Content Placeholder 6" descr="Man with solid fill">
              <a:extLst>
                <a:ext uri="{FF2B5EF4-FFF2-40B4-BE49-F238E27FC236}">
                  <a16:creationId xmlns:a16="http://schemas.microsoft.com/office/drawing/2014/main" id="{C1720B90-8CC9-0262-E0DB-AFE0496DD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542579"/>
              <a:ext cx="914400" cy="914400"/>
            </a:xfrm>
            <a:prstGeom prst="rect">
              <a:avLst/>
            </a:prstGeom>
          </p:spPr>
        </p:pic>
        <p:pic>
          <p:nvPicPr>
            <p:cNvPr id="20" name="Content Placeholder 6" descr="Man with solid fill">
              <a:extLst>
                <a:ext uri="{FF2B5EF4-FFF2-40B4-BE49-F238E27FC236}">
                  <a16:creationId xmlns:a16="http://schemas.microsoft.com/office/drawing/2014/main" id="{F675E10B-E970-559C-7111-5CA845EBF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1456979"/>
              <a:ext cx="914400" cy="914400"/>
            </a:xfrm>
            <a:prstGeom prst="rect">
              <a:avLst/>
            </a:prstGeom>
          </p:spPr>
        </p:pic>
        <p:pic>
          <p:nvPicPr>
            <p:cNvPr id="21" name="Content Placeholder 6" descr="Man with solid fill">
              <a:extLst>
                <a:ext uri="{FF2B5EF4-FFF2-40B4-BE49-F238E27FC236}">
                  <a16:creationId xmlns:a16="http://schemas.microsoft.com/office/drawing/2014/main" id="{0FA5E451-FB08-FFF7-C72F-ED4004C21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2371379"/>
              <a:ext cx="914400" cy="914400"/>
            </a:xfrm>
            <a:prstGeom prst="rect">
              <a:avLst/>
            </a:prstGeom>
          </p:spPr>
        </p:pic>
        <p:pic>
          <p:nvPicPr>
            <p:cNvPr id="22" name="Content Placeholder 6" descr="Man with solid fill">
              <a:extLst>
                <a:ext uri="{FF2B5EF4-FFF2-40B4-BE49-F238E27FC236}">
                  <a16:creationId xmlns:a16="http://schemas.microsoft.com/office/drawing/2014/main" id="{FDB6BCC4-64AD-B7B2-0EFC-E17E5EA6A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3285779"/>
              <a:ext cx="914400" cy="914400"/>
            </a:xfrm>
            <a:prstGeom prst="rect">
              <a:avLst/>
            </a:prstGeom>
          </p:spPr>
        </p:pic>
        <p:pic>
          <p:nvPicPr>
            <p:cNvPr id="23" name="Content Placeholder 6" descr="Man with solid fill">
              <a:extLst>
                <a:ext uri="{FF2B5EF4-FFF2-40B4-BE49-F238E27FC236}">
                  <a16:creationId xmlns:a16="http://schemas.microsoft.com/office/drawing/2014/main" id="{CECF60F2-CEA1-F699-F44B-8239FA97F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4200179"/>
              <a:ext cx="914400" cy="914400"/>
            </a:xfrm>
            <a:prstGeom prst="rect">
              <a:avLst/>
            </a:prstGeom>
          </p:spPr>
        </p:pic>
        <p:pic>
          <p:nvPicPr>
            <p:cNvPr id="24" name="Content Placeholder 6" descr="Man with solid fill">
              <a:extLst>
                <a:ext uri="{FF2B5EF4-FFF2-40B4-BE49-F238E27FC236}">
                  <a16:creationId xmlns:a16="http://schemas.microsoft.com/office/drawing/2014/main" id="{86E9AACE-4B0C-AF51-0BA2-14306E89F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5114579"/>
              <a:ext cx="914400" cy="914400"/>
            </a:xfrm>
            <a:prstGeom prst="rect">
              <a:avLst/>
            </a:prstGeom>
          </p:spPr>
        </p:pic>
        <p:pic>
          <p:nvPicPr>
            <p:cNvPr id="25" name="Content Placeholder 6" descr="Man with solid fill">
              <a:extLst>
                <a:ext uri="{FF2B5EF4-FFF2-40B4-BE49-F238E27FC236}">
                  <a16:creationId xmlns:a16="http://schemas.microsoft.com/office/drawing/2014/main" id="{67EFDF5A-4626-1EC8-901F-796AF7EA7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542579"/>
              <a:ext cx="914400" cy="914400"/>
            </a:xfrm>
            <a:prstGeom prst="rect">
              <a:avLst/>
            </a:prstGeom>
          </p:spPr>
        </p:pic>
        <p:pic>
          <p:nvPicPr>
            <p:cNvPr id="26" name="Content Placeholder 6" descr="Man with solid fill">
              <a:extLst>
                <a:ext uri="{FF2B5EF4-FFF2-40B4-BE49-F238E27FC236}">
                  <a16:creationId xmlns:a16="http://schemas.microsoft.com/office/drawing/2014/main" id="{8E384A3E-8634-0A0E-A188-32E02B40F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8199" y="1456979"/>
              <a:ext cx="914400" cy="914400"/>
            </a:xfrm>
            <a:prstGeom prst="rect">
              <a:avLst/>
            </a:prstGeom>
          </p:spPr>
        </p:pic>
        <p:pic>
          <p:nvPicPr>
            <p:cNvPr id="27" name="Content Placeholder 6" descr="Man with solid fill">
              <a:extLst>
                <a:ext uri="{FF2B5EF4-FFF2-40B4-BE49-F238E27FC236}">
                  <a16:creationId xmlns:a16="http://schemas.microsoft.com/office/drawing/2014/main" id="{CFEC4A00-C8A5-9E27-56DA-6927A1E61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2371379"/>
              <a:ext cx="914400" cy="914400"/>
            </a:xfrm>
            <a:prstGeom prst="rect">
              <a:avLst/>
            </a:prstGeom>
          </p:spPr>
        </p:pic>
        <p:pic>
          <p:nvPicPr>
            <p:cNvPr id="28" name="Content Placeholder 6" descr="Man with solid fill">
              <a:extLst>
                <a:ext uri="{FF2B5EF4-FFF2-40B4-BE49-F238E27FC236}">
                  <a16:creationId xmlns:a16="http://schemas.microsoft.com/office/drawing/2014/main" id="{24B7A5D0-35E6-C577-F0E4-4DBF7C30F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3285779"/>
              <a:ext cx="914400" cy="914400"/>
            </a:xfrm>
            <a:prstGeom prst="rect">
              <a:avLst/>
            </a:prstGeom>
          </p:spPr>
        </p:pic>
        <p:pic>
          <p:nvPicPr>
            <p:cNvPr id="29" name="Content Placeholder 6" descr="Man with solid fill">
              <a:extLst>
                <a:ext uri="{FF2B5EF4-FFF2-40B4-BE49-F238E27FC236}">
                  <a16:creationId xmlns:a16="http://schemas.microsoft.com/office/drawing/2014/main" id="{AF4D7E94-C06F-B4E4-666A-47D7C5DDE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8199" y="4200179"/>
              <a:ext cx="914400" cy="914400"/>
            </a:xfrm>
            <a:prstGeom prst="rect">
              <a:avLst/>
            </a:prstGeom>
          </p:spPr>
        </p:pic>
        <p:pic>
          <p:nvPicPr>
            <p:cNvPr id="30" name="Content Placeholder 6" descr="Man with solid fill">
              <a:extLst>
                <a:ext uri="{FF2B5EF4-FFF2-40B4-BE49-F238E27FC236}">
                  <a16:creationId xmlns:a16="http://schemas.microsoft.com/office/drawing/2014/main" id="{1BE38738-C11D-9B99-B05D-046D9DBDA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5114579"/>
              <a:ext cx="914400" cy="914400"/>
            </a:xfrm>
            <a:prstGeom prst="rect">
              <a:avLst/>
            </a:prstGeom>
          </p:spPr>
        </p:pic>
        <p:pic>
          <p:nvPicPr>
            <p:cNvPr id="31" name="Content Placeholder 6" descr="Man with solid fill">
              <a:extLst>
                <a:ext uri="{FF2B5EF4-FFF2-40B4-BE49-F238E27FC236}">
                  <a16:creationId xmlns:a16="http://schemas.microsoft.com/office/drawing/2014/main" id="{F1054A1B-BF30-CD7C-8018-729FA20E2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542579"/>
              <a:ext cx="914400" cy="914400"/>
            </a:xfrm>
            <a:prstGeom prst="rect">
              <a:avLst/>
            </a:prstGeom>
          </p:spPr>
        </p:pic>
        <p:pic>
          <p:nvPicPr>
            <p:cNvPr id="32" name="Content Placeholder 6" descr="Man with solid fill">
              <a:extLst>
                <a:ext uri="{FF2B5EF4-FFF2-40B4-BE49-F238E27FC236}">
                  <a16:creationId xmlns:a16="http://schemas.microsoft.com/office/drawing/2014/main" id="{92DA6E30-776D-0C79-ABFC-C0FC05BC0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1456979"/>
              <a:ext cx="914400" cy="914400"/>
            </a:xfrm>
            <a:prstGeom prst="rect">
              <a:avLst/>
            </a:prstGeom>
          </p:spPr>
        </p:pic>
        <p:pic>
          <p:nvPicPr>
            <p:cNvPr id="33" name="Content Placeholder 6" descr="Man with solid fill">
              <a:extLst>
                <a:ext uri="{FF2B5EF4-FFF2-40B4-BE49-F238E27FC236}">
                  <a16:creationId xmlns:a16="http://schemas.microsoft.com/office/drawing/2014/main" id="{3C73F04E-01E4-8D58-5A3A-D15D48AB9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2371379"/>
              <a:ext cx="914400" cy="914400"/>
            </a:xfrm>
            <a:prstGeom prst="rect">
              <a:avLst/>
            </a:prstGeom>
          </p:spPr>
        </p:pic>
        <p:pic>
          <p:nvPicPr>
            <p:cNvPr id="34" name="Content Placeholder 6" descr="Man with solid fill">
              <a:extLst>
                <a:ext uri="{FF2B5EF4-FFF2-40B4-BE49-F238E27FC236}">
                  <a16:creationId xmlns:a16="http://schemas.microsoft.com/office/drawing/2014/main" id="{1FE24931-97B3-B2B3-211D-033031290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3285779"/>
              <a:ext cx="914400" cy="914400"/>
            </a:xfrm>
            <a:prstGeom prst="rect">
              <a:avLst/>
            </a:prstGeom>
          </p:spPr>
        </p:pic>
        <p:pic>
          <p:nvPicPr>
            <p:cNvPr id="35" name="Content Placeholder 6" descr="Man with solid fill">
              <a:extLst>
                <a:ext uri="{FF2B5EF4-FFF2-40B4-BE49-F238E27FC236}">
                  <a16:creationId xmlns:a16="http://schemas.microsoft.com/office/drawing/2014/main" id="{9F586007-3A7F-1915-BC5A-ACC732B80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4200179"/>
              <a:ext cx="914400" cy="914400"/>
            </a:xfrm>
            <a:prstGeom prst="rect">
              <a:avLst/>
            </a:prstGeom>
          </p:spPr>
        </p:pic>
        <p:pic>
          <p:nvPicPr>
            <p:cNvPr id="36" name="Content Placeholder 6" descr="Man with solid fill">
              <a:extLst>
                <a:ext uri="{FF2B5EF4-FFF2-40B4-BE49-F238E27FC236}">
                  <a16:creationId xmlns:a16="http://schemas.microsoft.com/office/drawing/2014/main" id="{5DF523CD-B7D0-1C83-A7E7-3DAF91F9D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5114579"/>
              <a:ext cx="914400" cy="914400"/>
            </a:xfrm>
            <a:prstGeom prst="rect">
              <a:avLst/>
            </a:prstGeom>
          </p:spPr>
        </p:pic>
        <p:pic>
          <p:nvPicPr>
            <p:cNvPr id="37" name="Content Placeholder 6" descr="Man with solid fill">
              <a:extLst>
                <a:ext uri="{FF2B5EF4-FFF2-40B4-BE49-F238E27FC236}">
                  <a16:creationId xmlns:a16="http://schemas.microsoft.com/office/drawing/2014/main" id="{A86244F5-EFD4-D50B-A240-7B06DBA01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542579"/>
              <a:ext cx="914400" cy="914400"/>
            </a:xfrm>
            <a:prstGeom prst="rect">
              <a:avLst/>
            </a:prstGeom>
          </p:spPr>
        </p:pic>
        <p:pic>
          <p:nvPicPr>
            <p:cNvPr id="38" name="Content Placeholder 6" descr="Man with solid fill">
              <a:extLst>
                <a:ext uri="{FF2B5EF4-FFF2-40B4-BE49-F238E27FC236}">
                  <a16:creationId xmlns:a16="http://schemas.microsoft.com/office/drawing/2014/main" id="{BCB181FF-FCD5-43F9-2504-5C9FD0C1E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1456979"/>
              <a:ext cx="914400" cy="914400"/>
            </a:xfrm>
            <a:prstGeom prst="rect">
              <a:avLst/>
            </a:prstGeom>
          </p:spPr>
        </p:pic>
        <p:pic>
          <p:nvPicPr>
            <p:cNvPr id="39" name="Content Placeholder 6" descr="Man with solid fill">
              <a:extLst>
                <a:ext uri="{FF2B5EF4-FFF2-40B4-BE49-F238E27FC236}">
                  <a16:creationId xmlns:a16="http://schemas.microsoft.com/office/drawing/2014/main" id="{FA68FC8A-7DCB-E1AD-B22F-3E1F107FA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2371379"/>
              <a:ext cx="914400" cy="914400"/>
            </a:xfrm>
            <a:prstGeom prst="rect">
              <a:avLst/>
            </a:prstGeom>
          </p:spPr>
        </p:pic>
        <p:pic>
          <p:nvPicPr>
            <p:cNvPr id="40" name="Content Placeholder 6" descr="Man with solid fill">
              <a:extLst>
                <a:ext uri="{FF2B5EF4-FFF2-40B4-BE49-F238E27FC236}">
                  <a16:creationId xmlns:a16="http://schemas.microsoft.com/office/drawing/2014/main" id="{1DCC6156-14ED-EC4A-947A-6221E9594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3285779"/>
              <a:ext cx="914400" cy="914400"/>
            </a:xfrm>
            <a:prstGeom prst="rect">
              <a:avLst/>
            </a:prstGeom>
          </p:spPr>
        </p:pic>
        <p:pic>
          <p:nvPicPr>
            <p:cNvPr id="41" name="Content Placeholder 6" descr="Man with solid fill">
              <a:extLst>
                <a:ext uri="{FF2B5EF4-FFF2-40B4-BE49-F238E27FC236}">
                  <a16:creationId xmlns:a16="http://schemas.microsoft.com/office/drawing/2014/main" id="{D6020E68-D94C-5D84-F5D7-50E71E28F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69232" y="4200179"/>
              <a:ext cx="914400" cy="914400"/>
            </a:xfrm>
            <a:prstGeom prst="rect">
              <a:avLst/>
            </a:prstGeom>
          </p:spPr>
        </p:pic>
        <p:pic>
          <p:nvPicPr>
            <p:cNvPr id="42" name="Content Placeholder 6" descr="Man with solid fill">
              <a:extLst>
                <a:ext uri="{FF2B5EF4-FFF2-40B4-BE49-F238E27FC236}">
                  <a16:creationId xmlns:a16="http://schemas.microsoft.com/office/drawing/2014/main" id="{EE5D0EA1-810C-574F-585A-C468B4187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5114579"/>
              <a:ext cx="914400" cy="914400"/>
            </a:xfrm>
            <a:prstGeom prst="rect">
              <a:avLst/>
            </a:prstGeom>
          </p:spPr>
        </p:pic>
        <p:pic>
          <p:nvPicPr>
            <p:cNvPr id="43" name="Content Placeholder 6" descr="Man with solid fill">
              <a:extLst>
                <a:ext uri="{FF2B5EF4-FFF2-40B4-BE49-F238E27FC236}">
                  <a16:creationId xmlns:a16="http://schemas.microsoft.com/office/drawing/2014/main" id="{665949C1-AD34-882E-AB8D-6441517C8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542579"/>
              <a:ext cx="914400" cy="914400"/>
            </a:xfrm>
            <a:prstGeom prst="rect">
              <a:avLst/>
            </a:prstGeom>
          </p:spPr>
        </p:pic>
        <p:pic>
          <p:nvPicPr>
            <p:cNvPr id="44" name="Content Placeholder 6" descr="Man with solid fill">
              <a:extLst>
                <a:ext uri="{FF2B5EF4-FFF2-40B4-BE49-F238E27FC236}">
                  <a16:creationId xmlns:a16="http://schemas.microsoft.com/office/drawing/2014/main" id="{B8547375-5A94-415C-A47F-497F42737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1456979"/>
              <a:ext cx="914400" cy="914400"/>
            </a:xfrm>
            <a:prstGeom prst="rect">
              <a:avLst/>
            </a:prstGeom>
          </p:spPr>
        </p:pic>
        <p:pic>
          <p:nvPicPr>
            <p:cNvPr id="45" name="Content Placeholder 6" descr="Man with solid fill">
              <a:extLst>
                <a:ext uri="{FF2B5EF4-FFF2-40B4-BE49-F238E27FC236}">
                  <a16:creationId xmlns:a16="http://schemas.microsoft.com/office/drawing/2014/main" id="{F5961E47-A2ED-1255-854B-0A8799D58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2371379"/>
              <a:ext cx="914400" cy="914400"/>
            </a:xfrm>
            <a:prstGeom prst="rect">
              <a:avLst/>
            </a:prstGeom>
          </p:spPr>
        </p:pic>
        <p:pic>
          <p:nvPicPr>
            <p:cNvPr id="46" name="Content Placeholder 6" descr="Man with solid fill">
              <a:extLst>
                <a:ext uri="{FF2B5EF4-FFF2-40B4-BE49-F238E27FC236}">
                  <a16:creationId xmlns:a16="http://schemas.microsoft.com/office/drawing/2014/main" id="{99A30132-7B98-46BC-D1BC-E33DD9254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3285779"/>
              <a:ext cx="914400" cy="914400"/>
            </a:xfrm>
            <a:prstGeom prst="rect">
              <a:avLst/>
            </a:prstGeom>
          </p:spPr>
        </p:pic>
        <p:pic>
          <p:nvPicPr>
            <p:cNvPr id="47" name="Content Placeholder 6" descr="Man with solid fill">
              <a:extLst>
                <a:ext uri="{FF2B5EF4-FFF2-40B4-BE49-F238E27FC236}">
                  <a16:creationId xmlns:a16="http://schemas.microsoft.com/office/drawing/2014/main" id="{89567210-134D-4D3C-966E-FD280EE59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4200179"/>
              <a:ext cx="914400" cy="914400"/>
            </a:xfrm>
            <a:prstGeom prst="rect">
              <a:avLst/>
            </a:prstGeom>
          </p:spPr>
        </p:pic>
        <p:pic>
          <p:nvPicPr>
            <p:cNvPr id="48" name="Content Placeholder 6" descr="Man with solid fill">
              <a:extLst>
                <a:ext uri="{FF2B5EF4-FFF2-40B4-BE49-F238E27FC236}">
                  <a16:creationId xmlns:a16="http://schemas.microsoft.com/office/drawing/2014/main" id="{9A710648-7465-DE33-E55C-4C692FCC9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5114579"/>
              <a:ext cx="914400" cy="914400"/>
            </a:xfrm>
            <a:prstGeom prst="rect">
              <a:avLst/>
            </a:prstGeom>
          </p:spPr>
        </p:pic>
        <p:pic>
          <p:nvPicPr>
            <p:cNvPr id="49" name="Content Placeholder 6" descr="Man with solid fill">
              <a:extLst>
                <a:ext uri="{FF2B5EF4-FFF2-40B4-BE49-F238E27FC236}">
                  <a16:creationId xmlns:a16="http://schemas.microsoft.com/office/drawing/2014/main" id="{8CE465E1-AA8A-63DD-3E52-5C6E17E7C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3632" y="542579"/>
              <a:ext cx="914400" cy="914400"/>
            </a:xfrm>
            <a:prstGeom prst="rect">
              <a:avLst/>
            </a:prstGeom>
          </p:spPr>
        </p:pic>
        <p:pic>
          <p:nvPicPr>
            <p:cNvPr id="50" name="Content Placeholder 6" descr="Man with solid fill">
              <a:extLst>
                <a:ext uri="{FF2B5EF4-FFF2-40B4-BE49-F238E27FC236}">
                  <a16:creationId xmlns:a16="http://schemas.microsoft.com/office/drawing/2014/main" id="{49A2A78F-9C52-63E7-B1F3-39831F865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3632" y="1456979"/>
              <a:ext cx="914400" cy="914400"/>
            </a:xfrm>
            <a:prstGeom prst="rect">
              <a:avLst/>
            </a:prstGeom>
          </p:spPr>
        </p:pic>
        <p:pic>
          <p:nvPicPr>
            <p:cNvPr id="51" name="Content Placeholder 6" descr="Man with solid fill">
              <a:extLst>
                <a:ext uri="{FF2B5EF4-FFF2-40B4-BE49-F238E27FC236}">
                  <a16:creationId xmlns:a16="http://schemas.microsoft.com/office/drawing/2014/main" id="{E555DBA1-E385-7164-F088-914FAB3B8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3632" y="2371379"/>
              <a:ext cx="914400" cy="914400"/>
            </a:xfrm>
            <a:prstGeom prst="rect">
              <a:avLst/>
            </a:prstGeom>
          </p:spPr>
        </p:pic>
        <p:pic>
          <p:nvPicPr>
            <p:cNvPr id="52" name="Content Placeholder 6" descr="Man with solid fill">
              <a:extLst>
                <a:ext uri="{FF2B5EF4-FFF2-40B4-BE49-F238E27FC236}">
                  <a16:creationId xmlns:a16="http://schemas.microsoft.com/office/drawing/2014/main" id="{B4B91C43-6B1B-7FD3-6346-F8A3A35F0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3632" y="3285779"/>
              <a:ext cx="914400" cy="914400"/>
            </a:xfrm>
            <a:prstGeom prst="rect">
              <a:avLst/>
            </a:prstGeom>
          </p:spPr>
        </p:pic>
        <p:pic>
          <p:nvPicPr>
            <p:cNvPr id="53" name="Content Placeholder 6" descr="Man with solid fill">
              <a:extLst>
                <a:ext uri="{FF2B5EF4-FFF2-40B4-BE49-F238E27FC236}">
                  <a16:creationId xmlns:a16="http://schemas.microsoft.com/office/drawing/2014/main" id="{0478CB6E-C13A-5FF4-E70A-4B89EBFEF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3632" y="4200179"/>
              <a:ext cx="914400" cy="914400"/>
            </a:xfrm>
            <a:prstGeom prst="rect">
              <a:avLst/>
            </a:prstGeom>
          </p:spPr>
        </p:pic>
        <p:pic>
          <p:nvPicPr>
            <p:cNvPr id="54" name="Content Placeholder 6" descr="Man with solid fill">
              <a:extLst>
                <a:ext uri="{FF2B5EF4-FFF2-40B4-BE49-F238E27FC236}">
                  <a16:creationId xmlns:a16="http://schemas.microsoft.com/office/drawing/2014/main" id="{E972192E-0EB8-9D60-C770-36630A37B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3632" y="5114579"/>
              <a:ext cx="914400" cy="914400"/>
            </a:xfrm>
            <a:prstGeom prst="rect">
              <a:avLst/>
            </a:prstGeom>
          </p:spPr>
        </p:pic>
        <p:pic>
          <p:nvPicPr>
            <p:cNvPr id="55" name="Content Placeholder 6" descr="Man with solid fill">
              <a:extLst>
                <a:ext uri="{FF2B5EF4-FFF2-40B4-BE49-F238E27FC236}">
                  <a16:creationId xmlns:a16="http://schemas.microsoft.com/office/drawing/2014/main" id="{8F380754-4BB3-8386-A5D8-D2486C1E8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542579"/>
              <a:ext cx="914400" cy="914400"/>
            </a:xfrm>
            <a:prstGeom prst="rect">
              <a:avLst/>
            </a:prstGeom>
          </p:spPr>
        </p:pic>
        <p:pic>
          <p:nvPicPr>
            <p:cNvPr id="56" name="Content Placeholder 6" descr="Man with solid fill">
              <a:extLst>
                <a:ext uri="{FF2B5EF4-FFF2-40B4-BE49-F238E27FC236}">
                  <a16:creationId xmlns:a16="http://schemas.microsoft.com/office/drawing/2014/main" id="{3369B78F-626A-0CE8-CDE2-0F158208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1456979"/>
              <a:ext cx="914400" cy="914400"/>
            </a:xfrm>
            <a:prstGeom prst="rect">
              <a:avLst/>
            </a:prstGeom>
          </p:spPr>
        </p:pic>
        <p:pic>
          <p:nvPicPr>
            <p:cNvPr id="57" name="Content Placeholder 6" descr="Man with solid fill">
              <a:extLst>
                <a:ext uri="{FF2B5EF4-FFF2-40B4-BE49-F238E27FC236}">
                  <a16:creationId xmlns:a16="http://schemas.microsoft.com/office/drawing/2014/main" id="{5EB6BA0D-E7B3-6A66-9A00-0EA4E65F7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2371379"/>
              <a:ext cx="914400" cy="914400"/>
            </a:xfrm>
            <a:prstGeom prst="rect">
              <a:avLst/>
            </a:prstGeom>
          </p:spPr>
        </p:pic>
        <p:pic>
          <p:nvPicPr>
            <p:cNvPr id="58" name="Content Placeholder 6" descr="Man with solid fill">
              <a:extLst>
                <a:ext uri="{FF2B5EF4-FFF2-40B4-BE49-F238E27FC236}">
                  <a16:creationId xmlns:a16="http://schemas.microsoft.com/office/drawing/2014/main" id="{64DFA0B8-070C-B6C0-1F53-F62823590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3285779"/>
              <a:ext cx="914400" cy="914400"/>
            </a:xfrm>
            <a:prstGeom prst="rect">
              <a:avLst/>
            </a:prstGeom>
          </p:spPr>
        </p:pic>
        <p:pic>
          <p:nvPicPr>
            <p:cNvPr id="59" name="Content Placeholder 6" descr="Man with solid fill">
              <a:extLst>
                <a:ext uri="{FF2B5EF4-FFF2-40B4-BE49-F238E27FC236}">
                  <a16:creationId xmlns:a16="http://schemas.microsoft.com/office/drawing/2014/main" id="{C3CE20CE-2773-3392-7060-1C914BD6D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4200179"/>
              <a:ext cx="914400" cy="914400"/>
            </a:xfrm>
            <a:prstGeom prst="rect">
              <a:avLst/>
            </a:prstGeom>
          </p:spPr>
        </p:pic>
        <p:pic>
          <p:nvPicPr>
            <p:cNvPr id="60" name="Content Placeholder 6" descr="Man with solid fill">
              <a:extLst>
                <a:ext uri="{FF2B5EF4-FFF2-40B4-BE49-F238E27FC236}">
                  <a16:creationId xmlns:a16="http://schemas.microsoft.com/office/drawing/2014/main" id="{0EBC5B20-BD28-8B9B-5CA7-E24A15904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5114579"/>
              <a:ext cx="914400" cy="914400"/>
            </a:xfrm>
            <a:prstGeom prst="rect">
              <a:avLst/>
            </a:prstGeom>
          </p:spPr>
        </p:pic>
        <p:pic>
          <p:nvPicPr>
            <p:cNvPr id="61" name="Content Placeholder 6" descr="Man with solid fill">
              <a:extLst>
                <a:ext uri="{FF2B5EF4-FFF2-40B4-BE49-F238E27FC236}">
                  <a16:creationId xmlns:a16="http://schemas.microsoft.com/office/drawing/2014/main" id="{024FC715-49D1-526A-B2C4-428E51293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542579"/>
              <a:ext cx="914400" cy="914400"/>
            </a:xfrm>
            <a:prstGeom prst="rect">
              <a:avLst/>
            </a:prstGeom>
          </p:spPr>
        </p:pic>
        <p:pic>
          <p:nvPicPr>
            <p:cNvPr id="62" name="Content Placeholder 6" descr="Man with solid fill">
              <a:extLst>
                <a:ext uri="{FF2B5EF4-FFF2-40B4-BE49-F238E27FC236}">
                  <a16:creationId xmlns:a16="http://schemas.microsoft.com/office/drawing/2014/main" id="{5FDD9D7A-4A72-992C-DF02-9B3493F59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1456979"/>
              <a:ext cx="914400" cy="914400"/>
            </a:xfrm>
            <a:prstGeom prst="rect">
              <a:avLst/>
            </a:prstGeom>
          </p:spPr>
        </p:pic>
        <p:pic>
          <p:nvPicPr>
            <p:cNvPr id="63" name="Content Placeholder 6" descr="Man with solid fill">
              <a:extLst>
                <a:ext uri="{FF2B5EF4-FFF2-40B4-BE49-F238E27FC236}">
                  <a16:creationId xmlns:a16="http://schemas.microsoft.com/office/drawing/2014/main" id="{9BC34C4D-86F1-F190-0C81-61A8D5000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2371379"/>
              <a:ext cx="914400" cy="914400"/>
            </a:xfrm>
            <a:prstGeom prst="rect">
              <a:avLst/>
            </a:prstGeom>
          </p:spPr>
        </p:pic>
        <p:pic>
          <p:nvPicPr>
            <p:cNvPr id="64" name="Content Placeholder 6" descr="Man with solid fill">
              <a:extLst>
                <a:ext uri="{FF2B5EF4-FFF2-40B4-BE49-F238E27FC236}">
                  <a16:creationId xmlns:a16="http://schemas.microsoft.com/office/drawing/2014/main" id="{FC6328B7-C900-001E-A8CD-FAD527E34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3285779"/>
              <a:ext cx="914400" cy="914400"/>
            </a:xfrm>
            <a:prstGeom prst="rect">
              <a:avLst/>
            </a:prstGeom>
          </p:spPr>
        </p:pic>
        <p:pic>
          <p:nvPicPr>
            <p:cNvPr id="65" name="Content Placeholder 6" descr="Man with solid fill">
              <a:extLst>
                <a:ext uri="{FF2B5EF4-FFF2-40B4-BE49-F238E27FC236}">
                  <a16:creationId xmlns:a16="http://schemas.microsoft.com/office/drawing/2014/main" id="{DDD74CCF-D495-4957-0B73-EC602E93F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4200179"/>
              <a:ext cx="914400" cy="914400"/>
            </a:xfrm>
            <a:prstGeom prst="rect">
              <a:avLst/>
            </a:prstGeom>
          </p:spPr>
        </p:pic>
        <p:pic>
          <p:nvPicPr>
            <p:cNvPr id="66" name="Content Placeholder 6" descr="Man with solid fill">
              <a:extLst>
                <a:ext uri="{FF2B5EF4-FFF2-40B4-BE49-F238E27FC236}">
                  <a16:creationId xmlns:a16="http://schemas.microsoft.com/office/drawing/2014/main" id="{06C8AB25-4DBE-8CED-D638-460E90798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5114579"/>
              <a:ext cx="914400" cy="914400"/>
            </a:xfrm>
            <a:prstGeom prst="rect">
              <a:avLst/>
            </a:prstGeom>
          </p:spPr>
        </p:pic>
        <p:pic>
          <p:nvPicPr>
            <p:cNvPr id="67" name="Content Placeholder 6" descr="Man with solid fill">
              <a:extLst>
                <a:ext uri="{FF2B5EF4-FFF2-40B4-BE49-F238E27FC236}">
                  <a16:creationId xmlns:a16="http://schemas.microsoft.com/office/drawing/2014/main" id="{A92F3FD1-8ECA-E5A5-D597-79CA486C2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525647"/>
              <a:ext cx="914400" cy="914400"/>
            </a:xfrm>
            <a:prstGeom prst="rect">
              <a:avLst/>
            </a:prstGeom>
          </p:spPr>
        </p:pic>
        <p:pic>
          <p:nvPicPr>
            <p:cNvPr id="68" name="Content Placeholder 6" descr="Man with solid fill">
              <a:extLst>
                <a:ext uri="{FF2B5EF4-FFF2-40B4-BE49-F238E27FC236}">
                  <a16:creationId xmlns:a16="http://schemas.microsoft.com/office/drawing/2014/main" id="{74D6A6FF-466F-2A00-CD91-4F5032EF5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1440047"/>
              <a:ext cx="914400" cy="914400"/>
            </a:xfrm>
            <a:prstGeom prst="rect">
              <a:avLst/>
            </a:prstGeom>
          </p:spPr>
        </p:pic>
        <p:pic>
          <p:nvPicPr>
            <p:cNvPr id="69" name="Content Placeholder 6" descr="Man with solid fill">
              <a:extLst>
                <a:ext uri="{FF2B5EF4-FFF2-40B4-BE49-F238E27FC236}">
                  <a16:creationId xmlns:a16="http://schemas.microsoft.com/office/drawing/2014/main" id="{6E865B9E-8353-2E93-DC0E-74E8A9312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08496" y="2354447"/>
              <a:ext cx="914400" cy="914400"/>
            </a:xfrm>
            <a:prstGeom prst="rect">
              <a:avLst/>
            </a:prstGeom>
          </p:spPr>
        </p:pic>
        <p:pic>
          <p:nvPicPr>
            <p:cNvPr id="70" name="Content Placeholder 6" descr="Man with solid fill">
              <a:extLst>
                <a:ext uri="{FF2B5EF4-FFF2-40B4-BE49-F238E27FC236}">
                  <a16:creationId xmlns:a16="http://schemas.microsoft.com/office/drawing/2014/main" id="{D1EB96B6-BDC6-4FA9-37F7-E41ADBABD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3268847"/>
              <a:ext cx="914400" cy="914400"/>
            </a:xfrm>
            <a:prstGeom prst="rect">
              <a:avLst/>
            </a:prstGeom>
          </p:spPr>
        </p:pic>
        <p:pic>
          <p:nvPicPr>
            <p:cNvPr id="71" name="Content Placeholder 6" descr="Man with solid fill">
              <a:extLst>
                <a:ext uri="{FF2B5EF4-FFF2-40B4-BE49-F238E27FC236}">
                  <a16:creationId xmlns:a16="http://schemas.microsoft.com/office/drawing/2014/main" id="{A67A6542-BA04-306B-B936-695F7D06E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4183247"/>
              <a:ext cx="914400" cy="914400"/>
            </a:xfrm>
            <a:prstGeom prst="rect">
              <a:avLst/>
            </a:prstGeom>
          </p:spPr>
        </p:pic>
        <p:pic>
          <p:nvPicPr>
            <p:cNvPr id="72" name="Content Placeholder 6" descr="Man with solid fill">
              <a:extLst>
                <a:ext uri="{FF2B5EF4-FFF2-40B4-BE49-F238E27FC236}">
                  <a16:creationId xmlns:a16="http://schemas.microsoft.com/office/drawing/2014/main" id="{904DA1D7-65E3-179D-FFD5-ADC7D2FF5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5097647"/>
              <a:ext cx="914400" cy="914400"/>
            </a:xfrm>
            <a:prstGeom prst="rect">
              <a:avLst/>
            </a:prstGeom>
          </p:spPr>
        </p:pic>
        <p:pic>
          <p:nvPicPr>
            <p:cNvPr id="73" name="Content Placeholder 6" descr="Man with solid fill">
              <a:extLst>
                <a:ext uri="{FF2B5EF4-FFF2-40B4-BE49-F238E27FC236}">
                  <a16:creationId xmlns:a16="http://schemas.microsoft.com/office/drawing/2014/main" id="{FA6C76F4-2F37-CD9A-A6E2-833EEDDE3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525647"/>
              <a:ext cx="914400" cy="914400"/>
            </a:xfrm>
            <a:prstGeom prst="rect">
              <a:avLst/>
            </a:prstGeom>
          </p:spPr>
        </p:pic>
        <p:pic>
          <p:nvPicPr>
            <p:cNvPr id="74" name="Content Placeholder 6" descr="Man with solid fill">
              <a:extLst>
                <a:ext uri="{FF2B5EF4-FFF2-40B4-BE49-F238E27FC236}">
                  <a16:creationId xmlns:a16="http://schemas.microsoft.com/office/drawing/2014/main" id="{F0C59564-CC4A-A7E6-C06D-47B259F12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1440047"/>
              <a:ext cx="914400" cy="914400"/>
            </a:xfrm>
            <a:prstGeom prst="rect">
              <a:avLst/>
            </a:prstGeom>
          </p:spPr>
        </p:pic>
        <p:pic>
          <p:nvPicPr>
            <p:cNvPr id="75" name="Content Placeholder 6" descr="Man with solid fill">
              <a:extLst>
                <a:ext uri="{FF2B5EF4-FFF2-40B4-BE49-F238E27FC236}">
                  <a16:creationId xmlns:a16="http://schemas.microsoft.com/office/drawing/2014/main" id="{EDC024B6-BAC5-850D-2153-0637D8323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2354447"/>
              <a:ext cx="914400" cy="914400"/>
            </a:xfrm>
            <a:prstGeom prst="rect">
              <a:avLst/>
            </a:prstGeom>
          </p:spPr>
        </p:pic>
        <p:pic>
          <p:nvPicPr>
            <p:cNvPr id="76" name="Content Placeholder 6" descr="Man with solid fill">
              <a:extLst>
                <a:ext uri="{FF2B5EF4-FFF2-40B4-BE49-F238E27FC236}">
                  <a16:creationId xmlns:a16="http://schemas.microsoft.com/office/drawing/2014/main" id="{0046A039-255B-4646-B474-7EF2D8B4F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3268847"/>
              <a:ext cx="914400" cy="914400"/>
            </a:xfrm>
            <a:prstGeom prst="rect">
              <a:avLst/>
            </a:prstGeom>
          </p:spPr>
        </p:pic>
        <p:pic>
          <p:nvPicPr>
            <p:cNvPr id="77" name="Content Placeholder 6" descr="Man with solid fill">
              <a:extLst>
                <a:ext uri="{FF2B5EF4-FFF2-40B4-BE49-F238E27FC236}">
                  <a16:creationId xmlns:a16="http://schemas.microsoft.com/office/drawing/2014/main" id="{AB08D9D7-030A-50F5-483F-64CC16C9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4183247"/>
              <a:ext cx="914400" cy="914400"/>
            </a:xfrm>
            <a:prstGeom prst="rect">
              <a:avLst/>
            </a:prstGeom>
          </p:spPr>
        </p:pic>
        <p:pic>
          <p:nvPicPr>
            <p:cNvPr id="78" name="Content Placeholder 6" descr="Man with solid fill">
              <a:extLst>
                <a:ext uri="{FF2B5EF4-FFF2-40B4-BE49-F238E27FC236}">
                  <a16:creationId xmlns:a16="http://schemas.microsoft.com/office/drawing/2014/main" id="{70365E87-DC01-B689-956A-4C7A76B25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65696" y="5097647"/>
              <a:ext cx="914400" cy="914400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7826017-E0B3-636F-E057-DBBA8DAA3B05}"/>
                </a:ext>
              </a:extLst>
            </p:cNvPr>
            <p:cNvCxnSpPr>
              <a:cxnSpLocks/>
            </p:cNvCxnSpPr>
            <p:nvPr/>
          </p:nvCxnSpPr>
          <p:spPr>
            <a:xfrm>
              <a:off x="5602299" y="712210"/>
              <a:ext cx="1270001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3" name="Content Placeholder 6" descr="Man with solid fill">
              <a:extLst>
                <a:ext uri="{FF2B5EF4-FFF2-40B4-BE49-F238E27FC236}">
                  <a16:creationId xmlns:a16="http://schemas.microsoft.com/office/drawing/2014/main" id="{09F67EC2-A9C2-B6DA-D1AA-6C095A2CB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1719" y="542579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DFF4216-9F95-7B00-6148-216F165ED6CB}"/>
                    </a:ext>
                  </a:extLst>
                </p:cNvPr>
                <p:cNvSpPr txBox="1"/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Sample of red people</a:t>
                  </a:r>
                </a:p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DFF4216-9F95-7B00-6148-216F165ED6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blipFill>
                  <a:blip r:embed="rId6"/>
                  <a:stretch>
                    <a:fillRect l="-3321" t="-5063" b="-13924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58154A3-CE9A-60D1-5988-814396665DF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988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B9CAF-87F7-970D-8F84-03AF05251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9161530-533F-7584-9C81-DA76506744BB}"/>
              </a:ext>
            </a:extLst>
          </p:cNvPr>
          <p:cNvGrpSpPr/>
          <p:nvPr/>
        </p:nvGrpSpPr>
        <p:grpSpPr>
          <a:xfrm>
            <a:off x="-93401" y="0"/>
            <a:ext cx="12285401" cy="6858000"/>
            <a:chOff x="-93401" y="0"/>
            <a:chExt cx="12285401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F7D5D52-145A-E9D3-5FB1-35D50C1FEFEA}"/>
                </a:ext>
              </a:extLst>
            </p:cNvPr>
            <p:cNvSpPr/>
            <p:nvPr/>
          </p:nvSpPr>
          <p:spPr>
            <a:xfrm>
              <a:off x="118871" y="525647"/>
              <a:ext cx="5469128" cy="55033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Content Placeholder 6" descr="Man with solid fill">
              <a:extLst>
                <a:ext uri="{FF2B5EF4-FFF2-40B4-BE49-F238E27FC236}">
                  <a16:creationId xmlns:a16="http://schemas.microsoft.com/office/drawing/2014/main" id="{EA066216-2F35-4FA8-58F8-2FF948BC7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1456979"/>
              <a:ext cx="914400" cy="914400"/>
            </a:xfrm>
            <a:prstGeom prst="rect">
              <a:avLst/>
            </a:prstGeom>
          </p:spPr>
        </p:pic>
        <p:pic>
          <p:nvPicPr>
            <p:cNvPr id="9" name="Content Placeholder 6" descr="Man with solid fill">
              <a:extLst>
                <a:ext uri="{FF2B5EF4-FFF2-40B4-BE49-F238E27FC236}">
                  <a16:creationId xmlns:a16="http://schemas.microsoft.com/office/drawing/2014/main" id="{B250B072-76E0-681D-2F01-1D25D4238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2371379"/>
              <a:ext cx="914400" cy="914400"/>
            </a:xfrm>
            <a:prstGeom prst="rect">
              <a:avLst/>
            </a:prstGeom>
          </p:spPr>
        </p:pic>
        <p:pic>
          <p:nvPicPr>
            <p:cNvPr id="10" name="Content Placeholder 6" descr="Man with solid fill">
              <a:extLst>
                <a:ext uri="{FF2B5EF4-FFF2-40B4-BE49-F238E27FC236}">
                  <a16:creationId xmlns:a16="http://schemas.microsoft.com/office/drawing/2014/main" id="{8CCB3FC0-F20A-5C0D-2326-CAD4A15AF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3285779"/>
              <a:ext cx="914400" cy="914400"/>
            </a:xfrm>
            <a:prstGeom prst="rect">
              <a:avLst/>
            </a:prstGeom>
          </p:spPr>
        </p:pic>
        <p:pic>
          <p:nvPicPr>
            <p:cNvPr id="11" name="Content Placeholder 6" descr="Man with solid fill">
              <a:extLst>
                <a:ext uri="{FF2B5EF4-FFF2-40B4-BE49-F238E27FC236}">
                  <a16:creationId xmlns:a16="http://schemas.microsoft.com/office/drawing/2014/main" id="{CECD9371-57E9-FF41-4570-9237A3CAA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4200179"/>
              <a:ext cx="914400" cy="914400"/>
            </a:xfrm>
            <a:prstGeom prst="rect">
              <a:avLst/>
            </a:prstGeom>
          </p:spPr>
        </p:pic>
        <p:pic>
          <p:nvPicPr>
            <p:cNvPr id="12" name="Content Placeholder 6" descr="Man with solid fill">
              <a:extLst>
                <a:ext uri="{FF2B5EF4-FFF2-40B4-BE49-F238E27FC236}">
                  <a16:creationId xmlns:a16="http://schemas.microsoft.com/office/drawing/2014/main" id="{809FF1A4-EFF5-61E8-982C-3446C81C8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5114579"/>
              <a:ext cx="914400" cy="914400"/>
            </a:xfrm>
            <a:prstGeom prst="rect">
              <a:avLst/>
            </a:prstGeom>
          </p:spPr>
        </p:pic>
        <p:pic>
          <p:nvPicPr>
            <p:cNvPr id="13" name="Content Placeholder 6" descr="Man with solid fill">
              <a:extLst>
                <a:ext uri="{FF2B5EF4-FFF2-40B4-BE49-F238E27FC236}">
                  <a16:creationId xmlns:a16="http://schemas.microsoft.com/office/drawing/2014/main" id="{DD83D671-DC23-5AE8-CC4A-E032F575F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3799" y="542579"/>
              <a:ext cx="914400" cy="914400"/>
            </a:xfrm>
            <a:prstGeom prst="rect">
              <a:avLst/>
            </a:prstGeom>
          </p:spPr>
        </p:pic>
        <p:pic>
          <p:nvPicPr>
            <p:cNvPr id="14" name="Content Placeholder 6" descr="Man with solid fill">
              <a:extLst>
                <a:ext uri="{FF2B5EF4-FFF2-40B4-BE49-F238E27FC236}">
                  <a16:creationId xmlns:a16="http://schemas.microsoft.com/office/drawing/2014/main" id="{5118CD40-B200-19DF-634E-682B2472C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1456979"/>
              <a:ext cx="914400" cy="914400"/>
            </a:xfrm>
            <a:prstGeom prst="rect">
              <a:avLst/>
            </a:prstGeom>
          </p:spPr>
        </p:pic>
        <p:pic>
          <p:nvPicPr>
            <p:cNvPr id="15" name="Content Placeholder 6" descr="Man with solid fill">
              <a:extLst>
                <a:ext uri="{FF2B5EF4-FFF2-40B4-BE49-F238E27FC236}">
                  <a16:creationId xmlns:a16="http://schemas.microsoft.com/office/drawing/2014/main" id="{D3DE117F-3714-3BC6-A085-2217F8BC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2371379"/>
              <a:ext cx="914400" cy="914400"/>
            </a:xfrm>
            <a:prstGeom prst="rect">
              <a:avLst/>
            </a:prstGeom>
          </p:spPr>
        </p:pic>
        <p:pic>
          <p:nvPicPr>
            <p:cNvPr id="16" name="Content Placeholder 6" descr="Man with solid fill">
              <a:extLst>
                <a:ext uri="{FF2B5EF4-FFF2-40B4-BE49-F238E27FC236}">
                  <a16:creationId xmlns:a16="http://schemas.microsoft.com/office/drawing/2014/main" id="{F9FB5463-7F5F-9C78-CDFD-795C13C4B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3799" y="3285779"/>
              <a:ext cx="914400" cy="914400"/>
            </a:xfrm>
            <a:prstGeom prst="rect">
              <a:avLst/>
            </a:prstGeom>
          </p:spPr>
        </p:pic>
        <p:pic>
          <p:nvPicPr>
            <p:cNvPr id="17" name="Content Placeholder 6" descr="Man with solid fill">
              <a:extLst>
                <a:ext uri="{FF2B5EF4-FFF2-40B4-BE49-F238E27FC236}">
                  <a16:creationId xmlns:a16="http://schemas.microsoft.com/office/drawing/2014/main" id="{2B493AFC-2B4E-87D4-A337-6AEA1B631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4200179"/>
              <a:ext cx="914400" cy="914400"/>
            </a:xfrm>
            <a:prstGeom prst="rect">
              <a:avLst/>
            </a:prstGeom>
          </p:spPr>
        </p:pic>
        <p:pic>
          <p:nvPicPr>
            <p:cNvPr id="18" name="Content Placeholder 6" descr="Man with solid fill">
              <a:extLst>
                <a:ext uri="{FF2B5EF4-FFF2-40B4-BE49-F238E27FC236}">
                  <a16:creationId xmlns:a16="http://schemas.microsoft.com/office/drawing/2014/main" id="{9EF35892-D764-ACC0-73E4-D6CE48907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5114579"/>
              <a:ext cx="914400" cy="914400"/>
            </a:xfrm>
            <a:prstGeom prst="rect">
              <a:avLst/>
            </a:prstGeom>
          </p:spPr>
        </p:pic>
        <p:pic>
          <p:nvPicPr>
            <p:cNvPr id="19" name="Content Placeholder 6" descr="Man with solid fill">
              <a:extLst>
                <a:ext uri="{FF2B5EF4-FFF2-40B4-BE49-F238E27FC236}">
                  <a16:creationId xmlns:a16="http://schemas.microsoft.com/office/drawing/2014/main" id="{A141A35E-36BB-B9BC-4987-A314B2B8F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542579"/>
              <a:ext cx="914400" cy="914400"/>
            </a:xfrm>
            <a:prstGeom prst="rect">
              <a:avLst/>
            </a:prstGeom>
          </p:spPr>
        </p:pic>
        <p:pic>
          <p:nvPicPr>
            <p:cNvPr id="20" name="Content Placeholder 6" descr="Man with solid fill">
              <a:extLst>
                <a:ext uri="{FF2B5EF4-FFF2-40B4-BE49-F238E27FC236}">
                  <a16:creationId xmlns:a16="http://schemas.microsoft.com/office/drawing/2014/main" id="{19B53C2A-AF89-694A-D687-A78050B06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1456979"/>
              <a:ext cx="914400" cy="914400"/>
            </a:xfrm>
            <a:prstGeom prst="rect">
              <a:avLst/>
            </a:prstGeom>
          </p:spPr>
        </p:pic>
        <p:pic>
          <p:nvPicPr>
            <p:cNvPr id="21" name="Content Placeholder 6" descr="Man with solid fill">
              <a:extLst>
                <a:ext uri="{FF2B5EF4-FFF2-40B4-BE49-F238E27FC236}">
                  <a16:creationId xmlns:a16="http://schemas.microsoft.com/office/drawing/2014/main" id="{D7DFC1AE-8C08-32BE-4F24-8DDCDEE09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2371379"/>
              <a:ext cx="914400" cy="914400"/>
            </a:xfrm>
            <a:prstGeom prst="rect">
              <a:avLst/>
            </a:prstGeom>
          </p:spPr>
        </p:pic>
        <p:pic>
          <p:nvPicPr>
            <p:cNvPr id="22" name="Content Placeholder 6" descr="Man with solid fill">
              <a:extLst>
                <a:ext uri="{FF2B5EF4-FFF2-40B4-BE49-F238E27FC236}">
                  <a16:creationId xmlns:a16="http://schemas.microsoft.com/office/drawing/2014/main" id="{8A3854CF-7F46-7DA7-FC4B-AC52DFDDA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3285779"/>
              <a:ext cx="914400" cy="914400"/>
            </a:xfrm>
            <a:prstGeom prst="rect">
              <a:avLst/>
            </a:prstGeom>
          </p:spPr>
        </p:pic>
        <p:pic>
          <p:nvPicPr>
            <p:cNvPr id="23" name="Content Placeholder 6" descr="Man with solid fill">
              <a:extLst>
                <a:ext uri="{FF2B5EF4-FFF2-40B4-BE49-F238E27FC236}">
                  <a16:creationId xmlns:a16="http://schemas.microsoft.com/office/drawing/2014/main" id="{02408A0C-6E62-EAD5-05FF-E24B05583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4200179"/>
              <a:ext cx="914400" cy="914400"/>
            </a:xfrm>
            <a:prstGeom prst="rect">
              <a:avLst/>
            </a:prstGeom>
          </p:spPr>
        </p:pic>
        <p:pic>
          <p:nvPicPr>
            <p:cNvPr id="24" name="Content Placeholder 6" descr="Man with solid fill">
              <a:extLst>
                <a:ext uri="{FF2B5EF4-FFF2-40B4-BE49-F238E27FC236}">
                  <a16:creationId xmlns:a16="http://schemas.microsoft.com/office/drawing/2014/main" id="{8017CBF5-467D-D550-CD8A-7EF8A2082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5114579"/>
              <a:ext cx="914400" cy="914400"/>
            </a:xfrm>
            <a:prstGeom prst="rect">
              <a:avLst/>
            </a:prstGeom>
          </p:spPr>
        </p:pic>
        <p:pic>
          <p:nvPicPr>
            <p:cNvPr id="25" name="Content Placeholder 6" descr="Man with solid fill">
              <a:extLst>
                <a:ext uri="{FF2B5EF4-FFF2-40B4-BE49-F238E27FC236}">
                  <a16:creationId xmlns:a16="http://schemas.microsoft.com/office/drawing/2014/main" id="{EBFFE125-D9CF-DFC3-9F2C-8B536083F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542579"/>
              <a:ext cx="914400" cy="914400"/>
            </a:xfrm>
            <a:prstGeom prst="rect">
              <a:avLst/>
            </a:prstGeom>
          </p:spPr>
        </p:pic>
        <p:pic>
          <p:nvPicPr>
            <p:cNvPr id="26" name="Content Placeholder 6" descr="Man with solid fill">
              <a:extLst>
                <a:ext uri="{FF2B5EF4-FFF2-40B4-BE49-F238E27FC236}">
                  <a16:creationId xmlns:a16="http://schemas.microsoft.com/office/drawing/2014/main" id="{949D4C3E-4411-2827-332C-601497993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8199" y="1456979"/>
              <a:ext cx="914400" cy="914400"/>
            </a:xfrm>
            <a:prstGeom prst="rect">
              <a:avLst/>
            </a:prstGeom>
          </p:spPr>
        </p:pic>
        <p:pic>
          <p:nvPicPr>
            <p:cNvPr id="27" name="Content Placeholder 6" descr="Man with solid fill">
              <a:extLst>
                <a:ext uri="{FF2B5EF4-FFF2-40B4-BE49-F238E27FC236}">
                  <a16:creationId xmlns:a16="http://schemas.microsoft.com/office/drawing/2014/main" id="{56C02783-A4BF-AE7E-303B-C88E1A9B1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2371379"/>
              <a:ext cx="914400" cy="914400"/>
            </a:xfrm>
            <a:prstGeom prst="rect">
              <a:avLst/>
            </a:prstGeom>
          </p:spPr>
        </p:pic>
        <p:pic>
          <p:nvPicPr>
            <p:cNvPr id="28" name="Content Placeholder 6" descr="Man with solid fill">
              <a:extLst>
                <a:ext uri="{FF2B5EF4-FFF2-40B4-BE49-F238E27FC236}">
                  <a16:creationId xmlns:a16="http://schemas.microsoft.com/office/drawing/2014/main" id="{74EFF3BA-7589-E2E4-224A-011205AAD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3285779"/>
              <a:ext cx="914400" cy="914400"/>
            </a:xfrm>
            <a:prstGeom prst="rect">
              <a:avLst/>
            </a:prstGeom>
          </p:spPr>
        </p:pic>
        <p:pic>
          <p:nvPicPr>
            <p:cNvPr id="29" name="Content Placeholder 6" descr="Man with solid fill">
              <a:extLst>
                <a:ext uri="{FF2B5EF4-FFF2-40B4-BE49-F238E27FC236}">
                  <a16:creationId xmlns:a16="http://schemas.microsoft.com/office/drawing/2014/main" id="{FA411180-EC33-583B-265F-0495EA3C0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8199" y="4200179"/>
              <a:ext cx="914400" cy="914400"/>
            </a:xfrm>
            <a:prstGeom prst="rect">
              <a:avLst/>
            </a:prstGeom>
          </p:spPr>
        </p:pic>
        <p:pic>
          <p:nvPicPr>
            <p:cNvPr id="30" name="Content Placeholder 6" descr="Man with solid fill">
              <a:extLst>
                <a:ext uri="{FF2B5EF4-FFF2-40B4-BE49-F238E27FC236}">
                  <a16:creationId xmlns:a16="http://schemas.microsoft.com/office/drawing/2014/main" id="{43679A0D-8EDA-3BF9-DDC7-CAAED8A20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5114579"/>
              <a:ext cx="914400" cy="914400"/>
            </a:xfrm>
            <a:prstGeom prst="rect">
              <a:avLst/>
            </a:prstGeom>
          </p:spPr>
        </p:pic>
        <p:pic>
          <p:nvPicPr>
            <p:cNvPr id="31" name="Content Placeholder 6" descr="Man with solid fill">
              <a:extLst>
                <a:ext uri="{FF2B5EF4-FFF2-40B4-BE49-F238E27FC236}">
                  <a16:creationId xmlns:a16="http://schemas.microsoft.com/office/drawing/2014/main" id="{6C9BBF41-4265-01B0-CCCA-EF2CE374D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542579"/>
              <a:ext cx="914400" cy="914400"/>
            </a:xfrm>
            <a:prstGeom prst="rect">
              <a:avLst/>
            </a:prstGeom>
          </p:spPr>
        </p:pic>
        <p:pic>
          <p:nvPicPr>
            <p:cNvPr id="32" name="Content Placeholder 6" descr="Man with solid fill">
              <a:extLst>
                <a:ext uri="{FF2B5EF4-FFF2-40B4-BE49-F238E27FC236}">
                  <a16:creationId xmlns:a16="http://schemas.microsoft.com/office/drawing/2014/main" id="{427A4A5B-8590-257C-4DD8-BBFBA5F68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1456979"/>
              <a:ext cx="914400" cy="914400"/>
            </a:xfrm>
            <a:prstGeom prst="rect">
              <a:avLst/>
            </a:prstGeom>
          </p:spPr>
        </p:pic>
        <p:pic>
          <p:nvPicPr>
            <p:cNvPr id="33" name="Content Placeholder 6" descr="Man with solid fill">
              <a:extLst>
                <a:ext uri="{FF2B5EF4-FFF2-40B4-BE49-F238E27FC236}">
                  <a16:creationId xmlns:a16="http://schemas.microsoft.com/office/drawing/2014/main" id="{EB1318E1-9807-05C6-1A85-57ACD959A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2371379"/>
              <a:ext cx="914400" cy="914400"/>
            </a:xfrm>
            <a:prstGeom prst="rect">
              <a:avLst/>
            </a:prstGeom>
          </p:spPr>
        </p:pic>
        <p:pic>
          <p:nvPicPr>
            <p:cNvPr id="34" name="Content Placeholder 6" descr="Man with solid fill">
              <a:extLst>
                <a:ext uri="{FF2B5EF4-FFF2-40B4-BE49-F238E27FC236}">
                  <a16:creationId xmlns:a16="http://schemas.microsoft.com/office/drawing/2014/main" id="{30BB6703-EAEF-0803-0ED1-C5DA0DBA1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3285779"/>
              <a:ext cx="914400" cy="914400"/>
            </a:xfrm>
            <a:prstGeom prst="rect">
              <a:avLst/>
            </a:prstGeom>
          </p:spPr>
        </p:pic>
        <p:pic>
          <p:nvPicPr>
            <p:cNvPr id="35" name="Content Placeholder 6" descr="Man with solid fill">
              <a:extLst>
                <a:ext uri="{FF2B5EF4-FFF2-40B4-BE49-F238E27FC236}">
                  <a16:creationId xmlns:a16="http://schemas.microsoft.com/office/drawing/2014/main" id="{58992C99-9271-7C58-E918-C7D4B68D5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4200179"/>
              <a:ext cx="914400" cy="914400"/>
            </a:xfrm>
            <a:prstGeom prst="rect">
              <a:avLst/>
            </a:prstGeom>
          </p:spPr>
        </p:pic>
        <p:pic>
          <p:nvPicPr>
            <p:cNvPr id="36" name="Content Placeholder 6" descr="Man with solid fill">
              <a:extLst>
                <a:ext uri="{FF2B5EF4-FFF2-40B4-BE49-F238E27FC236}">
                  <a16:creationId xmlns:a16="http://schemas.microsoft.com/office/drawing/2014/main" id="{16DC36C3-9E43-8031-3985-D3F66AC6B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5114579"/>
              <a:ext cx="914400" cy="914400"/>
            </a:xfrm>
            <a:prstGeom prst="rect">
              <a:avLst/>
            </a:prstGeom>
          </p:spPr>
        </p:pic>
        <p:pic>
          <p:nvPicPr>
            <p:cNvPr id="37" name="Content Placeholder 6" descr="Man with solid fill">
              <a:extLst>
                <a:ext uri="{FF2B5EF4-FFF2-40B4-BE49-F238E27FC236}">
                  <a16:creationId xmlns:a16="http://schemas.microsoft.com/office/drawing/2014/main" id="{C73EC414-578C-687A-0F19-861DE3675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542579"/>
              <a:ext cx="914400" cy="914400"/>
            </a:xfrm>
            <a:prstGeom prst="rect">
              <a:avLst/>
            </a:prstGeom>
          </p:spPr>
        </p:pic>
        <p:pic>
          <p:nvPicPr>
            <p:cNvPr id="38" name="Content Placeholder 6" descr="Man with solid fill">
              <a:extLst>
                <a:ext uri="{FF2B5EF4-FFF2-40B4-BE49-F238E27FC236}">
                  <a16:creationId xmlns:a16="http://schemas.microsoft.com/office/drawing/2014/main" id="{9842ABE8-A615-B3A9-0875-4AD315A70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1456979"/>
              <a:ext cx="914400" cy="914400"/>
            </a:xfrm>
            <a:prstGeom prst="rect">
              <a:avLst/>
            </a:prstGeom>
          </p:spPr>
        </p:pic>
        <p:pic>
          <p:nvPicPr>
            <p:cNvPr id="39" name="Content Placeholder 6" descr="Man with solid fill">
              <a:extLst>
                <a:ext uri="{FF2B5EF4-FFF2-40B4-BE49-F238E27FC236}">
                  <a16:creationId xmlns:a16="http://schemas.microsoft.com/office/drawing/2014/main" id="{D44FFAF9-7F2A-3B17-39B0-AD31EA526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2371379"/>
              <a:ext cx="914400" cy="914400"/>
            </a:xfrm>
            <a:prstGeom prst="rect">
              <a:avLst/>
            </a:prstGeom>
          </p:spPr>
        </p:pic>
        <p:pic>
          <p:nvPicPr>
            <p:cNvPr id="40" name="Content Placeholder 6" descr="Man with solid fill">
              <a:extLst>
                <a:ext uri="{FF2B5EF4-FFF2-40B4-BE49-F238E27FC236}">
                  <a16:creationId xmlns:a16="http://schemas.microsoft.com/office/drawing/2014/main" id="{75F9CCD3-56A0-7452-C9B9-B1187043F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3285779"/>
              <a:ext cx="914400" cy="914400"/>
            </a:xfrm>
            <a:prstGeom prst="rect">
              <a:avLst/>
            </a:prstGeom>
          </p:spPr>
        </p:pic>
        <p:pic>
          <p:nvPicPr>
            <p:cNvPr id="41" name="Content Placeholder 6" descr="Man with solid fill">
              <a:extLst>
                <a:ext uri="{FF2B5EF4-FFF2-40B4-BE49-F238E27FC236}">
                  <a16:creationId xmlns:a16="http://schemas.microsoft.com/office/drawing/2014/main" id="{443732FF-A5CA-5167-75E8-712B76C72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69232" y="4200179"/>
              <a:ext cx="914400" cy="914400"/>
            </a:xfrm>
            <a:prstGeom prst="rect">
              <a:avLst/>
            </a:prstGeom>
          </p:spPr>
        </p:pic>
        <p:pic>
          <p:nvPicPr>
            <p:cNvPr id="42" name="Content Placeholder 6" descr="Man with solid fill">
              <a:extLst>
                <a:ext uri="{FF2B5EF4-FFF2-40B4-BE49-F238E27FC236}">
                  <a16:creationId xmlns:a16="http://schemas.microsoft.com/office/drawing/2014/main" id="{068AE060-4B85-189C-FE3B-9C8F2E307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5114579"/>
              <a:ext cx="914400" cy="914400"/>
            </a:xfrm>
            <a:prstGeom prst="rect">
              <a:avLst/>
            </a:prstGeom>
          </p:spPr>
        </p:pic>
        <p:pic>
          <p:nvPicPr>
            <p:cNvPr id="43" name="Content Placeholder 6" descr="Man with solid fill">
              <a:extLst>
                <a:ext uri="{FF2B5EF4-FFF2-40B4-BE49-F238E27FC236}">
                  <a16:creationId xmlns:a16="http://schemas.microsoft.com/office/drawing/2014/main" id="{C5EB3FA2-CC3A-3311-2467-3D82F59E6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542579"/>
              <a:ext cx="914400" cy="914400"/>
            </a:xfrm>
            <a:prstGeom prst="rect">
              <a:avLst/>
            </a:prstGeom>
          </p:spPr>
        </p:pic>
        <p:pic>
          <p:nvPicPr>
            <p:cNvPr id="44" name="Content Placeholder 6" descr="Man with solid fill">
              <a:extLst>
                <a:ext uri="{FF2B5EF4-FFF2-40B4-BE49-F238E27FC236}">
                  <a16:creationId xmlns:a16="http://schemas.microsoft.com/office/drawing/2014/main" id="{D3A07421-03C0-DD01-1A92-AF4048520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1456979"/>
              <a:ext cx="914400" cy="914400"/>
            </a:xfrm>
            <a:prstGeom prst="rect">
              <a:avLst/>
            </a:prstGeom>
          </p:spPr>
        </p:pic>
        <p:pic>
          <p:nvPicPr>
            <p:cNvPr id="45" name="Content Placeholder 6" descr="Man with solid fill">
              <a:extLst>
                <a:ext uri="{FF2B5EF4-FFF2-40B4-BE49-F238E27FC236}">
                  <a16:creationId xmlns:a16="http://schemas.microsoft.com/office/drawing/2014/main" id="{5F312951-60F1-BBE5-C663-278AA1141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2371379"/>
              <a:ext cx="914400" cy="914400"/>
            </a:xfrm>
            <a:prstGeom prst="rect">
              <a:avLst/>
            </a:prstGeom>
          </p:spPr>
        </p:pic>
        <p:pic>
          <p:nvPicPr>
            <p:cNvPr id="46" name="Content Placeholder 6" descr="Man with solid fill">
              <a:extLst>
                <a:ext uri="{FF2B5EF4-FFF2-40B4-BE49-F238E27FC236}">
                  <a16:creationId xmlns:a16="http://schemas.microsoft.com/office/drawing/2014/main" id="{262AA271-DFDD-FB4B-D96A-6D13DED7A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3285779"/>
              <a:ext cx="914400" cy="914400"/>
            </a:xfrm>
            <a:prstGeom prst="rect">
              <a:avLst/>
            </a:prstGeom>
          </p:spPr>
        </p:pic>
        <p:pic>
          <p:nvPicPr>
            <p:cNvPr id="47" name="Content Placeholder 6" descr="Man with solid fill">
              <a:extLst>
                <a:ext uri="{FF2B5EF4-FFF2-40B4-BE49-F238E27FC236}">
                  <a16:creationId xmlns:a16="http://schemas.microsoft.com/office/drawing/2014/main" id="{12D3427C-5C46-2D9A-F4A1-9F91449C5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4200179"/>
              <a:ext cx="914400" cy="914400"/>
            </a:xfrm>
            <a:prstGeom prst="rect">
              <a:avLst/>
            </a:prstGeom>
          </p:spPr>
        </p:pic>
        <p:pic>
          <p:nvPicPr>
            <p:cNvPr id="48" name="Content Placeholder 6" descr="Man with solid fill">
              <a:extLst>
                <a:ext uri="{FF2B5EF4-FFF2-40B4-BE49-F238E27FC236}">
                  <a16:creationId xmlns:a16="http://schemas.microsoft.com/office/drawing/2014/main" id="{1FD9BF6A-4414-295E-A7C7-C56B9CD3F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5114579"/>
              <a:ext cx="914400" cy="914400"/>
            </a:xfrm>
            <a:prstGeom prst="rect">
              <a:avLst/>
            </a:prstGeom>
          </p:spPr>
        </p:pic>
        <p:pic>
          <p:nvPicPr>
            <p:cNvPr id="49" name="Content Placeholder 6" descr="Man with solid fill">
              <a:extLst>
                <a:ext uri="{FF2B5EF4-FFF2-40B4-BE49-F238E27FC236}">
                  <a16:creationId xmlns:a16="http://schemas.microsoft.com/office/drawing/2014/main" id="{79C31635-FF82-0D05-9C7F-3AE4FBE6E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3632" y="542579"/>
              <a:ext cx="914400" cy="914400"/>
            </a:xfrm>
            <a:prstGeom prst="rect">
              <a:avLst/>
            </a:prstGeom>
          </p:spPr>
        </p:pic>
        <p:pic>
          <p:nvPicPr>
            <p:cNvPr id="50" name="Content Placeholder 6" descr="Man with solid fill">
              <a:extLst>
                <a:ext uri="{FF2B5EF4-FFF2-40B4-BE49-F238E27FC236}">
                  <a16:creationId xmlns:a16="http://schemas.microsoft.com/office/drawing/2014/main" id="{51719157-D06E-97A9-AEC4-E0FE2CE18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3632" y="1456979"/>
              <a:ext cx="914400" cy="914400"/>
            </a:xfrm>
            <a:prstGeom prst="rect">
              <a:avLst/>
            </a:prstGeom>
          </p:spPr>
        </p:pic>
        <p:pic>
          <p:nvPicPr>
            <p:cNvPr id="51" name="Content Placeholder 6" descr="Man with solid fill">
              <a:extLst>
                <a:ext uri="{FF2B5EF4-FFF2-40B4-BE49-F238E27FC236}">
                  <a16:creationId xmlns:a16="http://schemas.microsoft.com/office/drawing/2014/main" id="{AB75F8EF-3901-2479-76F9-8ADA7FD30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3632" y="2371379"/>
              <a:ext cx="914400" cy="914400"/>
            </a:xfrm>
            <a:prstGeom prst="rect">
              <a:avLst/>
            </a:prstGeom>
          </p:spPr>
        </p:pic>
        <p:pic>
          <p:nvPicPr>
            <p:cNvPr id="52" name="Content Placeholder 6" descr="Man with solid fill">
              <a:extLst>
                <a:ext uri="{FF2B5EF4-FFF2-40B4-BE49-F238E27FC236}">
                  <a16:creationId xmlns:a16="http://schemas.microsoft.com/office/drawing/2014/main" id="{93CEDF1D-F35A-E067-362C-618287788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3632" y="3285779"/>
              <a:ext cx="914400" cy="914400"/>
            </a:xfrm>
            <a:prstGeom prst="rect">
              <a:avLst/>
            </a:prstGeom>
          </p:spPr>
        </p:pic>
        <p:pic>
          <p:nvPicPr>
            <p:cNvPr id="53" name="Content Placeholder 6" descr="Man with solid fill">
              <a:extLst>
                <a:ext uri="{FF2B5EF4-FFF2-40B4-BE49-F238E27FC236}">
                  <a16:creationId xmlns:a16="http://schemas.microsoft.com/office/drawing/2014/main" id="{3C3D1C4A-5275-AF44-3F07-AA9C75F4A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3632" y="4200179"/>
              <a:ext cx="914400" cy="914400"/>
            </a:xfrm>
            <a:prstGeom prst="rect">
              <a:avLst/>
            </a:prstGeom>
          </p:spPr>
        </p:pic>
        <p:pic>
          <p:nvPicPr>
            <p:cNvPr id="54" name="Content Placeholder 6" descr="Man with solid fill">
              <a:extLst>
                <a:ext uri="{FF2B5EF4-FFF2-40B4-BE49-F238E27FC236}">
                  <a16:creationId xmlns:a16="http://schemas.microsoft.com/office/drawing/2014/main" id="{E595FCF7-8A54-0946-D999-3211BF1B0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3632" y="5114579"/>
              <a:ext cx="914400" cy="914400"/>
            </a:xfrm>
            <a:prstGeom prst="rect">
              <a:avLst/>
            </a:prstGeom>
          </p:spPr>
        </p:pic>
        <p:pic>
          <p:nvPicPr>
            <p:cNvPr id="55" name="Content Placeholder 6" descr="Man with solid fill">
              <a:extLst>
                <a:ext uri="{FF2B5EF4-FFF2-40B4-BE49-F238E27FC236}">
                  <a16:creationId xmlns:a16="http://schemas.microsoft.com/office/drawing/2014/main" id="{B04E1B11-5C14-4DED-A200-E2DA3FE2B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542579"/>
              <a:ext cx="914400" cy="914400"/>
            </a:xfrm>
            <a:prstGeom prst="rect">
              <a:avLst/>
            </a:prstGeom>
          </p:spPr>
        </p:pic>
        <p:pic>
          <p:nvPicPr>
            <p:cNvPr id="56" name="Content Placeholder 6" descr="Man with solid fill">
              <a:extLst>
                <a:ext uri="{FF2B5EF4-FFF2-40B4-BE49-F238E27FC236}">
                  <a16:creationId xmlns:a16="http://schemas.microsoft.com/office/drawing/2014/main" id="{1A563C97-524C-5378-983B-C0684FA13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1456979"/>
              <a:ext cx="914400" cy="914400"/>
            </a:xfrm>
            <a:prstGeom prst="rect">
              <a:avLst/>
            </a:prstGeom>
          </p:spPr>
        </p:pic>
        <p:pic>
          <p:nvPicPr>
            <p:cNvPr id="57" name="Content Placeholder 6" descr="Man with solid fill">
              <a:extLst>
                <a:ext uri="{FF2B5EF4-FFF2-40B4-BE49-F238E27FC236}">
                  <a16:creationId xmlns:a16="http://schemas.microsoft.com/office/drawing/2014/main" id="{075AEC21-064E-C004-851F-C64D02F62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2371379"/>
              <a:ext cx="914400" cy="914400"/>
            </a:xfrm>
            <a:prstGeom prst="rect">
              <a:avLst/>
            </a:prstGeom>
          </p:spPr>
        </p:pic>
        <p:pic>
          <p:nvPicPr>
            <p:cNvPr id="58" name="Content Placeholder 6" descr="Man with solid fill">
              <a:extLst>
                <a:ext uri="{FF2B5EF4-FFF2-40B4-BE49-F238E27FC236}">
                  <a16:creationId xmlns:a16="http://schemas.microsoft.com/office/drawing/2014/main" id="{83E79901-7B79-AA85-7385-6489FB7DD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3285779"/>
              <a:ext cx="914400" cy="914400"/>
            </a:xfrm>
            <a:prstGeom prst="rect">
              <a:avLst/>
            </a:prstGeom>
          </p:spPr>
        </p:pic>
        <p:pic>
          <p:nvPicPr>
            <p:cNvPr id="59" name="Content Placeholder 6" descr="Man with solid fill">
              <a:extLst>
                <a:ext uri="{FF2B5EF4-FFF2-40B4-BE49-F238E27FC236}">
                  <a16:creationId xmlns:a16="http://schemas.microsoft.com/office/drawing/2014/main" id="{795A935D-422B-3FB8-2678-42F19E2E8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4200179"/>
              <a:ext cx="914400" cy="914400"/>
            </a:xfrm>
            <a:prstGeom prst="rect">
              <a:avLst/>
            </a:prstGeom>
          </p:spPr>
        </p:pic>
        <p:pic>
          <p:nvPicPr>
            <p:cNvPr id="60" name="Content Placeholder 6" descr="Man with solid fill">
              <a:extLst>
                <a:ext uri="{FF2B5EF4-FFF2-40B4-BE49-F238E27FC236}">
                  <a16:creationId xmlns:a16="http://schemas.microsoft.com/office/drawing/2014/main" id="{7B21D59E-90FD-6331-4575-832798378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5114579"/>
              <a:ext cx="914400" cy="914400"/>
            </a:xfrm>
            <a:prstGeom prst="rect">
              <a:avLst/>
            </a:prstGeom>
          </p:spPr>
        </p:pic>
        <p:pic>
          <p:nvPicPr>
            <p:cNvPr id="61" name="Content Placeholder 6" descr="Man with solid fill">
              <a:extLst>
                <a:ext uri="{FF2B5EF4-FFF2-40B4-BE49-F238E27FC236}">
                  <a16:creationId xmlns:a16="http://schemas.microsoft.com/office/drawing/2014/main" id="{8438A717-2F21-F611-04BC-F580145E1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542579"/>
              <a:ext cx="914400" cy="914400"/>
            </a:xfrm>
            <a:prstGeom prst="rect">
              <a:avLst/>
            </a:prstGeom>
          </p:spPr>
        </p:pic>
        <p:pic>
          <p:nvPicPr>
            <p:cNvPr id="62" name="Content Placeholder 6" descr="Man with solid fill">
              <a:extLst>
                <a:ext uri="{FF2B5EF4-FFF2-40B4-BE49-F238E27FC236}">
                  <a16:creationId xmlns:a16="http://schemas.microsoft.com/office/drawing/2014/main" id="{03302C88-13C2-A075-8C0A-228127022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1456979"/>
              <a:ext cx="914400" cy="914400"/>
            </a:xfrm>
            <a:prstGeom prst="rect">
              <a:avLst/>
            </a:prstGeom>
          </p:spPr>
        </p:pic>
        <p:pic>
          <p:nvPicPr>
            <p:cNvPr id="63" name="Content Placeholder 6" descr="Man with solid fill">
              <a:extLst>
                <a:ext uri="{FF2B5EF4-FFF2-40B4-BE49-F238E27FC236}">
                  <a16:creationId xmlns:a16="http://schemas.microsoft.com/office/drawing/2014/main" id="{B9B667B0-40EB-64D2-1F94-F3C8BB462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2371379"/>
              <a:ext cx="914400" cy="914400"/>
            </a:xfrm>
            <a:prstGeom prst="rect">
              <a:avLst/>
            </a:prstGeom>
          </p:spPr>
        </p:pic>
        <p:pic>
          <p:nvPicPr>
            <p:cNvPr id="64" name="Content Placeholder 6" descr="Man with solid fill">
              <a:extLst>
                <a:ext uri="{FF2B5EF4-FFF2-40B4-BE49-F238E27FC236}">
                  <a16:creationId xmlns:a16="http://schemas.microsoft.com/office/drawing/2014/main" id="{410D3CC1-58A2-3208-58FD-4EC4F71B5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3285779"/>
              <a:ext cx="914400" cy="914400"/>
            </a:xfrm>
            <a:prstGeom prst="rect">
              <a:avLst/>
            </a:prstGeom>
          </p:spPr>
        </p:pic>
        <p:pic>
          <p:nvPicPr>
            <p:cNvPr id="65" name="Content Placeholder 6" descr="Man with solid fill">
              <a:extLst>
                <a:ext uri="{FF2B5EF4-FFF2-40B4-BE49-F238E27FC236}">
                  <a16:creationId xmlns:a16="http://schemas.microsoft.com/office/drawing/2014/main" id="{3125076A-A7A7-EE75-F6BA-E314F2C75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4200179"/>
              <a:ext cx="914400" cy="914400"/>
            </a:xfrm>
            <a:prstGeom prst="rect">
              <a:avLst/>
            </a:prstGeom>
          </p:spPr>
        </p:pic>
        <p:pic>
          <p:nvPicPr>
            <p:cNvPr id="66" name="Content Placeholder 6" descr="Man with solid fill">
              <a:extLst>
                <a:ext uri="{FF2B5EF4-FFF2-40B4-BE49-F238E27FC236}">
                  <a16:creationId xmlns:a16="http://schemas.microsoft.com/office/drawing/2014/main" id="{AF2CE1AF-E744-6D36-563F-CC8F2ECB9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5114579"/>
              <a:ext cx="914400" cy="914400"/>
            </a:xfrm>
            <a:prstGeom prst="rect">
              <a:avLst/>
            </a:prstGeom>
          </p:spPr>
        </p:pic>
        <p:pic>
          <p:nvPicPr>
            <p:cNvPr id="67" name="Content Placeholder 6" descr="Man with solid fill">
              <a:extLst>
                <a:ext uri="{FF2B5EF4-FFF2-40B4-BE49-F238E27FC236}">
                  <a16:creationId xmlns:a16="http://schemas.microsoft.com/office/drawing/2014/main" id="{73896C23-5AB4-0F53-8402-1B2CF3DD4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525647"/>
              <a:ext cx="914400" cy="914400"/>
            </a:xfrm>
            <a:prstGeom prst="rect">
              <a:avLst/>
            </a:prstGeom>
          </p:spPr>
        </p:pic>
        <p:pic>
          <p:nvPicPr>
            <p:cNvPr id="68" name="Content Placeholder 6" descr="Man with solid fill">
              <a:extLst>
                <a:ext uri="{FF2B5EF4-FFF2-40B4-BE49-F238E27FC236}">
                  <a16:creationId xmlns:a16="http://schemas.microsoft.com/office/drawing/2014/main" id="{7F5C2F42-C910-DD91-86E6-A66709B3D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1440047"/>
              <a:ext cx="914400" cy="914400"/>
            </a:xfrm>
            <a:prstGeom prst="rect">
              <a:avLst/>
            </a:prstGeom>
          </p:spPr>
        </p:pic>
        <p:pic>
          <p:nvPicPr>
            <p:cNvPr id="69" name="Content Placeholder 6" descr="Man with solid fill">
              <a:extLst>
                <a:ext uri="{FF2B5EF4-FFF2-40B4-BE49-F238E27FC236}">
                  <a16:creationId xmlns:a16="http://schemas.microsoft.com/office/drawing/2014/main" id="{F4837046-DB4A-A32D-ADBB-FA963B80C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08496" y="2354447"/>
              <a:ext cx="914400" cy="914400"/>
            </a:xfrm>
            <a:prstGeom prst="rect">
              <a:avLst/>
            </a:prstGeom>
          </p:spPr>
        </p:pic>
        <p:pic>
          <p:nvPicPr>
            <p:cNvPr id="70" name="Content Placeholder 6" descr="Man with solid fill">
              <a:extLst>
                <a:ext uri="{FF2B5EF4-FFF2-40B4-BE49-F238E27FC236}">
                  <a16:creationId xmlns:a16="http://schemas.microsoft.com/office/drawing/2014/main" id="{9245241A-4400-5B9E-C8F2-C4DD5BE10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3268847"/>
              <a:ext cx="914400" cy="914400"/>
            </a:xfrm>
            <a:prstGeom prst="rect">
              <a:avLst/>
            </a:prstGeom>
          </p:spPr>
        </p:pic>
        <p:pic>
          <p:nvPicPr>
            <p:cNvPr id="71" name="Content Placeholder 6" descr="Man with solid fill">
              <a:extLst>
                <a:ext uri="{FF2B5EF4-FFF2-40B4-BE49-F238E27FC236}">
                  <a16:creationId xmlns:a16="http://schemas.microsoft.com/office/drawing/2014/main" id="{9CC10965-CCFA-E1DF-A8FB-803075C36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4183247"/>
              <a:ext cx="914400" cy="914400"/>
            </a:xfrm>
            <a:prstGeom prst="rect">
              <a:avLst/>
            </a:prstGeom>
          </p:spPr>
        </p:pic>
        <p:pic>
          <p:nvPicPr>
            <p:cNvPr id="72" name="Content Placeholder 6" descr="Man with solid fill">
              <a:extLst>
                <a:ext uri="{FF2B5EF4-FFF2-40B4-BE49-F238E27FC236}">
                  <a16:creationId xmlns:a16="http://schemas.microsoft.com/office/drawing/2014/main" id="{5D70B5B6-1A9D-C3CE-CF58-F7A9F13F3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5097647"/>
              <a:ext cx="914400" cy="914400"/>
            </a:xfrm>
            <a:prstGeom prst="rect">
              <a:avLst/>
            </a:prstGeom>
          </p:spPr>
        </p:pic>
        <p:pic>
          <p:nvPicPr>
            <p:cNvPr id="73" name="Content Placeholder 6" descr="Man with solid fill">
              <a:extLst>
                <a:ext uri="{FF2B5EF4-FFF2-40B4-BE49-F238E27FC236}">
                  <a16:creationId xmlns:a16="http://schemas.microsoft.com/office/drawing/2014/main" id="{4236E275-86EE-C58C-1601-98E59AA2C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525647"/>
              <a:ext cx="914400" cy="914400"/>
            </a:xfrm>
            <a:prstGeom prst="rect">
              <a:avLst/>
            </a:prstGeom>
          </p:spPr>
        </p:pic>
        <p:pic>
          <p:nvPicPr>
            <p:cNvPr id="74" name="Content Placeholder 6" descr="Man with solid fill">
              <a:extLst>
                <a:ext uri="{FF2B5EF4-FFF2-40B4-BE49-F238E27FC236}">
                  <a16:creationId xmlns:a16="http://schemas.microsoft.com/office/drawing/2014/main" id="{AE0C853D-670E-5429-85DD-3E7316CDE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1440047"/>
              <a:ext cx="914400" cy="914400"/>
            </a:xfrm>
            <a:prstGeom prst="rect">
              <a:avLst/>
            </a:prstGeom>
          </p:spPr>
        </p:pic>
        <p:pic>
          <p:nvPicPr>
            <p:cNvPr id="75" name="Content Placeholder 6" descr="Man with solid fill">
              <a:extLst>
                <a:ext uri="{FF2B5EF4-FFF2-40B4-BE49-F238E27FC236}">
                  <a16:creationId xmlns:a16="http://schemas.microsoft.com/office/drawing/2014/main" id="{65BA8E53-1214-650A-E353-ED334BE2E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2354447"/>
              <a:ext cx="914400" cy="914400"/>
            </a:xfrm>
            <a:prstGeom prst="rect">
              <a:avLst/>
            </a:prstGeom>
          </p:spPr>
        </p:pic>
        <p:pic>
          <p:nvPicPr>
            <p:cNvPr id="76" name="Content Placeholder 6" descr="Man with solid fill">
              <a:extLst>
                <a:ext uri="{FF2B5EF4-FFF2-40B4-BE49-F238E27FC236}">
                  <a16:creationId xmlns:a16="http://schemas.microsoft.com/office/drawing/2014/main" id="{26AF4703-1E5E-3C39-0B0C-82F94B046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3268847"/>
              <a:ext cx="914400" cy="914400"/>
            </a:xfrm>
            <a:prstGeom prst="rect">
              <a:avLst/>
            </a:prstGeom>
          </p:spPr>
        </p:pic>
        <p:pic>
          <p:nvPicPr>
            <p:cNvPr id="77" name="Content Placeholder 6" descr="Man with solid fill">
              <a:extLst>
                <a:ext uri="{FF2B5EF4-FFF2-40B4-BE49-F238E27FC236}">
                  <a16:creationId xmlns:a16="http://schemas.microsoft.com/office/drawing/2014/main" id="{CB4AA708-102A-60F9-0FBC-E75FA7074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4183247"/>
              <a:ext cx="914400" cy="914400"/>
            </a:xfrm>
            <a:prstGeom prst="rect">
              <a:avLst/>
            </a:prstGeom>
          </p:spPr>
        </p:pic>
        <p:pic>
          <p:nvPicPr>
            <p:cNvPr id="78" name="Content Placeholder 6" descr="Man with solid fill">
              <a:extLst>
                <a:ext uri="{FF2B5EF4-FFF2-40B4-BE49-F238E27FC236}">
                  <a16:creationId xmlns:a16="http://schemas.microsoft.com/office/drawing/2014/main" id="{9FFF3FCF-EFD2-75C3-3AB9-B3475BC03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65696" y="5097647"/>
              <a:ext cx="914400" cy="914400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6E6AF17-829F-B116-3B18-864E58BFFE1B}"/>
                </a:ext>
              </a:extLst>
            </p:cNvPr>
            <p:cNvCxnSpPr>
              <a:cxnSpLocks/>
            </p:cNvCxnSpPr>
            <p:nvPr/>
          </p:nvCxnSpPr>
          <p:spPr>
            <a:xfrm>
              <a:off x="5602299" y="712210"/>
              <a:ext cx="1270001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3" name="Content Placeholder 6" descr="Man with solid fill">
              <a:extLst>
                <a:ext uri="{FF2B5EF4-FFF2-40B4-BE49-F238E27FC236}">
                  <a16:creationId xmlns:a16="http://schemas.microsoft.com/office/drawing/2014/main" id="{8612A7AF-BFED-7B7B-F9A8-0D82CFBC8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1719" y="542579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0164EF1-E7FE-B19B-3091-6B49B6D1A970}"/>
                    </a:ext>
                  </a:extLst>
                </p:cNvPr>
                <p:cNvSpPr txBox="1"/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Sample of red people</a:t>
                  </a:r>
                </a:p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0164EF1-E7FE-B19B-3091-6B49B6D1A9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blipFill>
                  <a:blip r:embed="rId6"/>
                  <a:stretch>
                    <a:fillRect l="-3321" t="-5063" b="-13924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7EA8874-2558-5285-16E1-6F8EB82AF58E}"/>
                </a:ext>
              </a:extLst>
            </p:cNvPr>
            <p:cNvSpPr txBox="1"/>
            <p:nvPr/>
          </p:nvSpPr>
          <p:spPr>
            <a:xfrm>
              <a:off x="6879336" y="1456979"/>
              <a:ext cx="4250267" cy="4792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45" dirty="0">
                  <a:solidFill>
                    <a:srgbClr val="C00000"/>
                  </a:solidFill>
                </a:rPr>
                <a:t>Heights of 10 people:</a:t>
              </a:r>
            </a:p>
            <a:p>
              <a:r>
                <a:rPr lang="en-US" sz="2545" dirty="0">
                  <a:solidFill>
                    <a:srgbClr val="C00000"/>
                  </a:solidFill>
                </a:rPr>
                <a:t>67 inches</a:t>
              </a:r>
            </a:p>
            <a:p>
              <a:r>
                <a:rPr lang="en-US" sz="2545" dirty="0">
                  <a:solidFill>
                    <a:srgbClr val="C00000"/>
                  </a:solidFill>
                </a:rPr>
                <a:t>57 inches</a:t>
              </a:r>
            </a:p>
            <a:p>
              <a:r>
                <a:rPr lang="en-US" sz="2545" dirty="0">
                  <a:solidFill>
                    <a:srgbClr val="C00000"/>
                  </a:solidFill>
                </a:rPr>
                <a:t>70 inches</a:t>
              </a:r>
            </a:p>
            <a:p>
              <a:r>
                <a:rPr lang="en-US" sz="2545" dirty="0">
                  <a:solidFill>
                    <a:srgbClr val="C00000"/>
                  </a:solidFill>
                </a:rPr>
                <a:t>61 inches</a:t>
              </a:r>
            </a:p>
            <a:p>
              <a:r>
                <a:rPr lang="en-US" sz="2545" dirty="0">
                  <a:solidFill>
                    <a:srgbClr val="C00000"/>
                  </a:solidFill>
                </a:rPr>
                <a:t>69 inches</a:t>
              </a:r>
            </a:p>
            <a:p>
              <a:r>
                <a:rPr lang="en-US" sz="2545" dirty="0">
                  <a:solidFill>
                    <a:srgbClr val="C00000"/>
                  </a:solidFill>
                </a:rPr>
                <a:t>68 inches</a:t>
              </a:r>
            </a:p>
            <a:p>
              <a:r>
                <a:rPr lang="en-US" sz="2545" dirty="0">
                  <a:solidFill>
                    <a:srgbClr val="C00000"/>
                  </a:solidFill>
                </a:rPr>
                <a:t>62 inches</a:t>
              </a:r>
            </a:p>
            <a:p>
              <a:r>
                <a:rPr lang="en-US" sz="2545" dirty="0">
                  <a:solidFill>
                    <a:srgbClr val="C00000"/>
                  </a:solidFill>
                </a:rPr>
                <a:t>75 inches</a:t>
              </a:r>
            </a:p>
            <a:p>
              <a:r>
                <a:rPr lang="en-US" sz="2545" dirty="0">
                  <a:solidFill>
                    <a:srgbClr val="C00000"/>
                  </a:solidFill>
                </a:rPr>
                <a:t>65 inches</a:t>
              </a:r>
            </a:p>
            <a:p>
              <a:r>
                <a:rPr lang="en-US" sz="2545" dirty="0">
                  <a:solidFill>
                    <a:srgbClr val="C00000"/>
                  </a:solidFill>
                </a:rPr>
                <a:t>59 inches</a:t>
              </a:r>
            </a:p>
            <a:p>
              <a:endParaRPr lang="en-US" sz="2545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394905-47A4-056F-D4B7-2A707B1851E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683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E093B-7631-D67A-D68C-B3CAAB35A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FEB00B-22EB-4939-3D56-CDC11842482C}"/>
              </a:ext>
            </a:extLst>
          </p:cNvPr>
          <p:cNvGrpSpPr/>
          <p:nvPr/>
        </p:nvGrpSpPr>
        <p:grpSpPr>
          <a:xfrm>
            <a:off x="-93401" y="0"/>
            <a:ext cx="12285401" cy="6858000"/>
            <a:chOff x="-93401" y="0"/>
            <a:chExt cx="12285401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F0520FA-17AD-E6F2-02E3-420C6824D8A8}"/>
                </a:ext>
              </a:extLst>
            </p:cNvPr>
            <p:cNvSpPr/>
            <p:nvPr/>
          </p:nvSpPr>
          <p:spPr>
            <a:xfrm>
              <a:off x="118871" y="525647"/>
              <a:ext cx="5469128" cy="55033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Content Placeholder 6" descr="Man with solid fill">
              <a:extLst>
                <a:ext uri="{FF2B5EF4-FFF2-40B4-BE49-F238E27FC236}">
                  <a16:creationId xmlns:a16="http://schemas.microsoft.com/office/drawing/2014/main" id="{AA90EDAB-FCC6-359E-A9B5-9D96F8017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1456979"/>
              <a:ext cx="914400" cy="914400"/>
            </a:xfrm>
            <a:prstGeom prst="rect">
              <a:avLst/>
            </a:prstGeom>
          </p:spPr>
        </p:pic>
        <p:pic>
          <p:nvPicPr>
            <p:cNvPr id="9" name="Content Placeholder 6" descr="Man with solid fill">
              <a:extLst>
                <a:ext uri="{FF2B5EF4-FFF2-40B4-BE49-F238E27FC236}">
                  <a16:creationId xmlns:a16="http://schemas.microsoft.com/office/drawing/2014/main" id="{CE09C45B-2483-0E2D-DD00-4A079BAA5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2371379"/>
              <a:ext cx="914400" cy="914400"/>
            </a:xfrm>
            <a:prstGeom prst="rect">
              <a:avLst/>
            </a:prstGeom>
          </p:spPr>
        </p:pic>
        <p:pic>
          <p:nvPicPr>
            <p:cNvPr id="10" name="Content Placeholder 6" descr="Man with solid fill">
              <a:extLst>
                <a:ext uri="{FF2B5EF4-FFF2-40B4-BE49-F238E27FC236}">
                  <a16:creationId xmlns:a16="http://schemas.microsoft.com/office/drawing/2014/main" id="{43B8E407-F4F1-8C5C-B1DD-4B22562D5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3285779"/>
              <a:ext cx="914400" cy="914400"/>
            </a:xfrm>
            <a:prstGeom prst="rect">
              <a:avLst/>
            </a:prstGeom>
          </p:spPr>
        </p:pic>
        <p:pic>
          <p:nvPicPr>
            <p:cNvPr id="11" name="Content Placeholder 6" descr="Man with solid fill">
              <a:extLst>
                <a:ext uri="{FF2B5EF4-FFF2-40B4-BE49-F238E27FC236}">
                  <a16:creationId xmlns:a16="http://schemas.microsoft.com/office/drawing/2014/main" id="{AFB2B713-639A-86D6-B173-1DFEAD367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4200179"/>
              <a:ext cx="914400" cy="914400"/>
            </a:xfrm>
            <a:prstGeom prst="rect">
              <a:avLst/>
            </a:prstGeom>
          </p:spPr>
        </p:pic>
        <p:pic>
          <p:nvPicPr>
            <p:cNvPr id="12" name="Content Placeholder 6" descr="Man with solid fill">
              <a:extLst>
                <a:ext uri="{FF2B5EF4-FFF2-40B4-BE49-F238E27FC236}">
                  <a16:creationId xmlns:a16="http://schemas.microsoft.com/office/drawing/2014/main" id="{6CF50B13-0B60-20F7-FEC2-369920736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5114579"/>
              <a:ext cx="914400" cy="914400"/>
            </a:xfrm>
            <a:prstGeom prst="rect">
              <a:avLst/>
            </a:prstGeom>
          </p:spPr>
        </p:pic>
        <p:pic>
          <p:nvPicPr>
            <p:cNvPr id="13" name="Content Placeholder 6" descr="Man with solid fill">
              <a:extLst>
                <a:ext uri="{FF2B5EF4-FFF2-40B4-BE49-F238E27FC236}">
                  <a16:creationId xmlns:a16="http://schemas.microsoft.com/office/drawing/2014/main" id="{D4F4A153-3F18-D944-94B0-ACE689C4D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3799" y="542579"/>
              <a:ext cx="914400" cy="914400"/>
            </a:xfrm>
            <a:prstGeom prst="rect">
              <a:avLst/>
            </a:prstGeom>
          </p:spPr>
        </p:pic>
        <p:pic>
          <p:nvPicPr>
            <p:cNvPr id="14" name="Content Placeholder 6" descr="Man with solid fill">
              <a:extLst>
                <a:ext uri="{FF2B5EF4-FFF2-40B4-BE49-F238E27FC236}">
                  <a16:creationId xmlns:a16="http://schemas.microsoft.com/office/drawing/2014/main" id="{D3C4D7EE-8BBC-D263-5F4C-4D150AB83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1456979"/>
              <a:ext cx="914400" cy="914400"/>
            </a:xfrm>
            <a:prstGeom prst="rect">
              <a:avLst/>
            </a:prstGeom>
          </p:spPr>
        </p:pic>
        <p:pic>
          <p:nvPicPr>
            <p:cNvPr id="15" name="Content Placeholder 6" descr="Man with solid fill">
              <a:extLst>
                <a:ext uri="{FF2B5EF4-FFF2-40B4-BE49-F238E27FC236}">
                  <a16:creationId xmlns:a16="http://schemas.microsoft.com/office/drawing/2014/main" id="{DA62122F-8430-552E-493E-1DB6D5DD3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2371379"/>
              <a:ext cx="914400" cy="914400"/>
            </a:xfrm>
            <a:prstGeom prst="rect">
              <a:avLst/>
            </a:prstGeom>
          </p:spPr>
        </p:pic>
        <p:pic>
          <p:nvPicPr>
            <p:cNvPr id="16" name="Content Placeholder 6" descr="Man with solid fill">
              <a:extLst>
                <a:ext uri="{FF2B5EF4-FFF2-40B4-BE49-F238E27FC236}">
                  <a16:creationId xmlns:a16="http://schemas.microsoft.com/office/drawing/2014/main" id="{A13A5A24-4571-EE03-57B7-8906E5D55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3799" y="3285779"/>
              <a:ext cx="914400" cy="914400"/>
            </a:xfrm>
            <a:prstGeom prst="rect">
              <a:avLst/>
            </a:prstGeom>
          </p:spPr>
        </p:pic>
        <p:pic>
          <p:nvPicPr>
            <p:cNvPr id="17" name="Content Placeholder 6" descr="Man with solid fill">
              <a:extLst>
                <a:ext uri="{FF2B5EF4-FFF2-40B4-BE49-F238E27FC236}">
                  <a16:creationId xmlns:a16="http://schemas.microsoft.com/office/drawing/2014/main" id="{5E745F8F-0EBC-9142-ACF6-4DD55AB2F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4200179"/>
              <a:ext cx="914400" cy="914400"/>
            </a:xfrm>
            <a:prstGeom prst="rect">
              <a:avLst/>
            </a:prstGeom>
          </p:spPr>
        </p:pic>
        <p:pic>
          <p:nvPicPr>
            <p:cNvPr id="18" name="Content Placeholder 6" descr="Man with solid fill">
              <a:extLst>
                <a:ext uri="{FF2B5EF4-FFF2-40B4-BE49-F238E27FC236}">
                  <a16:creationId xmlns:a16="http://schemas.microsoft.com/office/drawing/2014/main" id="{8D23763F-D1CD-6FEC-19E5-444701EBD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5114579"/>
              <a:ext cx="914400" cy="914400"/>
            </a:xfrm>
            <a:prstGeom prst="rect">
              <a:avLst/>
            </a:prstGeom>
          </p:spPr>
        </p:pic>
        <p:pic>
          <p:nvPicPr>
            <p:cNvPr id="19" name="Content Placeholder 6" descr="Man with solid fill">
              <a:extLst>
                <a:ext uri="{FF2B5EF4-FFF2-40B4-BE49-F238E27FC236}">
                  <a16:creationId xmlns:a16="http://schemas.microsoft.com/office/drawing/2014/main" id="{50FB37D5-F05B-8F12-0702-5F92F8EE6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542579"/>
              <a:ext cx="914400" cy="914400"/>
            </a:xfrm>
            <a:prstGeom prst="rect">
              <a:avLst/>
            </a:prstGeom>
          </p:spPr>
        </p:pic>
        <p:pic>
          <p:nvPicPr>
            <p:cNvPr id="20" name="Content Placeholder 6" descr="Man with solid fill">
              <a:extLst>
                <a:ext uri="{FF2B5EF4-FFF2-40B4-BE49-F238E27FC236}">
                  <a16:creationId xmlns:a16="http://schemas.microsoft.com/office/drawing/2014/main" id="{FB593D55-5C18-5449-F12D-C0FB4C952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1456979"/>
              <a:ext cx="914400" cy="914400"/>
            </a:xfrm>
            <a:prstGeom prst="rect">
              <a:avLst/>
            </a:prstGeom>
          </p:spPr>
        </p:pic>
        <p:pic>
          <p:nvPicPr>
            <p:cNvPr id="21" name="Content Placeholder 6" descr="Man with solid fill">
              <a:extLst>
                <a:ext uri="{FF2B5EF4-FFF2-40B4-BE49-F238E27FC236}">
                  <a16:creationId xmlns:a16="http://schemas.microsoft.com/office/drawing/2014/main" id="{76BE1B20-8443-E787-677D-D65C35943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2371379"/>
              <a:ext cx="914400" cy="914400"/>
            </a:xfrm>
            <a:prstGeom prst="rect">
              <a:avLst/>
            </a:prstGeom>
          </p:spPr>
        </p:pic>
        <p:pic>
          <p:nvPicPr>
            <p:cNvPr id="22" name="Content Placeholder 6" descr="Man with solid fill">
              <a:extLst>
                <a:ext uri="{FF2B5EF4-FFF2-40B4-BE49-F238E27FC236}">
                  <a16:creationId xmlns:a16="http://schemas.microsoft.com/office/drawing/2014/main" id="{06A7B77E-0AB7-3B3A-4124-CB65422D2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3285779"/>
              <a:ext cx="914400" cy="914400"/>
            </a:xfrm>
            <a:prstGeom prst="rect">
              <a:avLst/>
            </a:prstGeom>
          </p:spPr>
        </p:pic>
        <p:pic>
          <p:nvPicPr>
            <p:cNvPr id="23" name="Content Placeholder 6" descr="Man with solid fill">
              <a:extLst>
                <a:ext uri="{FF2B5EF4-FFF2-40B4-BE49-F238E27FC236}">
                  <a16:creationId xmlns:a16="http://schemas.microsoft.com/office/drawing/2014/main" id="{2DAF9A84-77E7-14D4-F01A-096B404F0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4200179"/>
              <a:ext cx="914400" cy="914400"/>
            </a:xfrm>
            <a:prstGeom prst="rect">
              <a:avLst/>
            </a:prstGeom>
          </p:spPr>
        </p:pic>
        <p:pic>
          <p:nvPicPr>
            <p:cNvPr id="24" name="Content Placeholder 6" descr="Man with solid fill">
              <a:extLst>
                <a:ext uri="{FF2B5EF4-FFF2-40B4-BE49-F238E27FC236}">
                  <a16:creationId xmlns:a16="http://schemas.microsoft.com/office/drawing/2014/main" id="{1B0579F9-A6A4-D9A0-DB72-4E1B03C94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5114579"/>
              <a:ext cx="914400" cy="914400"/>
            </a:xfrm>
            <a:prstGeom prst="rect">
              <a:avLst/>
            </a:prstGeom>
          </p:spPr>
        </p:pic>
        <p:pic>
          <p:nvPicPr>
            <p:cNvPr id="25" name="Content Placeholder 6" descr="Man with solid fill">
              <a:extLst>
                <a:ext uri="{FF2B5EF4-FFF2-40B4-BE49-F238E27FC236}">
                  <a16:creationId xmlns:a16="http://schemas.microsoft.com/office/drawing/2014/main" id="{7DF9C586-4CFC-A0A9-A80D-21AD557F1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542579"/>
              <a:ext cx="914400" cy="914400"/>
            </a:xfrm>
            <a:prstGeom prst="rect">
              <a:avLst/>
            </a:prstGeom>
          </p:spPr>
        </p:pic>
        <p:pic>
          <p:nvPicPr>
            <p:cNvPr id="26" name="Content Placeholder 6" descr="Man with solid fill">
              <a:extLst>
                <a:ext uri="{FF2B5EF4-FFF2-40B4-BE49-F238E27FC236}">
                  <a16:creationId xmlns:a16="http://schemas.microsoft.com/office/drawing/2014/main" id="{CEAACDAF-77C7-C51A-B14F-74DDA40A9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8199" y="1456979"/>
              <a:ext cx="914400" cy="914400"/>
            </a:xfrm>
            <a:prstGeom prst="rect">
              <a:avLst/>
            </a:prstGeom>
          </p:spPr>
        </p:pic>
        <p:pic>
          <p:nvPicPr>
            <p:cNvPr id="27" name="Content Placeholder 6" descr="Man with solid fill">
              <a:extLst>
                <a:ext uri="{FF2B5EF4-FFF2-40B4-BE49-F238E27FC236}">
                  <a16:creationId xmlns:a16="http://schemas.microsoft.com/office/drawing/2014/main" id="{3B036DE2-4E48-6DA1-E346-4117A839E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2371379"/>
              <a:ext cx="914400" cy="914400"/>
            </a:xfrm>
            <a:prstGeom prst="rect">
              <a:avLst/>
            </a:prstGeom>
          </p:spPr>
        </p:pic>
        <p:pic>
          <p:nvPicPr>
            <p:cNvPr id="28" name="Content Placeholder 6" descr="Man with solid fill">
              <a:extLst>
                <a:ext uri="{FF2B5EF4-FFF2-40B4-BE49-F238E27FC236}">
                  <a16:creationId xmlns:a16="http://schemas.microsoft.com/office/drawing/2014/main" id="{AF9139B5-350F-CC89-5B9F-CB3A930A9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3285779"/>
              <a:ext cx="914400" cy="914400"/>
            </a:xfrm>
            <a:prstGeom prst="rect">
              <a:avLst/>
            </a:prstGeom>
          </p:spPr>
        </p:pic>
        <p:pic>
          <p:nvPicPr>
            <p:cNvPr id="29" name="Content Placeholder 6" descr="Man with solid fill">
              <a:extLst>
                <a:ext uri="{FF2B5EF4-FFF2-40B4-BE49-F238E27FC236}">
                  <a16:creationId xmlns:a16="http://schemas.microsoft.com/office/drawing/2014/main" id="{FE74259B-B0E0-8FDF-486C-FE2E1A8D6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8199" y="4200179"/>
              <a:ext cx="914400" cy="914400"/>
            </a:xfrm>
            <a:prstGeom prst="rect">
              <a:avLst/>
            </a:prstGeom>
          </p:spPr>
        </p:pic>
        <p:pic>
          <p:nvPicPr>
            <p:cNvPr id="30" name="Content Placeholder 6" descr="Man with solid fill">
              <a:extLst>
                <a:ext uri="{FF2B5EF4-FFF2-40B4-BE49-F238E27FC236}">
                  <a16:creationId xmlns:a16="http://schemas.microsoft.com/office/drawing/2014/main" id="{053EEBD3-C4A5-5480-917F-C70209881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5114579"/>
              <a:ext cx="914400" cy="914400"/>
            </a:xfrm>
            <a:prstGeom prst="rect">
              <a:avLst/>
            </a:prstGeom>
          </p:spPr>
        </p:pic>
        <p:pic>
          <p:nvPicPr>
            <p:cNvPr id="31" name="Content Placeholder 6" descr="Man with solid fill">
              <a:extLst>
                <a:ext uri="{FF2B5EF4-FFF2-40B4-BE49-F238E27FC236}">
                  <a16:creationId xmlns:a16="http://schemas.microsoft.com/office/drawing/2014/main" id="{B8DCF89F-2A01-F19E-737C-18A3CD65E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542579"/>
              <a:ext cx="914400" cy="914400"/>
            </a:xfrm>
            <a:prstGeom prst="rect">
              <a:avLst/>
            </a:prstGeom>
          </p:spPr>
        </p:pic>
        <p:pic>
          <p:nvPicPr>
            <p:cNvPr id="32" name="Content Placeholder 6" descr="Man with solid fill">
              <a:extLst>
                <a:ext uri="{FF2B5EF4-FFF2-40B4-BE49-F238E27FC236}">
                  <a16:creationId xmlns:a16="http://schemas.microsoft.com/office/drawing/2014/main" id="{2C0770A2-1C12-52EC-DB4E-FACEBC219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1456979"/>
              <a:ext cx="914400" cy="914400"/>
            </a:xfrm>
            <a:prstGeom prst="rect">
              <a:avLst/>
            </a:prstGeom>
          </p:spPr>
        </p:pic>
        <p:pic>
          <p:nvPicPr>
            <p:cNvPr id="33" name="Content Placeholder 6" descr="Man with solid fill">
              <a:extLst>
                <a:ext uri="{FF2B5EF4-FFF2-40B4-BE49-F238E27FC236}">
                  <a16:creationId xmlns:a16="http://schemas.microsoft.com/office/drawing/2014/main" id="{A439E994-029E-25DA-B589-BDB8E856B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2371379"/>
              <a:ext cx="914400" cy="914400"/>
            </a:xfrm>
            <a:prstGeom prst="rect">
              <a:avLst/>
            </a:prstGeom>
          </p:spPr>
        </p:pic>
        <p:pic>
          <p:nvPicPr>
            <p:cNvPr id="34" name="Content Placeholder 6" descr="Man with solid fill">
              <a:extLst>
                <a:ext uri="{FF2B5EF4-FFF2-40B4-BE49-F238E27FC236}">
                  <a16:creationId xmlns:a16="http://schemas.microsoft.com/office/drawing/2014/main" id="{15434B23-DAA5-0B05-5988-D365E246D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3285779"/>
              <a:ext cx="914400" cy="914400"/>
            </a:xfrm>
            <a:prstGeom prst="rect">
              <a:avLst/>
            </a:prstGeom>
          </p:spPr>
        </p:pic>
        <p:pic>
          <p:nvPicPr>
            <p:cNvPr id="35" name="Content Placeholder 6" descr="Man with solid fill">
              <a:extLst>
                <a:ext uri="{FF2B5EF4-FFF2-40B4-BE49-F238E27FC236}">
                  <a16:creationId xmlns:a16="http://schemas.microsoft.com/office/drawing/2014/main" id="{FA902465-583F-A0D0-4198-1D1249946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4200179"/>
              <a:ext cx="914400" cy="914400"/>
            </a:xfrm>
            <a:prstGeom prst="rect">
              <a:avLst/>
            </a:prstGeom>
          </p:spPr>
        </p:pic>
        <p:pic>
          <p:nvPicPr>
            <p:cNvPr id="36" name="Content Placeholder 6" descr="Man with solid fill">
              <a:extLst>
                <a:ext uri="{FF2B5EF4-FFF2-40B4-BE49-F238E27FC236}">
                  <a16:creationId xmlns:a16="http://schemas.microsoft.com/office/drawing/2014/main" id="{6A31B132-F8A0-D79A-B437-E01753DFD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5114579"/>
              <a:ext cx="914400" cy="914400"/>
            </a:xfrm>
            <a:prstGeom prst="rect">
              <a:avLst/>
            </a:prstGeom>
          </p:spPr>
        </p:pic>
        <p:pic>
          <p:nvPicPr>
            <p:cNvPr id="37" name="Content Placeholder 6" descr="Man with solid fill">
              <a:extLst>
                <a:ext uri="{FF2B5EF4-FFF2-40B4-BE49-F238E27FC236}">
                  <a16:creationId xmlns:a16="http://schemas.microsoft.com/office/drawing/2014/main" id="{998943B8-E997-8A20-E9EF-C23F183E3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542579"/>
              <a:ext cx="914400" cy="914400"/>
            </a:xfrm>
            <a:prstGeom prst="rect">
              <a:avLst/>
            </a:prstGeom>
          </p:spPr>
        </p:pic>
        <p:pic>
          <p:nvPicPr>
            <p:cNvPr id="38" name="Content Placeholder 6" descr="Man with solid fill">
              <a:extLst>
                <a:ext uri="{FF2B5EF4-FFF2-40B4-BE49-F238E27FC236}">
                  <a16:creationId xmlns:a16="http://schemas.microsoft.com/office/drawing/2014/main" id="{8B537C09-C853-977C-9B4F-3611271BF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1456979"/>
              <a:ext cx="914400" cy="914400"/>
            </a:xfrm>
            <a:prstGeom prst="rect">
              <a:avLst/>
            </a:prstGeom>
          </p:spPr>
        </p:pic>
        <p:pic>
          <p:nvPicPr>
            <p:cNvPr id="39" name="Content Placeholder 6" descr="Man with solid fill">
              <a:extLst>
                <a:ext uri="{FF2B5EF4-FFF2-40B4-BE49-F238E27FC236}">
                  <a16:creationId xmlns:a16="http://schemas.microsoft.com/office/drawing/2014/main" id="{F85D0F8C-E8EA-6492-F301-18CE77AA7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2371379"/>
              <a:ext cx="914400" cy="914400"/>
            </a:xfrm>
            <a:prstGeom prst="rect">
              <a:avLst/>
            </a:prstGeom>
          </p:spPr>
        </p:pic>
        <p:pic>
          <p:nvPicPr>
            <p:cNvPr id="40" name="Content Placeholder 6" descr="Man with solid fill">
              <a:extLst>
                <a:ext uri="{FF2B5EF4-FFF2-40B4-BE49-F238E27FC236}">
                  <a16:creationId xmlns:a16="http://schemas.microsoft.com/office/drawing/2014/main" id="{103D0B9E-00D2-761C-1D6E-5F4014C27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3285779"/>
              <a:ext cx="914400" cy="914400"/>
            </a:xfrm>
            <a:prstGeom prst="rect">
              <a:avLst/>
            </a:prstGeom>
          </p:spPr>
        </p:pic>
        <p:pic>
          <p:nvPicPr>
            <p:cNvPr id="41" name="Content Placeholder 6" descr="Man with solid fill">
              <a:extLst>
                <a:ext uri="{FF2B5EF4-FFF2-40B4-BE49-F238E27FC236}">
                  <a16:creationId xmlns:a16="http://schemas.microsoft.com/office/drawing/2014/main" id="{43A7ED02-FDA6-6AA4-5458-E8DBACBDA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69232" y="4200179"/>
              <a:ext cx="914400" cy="914400"/>
            </a:xfrm>
            <a:prstGeom prst="rect">
              <a:avLst/>
            </a:prstGeom>
          </p:spPr>
        </p:pic>
        <p:pic>
          <p:nvPicPr>
            <p:cNvPr id="42" name="Content Placeholder 6" descr="Man with solid fill">
              <a:extLst>
                <a:ext uri="{FF2B5EF4-FFF2-40B4-BE49-F238E27FC236}">
                  <a16:creationId xmlns:a16="http://schemas.microsoft.com/office/drawing/2014/main" id="{00F4B4AA-EE87-C3A4-44FC-D6419B28B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5114579"/>
              <a:ext cx="914400" cy="914400"/>
            </a:xfrm>
            <a:prstGeom prst="rect">
              <a:avLst/>
            </a:prstGeom>
          </p:spPr>
        </p:pic>
        <p:pic>
          <p:nvPicPr>
            <p:cNvPr id="43" name="Content Placeholder 6" descr="Man with solid fill">
              <a:extLst>
                <a:ext uri="{FF2B5EF4-FFF2-40B4-BE49-F238E27FC236}">
                  <a16:creationId xmlns:a16="http://schemas.microsoft.com/office/drawing/2014/main" id="{CD82AC4A-46D6-033F-2809-6680E2B3E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542579"/>
              <a:ext cx="914400" cy="914400"/>
            </a:xfrm>
            <a:prstGeom prst="rect">
              <a:avLst/>
            </a:prstGeom>
          </p:spPr>
        </p:pic>
        <p:pic>
          <p:nvPicPr>
            <p:cNvPr id="44" name="Content Placeholder 6" descr="Man with solid fill">
              <a:extLst>
                <a:ext uri="{FF2B5EF4-FFF2-40B4-BE49-F238E27FC236}">
                  <a16:creationId xmlns:a16="http://schemas.microsoft.com/office/drawing/2014/main" id="{C45AFB80-2E06-252B-BA52-54AB91513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1456979"/>
              <a:ext cx="914400" cy="914400"/>
            </a:xfrm>
            <a:prstGeom prst="rect">
              <a:avLst/>
            </a:prstGeom>
          </p:spPr>
        </p:pic>
        <p:pic>
          <p:nvPicPr>
            <p:cNvPr id="45" name="Content Placeholder 6" descr="Man with solid fill">
              <a:extLst>
                <a:ext uri="{FF2B5EF4-FFF2-40B4-BE49-F238E27FC236}">
                  <a16:creationId xmlns:a16="http://schemas.microsoft.com/office/drawing/2014/main" id="{63B20125-FD6F-8379-D029-636942394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2371379"/>
              <a:ext cx="914400" cy="914400"/>
            </a:xfrm>
            <a:prstGeom prst="rect">
              <a:avLst/>
            </a:prstGeom>
          </p:spPr>
        </p:pic>
        <p:pic>
          <p:nvPicPr>
            <p:cNvPr id="46" name="Content Placeholder 6" descr="Man with solid fill">
              <a:extLst>
                <a:ext uri="{FF2B5EF4-FFF2-40B4-BE49-F238E27FC236}">
                  <a16:creationId xmlns:a16="http://schemas.microsoft.com/office/drawing/2014/main" id="{F84BB52F-51ED-84E0-775B-CEBC43838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3285779"/>
              <a:ext cx="914400" cy="914400"/>
            </a:xfrm>
            <a:prstGeom prst="rect">
              <a:avLst/>
            </a:prstGeom>
          </p:spPr>
        </p:pic>
        <p:pic>
          <p:nvPicPr>
            <p:cNvPr id="47" name="Content Placeholder 6" descr="Man with solid fill">
              <a:extLst>
                <a:ext uri="{FF2B5EF4-FFF2-40B4-BE49-F238E27FC236}">
                  <a16:creationId xmlns:a16="http://schemas.microsoft.com/office/drawing/2014/main" id="{E3797397-68FC-D6E3-2ADE-A3CE7080A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4200179"/>
              <a:ext cx="914400" cy="914400"/>
            </a:xfrm>
            <a:prstGeom prst="rect">
              <a:avLst/>
            </a:prstGeom>
          </p:spPr>
        </p:pic>
        <p:pic>
          <p:nvPicPr>
            <p:cNvPr id="48" name="Content Placeholder 6" descr="Man with solid fill">
              <a:extLst>
                <a:ext uri="{FF2B5EF4-FFF2-40B4-BE49-F238E27FC236}">
                  <a16:creationId xmlns:a16="http://schemas.microsoft.com/office/drawing/2014/main" id="{CAA32C3C-47FC-7B28-4160-7B5F7F29C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5114579"/>
              <a:ext cx="914400" cy="914400"/>
            </a:xfrm>
            <a:prstGeom prst="rect">
              <a:avLst/>
            </a:prstGeom>
          </p:spPr>
        </p:pic>
        <p:pic>
          <p:nvPicPr>
            <p:cNvPr id="49" name="Content Placeholder 6" descr="Man with solid fill">
              <a:extLst>
                <a:ext uri="{FF2B5EF4-FFF2-40B4-BE49-F238E27FC236}">
                  <a16:creationId xmlns:a16="http://schemas.microsoft.com/office/drawing/2014/main" id="{EB041CDA-9A37-6B6E-84DF-8DC03A5B9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3632" y="542579"/>
              <a:ext cx="914400" cy="914400"/>
            </a:xfrm>
            <a:prstGeom prst="rect">
              <a:avLst/>
            </a:prstGeom>
          </p:spPr>
        </p:pic>
        <p:pic>
          <p:nvPicPr>
            <p:cNvPr id="50" name="Content Placeholder 6" descr="Man with solid fill">
              <a:extLst>
                <a:ext uri="{FF2B5EF4-FFF2-40B4-BE49-F238E27FC236}">
                  <a16:creationId xmlns:a16="http://schemas.microsoft.com/office/drawing/2014/main" id="{3A32F623-E3EC-F970-3ACB-3DEE82FA5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3632" y="1456979"/>
              <a:ext cx="914400" cy="914400"/>
            </a:xfrm>
            <a:prstGeom prst="rect">
              <a:avLst/>
            </a:prstGeom>
          </p:spPr>
        </p:pic>
        <p:pic>
          <p:nvPicPr>
            <p:cNvPr id="51" name="Content Placeholder 6" descr="Man with solid fill">
              <a:extLst>
                <a:ext uri="{FF2B5EF4-FFF2-40B4-BE49-F238E27FC236}">
                  <a16:creationId xmlns:a16="http://schemas.microsoft.com/office/drawing/2014/main" id="{09279876-C608-F4E8-F625-E48D7554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3632" y="2371379"/>
              <a:ext cx="914400" cy="914400"/>
            </a:xfrm>
            <a:prstGeom prst="rect">
              <a:avLst/>
            </a:prstGeom>
          </p:spPr>
        </p:pic>
        <p:pic>
          <p:nvPicPr>
            <p:cNvPr id="52" name="Content Placeholder 6" descr="Man with solid fill">
              <a:extLst>
                <a:ext uri="{FF2B5EF4-FFF2-40B4-BE49-F238E27FC236}">
                  <a16:creationId xmlns:a16="http://schemas.microsoft.com/office/drawing/2014/main" id="{C6E06199-92A0-A880-7992-5D740DBE6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3632" y="3285779"/>
              <a:ext cx="914400" cy="914400"/>
            </a:xfrm>
            <a:prstGeom prst="rect">
              <a:avLst/>
            </a:prstGeom>
          </p:spPr>
        </p:pic>
        <p:pic>
          <p:nvPicPr>
            <p:cNvPr id="53" name="Content Placeholder 6" descr="Man with solid fill">
              <a:extLst>
                <a:ext uri="{FF2B5EF4-FFF2-40B4-BE49-F238E27FC236}">
                  <a16:creationId xmlns:a16="http://schemas.microsoft.com/office/drawing/2014/main" id="{C771A352-0C01-5A18-8DFE-879FAB1D5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3632" y="4200179"/>
              <a:ext cx="914400" cy="914400"/>
            </a:xfrm>
            <a:prstGeom prst="rect">
              <a:avLst/>
            </a:prstGeom>
          </p:spPr>
        </p:pic>
        <p:pic>
          <p:nvPicPr>
            <p:cNvPr id="54" name="Content Placeholder 6" descr="Man with solid fill">
              <a:extLst>
                <a:ext uri="{FF2B5EF4-FFF2-40B4-BE49-F238E27FC236}">
                  <a16:creationId xmlns:a16="http://schemas.microsoft.com/office/drawing/2014/main" id="{7FA43211-4FE4-8720-F124-A21D78CA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3632" y="5114579"/>
              <a:ext cx="914400" cy="914400"/>
            </a:xfrm>
            <a:prstGeom prst="rect">
              <a:avLst/>
            </a:prstGeom>
          </p:spPr>
        </p:pic>
        <p:pic>
          <p:nvPicPr>
            <p:cNvPr id="55" name="Content Placeholder 6" descr="Man with solid fill">
              <a:extLst>
                <a:ext uri="{FF2B5EF4-FFF2-40B4-BE49-F238E27FC236}">
                  <a16:creationId xmlns:a16="http://schemas.microsoft.com/office/drawing/2014/main" id="{1DDC9550-0BB7-3CD8-C264-55CA7BC32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542579"/>
              <a:ext cx="914400" cy="914400"/>
            </a:xfrm>
            <a:prstGeom prst="rect">
              <a:avLst/>
            </a:prstGeom>
          </p:spPr>
        </p:pic>
        <p:pic>
          <p:nvPicPr>
            <p:cNvPr id="56" name="Content Placeholder 6" descr="Man with solid fill">
              <a:extLst>
                <a:ext uri="{FF2B5EF4-FFF2-40B4-BE49-F238E27FC236}">
                  <a16:creationId xmlns:a16="http://schemas.microsoft.com/office/drawing/2014/main" id="{F96DAFC5-9316-AD2F-9595-E1B2F9F74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1456979"/>
              <a:ext cx="914400" cy="914400"/>
            </a:xfrm>
            <a:prstGeom prst="rect">
              <a:avLst/>
            </a:prstGeom>
          </p:spPr>
        </p:pic>
        <p:pic>
          <p:nvPicPr>
            <p:cNvPr id="57" name="Content Placeholder 6" descr="Man with solid fill">
              <a:extLst>
                <a:ext uri="{FF2B5EF4-FFF2-40B4-BE49-F238E27FC236}">
                  <a16:creationId xmlns:a16="http://schemas.microsoft.com/office/drawing/2014/main" id="{53ABF4EB-B47E-8DEC-78D0-C022436F4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2371379"/>
              <a:ext cx="914400" cy="914400"/>
            </a:xfrm>
            <a:prstGeom prst="rect">
              <a:avLst/>
            </a:prstGeom>
          </p:spPr>
        </p:pic>
        <p:pic>
          <p:nvPicPr>
            <p:cNvPr id="58" name="Content Placeholder 6" descr="Man with solid fill">
              <a:extLst>
                <a:ext uri="{FF2B5EF4-FFF2-40B4-BE49-F238E27FC236}">
                  <a16:creationId xmlns:a16="http://schemas.microsoft.com/office/drawing/2014/main" id="{5F96A737-F5A4-7A79-067D-AB3990B15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3285779"/>
              <a:ext cx="914400" cy="914400"/>
            </a:xfrm>
            <a:prstGeom prst="rect">
              <a:avLst/>
            </a:prstGeom>
          </p:spPr>
        </p:pic>
        <p:pic>
          <p:nvPicPr>
            <p:cNvPr id="59" name="Content Placeholder 6" descr="Man with solid fill">
              <a:extLst>
                <a:ext uri="{FF2B5EF4-FFF2-40B4-BE49-F238E27FC236}">
                  <a16:creationId xmlns:a16="http://schemas.microsoft.com/office/drawing/2014/main" id="{F347F9B5-3D5D-165D-3826-3EF61AD74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4200179"/>
              <a:ext cx="914400" cy="914400"/>
            </a:xfrm>
            <a:prstGeom prst="rect">
              <a:avLst/>
            </a:prstGeom>
          </p:spPr>
        </p:pic>
        <p:pic>
          <p:nvPicPr>
            <p:cNvPr id="60" name="Content Placeholder 6" descr="Man with solid fill">
              <a:extLst>
                <a:ext uri="{FF2B5EF4-FFF2-40B4-BE49-F238E27FC236}">
                  <a16:creationId xmlns:a16="http://schemas.microsoft.com/office/drawing/2014/main" id="{9AEBE8DD-5E91-D0A2-B799-6C238B841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5114579"/>
              <a:ext cx="914400" cy="914400"/>
            </a:xfrm>
            <a:prstGeom prst="rect">
              <a:avLst/>
            </a:prstGeom>
          </p:spPr>
        </p:pic>
        <p:pic>
          <p:nvPicPr>
            <p:cNvPr id="61" name="Content Placeholder 6" descr="Man with solid fill">
              <a:extLst>
                <a:ext uri="{FF2B5EF4-FFF2-40B4-BE49-F238E27FC236}">
                  <a16:creationId xmlns:a16="http://schemas.microsoft.com/office/drawing/2014/main" id="{07DBCA9B-96E7-9ECD-E446-4E5263A78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542579"/>
              <a:ext cx="914400" cy="914400"/>
            </a:xfrm>
            <a:prstGeom prst="rect">
              <a:avLst/>
            </a:prstGeom>
          </p:spPr>
        </p:pic>
        <p:pic>
          <p:nvPicPr>
            <p:cNvPr id="62" name="Content Placeholder 6" descr="Man with solid fill">
              <a:extLst>
                <a:ext uri="{FF2B5EF4-FFF2-40B4-BE49-F238E27FC236}">
                  <a16:creationId xmlns:a16="http://schemas.microsoft.com/office/drawing/2014/main" id="{A80E78B4-6141-2321-48B5-6ABEA31C0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1456979"/>
              <a:ext cx="914400" cy="914400"/>
            </a:xfrm>
            <a:prstGeom prst="rect">
              <a:avLst/>
            </a:prstGeom>
          </p:spPr>
        </p:pic>
        <p:pic>
          <p:nvPicPr>
            <p:cNvPr id="63" name="Content Placeholder 6" descr="Man with solid fill">
              <a:extLst>
                <a:ext uri="{FF2B5EF4-FFF2-40B4-BE49-F238E27FC236}">
                  <a16:creationId xmlns:a16="http://schemas.microsoft.com/office/drawing/2014/main" id="{56049C20-5444-DEC8-B9CD-645776073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2371379"/>
              <a:ext cx="914400" cy="914400"/>
            </a:xfrm>
            <a:prstGeom prst="rect">
              <a:avLst/>
            </a:prstGeom>
          </p:spPr>
        </p:pic>
        <p:pic>
          <p:nvPicPr>
            <p:cNvPr id="64" name="Content Placeholder 6" descr="Man with solid fill">
              <a:extLst>
                <a:ext uri="{FF2B5EF4-FFF2-40B4-BE49-F238E27FC236}">
                  <a16:creationId xmlns:a16="http://schemas.microsoft.com/office/drawing/2014/main" id="{4DA1036F-A391-BF52-84BD-5FD26BEDB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3285779"/>
              <a:ext cx="914400" cy="914400"/>
            </a:xfrm>
            <a:prstGeom prst="rect">
              <a:avLst/>
            </a:prstGeom>
          </p:spPr>
        </p:pic>
        <p:pic>
          <p:nvPicPr>
            <p:cNvPr id="65" name="Content Placeholder 6" descr="Man with solid fill">
              <a:extLst>
                <a:ext uri="{FF2B5EF4-FFF2-40B4-BE49-F238E27FC236}">
                  <a16:creationId xmlns:a16="http://schemas.microsoft.com/office/drawing/2014/main" id="{2B779A97-6CFA-5507-AEC8-36A6A825B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4200179"/>
              <a:ext cx="914400" cy="914400"/>
            </a:xfrm>
            <a:prstGeom prst="rect">
              <a:avLst/>
            </a:prstGeom>
          </p:spPr>
        </p:pic>
        <p:pic>
          <p:nvPicPr>
            <p:cNvPr id="66" name="Content Placeholder 6" descr="Man with solid fill">
              <a:extLst>
                <a:ext uri="{FF2B5EF4-FFF2-40B4-BE49-F238E27FC236}">
                  <a16:creationId xmlns:a16="http://schemas.microsoft.com/office/drawing/2014/main" id="{5B781B52-1CEB-83C7-15A5-FACCC7837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5114579"/>
              <a:ext cx="914400" cy="914400"/>
            </a:xfrm>
            <a:prstGeom prst="rect">
              <a:avLst/>
            </a:prstGeom>
          </p:spPr>
        </p:pic>
        <p:pic>
          <p:nvPicPr>
            <p:cNvPr id="67" name="Content Placeholder 6" descr="Man with solid fill">
              <a:extLst>
                <a:ext uri="{FF2B5EF4-FFF2-40B4-BE49-F238E27FC236}">
                  <a16:creationId xmlns:a16="http://schemas.microsoft.com/office/drawing/2014/main" id="{C4D57434-D1F7-68BE-11F1-AD363B589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525647"/>
              <a:ext cx="914400" cy="914400"/>
            </a:xfrm>
            <a:prstGeom prst="rect">
              <a:avLst/>
            </a:prstGeom>
          </p:spPr>
        </p:pic>
        <p:pic>
          <p:nvPicPr>
            <p:cNvPr id="68" name="Content Placeholder 6" descr="Man with solid fill">
              <a:extLst>
                <a:ext uri="{FF2B5EF4-FFF2-40B4-BE49-F238E27FC236}">
                  <a16:creationId xmlns:a16="http://schemas.microsoft.com/office/drawing/2014/main" id="{1A6D55A7-190C-62C5-9057-E8B0F1BD3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1440047"/>
              <a:ext cx="914400" cy="914400"/>
            </a:xfrm>
            <a:prstGeom prst="rect">
              <a:avLst/>
            </a:prstGeom>
          </p:spPr>
        </p:pic>
        <p:pic>
          <p:nvPicPr>
            <p:cNvPr id="69" name="Content Placeholder 6" descr="Man with solid fill">
              <a:extLst>
                <a:ext uri="{FF2B5EF4-FFF2-40B4-BE49-F238E27FC236}">
                  <a16:creationId xmlns:a16="http://schemas.microsoft.com/office/drawing/2014/main" id="{8825C0B2-8405-73E0-8AA6-133458997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08496" y="2354447"/>
              <a:ext cx="914400" cy="914400"/>
            </a:xfrm>
            <a:prstGeom prst="rect">
              <a:avLst/>
            </a:prstGeom>
          </p:spPr>
        </p:pic>
        <p:pic>
          <p:nvPicPr>
            <p:cNvPr id="70" name="Content Placeholder 6" descr="Man with solid fill">
              <a:extLst>
                <a:ext uri="{FF2B5EF4-FFF2-40B4-BE49-F238E27FC236}">
                  <a16:creationId xmlns:a16="http://schemas.microsoft.com/office/drawing/2014/main" id="{9E339675-BF50-390E-0A59-4B1F454CE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3268847"/>
              <a:ext cx="914400" cy="914400"/>
            </a:xfrm>
            <a:prstGeom prst="rect">
              <a:avLst/>
            </a:prstGeom>
          </p:spPr>
        </p:pic>
        <p:pic>
          <p:nvPicPr>
            <p:cNvPr id="71" name="Content Placeholder 6" descr="Man with solid fill">
              <a:extLst>
                <a:ext uri="{FF2B5EF4-FFF2-40B4-BE49-F238E27FC236}">
                  <a16:creationId xmlns:a16="http://schemas.microsoft.com/office/drawing/2014/main" id="{70E3A733-1980-FEEB-758B-011F57E8D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4183247"/>
              <a:ext cx="914400" cy="914400"/>
            </a:xfrm>
            <a:prstGeom prst="rect">
              <a:avLst/>
            </a:prstGeom>
          </p:spPr>
        </p:pic>
        <p:pic>
          <p:nvPicPr>
            <p:cNvPr id="72" name="Content Placeholder 6" descr="Man with solid fill">
              <a:extLst>
                <a:ext uri="{FF2B5EF4-FFF2-40B4-BE49-F238E27FC236}">
                  <a16:creationId xmlns:a16="http://schemas.microsoft.com/office/drawing/2014/main" id="{0743B039-4585-E561-817B-EABA32B49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5097647"/>
              <a:ext cx="914400" cy="914400"/>
            </a:xfrm>
            <a:prstGeom prst="rect">
              <a:avLst/>
            </a:prstGeom>
          </p:spPr>
        </p:pic>
        <p:pic>
          <p:nvPicPr>
            <p:cNvPr id="73" name="Content Placeholder 6" descr="Man with solid fill">
              <a:extLst>
                <a:ext uri="{FF2B5EF4-FFF2-40B4-BE49-F238E27FC236}">
                  <a16:creationId xmlns:a16="http://schemas.microsoft.com/office/drawing/2014/main" id="{D3718D10-C48A-A459-5616-B36184C99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525647"/>
              <a:ext cx="914400" cy="914400"/>
            </a:xfrm>
            <a:prstGeom prst="rect">
              <a:avLst/>
            </a:prstGeom>
          </p:spPr>
        </p:pic>
        <p:pic>
          <p:nvPicPr>
            <p:cNvPr id="74" name="Content Placeholder 6" descr="Man with solid fill">
              <a:extLst>
                <a:ext uri="{FF2B5EF4-FFF2-40B4-BE49-F238E27FC236}">
                  <a16:creationId xmlns:a16="http://schemas.microsoft.com/office/drawing/2014/main" id="{995AC3D3-345A-D505-F464-3DCD8F5DF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1440047"/>
              <a:ext cx="914400" cy="914400"/>
            </a:xfrm>
            <a:prstGeom prst="rect">
              <a:avLst/>
            </a:prstGeom>
          </p:spPr>
        </p:pic>
        <p:pic>
          <p:nvPicPr>
            <p:cNvPr id="75" name="Content Placeholder 6" descr="Man with solid fill">
              <a:extLst>
                <a:ext uri="{FF2B5EF4-FFF2-40B4-BE49-F238E27FC236}">
                  <a16:creationId xmlns:a16="http://schemas.microsoft.com/office/drawing/2014/main" id="{9BD83C5A-7DD2-A67F-D643-84BE3D64B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2354447"/>
              <a:ext cx="914400" cy="914400"/>
            </a:xfrm>
            <a:prstGeom prst="rect">
              <a:avLst/>
            </a:prstGeom>
          </p:spPr>
        </p:pic>
        <p:pic>
          <p:nvPicPr>
            <p:cNvPr id="76" name="Content Placeholder 6" descr="Man with solid fill">
              <a:extLst>
                <a:ext uri="{FF2B5EF4-FFF2-40B4-BE49-F238E27FC236}">
                  <a16:creationId xmlns:a16="http://schemas.microsoft.com/office/drawing/2014/main" id="{57B7583A-AEF9-8A63-4C41-CA240C9BA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3268847"/>
              <a:ext cx="914400" cy="914400"/>
            </a:xfrm>
            <a:prstGeom prst="rect">
              <a:avLst/>
            </a:prstGeom>
          </p:spPr>
        </p:pic>
        <p:pic>
          <p:nvPicPr>
            <p:cNvPr id="77" name="Content Placeholder 6" descr="Man with solid fill">
              <a:extLst>
                <a:ext uri="{FF2B5EF4-FFF2-40B4-BE49-F238E27FC236}">
                  <a16:creationId xmlns:a16="http://schemas.microsoft.com/office/drawing/2014/main" id="{D7E50126-9D83-10A9-7734-63389D840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4183247"/>
              <a:ext cx="914400" cy="914400"/>
            </a:xfrm>
            <a:prstGeom prst="rect">
              <a:avLst/>
            </a:prstGeom>
          </p:spPr>
        </p:pic>
        <p:pic>
          <p:nvPicPr>
            <p:cNvPr id="78" name="Content Placeholder 6" descr="Man with solid fill">
              <a:extLst>
                <a:ext uri="{FF2B5EF4-FFF2-40B4-BE49-F238E27FC236}">
                  <a16:creationId xmlns:a16="http://schemas.microsoft.com/office/drawing/2014/main" id="{D51068AB-BA74-3701-58F8-DA65C9866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65696" y="5097647"/>
              <a:ext cx="914400" cy="914400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6A11B6A-8131-C8C2-1825-B63DD6CEE8D8}"/>
                </a:ext>
              </a:extLst>
            </p:cNvPr>
            <p:cNvCxnSpPr>
              <a:cxnSpLocks/>
            </p:cNvCxnSpPr>
            <p:nvPr/>
          </p:nvCxnSpPr>
          <p:spPr>
            <a:xfrm>
              <a:off x="5602299" y="712210"/>
              <a:ext cx="1270001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0C4A5A72-9318-863F-014A-49AFD9A8E3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64259" y="-1321680"/>
              <a:ext cx="917689" cy="5658856"/>
            </a:xfrm>
            <a:prstGeom prst="bentConnector2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28724EA-C6C3-F386-C65B-C92380125608}"/>
                </a:ext>
              </a:extLst>
            </p:cNvPr>
            <p:cNvSpPr txBox="1"/>
            <p:nvPr/>
          </p:nvSpPr>
          <p:spPr>
            <a:xfrm>
              <a:off x="6183450" y="2303282"/>
              <a:ext cx="5173473" cy="3673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909" dirty="0"/>
                <a:t>From our red people sample, this is our </a:t>
              </a:r>
              <a:r>
                <a:rPr lang="en-US" sz="2909" b="1" dirty="0"/>
                <a:t>best estimate</a:t>
              </a:r>
              <a:r>
                <a:rPr lang="en-US" sz="2909" dirty="0"/>
                <a:t> of the population’s average height and standard deviation</a:t>
              </a:r>
            </a:p>
            <a:p>
              <a:endParaRPr lang="en-US" sz="2909" b="1" dirty="0"/>
            </a:p>
            <a:p>
              <a:r>
                <a:rPr lang="en-US" sz="2909" dirty="0"/>
                <a:t>When we are researching, this is usually </a:t>
              </a:r>
              <a:r>
                <a:rPr lang="en-US" sz="2909" b="1" dirty="0"/>
                <a:t>the end of our data collection process</a:t>
              </a:r>
              <a:r>
                <a:rPr lang="en-US" sz="2909" dirty="0"/>
                <a:t>! </a:t>
              </a:r>
            </a:p>
          </p:txBody>
        </p:sp>
        <p:pic>
          <p:nvPicPr>
            <p:cNvPr id="83" name="Content Placeholder 6" descr="Man with solid fill">
              <a:extLst>
                <a:ext uri="{FF2B5EF4-FFF2-40B4-BE49-F238E27FC236}">
                  <a16:creationId xmlns:a16="http://schemas.microsoft.com/office/drawing/2014/main" id="{BB6B5AF1-6522-4AC6-81FA-79C5F139C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1719" y="542579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77AC3471-683D-1C6D-AC5A-BAD7D845958E}"/>
                    </a:ext>
                  </a:extLst>
                </p:cNvPr>
                <p:cNvSpPr txBox="1"/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Sample of red people</a:t>
                  </a:r>
                </a:p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77AC3471-683D-1C6D-AC5A-BAD7D84595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blipFill>
                  <a:blip r:embed="rId6"/>
                  <a:stretch>
                    <a:fillRect l="-3321" t="-5063" b="-13924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2A63EFD-2F39-72E5-DDB0-CB75E83B1793}"/>
                    </a:ext>
                  </a:extLst>
                </p:cNvPr>
                <p:cNvSpPr txBox="1"/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= 65.3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 = 5.6</a:t>
                  </a: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2A63EFD-2F39-72E5-DDB0-CB75E83B17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blipFill>
                  <a:blip r:embed="rId7"/>
                  <a:stretch>
                    <a:fillRect l="-676" t="-4545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00E0CAC-B016-BE9B-6845-1B0F3587B0E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684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985FE-3F61-4791-0760-CC786A7E7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32C9D4-2BC5-FD09-A77D-28459B110F2F}"/>
              </a:ext>
            </a:extLst>
          </p:cNvPr>
          <p:cNvGrpSpPr/>
          <p:nvPr/>
        </p:nvGrpSpPr>
        <p:grpSpPr>
          <a:xfrm>
            <a:off x="-93401" y="0"/>
            <a:ext cx="12285401" cy="6858000"/>
            <a:chOff x="-93401" y="0"/>
            <a:chExt cx="12285401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16CBC35-032F-31BD-7B52-1D6E0613EA5A}"/>
                </a:ext>
              </a:extLst>
            </p:cNvPr>
            <p:cNvSpPr/>
            <p:nvPr/>
          </p:nvSpPr>
          <p:spPr>
            <a:xfrm>
              <a:off x="118871" y="525647"/>
              <a:ext cx="5469128" cy="55033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Content Placeholder 6" descr="Man with solid fill">
              <a:extLst>
                <a:ext uri="{FF2B5EF4-FFF2-40B4-BE49-F238E27FC236}">
                  <a16:creationId xmlns:a16="http://schemas.microsoft.com/office/drawing/2014/main" id="{826998BB-1FB0-051A-78B4-C484DEF34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93401" y="1456979"/>
              <a:ext cx="914400" cy="914400"/>
            </a:xfrm>
            <a:prstGeom prst="rect">
              <a:avLst/>
            </a:prstGeom>
          </p:spPr>
        </p:pic>
        <p:pic>
          <p:nvPicPr>
            <p:cNvPr id="9" name="Content Placeholder 6" descr="Man with solid fill">
              <a:extLst>
                <a:ext uri="{FF2B5EF4-FFF2-40B4-BE49-F238E27FC236}">
                  <a16:creationId xmlns:a16="http://schemas.microsoft.com/office/drawing/2014/main" id="{3E7F6552-F9CB-10AB-B8A7-5E7B0104B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93401" y="2371379"/>
              <a:ext cx="914400" cy="914400"/>
            </a:xfrm>
            <a:prstGeom prst="rect">
              <a:avLst/>
            </a:prstGeom>
          </p:spPr>
        </p:pic>
        <p:pic>
          <p:nvPicPr>
            <p:cNvPr id="10" name="Content Placeholder 6" descr="Man with solid fill">
              <a:extLst>
                <a:ext uri="{FF2B5EF4-FFF2-40B4-BE49-F238E27FC236}">
                  <a16:creationId xmlns:a16="http://schemas.microsoft.com/office/drawing/2014/main" id="{36A819E1-FD63-7A45-EC50-5DC3ED8FF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93401" y="3285779"/>
              <a:ext cx="914400" cy="914400"/>
            </a:xfrm>
            <a:prstGeom prst="rect">
              <a:avLst/>
            </a:prstGeom>
          </p:spPr>
        </p:pic>
        <p:pic>
          <p:nvPicPr>
            <p:cNvPr id="11" name="Content Placeholder 6" descr="Man with solid fill">
              <a:extLst>
                <a:ext uri="{FF2B5EF4-FFF2-40B4-BE49-F238E27FC236}">
                  <a16:creationId xmlns:a16="http://schemas.microsoft.com/office/drawing/2014/main" id="{9BB7D0DF-4867-3A9B-59A7-9FF521FAF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93401" y="4200179"/>
              <a:ext cx="914400" cy="914400"/>
            </a:xfrm>
            <a:prstGeom prst="rect">
              <a:avLst/>
            </a:prstGeom>
          </p:spPr>
        </p:pic>
        <p:pic>
          <p:nvPicPr>
            <p:cNvPr id="12" name="Content Placeholder 6" descr="Man with solid fill">
              <a:extLst>
                <a:ext uri="{FF2B5EF4-FFF2-40B4-BE49-F238E27FC236}">
                  <a16:creationId xmlns:a16="http://schemas.microsoft.com/office/drawing/2014/main" id="{E443DFF4-826C-F4E7-B6DE-FD2B79940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93401" y="5114579"/>
              <a:ext cx="914400" cy="914400"/>
            </a:xfrm>
            <a:prstGeom prst="rect">
              <a:avLst/>
            </a:prstGeom>
          </p:spPr>
        </p:pic>
        <p:pic>
          <p:nvPicPr>
            <p:cNvPr id="13" name="Content Placeholder 6" descr="Man with solid fill">
              <a:extLst>
                <a:ext uri="{FF2B5EF4-FFF2-40B4-BE49-F238E27FC236}">
                  <a16:creationId xmlns:a16="http://schemas.microsoft.com/office/drawing/2014/main" id="{9A4D1152-87A5-DA2D-1A76-DFD841322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3799" y="542579"/>
              <a:ext cx="914400" cy="914400"/>
            </a:xfrm>
            <a:prstGeom prst="rect">
              <a:avLst/>
            </a:prstGeom>
          </p:spPr>
        </p:pic>
        <p:pic>
          <p:nvPicPr>
            <p:cNvPr id="14" name="Content Placeholder 6" descr="Man with solid fill">
              <a:extLst>
                <a:ext uri="{FF2B5EF4-FFF2-40B4-BE49-F238E27FC236}">
                  <a16:creationId xmlns:a16="http://schemas.microsoft.com/office/drawing/2014/main" id="{CD717840-0857-85FF-AE74-B24ACAB25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3799" y="1456979"/>
              <a:ext cx="914400" cy="914400"/>
            </a:xfrm>
            <a:prstGeom prst="rect">
              <a:avLst/>
            </a:prstGeom>
          </p:spPr>
        </p:pic>
        <p:pic>
          <p:nvPicPr>
            <p:cNvPr id="15" name="Content Placeholder 6" descr="Man with solid fill">
              <a:extLst>
                <a:ext uri="{FF2B5EF4-FFF2-40B4-BE49-F238E27FC236}">
                  <a16:creationId xmlns:a16="http://schemas.microsoft.com/office/drawing/2014/main" id="{E254D8FF-41A2-B901-75B3-B21A2367F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3799" y="2371379"/>
              <a:ext cx="914400" cy="914400"/>
            </a:xfrm>
            <a:prstGeom prst="rect">
              <a:avLst/>
            </a:prstGeom>
          </p:spPr>
        </p:pic>
        <p:pic>
          <p:nvPicPr>
            <p:cNvPr id="16" name="Content Placeholder 6" descr="Man with solid fill">
              <a:extLst>
                <a:ext uri="{FF2B5EF4-FFF2-40B4-BE49-F238E27FC236}">
                  <a16:creationId xmlns:a16="http://schemas.microsoft.com/office/drawing/2014/main" id="{99832781-10C3-301E-AD40-5BA77BE8B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3799" y="3285779"/>
              <a:ext cx="914400" cy="914400"/>
            </a:xfrm>
            <a:prstGeom prst="rect">
              <a:avLst/>
            </a:prstGeom>
          </p:spPr>
        </p:pic>
        <p:pic>
          <p:nvPicPr>
            <p:cNvPr id="17" name="Content Placeholder 6" descr="Man with solid fill">
              <a:extLst>
                <a:ext uri="{FF2B5EF4-FFF2-40B4-BE49-F238E27FC236}">
                  <a16:creationId xmlns:a16="http://schemas.microsoft.com/office/drawing/2014/main" id="{25ED5A65-4D5A-5A85-2295-16B9B49E4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3799" y="4200179"/>
              <a:ext cx="914400" cy="914400"/>
            </a:xfrm>
            <a:prstGeom prst="rect">
              <a:avLst/>
            </a:prstGeom>
          </p:spPr>
        </p:pic>
        <p:pic>
          <p:nvPicPr>
            <p:cNvPr id="18" name="Content Placeholder 6" descr="Man with solid fill">
              <a:extLst>
                <a:ext uri="{FF2B5EF4-FFF2-40B4-BE49-F238E27FC236}">
                  <a16:creationId xmlns:a16="http://schemas.microsoft.com/office/drawing/2014/main" id="{25A2B3B9-1001-11B5-905D-E52FEA68B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3799" y="5114579"/>
              <a:ext cx="914400" cy="914400"/>
            </a:xfrm>
            <a:prstGeom prst="rect">
              <a:avLst/>
            </a:prstGeom>
          </p:spPr>
        </p:pic>
        <p:pic>
          <p:nvPicPr>
            <p:cNvPr id="19" name="Content Placeholder 6" descr="Man with solid fill">
              <a:extLst>
                <a:ext uri="{FF2B5EF4-FFF2-40B4-BE49-F238E27FC236}">
                  <a16:creationId xmlns:a16="http://schemas.microsoft.com/office/drawing/2014/main" id="{FFB49174-5BB1-331C-3CE3-E0186237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0999" y="542579"/>
              <a:ext cx="914400" cy="914400"/>
            </a:xfrm>
            <a:prstGeom prst="rect">
              <a:avLst/>
            </a:prstGeom>
          </p:spPr>
        </p:pic>
        <p:pic>
          <p:nvPicPr>
            <p:cNvPr id="20" name="Content Placeholder 6" descr="Man with solid fill">
              <a:extLst>
                <a:ext uri="{FF2B5EF4-FFF2-40B4-BE49-F238E27FC236}">
                  <a16:creationId xmlns:a16="http://schemas.microsoft.com/office/drawing/2014/main" id="{AF6E5238-3888-3BA1-AA79-F18EFDB71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0999" y="1456979"/>
              <a:ext cx="914400" cy="914400"/>
            </a:xfrm>
            <a:prstGeom prst="rect">
              <a:avLst/>
            </a:prstGeom>
          </p:spPr>
        </p:pic>
        <p:pic>
          <p:nvPicPr>
            <p:cNvPr id="21" name="Content Placeholder 6" descr="Man with solid fill">
              <a:extLst>
                <a:ext uri="{FF2B5EF4-FFF2-40B4-BE49-F238E27FC236}">
                  <a16:creationId xmlns:a16="http://schemas.microsoft.com/office/drawing/2014/main" id="{D5402D44-DCBA-543D-D143-A0A07DDF0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0999" y="2371379"/>
              <a:ext cx="914400" cy="914400"/>
            </a:xfrm>
            <a:prstGeom prst="rect">
              <a:avLst/>
            </a:prstGeom>
          </p:spPr>
        </p:pic>
        <p:pic>
          <p:nvPicPr>
            <p:cNvPr id="22" name="Content Placeholder 6" descr="Man with solid fill">
              <a:extLst>
                <a:ext uri="{FF2B5EF4-FFF2-40B4-BE49-F238E27FC236}">
                  <a16:creationId xmlns:a16="http://schemas.microsoft.com/office/drawing/2014/main" id="{44B88476-6137-9765-7BDE-CE52AECFF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0999" y="3285779"/>
              <a:ext cx="914400" cy="914400"/>
            </a:xfrm>
            <a:prstGeom prst="rect">
              <a:avLst/>
            </a:prstGeom>
          </p:spPr>
        </p:pic>
        <p:pic>
          <p:nvPicPr>
            <p:cNvPr id="23" name="Content Placeholder 6" descr="Man with solid fill">
              <a:extLst>
                <a:ext uri="{FF2B5EF4-FFF2-40B4-BE49-F238E27FC236}">
                  <a16:creationId xmlns:a16="http://schemas.microsoft.com/office/drawing/2014/main" id="{9C555088-7BF5-E868-5E52-24383B7F8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0999" y="4200179"/>
              <a:ext cx="914400" cy="914400"/>
            </a:xfrm>
            <a:prstGeom prst="rect">
              <a:avLst/>
            </a:prstGeom>
          </p:spPr>
        </p:pic>
        <p:pic>
          <p:nvPicPr>
            <p:cNvPr id="24" name="Content Placeholder 6" descr="Man with solid fill">
              <a:extLst>
                <a:ext uri="{FF2B5EF4-FFF2-40B4-BE49-F238E27FC236}">
                  <a16:creationId xmlns:a16="http://schemas.microsoft.com/office/drawing/2014/main" id="{390389F4-403F-AE5C-53C1-B8E01898E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0999" y="5114579"/>
              <a:ext cx="914400" cy="914400"/>
            </a:xfrm>
            <a:prstGeom prst="rect">
              <a:avLst/>
            </a:prstGeom>
          </p:spPr>
        </p:pic>
        <p:pic>
          <p:nvPicPr>
            <p:cNvPr id="25" name="Content Placeholder 6" descr="Man with solid fill">
              <a:extLst>
                <a:ext uri="{FF2B5EF4-FFF2-40B4-BE49-F238E27FC236}">
                  <a16:creationId xmlns:a16="http://schemas.microsoft.com/office/drawing/2014/main" id="{CA66AB31-A0A5-F8AF-77E1-82EA7EC0C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78199" y="542579"/>
              <a:ext cx="914400" cy="914400"/>
            </a:xfrm>
            <a:prstGeom prst="rect">
              <a:avLst/>
            </a:prstGeom>
          </p:spPr>
        </p:pic>
        <p:pic>
          <p:nvPicPr>
            <p:cNvPr id="26" name="Content Placeholder 6" descr="Man with solid fill">
              <a:extLst>
                <a:ext uri="{FF2B5EF4-FFF2-40B4-BE49-F238E27FC236}">
                  <a16:creationId xmlns:a16="http://schemas.microsoft.com/office/drawing/2014/main" id="{A799AF9A-B31A-A87E-246B-AC53B27FE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8199" y="1456979"/>
              <a:ext cx="914400" cy="914400"/>
            </a:xfrm>
            <a:prstGeom prst="rect">
              <a:avLst/>
            </a:prstGeom>
          </p:spPr>
        </p:pic>
        <p:pic>
          <p:nvPicPr>
            <p:cNvPr id="27" name="Content Placeholder 6" descr="Man with solid fill">
              <a:extLst>
                <a:ext uri="{FF2B5EF4-FFF2-40B4-BE49-F238E27FC236}">
                  <a16:creationId xmlns:a16="http://schemas.microsoft.com/office/drawing/2014/main" id="{11C0AACE-6C45-4805-A81C-06DA584E1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78199" y="2371379"/>
              <a:ext cx="914400" cy="914400"/>
            </a:xfrm>
            <a:prstGeom prst="rect">
              <a:avLst/>
            </a:prstGeom>
          </p:spPr>
        </p:pic>
        <p:pic>
          <p:nvPicPr>
            <p:cNvPr id="28" name="Content Placeholder 6" descr="Man with solid fill">
              <a:extLst>
                <a:ext uri="{FF2B5EF4-FFF2-40B4-BE49-F238E27FC236}">
                  <a16:creationId xmlns:a16="http://schemas.microsoft.com/office/drawing/2014/main" id="{80DEEF30-474C-F00D-C255-34BA8EF0A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78199" y="3285779"/>
              <a:ext cx="914400" cy="914400"/>
            </a:xfrm>
            <a:prstGeom prst="rect">
              <a:avLst/>
            </a:prstGeom>
          </p:spPr>
        </p:pic>
        <p:pic>
          <p:nvPicPr>
            <p:cNvPr id="29" name="Content Placeholder 6" descr="Man with solid fill">
              <a:extLst>
                <a:ext uri="{FF2B5EF4-FFF2-40B4-BE49-F238E27FC236}">
                  <a16:creationId xmlns:a16="http://schemas.microsoft.com/office/drawing/2014/main" id="{96431B88-21AA-92CC-91DA-7CB525843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8199" y="4200179"/>
              <a:ext cx="914400" cy="914400"/>
            </a:xfrm>
            <a:prstGeom prst="rect">
              <a:avLst/>
            </a:prstGeom>
          </p:spPr>
        </p:pic>
        <p:pic>
          <p:nvPicPr>
            <p:cNvPr id="30" name="Content Placeholder 6" descr="Man with solid fill">
              <a:extLst>
                <a:ext uri="{FF2B5EF4-FFF2-40B4-BE49-F238E27FC236}">
                  <a16:creationId xmlns:a16="http://schemas.microsoft.com/office/drawing/2014/main" id="{80A3E7A4-873D-D315-FED8-9DDA9AF43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78199" y="5114579"/>
              <a:ext cx="914400" cy="914400"/>
            </a:xfrm>
            <a:prstGeom prst="rect">
              <a:avLst/>
            </a:prstGeom>
          </p:spPr>
        </p:pic>
        <p:pic>
          <p:nvPicPr>
            <p:cNvPr id="31" name="Content Placeholder 6" descr="Man with solid fill">
              <a:extLst>
                <a:ext uri="{FF2B5EF4-FFF2-40B4-BE49-F238E27FC236}">
                  <a16:creationId xmlns:a16="http://schemas.microsoft.com/office/drawing/2014/main" id="{16DE9E02-1058-A883-4524-E885286FB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3716" y="542579"/>
              <a:ext cx="914400" cy="914400"/>
            </a:xfrm>
            <a:prstGeom prst="rect">
              <a:avLst/>
            </a:prstGeom>
          </p:spPr>
        </p:pic>
        <p:pic>
          <p:nvPicPr>
            <p:cNvPr id="32" name="Content Placeholder 6" descr="Man with solid fill">
              <a:extLst>
                <a:ext uri="{FF2B5EF4-FFF2-40B4-BE49-F238E27FC236}">
                  <a16:creationId xmlns:a16="http://schemas.microsoft.com/office/drawing/2014/main" id="{9429854C-350E-3CAF-4DD9-574BE51A7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3716" y="1456979"/>
              <a:ext cx="914400" cy="914400"/>
            </a:xfrm>
            <a:prstGeom prst="rect">
              <a:avLst/>
            </a:prstGeom>
          </p:spPr>
        </p:pic>
        <p:pic>
          <p:nvPicPr>
            <p:cNvPr id="33" name="Content Placeholder 6" descr="Man with solid fill">
              <a:extLst>
                <a:ext uri="{FF2B5EF4-FFF2-40B4-BE49-F238E27FC236}">
                  <a16:creationId xmlns:a16="http://schemas.microsoft.com/office/drawing/2014/main" id="{FC8EDD23-FD4A-FF7E-4693-6D644DFE0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3716" y="2371379"/>
              <a:ext cx="914400" cy="914400"/>
            </a:xfrm>
            <a:prstGeom prst="rect">
              <a:avLst/>
            </a:prstGeom>
          </p:spPr>
        </p:pic>
        <p:pic>
          <p:nvPicPr>
            <p:cNvPr id="34" name="Content Placeholder 6" descr="Man with solid fill">
              <a:extLst>
                <a:ext uri="{FF2B5EF4-FFF2-40B4-BE49-F238E27FC236}">
                  <a16:creationId xmlns:a16="http://schemas.microsoft.com/office/drawing/2014/main" id="{CDFD65F9-19A0-0EE8-E0DE-169773502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3716" y="3285779"/>
              <a:ext cx="914400" cy="914400"/>
            </a:xfrm>
            <a:prstGeom prst="rect">
              <a:avLst/>
            </a:prstGeom>
          </p:spPr>
        </p:pic>
        <p:pic>
          <p:nvPicPr>
            <p:cNvPr id="35" name="Content Placeholder 6" descr="Man with solid fill">
              <a:extLst>
                <a:ext uri="{FF2B5EF4-FFF2-40B4-BE49-F238E27FC236}">
                  <a16:creationId xmlns:a16="http://schemas.microsoft.com/office/drawing/2014/main" id="{8871F9AB-D0BB-F0E1-BB75-66F35DC42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3716" y="4200179"/>
              <a:ext cx="914400" cy="914400"/>
            </a:xfrm>
            <a:prstGeom prst="rect">
              <a:avLst/>
            </a:prstGeom>
          </p:spPr>
        </p:pic>
        <p:pic>
          <p:nvPicPr>
            <p:cNvPr id="36" name="Content Placeholder 6" descr="Man with solid fill">
              <a:extLst>
                <a:ext uri="{FF2B5EF4-FFF2-40B4-BE49-F238E27FC236}">
                  <a16:creationId xmlns:a16="http://schemas.microsoft.com/office/drawing/2014/main" id="{AF2B4378-C97E-04BD-29B8-1A2AAA35E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3716" y="5114579"/>
              <a:ext cx="914400" cy="914400"/>
            </a:xfrm>
            <a:prstGeom prst="rect">
              <a:avLst/>
            </a:prstGeom>
          </p:spPr>
        </p:pic>
        <p:pic>
          <p:nvPicPr>
            <p:cNvPr id="37" name="Content Placeholder 6" descr="Man with solid fill">
              <a:extLst>
                <a:ext uri="{FF2B5EF4-FFF2-40B4-BE49-F238E27FC236}">
                  <a16:creationId xmlns:a16="http://schemas.microsoft.com/office/drawing/2014/main" id="{82EF8B36-1597-8571-6F0D-32009366B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232" y="542579"/>
              <a:ext cx="914400" cy="914400"/>
            </a:xfrm>
            <a:prstGeom prst="rect">
              <a:avLst/>
            </a:prstGeom>
          </p:spPr>
        </p:pic>
        <p:pic>
          <p:nvPicPr>
            <p:cNvPr id="38" name="Content Placeholder 6" descr="Man with solid fill">
              <a:extLst>
                <a:ext uri="{FF2B5EF4-FFF2-40B4-BE49-F238E27FC236}">
                  <a16:creationId xmlns:a16="http://schemas.microsoft.com/office/drawing/2014/main" id="{B08C254D-8A95-903B-3D5E-ED20D1147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232" y="1456979"/>
              <a:ext cx="914400" cy="914400"/>
            </a:xfrm>
            <a:prstGeom prst="rect">
              <a:avLst/>
            </a:prstGeom>
          </p:spPr>
        </p:pic>
        <p:pic>
          <p:nvPicPr>
            <p:cNvPr id="39" name="Content Placeholder 6" descr="Man with solid fill">
              <a:extLst>
                <a:ext uri="{FF2B5EF4-FFF2-40B4-BE49-F238E27FC236}">
                  <a16:creationId xmlns:a16="http://schemas.microsoft.com/office/drawing/2014/main" id="{F94F45FB-E1A0-77F0-8CA2-2736C4E8F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232" y="2371379"/>
              <a:ext cx="914400" cy="914400"/>
            </a:xfrm>
            <a:prstGeom prst="rect">
              <a:avLst/>
            </a:prstGeom>
          </p:spPr>
        </p:pic>
        <p:pic>
          <p:nvPicPr>
            <p:cNvPr id="40" name="Content Placeholder 6" descr="Man with solid fill">
              <a:extLst>
                <a:ext uri="{FF2B5EF4-FFF2-40B4-BE49-F238E27FC236}">
                  <a16:creationId xmlns:a16="http://schemas.microsoft.com/office/drawing/2014/main" id="{9D88892C-1D1E-BE7A-0B31-B5FFAE15E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232" y="3285779"/>
              <a:ext cx="914400" cy="914400"/>
            </a:xfrm>
            <a:prstGeom prst="rect">
              <a:avLst/>
            </a:prstGeom>
          </p:spPr>
        </p:pic>
        <p:pic>
          <p:nvPicPr>
            <p:cNvPr id="41" name="Content Placeholder 6" descr="Man with solid fill">
              <a:extLst>
                <a:ext uri="{FF2B5EF4-FFF2-40B4-BE49-F238E27FC236}">
                  <a16:creationId xmlns:a16="http://schemas.microsoft.com/office/drawing/2014/main" id="{0A8B3734-C778-0E4E-4381-26707A2D0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69232" y="4200179"/>
              <a:ext cx="914400" cy="914400"/>
            </a:xfrm>
            <a:prstGeom prst="rect">
              <a:avLst/>
            </a:prstGeom>
          </p:spPr>
        </p:pic>
        <p:pic>
          <p:nvPicPr>
            <p:cNvPr id="42" name="Content Placeholder 6" descr="Man with solid fill">
              <a:extLst>
                <a:ext uri="{FF2B5EF4-FFF2-40B4-BE49-F238E27FC236}">
                  <a16:creationId xmlns:a16="http://schemas.microsoft.com/office/drawing/2014/main" id="{B4E15759-5317-E6AD-02B4-85179F688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232" y="5114579"/>
              <a:ext cx="914400" cy="914400"/>
            </a:xfrm>
            <a:prstGeom prst="rect">
              <a:avLst/>
            </a:prstGeom>
          </p:spPr>
        </p:pic>
        <p:pic>
          <p:nvPicPr>
            <p:cNvPr id="43" name="Content Placeholder 6" descr="Man with solid fill">
              <a:extLst>
                <a:ext uri="{FF2B5EF4-FFF2-40B4-BE49-F238E27FC236}">
                  <a16:creationId xmlns:a16="http://schemas.microsoft.com/office/drawing/2014/main" id="{D4C705F7-5BFE-9ECF-776D-9191E7F17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26432" y="542579"/>
              <a:ext cx="914400" cy="914400"/>
            </a:xfrm>
            <a:prstGeom prst="rect">
              <a:avLst/>
            </a:prstGeom>
          </p:spPr>
        </p:pic>
        <p:pic>
          <p:nvPicPr>
            <p:cNvPr id="44" name="Content Placeholder 6" descr="Man with solid fill">
              <a:extLst>
                <a:ext uri="{FF2B5EF4-FFF2-40B4-BE49-F238E27FC236}">
                  <a16:creationId xmlns:a16="http://schemas.microsoft.com/office/drawing/2014/main" id="{AB0E224A-D4C6-892D-BCFF-91EC45F07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26432" y="1456979"/>
              <a:ext cx="914400" cy="914400"/>
            </a:xfrm>
            <a:prstGeom prst="rect">
              <a:avLst/>
            </a:prstGeom>
          </p:spPr>
        </p:pic>
        <p:pic>
          <p:nvPicPr>
            <p:cNvPr id="45" name="Content Placeholder 6" descr="Man with solid fill">
              <a:extLst>
                <a:ext uri="{FF2B5EF4-FFF2-40B4-BE49-F238E27FC236}">
                  <a16:creationId xmlns:a16="http://schemas.microsoft.com/office/drawing/2014/main" id="{11BDF80E-5844-DD8D-E2DC-697D1ADA2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26432" y="2371379"/>
              <a:ext cx="914400" cy="914400"/>
            </a:xfrm>
            <a:prstGeom prst="rect">
              <a:avLst/>
            </a:prstGeom>
          </p:spPr>
        </p:pic>
        <p:pic>
          <p:nvPicPr>
            <p:cNvPr id="46" name="Content Placeholder 6" descr="Man with solid fill">
              <a:extLst>
                <a:ext uri="{FF2B5EF4-FFF2-40B4-BE49-F238E27FC236}">
                  <a16:creationId xmlns:a16="http://schemas.microsoft.com/office/drawing/2014/main" id="{50D143A2-96C6-0B6B-6205-6DF38EFDA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26432" y="3285779"/>
              <a:ext cx="914400" cy="914400"/>
            </a:xfrm>
            <a:prstGeom prst="rect">
              <a:avLst/>
            </a:prstGeom>
          </p:spPr>
        </p:pic>
        <p:pic>
          <p:nvPicPr>
            <p:cNvPr id="47" name="Content Placeholder 6" descr="Man with solid fill">
              <a:extLst>
                <a:ext uri="{FF2B5EF4-FFF2-40B4-BE49-F238E27FC236}">
                  <a16:creationId xmlns:a16="http://schemas.microsoft.com/office/drawing/2014/main" id="{FB093D9C-9918-485F-4158-0D6EA2A44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26432" y="4200179"/>
              <a:ext cx="914400" cy="914400"/>
            </a:xfrm>
            <a:prstGeom prst="rect">
              <a:avLst/>
            </a:prstGeom>
          </p:spPr>
        </p:pic>
        <p:pic>
          <p:nvPicPr>
            <p:cNvPr id="48" name="Content Placeholder 6" descr="Man with solid fill">
              <a:extLst>
                <a:ext uri="{FF2B5EF4-FFF2-40B4-BE49-F238E27FC236}">
                  <a16:creationId xmlns:a16="http://schemas.microsoft.com/office/drawing/2014/main" id="{B28BEA7E-2D75-2604-FAFB-14A8D2E3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26432" y="5114579"/>
              <a:ext cx="914400" cy="914400"/>
            </a:xfrm>
            <a:prstGeom prst="rect">
              <a:avLst/>
            </a:prstGeom>
          </p:spPr>
        </p:pic>
        <p:pic>
          <p:nvPicPr>
            <p:cNvPr id="49" name="Content Placeholder 6" descr="Man with solid fill">
              <a:extLst>
                <a:ext uri="{FF2B5EF4-FFF2-40B4-BE49-F238E27FC236}">
                  <a16:creationId xmlns:a16="http://schemas.microsoft.com/office/drawing/2014/main" id="{6005E7C6-2511-8FE7-59F0-25DB4BFEB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83632" y="542579"/>
              <a:ext cx="914400" cy="914400"/>
            </a:xfrm>
            <a:prstGeom prst="rect">
              <a:avLst/>
            </a:prstGeom>
          </p:spPr>
        </p:pic>
        <p:pic>
          <p:nvPicPr>
            <p:cNvPr id="50" name="Content Placeholder 6" descr="Man with solid fill">
              <a:extLst>
                <a:ext uri="{FF2B5EF4-FFF2-40B4-BE49-F238E27FC236}">
                  <a16:creationId xmlns:a16="http://schemas.microsoft.com/office/drawing/2014/main" id="{805CB31A-8705-C292-80A6-974FA3383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83632" y="1456979"/>
              <a:ext cx="914400" cy="914400"/>
            </a:xfrm>
            <a:prstGeom prst="rect">
              <a:avLst/>
            </a:prstGeom>
          </p:spPr>
        </p:pic>
        <p:pic>
          <p:nvPicPr>
            <p:cNvPr id="51" name="Content Placeholder 6" descr="Man with solid fill">
              <a:extLst>
                <a:ext uri="{FF2B5EF4-FFF2-40B4-BE49-F238E27FC236}">
                  <a16:creationId xmlns:a16="http://schemas.microsoft.com/office/drawing/2014/main" id="{ED69E7F7-2FDF-2C26-DEB4-1BCB77EC8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83632" y="2371379"/>
              <a:ext cx="914400" cy="914400"/>
            </a:xfrm>
            <a:prstGeom prst="rect">
              <a:avLst/>
            </a:prstGeom>
          </p:spPr>
        </p:pic>
        <p:pic>
          <p:nvPicPr>
            <p:cNvPr id="52" name="Content Placeholder 6" descr="Man with solid fill">
              <a:extLst>
                <a:ext uri="{FF2B5EF4-FFF2-40B4-BE49-F238E27FC236}">
                  <a16:creationId xmlns:a16="http://schemas.microsoft.com/office/drawing/2014/main" id="{DF2E2828-911F-BAEF-9F00-F478DC06C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83632" y="3285779"/>
              <a:ext cx="914400" cy="914400"/>
            </a:xfrm>
            <a:prstGeom prst="rect">
              <a:avLst/>
            </a:prstGeom>
          </p:spPr>
        </p:pic>
        <p:pic>
          <p:nvPicPr>
            <p:cNvPr id="53" name="Content Placeholder 6" descr="Man with solid fill">
              <a:extLst>
                <a:ext uri="{FF2B5EF4-FFF2-40B4-BE49-F238E27FC236}">
                  <a16:creationId xmlns:a16="http://schemas.microsoft.com/office/drawing/2014/main" id="{021AF911-373B-5CF6-C7B6-5EFAFCDBB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83632" y="4200179"/>
              <a:ext cx="914400" cy="914400"/>
            </a:xfrm>
            <a:prstGeom prst="rect">
              <a:avLst/>
            </a:prstGeom>
          </p:spPr>
        </p:pic>
        <p:pic>
          <p:nvPicPr>
            <p:cNvPr id="54" name="Content Placeholder 6" descr="Man with solid fill">
              <a:extLst>
                <a:ext uri="{FF2B5EF4-FFF2-40B4-BE49-F238E27FC236}">
                  <a16:creationId xmlns:a16="http://schemas.microsoft.com/office/drawing/2014/main" id="{9EA0EFFC-F301-1C37-1D7E-0BA06450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83632" y="5114579"/>
              <a:ext cx="914400" cy="914400"/>
            </a:xfrm>
            <a:prstGeom prst="rect">
              <a:avLst/>
            </a:prstGeom>
          </p:spPr>
        </p:pic>
        <p:pic>
          <p:nvPicPr>
            <p:cNvPr id="55" name="Content Placeholder 6" descr="Man with solid fill">
              <a:extLst>
                <a:ext uri="{FF2B5EF4-FFF2-40B4-BE49-F238E27FC236}">
                  <a16:creationId xmlns:a16="http://schemas.microsoft.com/office/drawing/2014/main" id="{42EBA787-A09E-13C0-E77F-E19601547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40832" y="542579"/>
              <a:ext cx="914400" cy="914400"/>
            </a:xfrm>
            <a:prstGeom prst="rect">
              <a:avLst/>
            </a:prstGeom>
          </p:spPr>
        </p:pic>
        <p:pic>
          <p:nvPicPr>
            <p:cNvPr id="56" name="Content Placeholder 6" descr="Man with solid fill">
              <a:extLst>
                <a:ext uri="{FF2B5EF4-FFF2-40B4-BE49-F238E27FC236}">
                  <a16:creationId xmlns:a16="http://schemas.microsoft.com/office/drawing/2014/main" id="{12492DBC-5829-6C6A-4320-DFC6D9562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40832" y="1456979"/>
              <a:ext cx="914400" cy="914400"/>
            </a:xfrm>
            <a:prstGeom prst="rect">
              <a:avLst/>
            </a:prstGeom>
          </p:spPr>
        </p:pic>
        <p:pic>
          <p:nvPicPr>
            <p:cNvPr id="57" name="Content Placeholder 6" descr="Man with solid fill">
              <a:extLst>
                <a:ext uri="{FF2B5EF4-FFF2-40B4-BE49-F238E27FC236}">
                  <a16:creationId xmlns:a16="http://schemas.microsoft.com/office/drawing/2014/main" id="{A4940920-F5B8-9828-A929-2C011D6DF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40832" y="2371379"/>
              <a:ext cx="914400" cy="914400"/>
            </a:xfrm>
            <a:prstGeom prst="rect">
              <a:avLst/>
            </a:prstGeom>
          </p:spPr>
        </p:pic>
        <p:pic>
          <p:nvPicPr>
            <p:cNvPr id="58" name="Content Placeholder 6" descr="Man with solid fill">
              <a:extLst>
                <a:ext uri="{FF2B5EF4-FFF2-40B4-BE49-F238E27FC236}">
                  <a16:creationId xmlns:a16="http://schemas.microsoft.com/office/drawing/2014/main" id="{44926061-FEE1-9903-6494-A3B70E06D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40832" y="3285779"/>
              <a:ext cx="914400" cy="914400"/>
            </a:xfrm>
            <a:prstGeom prst="rect">
              <a:avLst/>
            </a:prstGeom>
          </p:spPr>
        </p:pic>
        <p:pic>
          <p:nvPicPr>
            <p:cNvPr id="59" name="Content Placeholder 6" descr="Man with solid fill">
              <a:extLst>
                <a:ext uri="{FF2B5EF4-FFF2-40B4-BE49-F238E27FC236}">
                  <a16:creationId xmlns:a16="http://schemas.microsoft.com/office/drawing/2014/main" id="{4F37A892-D35D-9B4F-5B4F-CB73F454A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40832" y="4200179"/>
              <a:ext cx="914400" cy="914400"/>
            </a:xfrm>
            <a:prstGeom prst="rect">
              <a:avLst/>
            </a:prstGeom>
          </p:spPr>
        </p:pic>
        <p:pic>
          <p:nvPicPr>
            <p:cNvPr id="60" name="Content Placeholder 6" descr="Man with solid fill">
              <a:extLst>
                <a:ext uri="{FF2B5EF4-FFF2-40B4-BE49-F238E27FC236}">
                  <a16:creationId xmlns:a16="http://schemas.microsoft.com/office/drawing/2014/main" id="{8C233A97-946B-A336-75C4-28E4888A3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40832" y="5114579"/>
              <a:ext cx="914400" cy="914400"/>
            </a:xfrm>
            <a:prstGeom prst="rect">
              <a:avLst/>
            </a:prstGeom>
          </p:spPr>
        </p:pic>
        <p:pic>
          <p:nvPicPr>
            <p:cNvPr id="61" name="Content Placeholder 6" descr="Man with solid fill">
              <a:extLst>
                <a:ext uri="{FF2B5EF4-FFF2-40B4-BE49-F238E27FC236}">
                  <a16:creationId xmlns:a16="http://schemas.microsoft.com/office/drawing/2014/main" id="{C0E2639A-CE82-30A0-AB9E-CEA02FBC4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74663" y="542579"/>
              <a:ext cx="914400" cy="914400"/>
            </a:xfrm>
            <a:prstGeom prst="rect">
              <a:avLst/>
            </a:prstGeom>
          </p:spPr>
        </p:pic>
        <p:pic>
          <p:nvPicPr>
            <p:cNvPr id="62" name="Content Placeholder 6" descr="Man with solid fill">
              <a:extLst>
                <a:ext uri="{FF2B5EF4-FFF2-40B4-BE49-F238E27FC236}">
                  <a16:creationId xmlns:a16="http://schemas.microsoft.com/office/drawing/2014/main" id="{09AC2C15-F0C8-948D-96BA-C987B68C8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74663" y="1456979"/>
              <a:ext cx="914400" cy="914400"/>
            </a:xfrm>
            <a:prstGeom prst="rect">
              <a:avLst/>
            </a:prstGeom>
          </p:spPr>
        </p:pic>
        <p:pic>
          <p:nvPicPr>
            <p:cNvPr id="63" name="Content Placeholder 6" descr="Man with solid fill">
              <a:extLst>
                <a:ext uri="{FF2B5EF4-FFF2-40B4-BE49-F238E27FC236}">
                  <a16:creationId xmlns:a16="http://schemas.microsoft.com/office/drawing/2014/main" id="{56D5FEDC-4185-52CF-9038-DDAB75F18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74663" y="2371379"/>
              <a:ext cx="914400" cy="914400"/>
            </a:xfrm>
            <a:prstGeom prst="rect">
              <a:avLst/>
            </a:prstGeom>
          </p:spPr>
        </p:pic>
        <p:pic>
          <p:nvPicPr>
            <p:cNvPr id="64" name="Content Placeholder 6" descr="Man with solid fill">
              <a:extLst>
                <a:ext uri="{FF2B5EF4-FFF2-40B4-BE49-F238E27FC236}">
                  <a16:creationId xmlns:a16="http://schemas.microsoft.com/office/drawing/2014/main" id="{4B51336F-78FD-A85E-4AC2-D4A8A3431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74663" y="3285779"/>
              <a:ext cx="914400" cy="914400"/>
            </a:xfrm>
            <a:prstGeom prst="rect">
              <a:avLst/>
            </a:prstGeom>
          </p:spPr>
        </p:pic>
        <p:pic>
          <p:nvPicPr>
            <p:cNvPr id="65" name="Content Placeholder 6" descr="Man with solid fill">
              <a:extLst>
                <a:ext uri="{FF2B5EF4-FFF2-40B4-BE49-F238E27FC236}">
                  <a16:creationId xmlns:a16="http://schemas.microsoft.com/office/drawing/2014/main" id="{04C6DF4C-A37B-A5AA-BDC2-813B77326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74663" y="4200179"/>
              <a:ext cx="914400" cy="914400"/>
            </a:xfrm>
            <a:prstGeom prst="rect">
              <a:avLst/>
            </a:prstGeom>
          </p:spPr>
        </p:pic>
        <p:pic>
          <p:nvPicPr>
            <p:cNvPr id="66" name="Content Placeholder 6" descr="Man with solid fill">
              <a:extLst>
                <a:ext uri="{FF2B5EF4-FFF2-40B4-BE49-F238E27FC236}">
                  <a16:creationId xmlns:a16="http://schemas.microsoft.com/office/drawing/2014/main" id="{28D438F7-9C6B-10F7-36CD-BD70DED8B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74663" y="5114579"/>
              <a:ext cx="914400" cy="914400"/>
            </a:xfrm>
            <a:prstGeom prst="rect">
              <a:avLst/>
            </a:prstGeom>
          </p:spPr>
        </p:pic>
        <p:pic>
          <p:nvPicPr>
            <p:cNvPr id="67" name="Content Placeholder 6" descr="Man with solid fill">
              <a:extLst>
                <a:ext uri="{FF2B5EF4-FFF2-40B4-BE49-F238E27FC236}">
                  <a16:creationId xmlns:a16="http://schemas.microsoft.com/office/drawing/2014/main" id="{D348F26E-0F7F-24AD-DBCA-A0058BD95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08496" y="525647"/>
              <a:ext cx="914400" cy="914400"/>
            </a:xfrm>
            <a:prstGeom prst="rect">
              <a:avLst/>
            </a:prstGeom>
          </p:spPr>
        </p:pic>
        <p:pic>
          <p:nvPicPr>
            <p:cNvPr id="68" name="Content Placeholder 6" descr="Man with solid fill">
              <a:extLst>
                <a:ext uri="{FF2B5EF4-FFF2-40B4-BE49-F238E27FC236}">
                  <a16:creationId xmlns:a16="http://schemas.microsoft.com/office/drawing/2014/main" id="{BCE90443-C057-9DF4-0316-EDA2B1046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08496" y="1440047"/>
              <a:ext cx="914400" cy="914400"/>
            </a:xfrm>
            <a:prstGeom prst="rect">
              <a:avLst/>
            </a:prstGeom>
          </p:spPr>
        </p:pic>
        <p:pic>
          <p:nvPicPr>
            <p:cNvPr id="69" name="Content Placeholder 6" descr="Man with solid fill">
              <a:extLst>
                <a:ext uri="{FF2B5EF4-FFF2-40B4-BE49-F238E27FC236}">
                  <a16:creationId xmlns:a16="http://schemas.microsoft.com/office/drawing/2014/main" id="{8A2832A1-A2C4-1D2C-1064-A3D45FF75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08496" y="2354447"/>
              <a:ext cx="914400" cy="914400"/>
            </a:xfrm>
            <a:prstGeom prst="rect">
              <a:avLst/>
            </a:prstGeom>
          </p:spPr>
        </p:pic>
        <p:pic>
          <p:nvPicPr>
            <p:cNvPr id="70" name="Content Placeholder 6" descr="Man with solid fill">
              <a:extLst>
                <a:ext uri="{FF2B5EF4-FFF2-40B4-BE49-F238E27FC236}">
                  <a16:creationId xmlns:a16="http://schemas.microsoft.com/office/drawing/2014/main" id="{9A5D5C70-A0D4-06E4-1570-B24C1A10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08496" y="3268847"/>
              <a:ext cx="914400" cy="914400"/>
            </a:xfrm>
            <a:prstGeom prst="rect">
              <a:avLst/>
            </a:prstGeom>
          </p:spPr>
        </p:pic>
        <p:pic>
          <p:nvPicPr>
            <p:cNvPr id="71" name="Content Placeholder 6" descr="Man with solid fill">
              <a:extLst>
                <a:ext uri="{FF2B5EF4-FFF2-40B4-BE49-F238E27FC236}">
                  <a16:creationId xmlns:a16="http://schemas.microsoft.com/office/drawing/2014/main" id="{E5E5FA96-308D-C6F4-E2D5-9D7FBE876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08496" y="4183247"/>
              <a:ext cx="914400" cy="914400"/>
            </a:xfrm>
            <a:prstGeom prst="rect">
              <a:avLst/>
            </a:prstGeom>
          </p:spPr>
        </p:pic>
        <p:pic>
          <p:nvPicPr>
            <p:cNvPr id="72" name="Content Placeholder 6" descr="Man with solid fill">
              <a:extLst>
                <a:ext uri="{FF2B5EF4-FFF2-40B4-BE49-F238E27FC236}">
                  <a16:creationId xmlns:a16="http://schemas.microsoft.com/office/drawing/2014/main" id="{50EA7F5B-4CDF-4BB9-B0D0-D8A0293A6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08496" y="5097647"/>
              <a:ext cx="914400" cy="914400"/>
            </a:xfrm>
            <a:prstGeom prst="rect">
              <a:avLst/>
            </a:prstGeom>
          </p:spPr>
        </p:pic>
        <p:pic>
          <p:nvPicPr>
            <p:cNvPr id="73" name="Content Placeholder 6" descr="Man with solid fill">
              <a:extLst>
                <a:ext uri="{FF2B5EF4-FFF2-40B4-BE49-F238E27FC236}">
                  <a16:creationId xmlns:a16="http://schemas.microsoft.com/office/drawing/2014/main" id="{1B3E8D1F-8964-4954-0FA3-815F0740A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65696" y="525647"/>
              <a:ext cx="914400" cy="914400"/>
            </a:xfrm>
            <a:prstGeom prst="rect">
              <a:avLst/>
            </a:prstGeom>
          </p:spPr>
        </p:pic>
        <p:pic>
          <p:nvPicPr>
            <p:cNvPr id="74" name="Content Placeholder 6" descr="Man with solid fill">
              <a:extLst>
                <a:ext uri="{FF2B5EF4-FFF2-40B4-BE49-F238E27FC236}">
                  <a16:creationId xmlns:a16="http://schemas.microsoft.com/office/drawing/2014/main" id="{83B642A3-717B-3E2B-3B21-30869789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65696" y="1440047"/>
              <a:ext cx="914400" cy="914400"/>
            </a:xfrm>
            <a:prstGeom prst="rect">
              <a:avLst/>
            </a:prstGeom>
          </p:spPr>
        </p:pic>
        <p:pic>
          <p:nvPicPr>
            <p:cNvPr id="75" name="Content Placeholder 6" descr="Man with solid fill">
              <a:extLst>
                <a:ext uri="{FF2B5EF4-FFF2-40B4-BE49-F238E27FC236}">
                  <a16:creationId xmlns:a16="http://schemas.microsoft.com/office/drawing/2014/main" id="{CB304EAC-34D4-0642-0551-24B7904CF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65696" y="2354447"/>
              <a:ext cx="914400" cy="914400"/>
            </a:xfrm>
            <a:prstGeom prst="rect">
              <a:avLst/>
            </a:prstGeom>
          </p:spPr>
        </p:pic>
        <p:pic>
          <p:nvPicPr>
            <p:cNvPr id="76" name="Content Placeholder 6" descr="Man with solid fill">
              <a:extLst>
                <a:ext uri="{FF2B5EF4-FFF2-40B4-BE49-F238E27FC236}">
                  <a16:creationId xmlns:a16="http://schemas.microsoft.com/office/drawing/2014/main" id="{50D4C7CB-A778-10F8-0A21-20754212D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65696" y="3268847"/>
              <a:ext cx="914400" cy="914400"/>
            </a:xfrm>
            <a:prstGeom prst="rect">
              <a:avLst/>
            </a:prstGeom>
          </p:spPr>
        </p:pic>
        <p:pic>
          <p:nvPicPr>
            <p:cNvPr id="77" name="Content Placeholder 6" descr="Man with solid fill">
              <a:extLst>
                <a:ext uri="{FF2B5EF4-FFF2-40B4-BE49-F238E27FC236}">
                  <a16:creationId xmlns:a16="http://schemas.microsoft.com/office/drawing/2014/main" id="{3C87EC28-EEF8-994C-9B91-DDE0FD10C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65696" y="4183247"/>
              <a:ext cx="914400" cy="914400"/>
            </a:xfrm>
            <a:prstGeom prst="rect">
              <a:avLst/>
            </a:prstGeom>
          </p:spPr>
        </p:pic>
        <p:pic>
          <p:nvPicPr>
            <p:cNvPr id="78" name="Content Placeholder 6" descr="Man with solid fill">
              <a:extLst>
                <a:ext uri="{FF2B5EF4-FFF2-40B4-BE49-F238E27FC236}">
                  <a16:creationId xmlns:a16="http://schemas.microsoft.com/office/drawing/2014/main" id="{231C3B68-C8CE-BECD-8B75-76E2D99FB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65696" y="5097647"/>
              <a:ext cx="914400" cy="914400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5F9192C-C7FA-45F0-0E96-E38458FF599D}"/>
                </a:ext>
              </a:extLst>
            </p:cNvPr>
            <p:cNvCxnSpPr>
              <a:cxnSpLocks/>
            </p:cNvCxnSpPr>
            <p:nvPr/>
          </p:nvCxnSpPr>
          <p:spPr>
            <a:xfrm>
              <a:off x="5602299" y="712210"/>
              <a:ext cx="1270001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8E2AD75E-3753-6040-DD54-05FAF3E038C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64259" y="-1321680"/>
              <a:ext cx="917689" cy="5658856"/>
            </a:xfrm>
            <a:prstGeom prst="bentConnector2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E78FCF3-7C71-90FF-71E4-CCDF0E4B6444}"/>
                </a:ext>
              </a:extLst>
            </p:cNvPr>
            <p:cNvSpPr txBox="1"/>
            <p:nvPr/>
          </p:nvSpPr>
          <p:spPr>
            <a:xfrm>
              <a:off x="6183450" y="2303282"/>
              <a:ext cx="5173473" cy="3226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909" dirty="0"/>
                <a:t>Even though this is the best estimate based on our sample, it </a:t>
              </a:r>
              <a:r>
                <a:rPr lang="en-US" sz="2909" b="1" dirty="0"/>
                <a:t>may not truly capture the population.</a:t>
              </a:r>
            </a:p>
            <a:p>
              <a:endParaRPr lang="en-US" sz="2909" b="1" dirty="0"/>
            </a:p>
            <a:p>
              <a:r>
                <a:rPr lang="en-US" sz="2909" dirty="0"/>
                <a:t>Can we measure how well our sample captures the population?</a:t>
              </a:r>
            </a:p>
          </p:txBody>
        </p:sp>
        <p:pic>
          <p:nvPicPr>
            <p:cNvPr id="83" name="Content Placeholder 6" descr="Man with solid fill">
              <a:extLst>
                <a:ext uri="{FF2B5EF4-FFF2-40B4-BE49-F238E27FC236}">
                  <a16:creationId xmlns:a16="http://schemas.microsoft.com/office/drawing/2014/main" id="{FEE6FD53-058D-538F-F2E4-EB98DC14B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81719" y="542579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1BB146E-94C1-BB90-A5EA-D01817EE7538}"/>
                    </a:ext>
                  </a:extLst>
                </p:cNvPr>
                <p:cNvSpPr txBox="1"/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Sample of red people</a:t>
                  </a:r>
                </a:p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1BB146E-94C1-BB90-A5EA-D01817EE75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blipFill>
                  <a:blip r:embed="rId7"/>
                  <a:stretch>
                    <a:fillRect l="-3321" t="-5063" b="-13924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C6D6F9E-CB5B-6C3A-B6A8-7D4B411360C2}"/>
                    </a:ext>
                  </a:extLst>
                </p:cNvPr>
                <p:cNvSpPr txBox="1"/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= 65.3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 = 5.6</a:t>
                  </a: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C6D6F9E-CB5B-6C3A-B6A8-7D4B411360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blipFill>
                  <a:blip r:embed="rId8"/>
                  <a:stretch>
                    <a:fillRect l="-676" t="-4545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8D09A23-947A-2C13-9B11-1238F252E8D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91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960FA87-AE41-6810-2BAB-402D0515DA06}"/>
              </a:ext>
            </a:extLst>
          </p:cNvPr>
          <p:cNvGrpSpPr/>
          <p:nvPr/>
        </p:nvGrpSpPr>
        <p:grpSpPr>
          <a:xfrm>
            <a:off x="-93401" y="0"/>
            <a:ext cx="12285401" cy="6858000"/>
            <a:chOff x="-93401" y="0"/>
            <a:chExt cx="12285401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450D11F-491D-FF04-2C9F-189B95650B7F}"/>
                </a:ext>
              </a:extLst>
            </p:cNvPr>
            <p:cNvSpPr/>
            <p:nvPr/>
          </p:nvSpPr>
          <p:spPr>
            <a:xfrm>
              <a:off x="118871" y="525647"/>
              <a:ext cx="5469128" cy="55033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Content Placeholder 6" descr="Man with solid fill">
              <a:extLst>
                <a:ext uri="{FF2B5EF4-FFF2-40B4-BE49-F238E27FC236}">
                  <a16:creationId xmlns:a16="http://schemas.microsoft.com/office/drawing/2014/main" id="{576288CE-A94B-E74F-8B33-B066FEA96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1456979"/>
              <a:ext cx="914400" cy="914400"/>
            </a:xfrm>
            <a:prstGeom prst="rect">
              <a:avLst/>
            </a:prstGeom>
          </p:spPr>
        </p:pic>
        <p:pic>
          <p:nvPicPr>
            <p:cNvPr id="9" name="Content Placeholder 6" descr="Man with solid fill">
              <a:extLst>
                <a:ext uri="{FF2B5EF4-FFF2-40B4-BE49-F238E27FC236}">
                  <a16:creationId xmlns:a16="http://schemas.microsoft.com/office/drawing/2014/main" id="{579B459A-9ABE-BA49-9C0D-FAC4836CC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2371379"/>
              <a:ext cx="914400" cy="914400"/>
            </a:xfrm>
            <a:prstGeom prst="rect">
              <a:avLst/>
            </a:prstGeom>
          </p:spPr>
        </p:pic>
        <p:pic>
          <p:nvPicPr>
            <p:cNvPr id="10" name="Content Placeholder 6" descr="Man with solid fill">
              <a:extLst>
                <a:ext uri="{FF2B5EF4-FFF2-40B4-BE49-F238E27FC236}">
                  <a16:creationId xmlns:a16="http://schemas.microsoft.com/office/drawing/2014/main" id="{C06D751E-221E-3F4D-9EC3-D75394AF6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3285779"/>
              <a:ext cx="914400" cy="914400"/>
            </a:xfrm>
            <a:prstGeom prst="rect">
              <a:avLst/>
            </a:prstGeom>
          </p:spPr>
        </p:pic>
        <p:pic>
          <p:nvPicPr>
            <p:cNvPr id="11" name="Content Placeholder 6" descr="Man with solid fill">
              <a:extLst>
                <a:ext uri="{FF2B5EF4-FFF2-40B4-BE49-F238E27FC236}">
                  <a16:creationId xmlns:a16="http://schemas.microsoft.com/office/drawing/2014/main" id="{2266B0AE-FE3F-E74A-BA28-287686FDA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4200179"/>
              <a:ext cx="914400" cy="914400"/>
            </a:xfrm>
            <a:prstGeom prst="rect">
              <a:avLst/>
            </a:prstGeom>
          </p:spPr>
        </p:pic>
        <p:pic>
          <p:nvPicPr>
            <p:cNvPr id="12" name="Content Placeholder 6" descr="Man with solid fill">
              <a:extLst>
                <a:ext uri="{FF2B5EF4-FFF2-40B4-BE49-F238E27FC236}">
                  <a16:creationId xmlns:a16="http://schemas.microsoft.com/office/drawing/2014/main" id="{10A01A58-E151-1B4F-B4D4-427032C03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3401" y="5114579"/>
              <a:ext cx="914400" cy="914400"/>
            </a:xfrm>
            <a:prstGeom prst="rect">
              <a:avLst/>
            </a:prstGeom>
          </p:spPr>
        </p:pic>
        <p:pic>
          <p:nvPicPr>
            <p:cNvPr id="13" name="Content Placeholder 6" descr="Man with solid fill">
              <a:extLst>
                <a:ext uri="{FF2B5EF4-FFF2-40B4-BE49-F238E27FC236}">
                  <a16:creationId xmlns:a16="http://schemas.microsoft.com/office/drawing/2014/main" id="{53C1B243-80E9-9844-8D4A-F401ECFD6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3799" y="542579"/>
              <a:ext cx="914400" cy="914400"/>
            </a:xfrm>
            <a:prstGeom prst="rect">
              <a:avLst/>
            </a:prstGeom>
          </p:spPr>
        </p:pic>
        <p:pic>
          <p:nvPicPr>
            <p:cNvPr id="14" name="Content Placeholder 6" descr="Man with solid fill">
              <a:extLst>
                <a:ext uri="{FF2B5EF4-FFF2-40B4-BE49-F238E27FC236}">
                  <a16:creationId xmlns:a16="http://schemas.microsoft.com/office/drawing/2014/main" id="{DE80E3B9-06AB-8848-9456-0B31F6606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1456979"/>
              <a:ext cx="914400" cy="914400"/>
            </a:xfrm>
            <a:prstGeom prst="rect">
              <a:avLst/>
            </a:prstGeom>
          </p:spPr>
        </p:pic>
        <p:pic>
          <p:nvPicPr>
            <p:cNvPr id="15" name="Content Placeholder 6" descr="Man with solid fill">
              <a:extLst>
                <a:ext uri="{FF2B5EF4-FFF2-40B4-BE49-F238E27FC236}">
                  <a16:creationId xmlns:a16="http://schemas.microsoft.com/office/drawing/2014/main" id="{1177124F-786D-1448-AA4F-874E7A914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2371379"/>
              <a:ext cx="914400" cy="914400"/>
            </a:xfrm>
            <a:prstGeom prst="rect">
              <a:avLst/>
            </a:prstGeom>
          </p:spPr>
        </p:pic>
        <p:pic>
          <p:nvPicPr>
            <p:cNvPr id="16" name="Content Placeholder 6" descr="Man with solid fill">
              <a:extLst>
                <a:ext uri="{FF2B5EF4-FFF2-40B4-BE49-F238E27FC236}">
                  <a16:creationId xmlns:a16="http://schemas.microsoft.com/office/drawing/2014/main" id="{4C4D28B0-7A15-6044-B729-5FB3952AF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3799" y="3285779"/>
              <a:ext cx="914400" cy="914400"/>
            </a:xfrm>
            <a:prstGeom prst="rect">
              <a:avLst/>
            </a:prstGeom>
          </p:spPr>
        </p:pic>
        <p:pic>
          <p:nvPicPr>
            <p:cNvPr id="17" name="Content Placeholder 6" descr="Man with solid fill">
              <a:extLst>
                <a:ext uri="{FF2B5EF4-FFF2-40B4-BE49-F238E27FC236}">
                  <a16:creationId xmlns:a16="http://schemas.microsoft.com/office/drawing/2014/main" id="{CFEA3187-8EA7-574D-97E4-1FD4F3378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4200179"/>
              <a:ext cx="914400" cy="914400"/>
            </a:xfrm>
            <a:prstGeom prst="rect">
              <a:avLst/>
            </a:prstGeom>
          </p:spPr>
        </p:pic>
        <p:pic>
          <p:nvPicPr>
            <p:cNvPr id="18" name="Content Placeholder 6" descr="Man with solid fill">
              <a:extLst>
                <a:ext uri="{FF2B5EF4-FFF2-40B4-BE49-F238E27FC236}">
                  <a16:creationId xmlns:a16="http://schemas.microsoft.com/office/drawing/2014/main" id="{41A84525-E139-A14A-9C9F-5729DCC5E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799" y="5114579"/>
              <a:ext cx="914400" cy="914400"/>
            </a:xfrm>
            <a:prstGeom prst="rect">
              <a:avLst/>
            </a:prstGeom>
          </p:spPr>
        </p:pic>
        <p:pic>
          <p:nvPicPr>
            <p:cNvPr id="19" name="Content Placeholder 6" descr="Man with solid fill">
              <a:extLst>
                <a:ext uri="{FF2B5EF4-FFF2-40B4-BE49-F238E27FC236}">
                  <a16:creationId xmlns:a16="http://schemas.microsoft.com/office/drawing/2014/main" id="{3395CB1F-651C-F94D-B88B-832EE4A27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542579"/>
              <a:ext cx="914400" cy="914400"/>
            </a:xfrm>
            <a:prstGeom prst="rect">
              <a:avLst/>
            </a:prstGeom>
          </p:spPr>
        </p:pic>
        <p:pic>
          <p:nvPicPr>
            <p:cNvPr id="20" name="Content Placeholder 6" descr="Man with solid fill">
              <a:extLst>
                <a:ext uri="{FF2B5EF4-FFF2-40B4-BE49-F238E27FC236}">
                  <a16:creationId xmlns:a16="http://schemas.microsoft.com/office/drawing/2014/main" id="{E0406866-8992-F241-AE59-E12122B42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1456979"/>
              <a:ext cx="914400" cy="914400"/>
            </a:xfrm>
            <a:prstGeom prst="rect">
              <a:avLst/>
            </a:prstGeom>
          </p:spPr>
        </p:pic>
        <p:pic>
          <p:nvPicPr>
            <p:cNvPr id="21" name="Content Placeholder 6" descr="Man with solid fill">
              <a:extLst>
                <a:ext uri="{FF2B5EF4-FFF2-40B4-BE49-F238E27FC236}">
                  <a16:creationId xmlns:a16="http://schemas.microsoft.com/office/drawing/2014/main" id="{8619785B-F53C-1E42-B45F-AE0D721CC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2371379"/>
              <a:ext cx="914400" cy="914400"/>
            </a:xfrm>
            <a:prstGeom prst="rect">
              <a:avLst/>
            </a:prstGeom>
          </p:spPr>
        </p:pic>
        <p:pic>
          <p:nvPicPr>
            <p:cNvPr id="22" name="Content Placeholder 6" descr="Man with solid fill">
              <a:extLst>
                <a:ext uri="{FF2B5EF4-FFF2-40B4-BE49-F238E27FC236}">
                  <a16:creationId xmlns:a16="http://schemas.microsoft.com/office/drawing/2014/main" id="{4E3CF3F9-068F-014A-93FC-31807818F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3285779"/>
              <a:ext cx="914400" cy="914400"/>
            </a:xfrm>
            <a:prstGeom prst="rect">
              <a:avLst/>
            </a:prstGeom>
          </p:spPr>
        </p:pic>
        <p:pic>
          <p:nvPicPr>
            <p:cNvPr id="23" name="Content Placeholder 6" descr="Man with solid fill">
              <a:extLst>
                <a:ext uri="{FF2B5EF4-FFF2-40B4-BE49-F238E27FC236}">
                  <a16:creationId xmlns:a16="http://schemas.microsoft.com/office/drawing/2014/main" id="{BA23F2E3-A301-6749-AD1C-B14A60AC4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4200179"/>
              <a:ext cx="914400" cy="914400"/>
            </a:xfrm>
            <a:prstGeom prst="rect">
              <a:avLst/>
            </a:prstGeom>
          </p:spPr>
        </p:pic>
        <p:pic>
          <p:nvPicPr>
            <p:cNvPr id="24" name="Content Placeholder 6" descr="Man with solid fill">
              <a:extLst>
                <a:ext uri="{FF2B5EF4-FFF2-40B4-BE49-F238E27FC236}">
                  <a16:creationId xmlns:a16="http://schemas.microsoft.com/office/drawing/2014/main" id="{D5DC8FDE-C60C-6A4F-927F-811D13B3D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999" y="5114579"/>
              <a:ext cx="914400" cy="914400"/>
            </a:xfrm>
            <a:prstGeom prst="rect">
              <a:avLst/>
            </a:prstGeom>
          </p:spPr>
        </p:pic>
        <p:pic>
          <p:nvPicPr>
            <p:cNvPr id="25" name="Content Placeholder 6" descr="Man with solid fill">
              <a:extLst>
                <a:ext uri="{FF2B5EF4-FFF2-40B4-BE49-F238E27FC236}">
                  <a16:creationId xmlns:a16="http://schemas.microsoft.com/office/drawing/2014/main" id="{96334B4F-20B6-3349-A96A-E03A85C3E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542579"/>
              <a:ext cx="914400" cy="914400"/>
            </a:xfrm>
            <a:prstGeom prst="rect">
              <a:avLst/>
            </a:prstGeom>
          </p:spPr>
        </p:pic>
        <p:pic>
          <p:nvPicPr>
            <p:cNvPr id="26" name="Content Placeholder 6" descr="Man with solid fill">
              <a:extLst>
                <a:ext uri="{FF2B5EF4-FFF2-40B4-BE49-F238E27FC236}">
                  <a16:creationId xmlns:a16="http://schemas.microsoft.com/office/drawing/2014/main" id="{6180953D-4254-094C-8A6E-0B3DC6334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8199" y="1456979"/>
              <a:ext cx="914400" cy="914400"/>
            </a:xfrm>
            <a:prstGeom prst="rect">
              <a:avLst/>
            </a:prstGeom>
          </p:spPr>
        </p:pic>
        <p:pic>
          <p:nvPicPr>
            <p:cNvPr id="27" name="Content Placeholder 6" descr="Man with solid fill">
              <a:extLst>
                <a:ext uri="{FF2B5EF4-FFF2-40B4-BE49-F238E27FC236}">
                  <a16:creationId xmlns:a16="http://schemas.microsoft.com/office/drawing/2014/main" id="{597ECF1B-1ED0-E64B-ACA3-78C44D7EA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2371379"/>
              <a:ext cx="914400" cy="914400"/>
            </a:xfrm>
            <a:prstGeom prst="rect">
              <a:avLst/>
            </a:prstGeom>
          </p:spPr>
        </p:pic>
        <p:pic>
          <p:nvPicPr>
            <p:cNvPr id="28" name="Content Placeholder 6" descr="Man with solid fill">
              <a:extLst>
                <a:ext uri="{FF2B5EF4-FFF2-40B4-BE49-F238E27FC236}">
                  <a16:creationId xmlns:a16="http://schemas.microsoft.com/office/drawing/2014/main" id="{4A023A1D-4566-C74E-9948-02D47E531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3285779"/>
              <a:ext cx="914400" cy="914400"/>
            </a:xfrm>
            <a:prstGeom prst="rect">
              <a:avLst/>
            </a:prstGeom>
          </p:spPr>
        </p:pic>
        <p:pic>
          <p:nvPicPr>
            <p:cNvPr id="29" name="Content Placeholder 6" descr="Man with solid fill">
              <a:extLst>
                <a:ext uri="{FF2B5EF4-FFF2-40B4-BE49-F238E27FC236}">
                  <a16:creationId xmlns:a16="http://schemas.microsoft.com/office/drawing/2014/main" id="{F6F35CE4-42B0-1348-878E-C3C7BD2FA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8199" y="4200179"/>
              <a:ext cx="914400" cy="914400"/>
            </a:xfrm>
            <a:prstGeom prst="rect">
              <a:avLst/>
            </a:prstGeom>
          </p:spPr>
        </p:pic>
        <p:pic>
          <p:nvPicPr>
            <p:cNvPr id="30" name="Content Placeholder 6" descr="Man with solid fill">
              <a:extLst>
                <a:ext uri="{FF2B5EF4-FFF2-40B4-BE49-F238E27FC236}">
                  <a16:creationId xmlns:a16="http://schemas.microsoft.com/office/drawing/2014/main" id="{869F102F-F82D-CA4D-8F0C-50082CCFF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8199" y="5114579"/>
              <a:ext cx="914400" cy="914400"/>
            </a:xfrm>
            <a:prstGeom prst="rect">
              <a:avLst/>
            </a:prstGeom>
          </p:spPr>
        </p:pic>
        <p:pic>
          <p:nvPicPr>
            <p:cNvPr id="31" name="Content Placeholder 6" descr="Man with solid fill">
              <a:extLst>
                <a:ext uri="{FF2B5EF4-FFF2-40B4-BE49-F238E27FC236}">
                  <a16:creationId xmlns:a16="http://schemas.microsoft.com/office/drawing/2014/main" id="{A5AADF80-63A1-9149-A414-F1B41C5AA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542579"/>
              <a:ext cx="914400" cy="914400"/>
            </a:xfrm>
            <a:prstGeom prst="rect">
              <a:avLst/>
            </a:prstGeom>
          </p:spPr>
        </p:pic>
        <p:pic>
          <p:nvPicPr>
            <p:cNvPr id="32" name="Content Placeholder 6" descr="Man with solid fill">
              <a:extLst>
                <a:ext uri="{FF2B5EF4-FFF2-40B4-BE49-F238E27FC236}">
                  <a16:creationId xmlns:a16="http://schemas.microsoft.com/office/drawing/2014/main" id="{24799F8C-4519-6D4E-8EB7-3F6D5D497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1456979"/>
              <a:ext cx="914400" cy="914400"/>
            </a:xfrm>
            <a:prstGeom prst="rect">
              <a:avLst/>
            </a:prstGeom>
          </p:spPr>
        </p:pic>
        <p:pic>
          <p:nvPicPr>
            <p:cNvPr id="33" name="Content Placeholder 6" descr="Man with solid fill">
              <a:extLst>
                <a:ext uri="{FF2B5EF4-FFF2-40B4-BE49-F238E27FC236}">
                  <a16:creationId xmlns:a16="http://schemas.microsoft.com/office/drawing/2014/main" id="{6B016E34-5F0F-A649-9B4F-2F42B6224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2371379"/>
              <a:ext cx="914400" cy="914400"/>
            </a:xfrm>
            <a:prstGeom prst="rect">
              <a:avLst/>
            </a:prstGeom>
          </p:spPr>
        </p:pic>
        <p:pic>
          <p:nvPicPr>
            <p:cNvPr id="34" name="Content Placeholder 6" descr="Man with solid fill">
              <a:extLst>
                <a:ext uri="{FF2B5EF4-FFF2-40B4-BE49-F238E27FC236}">
                  <a16:creationId xmlns:a16="http://schemas.microsoft.com/office/drawing/2014/main" id="{AC7FE57A-9172-B54B-B070-80A0FE604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3285779"/>
              <a:ext cx="914400" cy="914400"/>
            </a:xfrm>
            <a:prstGeom prst="rect">
              <a:avLst/>
            </a:prstGeom>
          </p:spPr>
        </p:pic>
        <p:pic>
          <p:nvPicPr>
            <p:cNvPr id="35" name="Content Placeholder 6" descr="Man with solid fill">
              <a:extLst>
                <a:ext uri="{FF2B5EF4-FFF2-40B4-BE49-F238E27FC236}">
                  <a16:creationId xmlns:a16="http://schemas.microsoft.com/office/drawing/2014/main" id="{A83CEC7D-E61D-1948-A6D1-9BE03D2CE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4200179"/>
              <a:ext cx="914400" cy="914400"/>
            </a:xfrm>
            <a:prstGeom prst="rect">
              <a:avLst/>
            </a:prstGeom>
          </p:spPr>
        </p:pic>
        <p:pic>
          <p:nvPicPr>
            <p:cNvPr id="36" name="Content Placeholder 6" descr="Man with solid fill">
              <a:extLst>
                <a:ext uri="{FF2B5EF4-FFF2-40B4-BE49-F238E27FC236}">
                  <a16:creationId xmlns:a16="http://schemas.microsoft.com/office/drawing/2014/main" id="{4C21CDD5-7F90-4B4B-B05B-4900E37BB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716" y="5114579"/>
              <a:ext cx="914400" cy="914400"/>
            </a:xfrm>
            <a:prstGeom prst="rect">
              <a:avLst/>
            </a:prstGeom>
          </p:spPr>
        </p:pic>
        <p:pic>
          <p:nvPicPr>
            <p:cNvPr id="37" name="Content Placeholder 6" descr="Man with solid fill">
              <a:extLst>
                <a:ext uri="{FF2B5EF4-FFF2-40B4-BE49-F238E27FC236}">
                  <a16:creationId xmlns:a16="http://schemas.microsoft.com/office/drawing/2014/main" id="{229FEE62-8CBD-104B-AF5D-9D9AB4E5A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542579"/>
              <a:ext cx="914400" cy="914400"/>
            </a:xfrm>
            <a:prstGeom prst="rect">
              <a:avLst/>
            </a:prstGeom>
          </p:spPr>
        </p:pic>
        <p:pic>
          <p:nvPicPr>
            <p:cNvPr id="38" name="Content Placeholder 6" descr="Man with solid fill">
              <a:extLst>
                <a:ext uri="{FF2B5EF4-FFF2-40B4-BE49-F238E27FC236}">
                  <a16:creationId xmlns:a16="http://schemas.microsoft.com/office/drawing/2014/main" id="{13801695-9844-F74D-9D74-736536FD2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1456979"/>
              <a:ext cx="914400" cy="914400"/>
            </a:xfrm>
            <a:prstGeom prst="rect">
              <a:avLst/>
            </a:prstGeom>
          </p:spPr>
        </p:pic>
        <p:pic>
          <p:nvPicPr>
            <p:cNvPr id="39" name="Content Placeholder 6" descr="Man with solid fill">
              <a:extLst>
                <a:ext uri="{FF2B5EF4-FFF2-40B4-BE49-F238E27FC236}">
                  <a16:creationId xmlns:a16="http://schemas.microsoft.com/office/drawing/2014/main" id="{120D4510-E8E2-894E-AE5A-3CF089529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2371379"/>
              <a:ext cx="914400" cy="914400"/>
            </a:xfrm>
            <a:prstGeom prst="rect">
              <a:avLst/>
            </a:prstGeom>
          </p:spPr>
        </p:pic>
        <p:pic>
          <p:nvPicPr>
            <p:cNvPr id="40" name="Content Placeholder 6" descr="Man with solid fill">
              <a:extLst>
                <a:ext uri="{FF2B5EF4-FFF2-40B4-BE49-F238E27FC236}">
                  <a16:creationId xmlns:a16="http://schemas.microsoft.com/office/drawing/2014/main" id="{61370526-00BB-3247-99EC-1A3F23C75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3285779"/>
              <a:ext cx="914400" cy="914400"/>
            </a:xfrm>
            <a:prstGeom prst="rect">
              <a:avLst/>
            </a:prstGeom>
          </p:spPr>
        </p:pic>
        <p:pic>
          <p:nvPicPr>
            <p:cNvPr id="41" name="Content Placeholder 6" descr="Man with solid fill">
              <a:extLst>
                <a:ext uri="{FF2B5EF4-FFF2-40B4-BE49-F238E27FC236}">
                  <a16:creationId xmlns:a16="http://schemas.microsoft.com/office/drawing/2014/main" id="{46798B14-B12E-874E-A7FF-DF14548F7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69232" y="4200179"/>
              <a:ext cx="914400" cy="914400"/>
            </a:xfrm>
            <a:prstGeom prst="rect">
              <a:avLst/>
            </a:prstGeom>
          </p:spPr>
        </p:pic>
        <p:pic>
          <p:nvPicPr>
            <p:cNvPr id="42" name="Content Placeholder 6" descr="Man with solid fill">
              <a:extLst>
                <a:ext uri="{FF2B5EF4-FFF2-40B4-BE49-F238E27FC236}">
                  <a16:creationId xmlns:a16="http://schemas.microsoft.com/office/drawing/2014/main" id="{65F3306B-9A68-F849-905E-91AB76A11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9232" y="5114579"/>
              <a:ext cx="914400" cy="914400"/>
            </a:xfrm>
            <a:prstGeom prst="rect">
              <a:avLst/>
            </a:prstGeom>
          </p:spPr>
        </p:pic>
        <p:pic>
          <p:nvPicPr>
            <p:cNvPr id="43" name="Content Placeholder 6" descr="Man with solid fill">
              <a:extLst>
                <a:ext uri="{FF2B5EF4-FFF2-40B4-BE49-F238E27FC236}">
                  <a16:creationId xmlns:a16="http://schemas.microsoft.com/office/drawing/2014/main" id="{729848B0-6E27-114D-AA49-CC3E2AC6E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542579"/>
              <a:ext cx="914400" cy="914400"/>
            </a:xfrm>
            <a:prstGeom prst="rect">
              <a:avLst/>
            </a:prstGeom>
          </p:spPr>
        </p:pic>
        <p:pic>
          <p:nvPicPr>
            <p:cNvPr id="44" name="Content Placeholder 6" descr="Man with solid fill">
              <a:extLst>
                <a:ext uri="{FF2B5EF4-FFF2-40B4-BE49-F238E27FC236}">
                  <a16:creationId xmlns:a16="http://schemas.microsoft.com/office/drawing/2014/main" id="{B9DEFD84-20B6-664F-9611-E4CCF692E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1456979"/>
              <a:ext cx="914400" cy="914400"/>
            </a:xfrm>
            <a:prstGeom prst="rect">
              <a:avLst/>
            </a:prstGeom>
          </p:spPr>
        </p:pic>
        <p:pic>
          <p:nvPicPr>
            <p:cNvPr id="45" name="Content Placeholder 6" descr="Man with solid fill">
              <a:extLst>
                <a:ext uri="{FF2B5EF4-FFF2-40B4-BE49-F238E27FC236}">
                  <a16:creationId xmlns:a16="http://schemas.microsoft.com/office/drawing/2014/main" id="{1DC6A9AE-EBEE-C849-B743-71CC9FCFF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2371379"/>
              <a:ext cx="914400" cy="914400"/>
            </a:xfrm>
            <a:prstGeom prst="rect">
              <a:avLst/>
            </a:prstGeom>
          </p:spPr>
        </p:pic>
        <p:pic>
          <p:nvPicPr>
            <p:cNvPr id="46" name="Content Placeholder 6" descr="Man with solid fill">
              <a:extLst>
                <a:ext uri="{FF2B5EF4-FFF2-40B4-BE49-F238E27FC236}">
                  <a16:creationId xmlns:a16="http://schemas.microsoft.com/office/drawing/2014/main" id="{C7D74898-FFAA-6C4A-B4FC-6E9470F1A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3285779"/>
              <a:ext cx="914400" cy="914400"/>
            </a:xfrm>
            <a:prstGeom prst="rect">
              <a:avLst/>
            </a:prstGeom>
          </p:spPr>
        </p:pic>
        <p:pic>
          <p:nvPicPr>
            <p:cNvPr id="47" name="Content Placeholder 6" descr="Man with solid fill">
              <a:extLst>
                <a:ext uri="{FF2B5EF4-FFF2-40B4-BE49-F238E27FC236}">
                  <a16:creationId xmlns:a16="http://schemas.microsoft.com/office/drawing/2014/main" id="{0F3CD973-1817-C848-892B-6AED7A8D3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4200179"/>
              <a:ext cx="914400" cy="914400"/>
            </a:xfrm>
            <a:prstGeom prst="rect">
              <a:avLst/>
            </a:prstGeom>
          </p:spPr>
        </p:pic>
        <p:pic>
          <p:nvPicPr>
            <p:cNvPr id="48" name="Content Placeholder 6" descr="Man with solid fill">
              <a:extLst>
                <a:ext uri="{FF2B5EF4-FFF2-40B4-BE49-F238E27FC236}">
                  <a16:creationId xmlns:a16="http://schemas.microsoft.com/office/drawing/2014/main" id="{FC0BD49F-7FF3-3342-AEAC-96D2ACD94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6432" y="5114579"/>
              <a:ext cx="914400" cy="914400"/>
            </a:xfrm>
            <a:prstGeom prst="rect">
              <a:avLst/>
            </a:prstGeom>
          </p:spPr>
        </p:pic>
        <p:pic>
          <p:nvPicPr>
            <p:cNvPr id="49" name="Content Placeholder 6" descr="Man with solid fill">
              <a:extLst>
                <a:ext uri="{FF2B5EF4-FFF2-40B4-BE49-F238E27FC236}">
                  <a16:creationId xmlns:a16="http://schemas.microsoft.com/office/drawing/2014/main" id="{A01D4C3C-8154-044C-98FC-88438C5D6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3632" y="542579"/>
              <a:ext cx="914400" cy="914400"/>
            </a:xfrm>
            <a:prstGeom prst="rect">
              <a:avLst/>
            </a:prstGeom>
          </p:spPr>
        </p:pic>
        <p:pic>
          <p:nvPicPr>
            <p:cNvPr id="50" name="Content Placeholder 6" descr="Man with solid fill">
              <a:extLst>
                <a:ext uri="{FF2B5EF4-FFF2-40B4-BE49-F238E27FC236}">
                  <a16:creationId xmlns:a16="http://schemas.microsoft.com/office/drawing/2014/main" id="{8B71A47A-01C0-CA4B-A72D-0CBEC7620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3632" y="1456979"/>
              <a:ext cx="914400" cy="914400"/>
            </a:xfrm>
            <a:prstGeom prst="rect">
              <a:avLst/>
            </a:prstGeom>
          </p:spPr>
        </p:pic>
        <p:pic>
          <p:nvPicPr>
            <p:cNvPr id="51" name="Content Placeholder 6" descr="Man with solid fill">
              <a:extLst>
                <a:ext uri="{FF2B5EF4-FFF2-40B4-BE49-F238E27FC236}">
                  <a16:creationId xmlns:a16="http://schemas.microsoft.com/office/drawing/2014/main" id="{6F0F9AF6-3442-624C-BE75-E27C33559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3632" y="2371379"/>
              <a:ext cx="914400" cy="914400"/>
            </a:xfrm>
            <a:prstGeom prst="rect">
              <a:avLst/>
            </a:prstGeom>
          </p:spPr>
        </p:pic>
        <p:pic>
          <p:nvPicPr>
            <p:cNvPr id="52" name="Content Placeholder 6" descr="Man with solid fill">
              <a:extLst>
                <a:ext uri="{FF2B5EF4-FFF2-40B4-BE49-F238E27FC236}">
                  <a16:creationId xmlns:a16="http://schemas.microsoft.com/office/drawing/2014/main" id="{9B14F820-AD5F-8340-BB01-D4BCB8E8E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3632" y="3285779"/>
              <a:ext cx="914400" cy="914400"/>
            </a:xfrm>
            <a:prstGeom prst="rect">
              <a:avLst/>
            </a:prstGeom>
          </p:spPr>
        </p:pic>
        <p:pic>
          <p:nvPicPr>
            <p:cNvPr id="53" name="Content Placeholder 6" descr="Man with solid fill">
              <a:extLst>
                <a:ext uri="{FF2B5EF4-FFF2-40B4-BE49-F238E27FC236}">
                  <a16:creationId xmlns:a16="http://schemas.microsoft.com/office/drawing/2014/main" id="{FAE3AE30-4924-F34E-9C8A-5B40CB93D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3632" y="4200179"/>
              <a:ext cx="914400" cy="914400"/>
            </a:xfrm>
            <a:prstGeom prst="rect">
              <a:avLst/>
            </a:prstGeom>
          </p:spPr>
        </p:pic>
        <p:pic>
          <p:nvPicPr>
            <p:cNvPr id="54" name="Content Placeholder 6" descr="Man with solid fill">
              <a:extLst>
                <a:ext uri="{FF2B5EF4-FFF2-40B4-BE49-F238E27FC236}">
                  <a16:creationId xmlns:a16="http://schemas.microsoft.com/office/drawing/2014/main" id="{4C2E5F52-082F-4D45-A301-A3DA55B66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3632" y="5114579"/>
              <a:ext cx="914400" cy="914400"/>
            </a:xfrm>
            <a:prstGeom prst="rect">
              <a:avLst/>
            </a:prstGeom>
          </p:spPr>
        </p:pic>
        <p:pic>
          <p:nvPicPr>
            <p:cNvPr id="55" name="Content Placeholder 6" descr="Man with solid fill">
              <a:extLst>
                <a:ext uri="{FF2B5EF4-FFF2-40B4-BE49-F238E27FC236}">
                  <a16:creationId xmlns:a16="http://schemas.microsoft.com/office/drawing/2014/main" id="{81E40A74-152D-CF4C-A680-BD32C5BBA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542579"/>
              <a:ext cx="914400" cy="914400"/>
            </a:xfrm>
            <a:prstGeom prst="rect">
              <a:avLst/>
            </a:prstGeom>
          </p:spPr>
        </p:pic>
        <p:pic>
          <p:nvPicPr>
            <p:cNvPr id="56" name="Content Placeholder 6" descr="Man with solid fill">
              <a:extLst>
                <a:ext uri="{FF2B5EF4-FFF2-40B4-BE49-F238E27FC236}">
                  <a16:creationId xmlns:a16="http://schemas.microsoft.com/office/drawing/2014/main" id="{F4CF5376-A219-7049-A1E8-72283BC59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1456979"/>
              <a:ext cx="914400" cy="914400"/>
            </a:xfrm>
            <a:prstGeom prst="rect">
              <a:avLst/>
            </a:prstGeom>
          </p:spPr>
        </p:pic>
        <p:pic>
          <p:nvPicPr>
            <p:cNvPr id="57" name="Content Placeholder 6" descr="Man with solid fill">
              <a:extLst>
                <a:ext uri="{FF2B5EF4-FFF2-40B4-BE49-F238E27FC236}">
                  <a16:creationId xmlns:a16="http://schemas.microsoft.com/office/drawing/2014/main" id="{1A799D79-6FCD-C541-AB9C-6AB3D1567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2371379"/>
              <a:ext cx="914400" cy="914400"/>
            </a:xfrm>
            <a:prstGeom prst="rect">
              <a:avLst/>
            </a:prstGeom>
          </p:spPr>
        </p:pic>
        <p:pic>
          <p:nvPicPr>
            <p:cNvPr id="58" name="Content Placeholder 6" descr="Man with solid fill">
              <a:extLst>
                <a:ext uri="{FF2B5EF4-FFF2-40B4-BE49-F238E27FC236}">
                  <a16:creationId xmlns:a16="http://schemas.microsoft.com/office/drawing/2014/main" id="{B16A0375-17BA-924D-B58B-F239613AC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3285779"/>
              <a:ext cx="914400" cy="914400"/>
            </a:xfrm>
            <a:prstGeom prst="rect">
              <a:avLst/>
            </a:prstGeom>
          </p:spPr>
        </p:pic>
        <p:pic>
          <p:nvPicPr>
            <p:cNvPr id="59" name="Content Placeholder 6" descr="Man with solid fill">
              <a:extLst>
                <a:ext uri="{FF2B5EF4-FFF2-40B4-BE49-F238E27FC236}">
                  <a16:creationId xmlns:a16="http://schemas.microsoft.com/office/drawing/2014/main" id="{B51C14E1-D401-F84B-9714-019AD9CDB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4200179"/>
              <a:ext cx="914400" cy="914400"/>
            </a:xfrm>
            <a:prstGeom prst="rect">
              <a:avLst/>
            </a:prstGeom>
          </p:spPr>
        </p:pic>
        <p:pic>
          <p:nvPicPr>
            <p:cNvPr id="60" name="Content Placeholder 6" descr="Man with solid fill">
              <a:extLst>
                <a:ext uri="{FF2B5EF4-FFF2-40B4-BE49-F238E27FC236}">
                  <a16:creationId xmlns:a16="http://schemas.microsoft.com/office/drawing/2014/main" id="{007CEF9F-D76B-E047-935C-E1E159848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0832" y="5114579"/>
              <a:ext cx="914400" cy="914400"/>
            </a:xfrm>
            <a:prstGeom prst="rect">
              <a:avLst/>
            </a:prstGeom>
          </p:spPr>
        </p:pic>
        <p:pic>
          <p:nvPicPr>
            <p:cNvPr id="61" name="Content Placeholder 6" descr="Man with solid fill">
              <a:extLst>
                <a:ext uri="{FF2B5EF4-FFF2-40B4-BE49-F238E27FC236}">
                  <a16:creationId xmlns:a16="http://schemas.microsoft.com/office/drawing/2014/main" id="{F3A5DB50-8B94-4746-A0FB-3F691BDAF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542579"/>
              <a:ext cx="914400" cy="914400"/>
            </a:xfrm>
            <a:prstGeom prst="rect">
              <a:avLst/>
            </a:prstGeom>
          </p:spPr>
        </p:pic>
        <p:pic>
          <p:nvPicPr>
            <p:cNvPr id="62" name="Content Placeholder 6" descr="Man with solid fill">
              <a:extLst>
                <a:ext uri="{FF2B5EF4-FFF2-40B4-BE49-F238E27FC236}">
                  <a16:creationId xmlns:a16="http://schemas.microsoft.com/office/drawing/2014/main" id="{511B9A1F-65CC-694B-B295-683158B2A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1456979"/>
              <a:ext cx="914400" cy="914400"/>
            </a:xfrm>
            <a:prstGeom prst="rect">
              <a:avLst/>
            </a:prstGeom>
          </p:spPr>
        </p:pic>
        <p:pic>
          <p:nvPicPr>
            <p:cNvPr id="63" name="Content Placeholder 6" descr="Man with solid fill">
              <a:extLst>
                <a:ext uri="{FF2B5EF4-FFF2-40B4-BE49-F238E27FC236}">
                  <a16:creationId xmlns:a16="http://schemas.microsoft.com/office/drawing/2014/main" id="{1998D5A1-01C5-D649-AD06-17E76B157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2371379"/>
              <a:ext cx="914400" cy="914400"/>
            </a:xfrm>
            <a:prstGeom prst="rect">
              <a:avLst/>
            </a:prstGeom>
          </p:spPr>
        </p:pic>
        <p:pic>
          <p:nvPicPr>
            <p:cNvPr id="64" name="Content Placeholder 6" descr="Man with solid fill">
              <a:extLst>
                <a:ext uri="{FF2B5EF4-FFF2-40B4-BE49-F238E27FC236}">
                  <a16:creationId xmlns:a16="http://schemas.microsoft.com/office/drawing/2014/main" id="{53076F27-AFF0-2346-A798-C85EA01FD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3285779"/>
              <a:ext cx="914400" cy="914400"/>
            </a:xfrm>
            <a:prstGeom prst="rect">
              <a:avLst/>
            </a:prstGeom>
          </p:spPr>
        </p:pic>
        <p:pic>
          <p:nvPicPr>
            <p:cNvPr id="65" name="Content Placeholder 6" descr="Man with solid fill">
              <a:extLst>
                <a:ext uri="{FF2B5EF4-FFF2-40B4-BE49-F238E27FC236}">
                  <a16:creationId xmlns:a16="http://schemas.microsoft.com/office/drawing/2014/main" id="{F01EBC89-9799-144E-A3E2-B94D33238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4200179"/>
              <a:ext cx="914400" cy="914400"/>
            </a:xfrm>
            <a:prstGeom prst="rect">
              <a:avLst/>
            </a:prstGeom>
          </p:spPr>
        </p:pic>
        <p:pic>
          <p:nvPicPr>
            <p:cNvPr id="66" name="Content Placeholder 6" descr="Man with solid fill">
              <a:extLst>
                <a:ext uri="{FF2B5EF4-FFF2-40B4-BE49-F238E27FC236}">
                  <a16:creationId xmlns:a16="http://schemas.microsoft.com/office/drawing/2014/main" id="{4CE2CB59-5B22-CC4B-968C-358B9F40A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663" y="5114579"/>
              <a:ext cx="914400" cy="914400"/>
            </a:xfrm>
            <a:prstGeom prst="rect">
              <a:avLst/>
            </a:prstGeom>
          </p:spPr>
        </p:pic>
        <p:pic>
          <p:nvPicPr>
            <p:cNvPr id="67" name="Content Placeholder 6" descr="Man with solid fill">
              <a:extLst>
                <a:ext uri="{FF2B5EF4-FFF2-40B4-BE49-F238E27FC236}">
                  <a16:creationId xmlns:a16="http://schemas.microsoft.com/office/drawing/2014/main" id="{005C6F5A-F8F0-734D-9A2C-78C28B3C1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525647"/>
              <a:ext cx="914400" cy="914400"/>
            </a:xfrm>
            <a:prstGeom prst="rect">
              <a:avLst/>
            </a:prstGeom>
          </p:spPr>
        </p:pic>
        <p:pic>
          <p:nvPicPr>
            <p:cNvPr id="68" name="Content Placeholder 6" descr="Man with solid fill">
              <a:extLst>
                <a:ext uri="{FF2B5EF4-FFF2-40B4-BE49-F238E27FC236}">
                  <a16:creationId xmlns:a16="http://schemas.microsoft.com/office/drawing/2014/main" id="{BFCD7F93-C1EB-FA4D-AD8C-04DBE27F2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1440047"/>
              <a:ext cx="914400" cy="914400"/>
            </a:xfrm>
            <a:prstGeom prst="rect">
              <a:avLst/>
            </a:prstGeom>
          </p:spPr>
        </p:pic>
        <p:pic>
          <p:nvPicPr>
            <p:cNvPr id="69" name="Content Placeholder 6" descr="Man with solid fill">
              <a:extLst>
                <a:ext uri="{FF2B5EF4-FFF2-40B4-BE49-F238E27FC236}">
                  <a16:creationId xmlns:a16="http://schemas.microsoft.com/office/drawing/2014/main" id="{060C2745-AF83-264C-BCEA-48A3FB39C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08496" y="2354447"/>
              <a:ext cx="914400" cy="914400"/>
            </a:xfrm>
            <a:prstGeom prst="rect">
              <a:avLst/>
            </a:prstGeom>
          </p:spPr>
        </p:pic>
        <p:pic>
          <p:nvPicPr>
            <p:cNvPr id="70" name="Content Placeholder 6" descr="Man with solid fill">
              <a:extLst>
                <a:ext uri="{FF2B5EF4-FFF2-40B4-BE49-F238E27FC236}">
                  <a16:creationId xmlns:a16="http://schemas.microsoft.com/office/drawing/2014/main" id="{49A5B5B0-7DCA-AD41-8F0D-A3BA84371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3268847"/>
              <a:ext cx="914400" cy="914400"/>
            </a:xfrm>
            <a:prstGeom prst="rect">
              <a:avLst/>
            </a:prstGeom>
          </p:spPr>
        </p:pic>
        <p:pic>
          <p:nvPicPr>
            <p:cNvPr id="71" name="Content Placeholder 6" descr="Man with solid fill">
              <a:extLst>
                <a:ext uri="{FF2B5EF4-FFF2-40B4-BE49-F238E27FC236}">
                  <a16:creationId xmlns:a16="http://schemas.microsoft.com/office/drawing/2014/main" id="{0B57CAA8-2B25-1F4A-9D7A-92C3E7095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4183247"/>
              <a:ext cx="914400" cy="914400"/>
            </a:xfrm>
            <a:prstGeom prst="rect">
              <a:avLst/>
            </a:prstGeom>
          </p:spPr>
        </p:pic>
        <p:pic>
          <p:nvPicPr>
            <p:cNvPr id="72" name="Content Placeholder 6" descr="Man with solid fill">
              <a:extLst>
                <a:ext uri="{FF2B5EF4-FFF2-40B4-BE49-F238E27FC236}">
                  <a16:creationId xmlns:a16="http://schemas.microsoft.com/office/drawing/2014/main" id="{CEBC22CE-97CA-834E-B4C0-8F226BFFB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8496" y="5097647"/>
              <a:ext cx="914400" cy="914400"/>
            </a:xfrm>
            <a:prstGeom prst="rect">
              <a:avLst/>
            </a:prstGeom>
          </p:spPr>
        </p:pic>
        <p:pic>
          <p:nvPicPr>
            <p:cNvPr id="73" name="Content Placeholder 6" descr="Man with solid fill">
              <a:extLst>
                <a:ext uri="{FF2B5EF4-FFF2-40B4-BE49-F238E27FC236}">
                  <a16:creationId xmlns:a16="http://schemas.microsoft.com/office/drawing/2014/main" id="{0ECBDCEA-2529-D143-8C3E-3FBCD18D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525647"/>
              <a:ext cx="914400" cy="914400"/>
            </a:xfrm>
            <a:prstGeom prst="rect">
              <a:avLst/>
            </a:prstGeom>
          </p:spPr>
        </p:pic>
        <p:pic>
          <p:nvPicPr>
            <p:cNvPr id="74" name="Content Placeholder 6" descr="Man with solid fill">
              <a:extLst>
                <a:ext uri="{FF2B5EF4-FFF2-40B4-BE49-F238E27FC236}">
                  <a16:creationId xmlns:a16="http://schemas.microsoft.com/office/drawing/2014/main" id="{BDB12B11-C44E-CE46-B16C-CAB3A42CD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1440047"/>
              <a:ext cx="914400" cy="914400"/>
            </a:xfrm>
            <a:prstGeom prst="rect">
              <a:avLst/>
            </a:prstGeom>
          </p:spPr>
        </p:pic>
        <p:pic>
          <p:nvPicPr>
            <p:cNvPr id="75" name="Content Placeholder 6" descr="Man with solid fill">
              <a:extLst>
                <a:ext uri="{FF2B5EF4-FFF2-40B4-BE49-F238E27FC236}">
                  <a16:creationId xmlns:a16="http://schemas.microsoft.com/office/drawing/2014/main" id="{66649663-BDFE-604B-81BF-5DA127C1E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2354447"/>
              <a:ext cx="914400" cy="914400"/>
            </a:xfrm>
            <a:prstGeom prst="rect">
              <a:avLst/>
            </a:prstGeom>
          </p:spPr>
        </p:pic>
        <p:pic>
          <p:nvPicPr>
            <p:cNvPr id="76" name="Content Placeholder 6" descr="Man with solid fill">
              <a:extLst>
                <a:ext uri="{FF2B5EF4-FFF2-40B4-BE49-F238E27FC236}">
                  <a16:creationId xmlns:a16="http://schemas.microsoft.com/office/drawing/2014/main" id="{0BE60543-E632-3749-A3BC-9C2CE19BA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3268847"/>
              <a:ext cx="914400" cy="914400"/>
            </a:xfrm>
            <a:prstGeom prst="rect">
              <a:avLst/>
            </a:prstGeom>
          </p:spPr>
        </p:pic>
        <p:pic>
          <p:nvPicPr>
            <p:cNvPr id="77" name="Content Placeholder 6" descr="Man with solid fill">
              <a:extLst>
                <a:ext uri="{FF2B5EF4-FFF2-40B4-BE49-F238E27FC236}">
                  <a16:creationId xmlns:a16="http://schemas.microsoft.com/office/drawing/2014/main" id="{0961F5DF-87B4-CF42-958E-69809E628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5696" y="4183247"/>
              <a:ext cx="914400" cy="914400"/>
            </a:xfrm>
            <a:prstGeom prst="rect">
              <a:avLst/>
            </a:prstGeom>
          </p:spPr>
        </p:pic>
        <p:pic>
          <p:nvPicPr>
            <p:cNvPr id="78" name="Content Placeholder 6" descr="Man with solid fill">
              <a:extLst>
                <a:ext uri="{FF2B5EF4-FFF2-40B4-BE49-F238E27FC236}">
                  <a16:creationId xmlns:a16="http://schemas.microsoft.com/office/drawing/2014/main" id="{48530EC7-4488-FE4E-B365-0F7D8CEDB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65696" y="5097647"/>
              <a:ext cx="914400" cy="914400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45BD14A-C3C6-B844-83AE-0E48EF981FE5}"/>
                </a:ext>
              </a:extLst>
            </p:cNvPr>
            <p:cNvCxnSpPr>
              <a:cxnSpLocks/>
            </p:cNvCxnSpPr>
            <p:nvPr/>
          </p:nvCxnSpPr>
          <p:spPr>
            <a:xfrm>
              <a:off x="5602299" y="712210"/>
              <a:ext cx="1270001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7429DA7E-5F45-5B4A-BB85-A8918D9702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64259" y="-1321680"/>
              <a:ext cx="917689" cy="5658856"/>
            </a:xfrm>
            <a:prstGeom prst="bentConnector2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9914212-4DF4-BA43-BAAD-486EE8F3F29F}"/>
                </a:ext>
              </a:extLst>
            </p:cNvPr>
            <p:cNvSpPr txBox="1"/>
            <p:nvPr/>
          </p:nvSpPr>
          <p:spPr>
            <a:xfrm>
              <a:off x="6183450" y="2303282"/>
              <a:ext cx="5173473" cy="3226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909" dirty="0"/>
                <a:t>Even though this is the best estimate based on our sample, it </a:t>
              </a:r>
              <a:r>
                <a:rPr lang="en-US" sz="2909" b="1" dirty="0"/>
                <a:t>may not truly capture the population.</a:t>
              </a:r>
            </a:p>
            <a:p>
              <a:endParaRPr lang="en-US" sz="2909" b="1" dirty="0"/>
            </a:p>
            <a:p>
              <a:r>
                <a:rPr lang="en-US" sz="2909" dirty="0"/>
                <a:t>Can we measure how well our sample captures the population?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F70753F-8353-C641-BFBC-A43776532401}"/>
                </a:ext>
              </a:extLst>
            </p:cNvPr>
            <p:cNvSpPr txBox="1"/>
            <p:nvPr/>
          </p:nvSpPr>
          <p:spPr>
            <a:xfrm>
              <a:off x="5750634" y="5680303"/>
              <a:ext cx="6039103" cy="5772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151" b="1" dirty="0"/>
                <a:t>BUILD A SAMPLING DISTRIBUTION</a:t>
              </a:r>
            </a:p>
          </p:txBody>
        </p:sp>
        <p:pic>
          <p:nvPicPr>
            <p:cNvPr id="83" name="Content Placeholder 6" descr="Man with solid fill">
              <a:extLst>
                <a:ext uri="{FF2B5EF4-FFF2-40B4-BE49-F238E27FC236}">
                  <a16:creationId xmlns:a16="http://schemas.microsoft.com/office/drawing/2014/main" id="{4F4FD42D-5648-5F41-9042-74527F991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1719" y="542579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4ADAD7AD-75CA-3593-CEC9-6BBBA5ECEDC7}"/>
                    </a:ext>
                  </a:extLst>
                </p:cNvPr>
                <p:cNvSpPr txBox="1"/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Sample of red people</a:t>
                  </a:r>
                </a:p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4ADAD7AD-75CA-3593-CEC9-6BBBA5ECE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blipFill>
                  <a:blip r:embed="rId6"/>
                  <a:stretch>
                    <a:fillRect l="-3321" t="-5063" b="-13924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E4A433E-B9A8-17B9-3D95-C699E777A599}"/>
                    </a:ext>
                  </a:extLst>
                </p:cNvPr>
                <p:cNvSpPr txBox="1"/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= 65.3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 = 5.6</a:t>
                  </a: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E4A433E-B9A8-17B9-3D95-C699E777A5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blipFill>
                  <a:blip r:embed="rId7"/>
                  <a:stretch>
                    <a:fillRect l="-676" t="-4545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F13AF79-CF4F-5742-B9F1-D42276AC76E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661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770B6-D96D-2923-913D-226D249B7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02D4E99A-C741-27DC-2FE3-083B65111359}"/>
              </a:ext>
            </a:extLst>
          </p:cNvPr>
          <p:cNvGrpSpPr/>
          <p:nvPr/>
        </p:nvGrpSpPr>
        <p:grpSpPr>
          <a:xfrm>
            <a:off x="-86364" y="0"/>
            <a:ext cx="12278364" cy="6858000"/>
            <a:chOff x="-86364" y="0"/>
            <a:chExt cx="12278364" cy="6858000"/>
          </a:xfrm>
        </p:grpSpPr>
        <p:pic>
          <p:nvPicPr>
            <p:cNvPr id="2" name="Content Placeholder 6" descr="Man with solid fill">
              <a:extLst>
                <a:ext uri="{FF2B5EF4-FFF2-40B4-BE49-F238E27FC236}">
                  <a16:creationId xmlns:a16="http://schemas.microsoft.com/office/drawing/2014/main" id="{0870EEFC-5C62-09F9-B79F-1927679B4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3" y="542728"/>
              <a:ext cx="914400" cy="9144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DDDFEFD-3025-8905-0E56-56EDE1ADE705}"/>
                </a:ext>
              </a:extLst>
            </p:cNvPr>
            <p:cNvSpPr/>
            <p:nvPr/>
          </p:nvSpPr>
          <p:spPr>
            <a:xfrm>
              <a:off x="118871" y="525647"/>
              <a:ext cx="5469128" cy="55033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Content Placeholder 6" descr="Man with solid fill">
              <a:extLst>
                <a:ext uri="{FF2B5EF4-FFF2-40B4-BE49-F238E27FC236}">
                  <a16:creationId xmlns:a16="http://schemas.microsoft.com/office/drawing/2014/main" id="{BFF7503E-2FBB-5C30-8E47-1963A62A0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6364" y="1456979"/>
              <a:ext cx="914400" cy="914400"/>
            </a:xfrm>
            <a:prstGeom prst="rect">
              <a:avLst/>
            </a:prstGeom>
          </p:spPr>
        </p:pic>
        <p:pic>
          <p:nvPicPr>
            <p:cNvPr id="5" name="Content Placeholder 6" descr="Man with solid fill">
              <a:extLst>
                <a:ext uri="{FF2B5EF4-FFF2-40B4-BE49-F238E27FC236}">
                  <a16:creationId xmlns:a16="http://schemas.microsoft.com/office/drawing/2014/main" id="{D6FEA1FA-D26D-DE14-0448-1E8384483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6364" y="2371379"/>
              <a:ext cx="914400" cy="914400"/>
            </a:xfrm>
            <a:prstGeom prst="rect">
              <a:avLst/>
            </a:prstGeom>
          </p:spPr>
        </p:pic>
        <p:pic>
          <p:nvPicPr>
            <p:cNvPr id="6" name="Content Placeholder 6" descr="Man with solid fill">
              <a:extLst>
                <a:ext uri="{FF2B5EF4-FFF2-40B4-BE49-F238E27FC236}">
                  <a16:creationId xmlns:a16="http://schemas.microsoft.com/office/drawing/2014/main" id="{05B03DCB-99D2-B1A4-06C5-6532297FA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6364" y="3285779"/>
              <a:ext cx="914400" cy="914400"/>
            </a:xfrm>
            <a:prstGeom prst="rect">
              <a:avLst/>
            </a:prstGeom>
          </p:spPr>
        </p:pic>
        <p:pic>
          <p:nvPicPr>
            <p:cNvPr id="7" name="Content Placeholder 6" descr="Man with solid fill">
              <a:extLst>
                <a:ext uri="{FF2B5EF4-FFF2-40B4-BE49-F238E27FC236}">
                  <a16:creationId xmlns:a16="http://schemas.microsoft.com/office/drawing/2014/main" id="{BE6AA864-A37F-BB23-B0E0-0034B3595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6364" y="4200179"/>
              <a:ext cx="914400" cy="914400"/>
            </a:xfrm>
            <a:prstGeom prst="rect">
              <a:avLst/>
            </a:prstGeom>
          </p:spPr>
        </p:pic>
        <p:pic>
          <p:nvPicPr>
            <p:cNvPr id="8" name="Content Placeholder 6" descr="Man with solid fill">
              <a:extLst>
                <a:ext uri="{FF2B5EF4-FFF2-40B4-BE49-F238E27FC236}">
                  <a16:creationId xmlns:a16="http://schemas.microsoft.com/office/drawing/2014/main" id="{411EA9B7-54BB-9367-F7FD-9998689BB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6364" y="5114579"/>
              <a:ext cx="914400" cy="914400"/>
            </a:xfrm>
            <a:prstGeom prst="rect">
              <a:avLst/>
            </a:prstGeom>
          </p:spPr>
        </p:pic>
        <p:pic>
          <p:nvPicPr>
            <p:cNvPr id="9" name="Content Placeholder 6" descr="Man with solid fill">
              <a:extLst>
                <a:ext uri="{FF2B5EF4-FFF2-40B4-BE49-F238E27FC236}">
                  <a16:creationId xmlns:a16="http://schemas.microsoft.com/office/drawing/2014/main" id="{840484FA-62AA-2B3C-8D54-950F43B3A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0836" y="542579"/>
              <a:ext cx="914400" cy="914400"/>
            </a:xfrm>
            <a:prstGeom prst="rect">
              <a:avLst/>
            </a:prstGeom>
          </p:spPr>
        </p:pic>
        <p:pic>
          <p:nvPicPr>
            <p:cNvPr id="10" name="Content Placeholder 6" descr="Man with solid fill">
              <a:extLst>
                <a:ext uri="{FF2B5EF4-FFF2-40B4-BE49-F238E27FC236}">
                  <a16:creationId xmlns:a16="http://schemas.microsoft.com/office/drawing/2014/main" id="{917C4E52-EA56-ED37-BF64-68DAE1CFC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0836" y="1456979"/>
              <a:ext cx="914400" cy="914400"/>
            </a:xfrm>
            <a:prstGeom prst="rect">
              <a:avLst/>
            </a:prstGeom>
          </p:spPr>
        </p:pic>
        <p:pic>
          <p:nvPicPr>
            <p:cNvPr id="11" name="Content Placeholder 6" descr="Man with solid fill">
              <a:extLst>
                <a:ext uri="{FF2B5EF4-FFF2-40B4-BE49-F238E27FC236}">
                  <a16:creationId xmlns:a16="http://schemas.microsoft.com/office/drawing/2014/main" id="{4936F8EE-FC2E-8B77-2BDA-82C870CEC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0836" y="2371379"/>
              <a:ext cx="914400" cy="914400"/>
            </a:xfrm>
            <a:prstGeom prst="rect">
              <a:avLst/>
            </a:prstGeom>
          </p:spPr>
        </p:pic>
        <p:pic>
          <p:nvPicPr>
            <p:cNvPr id="12" name="Content Placeholder 6" descr="Man with solid fill">
              <a:extLst>
                <a:ext uri="{FF2B5EF4-FFF2-40B4-BE49-F238E27FC236}">
                  <a16:creationId xmlns:a16="http://schemas.microsoft.com/office/drawing/2014/main" id="{7954E7FE-A5AD-3C77-FFCE-D6542FE92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0836" y="3285779"/>
              <a:ext cx="914400" cy="914400"/>
            </a:xfrm>
            <a:prstGeom prst="rect">
              <a:avLst/>
            </a:prstGeom>
          </p:spPr>
        </p:pic>
        <p:pic>
          <p:nvPicPr>
            <p:cNvPr id="13" name="Content Placeholder 6" descr="Man with solid fill">
              <a:extLst>
                <a:ext uri="{FF2B5EF4-FFF2-40B4-BE49-F238E27FC236}">
                  <a16:creationId xmlns:a16="http://schemas.microsoft.com/office/drawing/2014/main" id="{EB21297D-66F7-66BF-9ABF-48C172C4C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0836" y="4200179"/>
              <a:ext cx="914400" cy="914400"/>
            </a:xfrm>
            <a:prstGeom prst="rect">
              <a:avLst/>
            </a:prstGeom>
          </p:spPr>
        </p:pic>
        <p:pic>
          <p:nvPicPr>
            <p:cNvPr id="14" name="Content Placeholder 6" descr="Man with solid fill">
              <a:extLst>
                <a:ext uri="{FF2B5EF4-FFF2-40B4-BE49-F238E27FC236}">
                  <a16:creationId xmlns:a16="http://schemas.microsoft.com/office/drawing/2014/main" id="{02083D86-223F-6CA2-A8D4-39CEE7CF5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0836" y="5114579"/>
              <a:ext cx="914400" cy="914400"/>
            </a:xfrm>
            <a:prstGeom prst="rect">
              <a:avLst/>
            </a:prstGeom>
          </p:spPr>
        </p:pic>
        <p:pic>
          <p:nvPicPr>
            <p:cNvPr id="15" name="Content Placeholder 6" descr="Man with solid fill">
              <a:extLst>
                <a:ext uri="{FF2B5EF4-FFF2-40B4-BE49-F238E27FC236}">
                  <a16:creationId xmlns:a16="http://schemas.microsoft.com/office/drawing/2014/main" id="{4A4BE625-1D91-1E34-EE4F-D02B58511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8036" y="542579"/>
              <a:ext cx="914400" cy="914400"/>
            </a:xfrm>
            <a:prstGeom prst="rect">
              <a:avLst/>
            </a:prstGeom>
          </p:spPr>
        </p:pic>
        <p:pic>
          <p:nvPicPr>
            <p:cNvPr id="16" name="Content Placeholder 6" descr="Man with solid fill">
              <a:extLst>
                <a:ext uri="{FF2B5EF4-FFF2-40B4-BE49-F238E27FC236}">
                  <a16:creationId xmlns:a16="http://schemas.microsoft.com/office/drawing/2014/main" id="{567116EA-19D7-B1FD-1939-F130A551F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8036" y="1456979"/>
              <a:ext cx="914400" cy="914400"/>
            </a:xfrm>
            <a:prstGeom prst="rect">
              <a:avLst/>
            </a:prstGeom>
          </p:spPr>
        </p:pic>
        <p:pic>
          <p:nvPicPr>
            <p:cNvPr id="17" name="Content Placeholder 6" descr="Man with solid fill">
              <a:extLst>
                <a:ext uri="{FF2B5EF4-FFF2-40B4-BE49-F238E27FC236}">
                  <a16:creationId xmlns:a16="http://schemas.microsoft.com/office/drawing/2014/main" id="{1C7E55A4-9F35-DA71-2723-BA9F1D5F5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8036" y="2371379"/>
              <a:ext cx="914400" cy="914400"/>
            </a:xfrm>
            <a:prstGeom prst="rect">
              <a:avLst/>
            </a:prstGeom>
          </p:spPr>
        </p:pic>
        <p:pic>
          <p:nvPicPr>
            <p:cNvPr id="18" name="Content Placeholder 6" descr="Man with solid fill">
              <a:extLst>
                <a:ext uri="{FF2B5EF4-FFF2-40B4-BE49-F238E27FC236}">
                  <a16:creationId xmlns:a16="http://schemas.microsoft.com/office/drawing/2014/main" id="{BCFFD7EA-F123-D760-0222-31D18DE1E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8036" y="3285779"/>
              <a:ext cx="914400" cy="914400"/>
            </a:xfrm>
            <a:prstGeom prst="rect">
              <a:avLst/>
            </a:prstGeom>
          </p:spPr>
        </p:pic>
        <p:pic>
          <p:nvPicPr>
            <p:cNvPr id="19" name="Content Placeholder 6" descr="Man with solid fill">
              <a:extLst>
                <a:ext uri="{FF2B5EF4-FFF2-40B4-BE49-F238E27FC236}">
                  <a16:creationId xmlns:a16="http://schemas.microsoft.com/office/drawing/2014/main" id="{0D63A689-B958-8F20-330D-5EA7C62E3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8036" y="4200179"/>
              <a:ext cx="914400" cy="914400"/>
            </a:xfrm>
            <a:prstGeom prst="rect">
              <a:avLst/>
            </a:prstGeom>
          </p:spPr>
        </p:pic>
        <p:pic>
          <p:nvPicPr>
            <p:cNvPr id="20" name="Content Placeholder 6" descr="Man with solid fill">
              <a:extLst>
                <a:ext uri="{FF2B5EF4-FFF2-40B4-BE49-F238E27FC236}">
                  <a16:creationId xmlns:a16="http://schemas.microsoft.com/office/drawing/2014/main" id="{03592F12-97B5-0CA0-2F12-6C00D9B4C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8036" y="5114579"/>
              <a:ext cx="914400" cy="914400"/>
            </a:xfrm>
            <a:prstGeom prst="rect">
              <a:avLst/>
            </a:prstGeom>
          </p:spPr>
        </p:pic>
        <p:pic>
          <p:nvPicPr>
            <p:cNvPr id="21" name="Content Placeholder 6" descr="Man with solid fill">
              <a:extLst>
                <a:ext uri="{FF2B5EF4-FFF2-40B4-BE49-F238E27FC236}">
                  <a16:creationId xmlns:a16="http://schemas.microsoft.com/office/drawing/2014/main" id="{37B52880-9192-76CC-B79B-22F39D12D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5236" y="542579"/>
              <a:ext cx="914400" cy="914400"/>
            </a:xfrm>
            <a:prstGeom prst="rect">
              <a:avLst/>
            </a:prstGeom>
          </p:spPr>
        </p:pic>
        <p:pic>
          <p:nvPicPr>
            <p:cNvPr id="22" name="Content Placeholder 6" descr="Man with solid fill">
              <a:extLst>
                <a:ext uri="{FF2B5EF4-FFF2-40B4-BE49-F238E27FC236}">
                  <a16:creationId xmlns:a16="http://schemas.microsoft.com/office/drawing/2014/main" id="{BBFC3439-3EB0-EFD0-D280-843C9CED0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85236" y="1456979"/>
              <a:ext cx="914400" cy="914400"/>
            </a:xfrm>
            <a:prstGeom prst="rect">
              <a:avLst/>
            </a:prstGeom>
          </p:spPr>
        </p:pic>
        <p:pic>
          <p:nvPicPr>
            <p:cNvPr id="23" name="Content Placeholder 6" descr="Man with solid fill">
              <a:extLst>
                <a:ext uri="{FF2B5EF4-FFF2-40B4-BE49-F238E27FC236}">
                  <a16:creationId xmlns:a16="http://schemas.microsoft.com/office/drawing/2014/main" id="{33DAD690-D01B-A88B-FC86-420861268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5236" y="2371379"/>
              <a:ext cx="914400" cy="914400"/>
            </a:xfrm>
            <a:prstGeom prst="rect">
              <a:avLst/>
            </a:prstGeom>
          </p:spPr>
        </p:pic>
        <p:pic>
          <p:nvPicPr>
            <p:cNvPr id="24" name="Content Placeholder 6" descr="Man with solid fill">
              <a:extLst>
                <a:ext uri="{FF2B5EF4-FFF2-40B4-BE49-F238E27FC236}">
                  <a16:creationId xmlns:a16="http://schemas.microsoft.com/office/drawing/2014/main" id="{6DF31254-37E3-5DB2-2B72-BE136634A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5236" y="3285779"/>
              <a:ext cx="914400" cy="914400"/>
            </a:xfrm>
            <a:prstGeom prst="rect">
              <a:avLst/>
            </a:prstGeom>
          </p:spPr>
        </p:pic>
        <p:pic>
          <p:nvPicPr>
            <p:cNvPr id="25" name="Content Placeholder 6" descr="Man with solid fill">
              <a:extLst>
                <a:ext uri="{FF2B5EF4-FFF2-40B4-BE49-F238E27FC236}">
                  <a16:creationId xmlns:a16="http://schemas.microsoft.com/office/drawing/2014/main" id="{9C803214-C224-C1C5-4803-5420CCCE1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85236" y="4200179"/>
              <a:ext cx="914400" cy="914400"/>
            </a:xfrm>
            <a:prstGeom prst="rect">
              <a:avLst/>
            </a:prstGeom>
          </p:spPr>
        </p:pic>
        <p:pic>
          <p:nvPicPr>
            <p:cNvPr id="26" name="Content Placeholder 6" descr="Man with solid fill">
              <a:extLst>
                <a:ext uri="{FF2B5EF4-FFF2-40B4-BE49-F238E27FC236}">
                  <a16:creationId xmlns:a16="http://schemas.microsoft.com/office/drawing/2014/main" id="{0299E410-387A-0740-777A-70465B5F9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5236" y="5114579"/>
              <a:ext cx="914400" cy="914400"/>
            </a:xfrm>
            <a:prstGeom prst="rect">
              <a:avLst/>
            </a:prstGeom>
          </p:spPr>
        </p:pic>
        <p:pic>
          <p:nvPicPr>
            <p:cNvPr id="27" name="Content Placeholder 6" descr="Man with solid fill">
              <a:extLst>
                <a:ext uri="{FF2B5EF4-FFF2-40B4-BE49-F238E27FC236}">
                  <a16:creationId xmlns:a16="http://schemas.microsoft.com/office/drawing/2014/main" id="{11447E4C-263B-3F79-A53C-59A710069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0753" y="542579"/>
              <a:ext cx="914400" cy="914400"/>
            </a:xfrm>
            <a:prstGeom prst="rect">
              <a:avLst/>
            </a:prstGeom>
          </p:spPr>
        </p:pic>
        <p:pic>
          <p:nvPicPr>
            <p:cNvPr id="28" name="Content Placeholder 6" descr="Man with solid fill">
              <a:extLst>
                <a:ext uri="{FF2B5EF4-FFF2-40B4-BE49-F238E27FC236}">
                  <a16:creationId xmlns:a16="http://schemas.microsoft.com/office/drawing/2014/main" id="{EA882A84-BAEB-273B-98B1-A2EAF2517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0753" y="1456979"/>
              <a:ext cx="914400" cy="914400"/>
            </a:xfrm>
            <a:prstGeom prst="rect">
              <a:avLst/>
            </a:prstGeom>
          </p:spPr>
        </p:pic>
        <p:pic>
          <p:nvPicPr>
            <p:cNvPr id="29" name="Content Placeholder 6" descr="Man with solid fill">
              <a:extLst>
                <a:ext uri="{FF2B5EF4-FFF2-40B4-BE49-F238E27FC236}">
                  <a16:creationId xmlns:a16="http://schemas.microsoft.com/office/drawing/2014/main" id="{76DCF754-CA4B-5F35-2CED-5C741EC0B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0753" y="2371379"/>
              <a:ext cx="914400" cy="914400"/>
            </a:xfrm>
            <a:prstGeom prst="rect">
              <a:avLst/>
            </a:prstGeom>
          </p:spPr>
        </p:pic>
        <p:pic>
          <p:nvPicPr>
            <p:cNvPr id="30" name="Content Placeholder 6" descr="Man with solid fill">
              <a:extLst>
                <a:ext uri="{FF2B5EF4-FFF2-40B4-BE49-F238E27FC236}">
                  <a16:creationId xmlns:a16="http://schemas.microsoft.com/office/drawing/2014/main" id="{68CF5078-44BA-6F31-58C9-8B9AB5AFA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0753" y="3285779"/>
              <a:ext cx="914400" cy="914400"/>
            </a:xfrm>
            <a:prstGeom prst="rect">
              <a:avLst/>
            </a:prstGeom>
          </p:spPr>
        </p:pic>
        <p:pic>
          <p:nvPicPr>
            <p:cNvPr id="31" name="Content Placeholder 6" descr="Man with solid fill">
              <a:extLst>
                <a:ext uri="{FF2B5EF4-FFF2-40B4-BE49-F238E27FC236}">
                  <a16:creationId xmlns:a16="http://schemas.microsoft.com/office/drawing/2014/main" id="{D43A54EF-7483-B1BA-D3CA-4C4B65869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0753" y="4200179"/>
              <a:ext cx="914400" cy="914400"/>
            </a:xfrm>
            <a:prstGeom prst="rect">
              <a:avLst/>
            </a:prstGeom>
          </p:spPr>
        </p:pic>
        <p:pic>
          <p:nvPicPr>
            <p:cNvPr id="32" name="Content Placeholder 6" descr="Man with solid fill">
              <a:extLst>
                <a:ext uri="{FF2B5EF4-FFF2-40B4-BE49-F238E27FC236}">
                  <a16:creationId xmlns:a16="http://schemas.microsoft.com/office/drawing/2014/main" id="{BF9836D8-9507-236B-50A2-8A557ABD2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0753" y="5114579"/>
              <a:ext cx="914400" cy="914400"/>
            </a:xfrm>
            <a:prstGeom prst="rect">
              <a:avLst/>
            </a:prstGeom>
          </p:spPr>
        </p:pic>
        <p:pic>
          <p:nvPicPr>
            <p:cNvPr id="33" name="Content Placeholder 6" descr="Man with solid fill">
              <a:extLst>
                <a:ext uri="{FF2B5EF4-FFF2-40B4-BE49-F238E27FC236}">
                  <a16:creationId xmlns:a16="http://schemas.microsoft.com/office/drawing/2014/main" id="{AF17FBD5-534B-51EC-8EE8-22114918A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76269" y="542579"/>
              <a:ext cx="914400" cy="914400"/>
            </a:xfrm>
            <a:prstGeom prst="rect">
              <a:avLst/>
            </a:prstGeom>
          </p:spPr>
        </p:pic>
        <p:pic>
          <p:nvPicPr>
            <p:cNvPr id="34" name="Content Placeholder 6" descr="Man with solid fill">
              <a:extLst>
                <a:ext uri="{FF2B5EF4-FFF2-40B4-BE49-F238E27FC236}">
                  <a16:creationId xmlns:a16="http://schemas.microsoft.com/office/drawing/2014/main" id="{F9D8943A-772E-958B-3575-711E2921B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6269" y="1456979"/>
              <a:ext cx="914400" cy="914400"/>
            </a:xfrm>
            <a:prstGeom prst="rect">
              <a:avLst/>
            </a:prstGeom>
          </p:spPr>
        </p:pic>
        <p:pic>
          <p:nvPicPr>
            <p:cNvPr id="35" name="Content Placeholder 6" descr="Man with solid fill">
              <a:extLst>
                <a:ext uri="{FF2B5EF4-FFF2-40B4-BE49-F238E27FC236}">
                  <a16:creationId xmlns:a16="http://schemas.microsoft.com/office/drawing/2014/main" id="{6E77358A-B6B2-A783-4BFD-86A6B5BDC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6269" y="2371379"/>
              <a:ext cx="914400" cy="914400"/>
            </a:xfrm>
            <a:prstGeom prst="rect">
              <a:avLst/>
            </a:prstGeom>
          </p:spPr>
        </p:pic>
        <p:pic>
          <p:nvPicPr>
            <p:cNvPr id="36" name="Content Placeholder 6" descr="Man with solid fill">
              <a:extLst>
                <a:ext uri="{FF2B5EF4-FFF2-40B4-BE49-F238E27FC236}">
                  <a16:creationId xmlns:a16="http://schemas.microsoft.com/office/drawing/2014/main" id="{C38DB404-D18D-5555-C970-2F719B226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76269" y="3285779"/>
              <a:ext cx="914400" cy="914400"/>
            </a:xfrm>
            <a:prstGeom prst="rect">
              <a:avLst/>
            </a:prstGeom>
          </p:spPr>
        </p:pic>
        <p:pic>
          <p:nvPicPr>
            <p:cNvPr id="37" name="Content Placeholder 6" descr="Man with solid fill">
              <a:extLst>
                <a:ext uri="{FF2B5EF4-FFF2-40B4-BE49-F238E27FC236}">
                  <a16:creationId xmlns:a16="http://schemas.microsoft.com/office/drawing/2014/main" id="{88EEAF73-209A-58EE-9327-071BC9EB2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76269" y="4200179"/>
              <a:ext cx="914400" cy="914400"/>
            </a:xfrm>
            <a:prstGeom prst="rect">
              <a:avLst/>
            </a:prstGeom>
          </p:spPr>
        </p:pic>
        <p:pic>
          <p:nvPicPr>
            <p:cNvPr id="38" name="Content Placeholder 6" descr="Man with solid fill">
              <a:extLst>
                <a:ext uri="{FF2B5EF4-FFF2-40B4-BE49-F238E27FC236}">
                  <a16:creationId xmlns:a16="http://schemas.microsoft.com/office/drawing/2014/main" id="{8FC8B382-13A6-3C18-286F-6AEB4A249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6269" y="5114579"/>
              <a:ext cx="914400" cy="914400"/>
            </a:xfrm>
            <a:prstGeom prst="rect">
              <a:avLst/>
            </a:prstGeom>
          </p:spPr>
        </p:pic>
        <p:pic>
          <p:nvPicPr>
            <p:cNvPr id="39" name="Content Placeholder 6" descr="Man with solid fill">
              <a:extLst>
                <a:ext uri="{FF2B5EF4-FFF2-40B4-BE49-F238E27FC236}">
                  <a16:creationId xmlns:a16="http://schemas.microsoft.com/office/drawing/2014/main" id="{09B9D2D1-4EEE-DA5B-CAEC-D82E944FE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3469" y="542579"/>
              <a:ext cx="914400" cy="914400"/>
            </a:xfrm>
            <a:prstGeom prst="rect">
              <a:avLst/>
            </a:prstGeom>
          </p:spPr>
        </p:pic>
        <p:pic>
          <p:nvPicPr>
            <p:cNvPr id="40" name="Content Placeholder 6" descr="Man with solid fill">
              <a:extLst>
                <a:ext uri="{FF2B5EF4-FFF2-40B4-BE49-F238E27FC236}">
                  <a16:creationId xmlns:a16="http://schemas.microsoft.com/office/drawing/2014/main" id="{EE30FDDE-CEE9-781C-4493-17082EE43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3469" y="1456979"/>
              <a:ext cx="914400" cy="914400"/>
            </a:xfrm>
            <a:prstGeom prst="rect">
              <a:avLst/>
            </a:prstGeom>
          </p:spPr>
        </p:pic>
        <p:pic>
          <p:nvPicPr>
            <p:cNvPr id="41" name="Content Placeholder 6" descr="Man with solid fill">
              <a:extLst>
                <a:ext uri="{FF2B5EF4-FFF2-40B4-BE49-F238E27FC236}">
                  <a16:creationId xmlns:a16="http://schemas.microsoft.com/office/drawing/2014/main" id="{5141DF2B-A1FE-3318-2AD7-95D5B35FD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3469" y="2371379"/>
              <a:ext cx="914400" cy="914400"/>
            </a:xfrm>
            <a:prstGeom prst="rect">
              <a:avLst/>
            </a:prstGeom>
          </p:spPr>
        </p:pic>
        <p:pic>
          <p:nvPicPr>
            <p:cNvPr id="42" name="Content Placeholder 6" descr="Man with solid fill">
              <a:extLst>
                <a:ext uri="{FF2B5EF4-FFF2-40B4-BE49-F238E27FC236}">
                  <a16:creationId xmlns:a16="http://schemas.microsoft.com/office/drawing/2014/main" id="{3D4D23A0-470A-51AA-D809-0335E91A1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3469" y="3285779"/>
              <a:ext cx="914400" cy="914400"/>
            </a:xfrm>
            <a:prstGeom prst="rect">
              <a:avLst/>
            </a:prstGeom>
          </p:spPr>
        </p:pic>
        <p:pic>
          <p:nvPicPr>
            <p:cNvPr id="43" name="Content Placeholder 6" descr="Man with solid fill">
              <a:extLst>
                <a:ext uri="{FF2B5EF4-FFF2-40B4-BE49-F238E27FC236}">
                  <a16:creationId xmlns:a16="http://schemas.microsoft.com/office/drawing/2014/main" id="{67C63867-2097-D948-9309-1EF8819AF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3469" y="4200179"/>
              <a:ext cx="914400" cy="914400"/>
            </a:xfrm>
            <a:prstGeom prst="rect">
              <a:avLst/>
            </a:prstGeom>
          </p:spPr>
        </p:pic>
        <p:pic>
          <p:nvPicPr>
            <p:cNvPr id="44" name="Content Placeholder 6" descr="Man with solid fill">
              <a:extLst>
                <a:ext uri="{FF2B5EF4-FFF2-40B4-BE49-F238E27FC236}">
                  <a16:creationId xmlns:a16="http://schemas.microsoft.com/office/drawing/2014/main" id="{16200AC6-DF58-B002-7D39-E8947E014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3469" y="5114579"/>
              <a:ext cx="914400" cy="914400"/>
            </a:xfrm>
            <a:prstGeom prst="rect">
              <a:avLst/>
            </a:prstGeom>
          </p:spPr>
        </p:pic>
        <p:pic>
          <p:nvPicPr>
            <p:cNvPr id="45" name="Content Placeholder 6" descr="Man with solid fill">
              <a:extLst>
                <a:ext uri="{FF2B5EF4-FFF2-40B4-BE49-F238E27FC236}">
                  <a16:creationId xmlns:a16="http://schemas.microsoft.com/office/drawing/2014/main" id="{B1E952C3-E3C3-32D9-B9C8-58F9296E3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0669" y="542579"/>
              <a:ext cx="914400" cy="914400"/>
            </a:xfrm>
            <a:prstGeom prst="rect">
              <a:avLst/>
            </a:prstGeom>
          </p:spPr>
        </p:pic>
        <p:pic>
          <p:nvPicPr>
            <p:cNvPr id="46" name="Content Placeholder 6" descr="Man with solid fill">
              <a:extLst>
                <a:ext uri="{FF2B5EF4-FFF2-40B4-BE49-F238E27FC236}">
                  <a16:creationId xmlns:a16="http://schemas.microsoft.com/office/drawing/2014/main" id="{4283CB6E-D1AC-71F0-AA1C-1C03FE1EC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90669" y="1456979"/>
              <a:ext cx="914400" cy="914400"/>
            </a:xfrm>
            <a:prstGeom prst="rect">
              <a:avLst/>
            </a:prstGeom>
          </p:spPr>
        </p:pic>
        <p:pic>
          <p:nvPicPr>
            <p:cNvPr id="47" name="Content Placeholder 6" descr="Man with solid fill">
              <a:extLst>
                <a:ext uri="{FF2B5EF4-FFF2-40B4-BE49-F238E27FC236}">
                  <a16:creationId xmlns:a16="http://schemas.microsoft.com/office/drawing/2014/main" id="{DDF13711-E1B2-F4C5-C12C-91F5B9451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0669" y="2371379"/>
              <a:ext cx="914400" cy="914400"/>
            </a:xfrm>
            <a:prstGeom prst="rect">
              <a:avLst/>
            </a:prstGeom>
          </p:spPr>
        </p:pic>
        <p:pic>
          <p:nvPicPr>
            <p:cNvPr id="48" name="Content Placeholder 6" descr="Man with solid fill">
              <a:extLst>
                <a:ext uri="{FF2B5EF4-FFF2-40B4-BE49-F238E27FC236}">
                  <a16:creationId xmlns:a16="http://schemas.microsoft.com/office/drawing/2014/main" id="{A74A8A11-90C6-908A-98D7-822B60F88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90669" y="3285779"/>
              <a:ext cx="914400" cy="914400"/>
            </a:xfrm>
            <a:prstGeom prst="rect">
              <a:avLst/>
            </a:prstGeom>
          </p:spPr>
        </p:pic>
        <p:pic>
          <p:nvPicPr>
            <p:cNvPr id="49" name="Content Placeholder 6" descr="Man with solid fill">
              <a:extLst>
                <a:ext uri="{FF2B5EF4-FFF2-40B4-BE49-F238E27FC236}">
                  <a16:creationId xmlns:a16="http://schemas.microsoft.com/office/drawing/2014/main" id="{9D1374E6-FAB2-603B-6C41-031AB124C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0669" y="4200179"/>
              <a:ext cx="914400" cy="914400"/>
            </a:xfrm>
            <a:prstGeom prst="rect">
              <a:avLst/>
            </a:prstGeom>
          </p:spPr>
        </p:pic>
        <p:pic>
          <p:nvPicPr>
            <p:cNvPr id="50" name="Content Placeholder 6" descr="Man with solid fill">
              <a:extLst>
                <a:ext uri="{FF2B5EF4-FFF2-40B4-BE49-F238E27FC236}">
                  <a16:creationId xmlns:a16="http://schemas.microsoft.com/office/drawing/2014/main" id="{D0AED5E6-9870-F52F-CF53-52C020977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90669" y="5114579"/>
              <a:ext cx="914400" cy="914400"/>
            </a:xfrm>
            <a:prstGeom prst="rect">
              <a:avLst/>
            </a:prstGeom>
          </p:spPr>
        </p:pic>
        <p:pic>
          <p:nvPicPr>
            <p:cNvPr id="51" name="Content Placeholder 6" descr="Man with solid fill">
              <a:extLst>
                <a:ext uri="{FF2B5EF4-FFF2-40B4-BE49-F238E27FC236}">
                  <a16:creationId xmlns:a16="http://schemas.microsoft.com/office/drawing/2014/main" id="{E2741D07-2A20-28B2-5673-F3773765E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7869" y="542579"/>
              <a:ext cx="914400" cy="914400"/>
            </a:xfrm>
            <a:prstGeom prst="rect">
              <a:avLst/>
            </a:prstGeom>
          </p:spPr>
        </p:pic>
        <p:pic>
          <p:nvPicPr>
            <p:cNvPr id="52" name="Content Placeholder 6" descr="Man with solid fill">
              <a:extLst>
                <a:ext uri="{FF2B5EF4-FFF2-40B4-BE49-F238E27FC236}">
                  <a16:creationId xmlns:a16="http://schemas.microsoft.com/office/drawing/2014/main" id="{F1AA04F6-00F6-1020-7D00-9A169084E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47869" y="1456979"/>
              <a:ext cx="914400" cy="914400"/>
            </a:xfrm>
            <a:prstGeom prst="rect">
              <a:avLst/>
            </a:prstGeom>
          </p:spPr>
        </p:pic>
        <p:pic>
          <p:nvPicPr>
            <p:cNvPr id="53" name="Content Placeholder 6" descr="Man with solid fill">
              <a:extLst>
                <a:ext uri="{FF2B5EF4-FFF2-40B4-BE49-F238E27FC236}">
                  <a16:creationId xmlns:a16="http://schemas.microsoft.com/office/drawing/2014/main" id="{D6236124-560B-ADD5-3D56-4515EFBD4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47869" y="2371379"/>
              <a:ext cx="914400" cy="914400"/>
            </a:xfrm>
            <a:prstGeom prst="rect">
              <a:avLst/>
            </a:prstGeom>
          </p:spPr>
        </p:pic>
        <p:pic>
          <p:nvPicPr>
            <p:cNvPr id="54" name="Content Placeholder 6" descr="Man with solid fill">
              <a:extLst>
                <a:ext uri="{FF2B5EF4-FFF2-40B4-BE49-F238E27FC236}">
                  <a16:creationId xmlns:a16="http://schemas.microsoft.com/office/drawing/2014/main" id="{81647A30-BB84-6C08-CE3C-6A2471B21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7869" y="3285779"/>
              <a:ext cx="914400" cy="914400"/>
            </a:xfrm>
            <a:prstGeom prst="rect">
              <a:avLst/>
            </a:prstGeom>
          </p:spPr>
        </p:pic>
        <p:pic>
          <p:nvPicPr>
            <p:cNvPr id="55" name="Content Placeholder 6" descr="Man with solid fill">
              <a:extLst>
                <a:ext uri="{FF2B5EF4-FFF2-40B4-BE49-F238E27FC236}">
                  <a16:creationId xmlns:a16="http://schemas.microsoft.com/office/drawing/2014/main" id="{A33EF66F-7748-782F-401C-5D5677018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7869" y="4200179"/>
              <a:ext cx="914400" cy="914400"/>
            </a:xfrm>
            <a:prstGeom prst="rect">
              <a:avLst/>
            </a:prstGeom>
          </p:spPr>
        </p:pic>
        <p:pic>
          <p:nvPicPr>
            <p:cNvPr id="56" name="Content Placeholder 6" descr="Man with solid fill">
              <a:extLst>
                <a:ext uri="{FF2B5EF4-FFF2-40B4-BE49-F238E27FC236}">
                  <a16:creationId xmlns:a16="http://schemas.microsoft.com/office/drawing/2014/main" id="{AA948A58-2EA9-DA67-7452-A4A89C5D1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7869" y="5114579"/>
              <a:ext cx="914400" cy="914400"/>
            </a:xfrm>
            <a:prstGeom prst="rect">
              <a:avLst/>
            </a:prstGeom>
          </p:spPr>
        </p:pic>
        <p:pic>
          <p:nvPicPr>
            <p:cNvPr id="57" name="Content Placeholder 6" descr="Man with solid fill">
              <a:extLst>
                <a:ext uri="{FF2B5EF4-FFF2-40B4-BE49-F238E27FC236}">
                  <a16:creationId xmlns:a16="http://schemas.microsoft.com/office/drawing/2014/main" id="{370766AB-0451-DE1A-EBF1-AB6B6552B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1700" y="542579"/>
              <a:ext cx="914400" cy="914400"/>
            </a:xfrm>
            <a:prstGeom prst="rect">
              <a:avLst/>
            </a:prstGeom>
          </p:spPr>
        </p:pic>
        <p:pic>
          <p:nvPicPr>
            <p:cNvPr id="58" name="Content Placeholder 6" descr="Man with solid fill">
              <a:extLst>
                <a:ext uri="{FF2B5EF4-FFF2-40B4-BE49-F238E27FC236}">
                  <a16:creationId xmlns:a16="http://schemas.microsoft.com/office/drawing/2014/main" id="{5308C26B-E375-282F-526C-58BFB2AB4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1700" y="1456979"/>
              <a:ext cx="914400" cy="914400"/>
            </a:xfrm>
            <a:prstGeom prst="rect">
              <a:avLst/>
            </a:prstGeom>
          </p:spPr>
        </p:pic>
        <p:pic>
          <p:nvPicPr>
            <p:cNvPr id="59" name="Content Placeholder 6" descr="Man with solid fill">
              <a:extLst>
                <a:ext uri="{FF2B5EF4-FFF2-40B4-BE49-F238E27FC236}">
                  <a16:creationId xmlns:a16="http://schemas.microsoft.com/office/drawing/2014/main" id="{0CD501A9-13F3-8B86-6528-A78B32574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1700" y="2371379"/>
              <a:ext cx="914400" cy="914400"/>
            </a:xfrm>
            <a:prstGeom prst="rect">
              <a:avLst/>
            </a:prstGeom>
          </p:spPr>
        </p:pic>
        <p:pic>
          <p:nvPicPr>
            <p:cNvPr id="60" name="Content Placeholder 6" descr="Man with solid fill">
              <a:extLst>
                <a:ext uri="{FF2B5EF4-FFF2-40B4-BE49-F238E27FC236}">
                  <a16:creationId xmlns:a16="http://schemas.microsoft.com/office/drawing/2014/main" id="{85B2CC6B-118E-F8E7-1DC2-AB023DB34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1700" y="3285779"/>
              <a:ext cx="914400" cy="914400"/>
            </a:xfrm>
            <a:prstGeom prst="rect">
              <a:avLst/>
            </a:prstGeom>
          </p:spPr>
        </p:pic>
        <p:pic>
          <p:nvPicPr>
            <p:cNvPr id="61" name="Content Placeholder 6" descr="Man with solid fill">
              <a:extLst>
                <a:ext uri="{FF2B5EF4-FFF2-40B4-BE49-F238E27FC236}">
                  <a16:creationId xmlns:a16="http://schemas.microsoft.com/office/drawing/2014/main" id="{A2EB92D0-6D1C-4376-40C5-D16BC766F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81700" y="4200179"/>
              <a:ext cx="914400" cy="914400"/>
            </a:xfrm>
            <a:prstGeom prst="rect">
              <a:avLst/>
            </a:prstGeom>
          </p:spPr>
        </p:pic>
        <p:pic>
          <p:nvPicPr>
            <p:cNvPr id="62" name="Content Placeholder 6" descr="Man with solid fill">
              <a:extLst>
                <a:ext uri="{FF2B5EF4-FFF2-40B4-BE49-F238E27FC236}">
                  <a16:creationId xmlns:a16="http://schemas.microsoft.com/office/drawing/2014/main" id="{C74A1CE7-75D9-8382-FF20-1B986D340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1700" y="5114579"/>
              <a:ext cx="914400" cy="914400"/>
            </a:xfrm>
            <a:prstGeom prst="rect">
              <a:avLst/>
            </a:prstGeom>
          </p:spPr>
        </p:pic>
        <p:pic>
          <p:nvPicPr>
            <p:cNvPr id="63" name="Content Placeholder 6" descr="Man with solid fill">
              <a:extLst>
                <a:ext uri="{FF2B5EF4-FFF2-40B4-BE49-F238E27FC236}">
                  <a16:creationId xmlns:a16="http://schemas.microsoft.com/office/drawing/2014/main" id="{67161E64-5C84-DAF5-946C-2DE9DA366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15533" y="525647"/>
              <a:ext cx="914400" cy="914400"/>
            </a:xfrm>
            <a:prstGeom prst="rect">
              <a:avLst/>
            </a:prstGeom>
          </p:spPr>
        </p:pic>
        <p:pic>
          <p:nvPicPr>
            <p:cNvPr id="64" name="Content Placeholder 6" descr="Man with solid fill">
              <a:extLst>
                <a:ext uri="{FF2B5EF4-FFF2-40B4-BE49-F238E27FC236}">
                  <a16:creationId xmlns:a16="http://schemas.microsoft.com/office/drawing/2014/main" id="{FDB871F6-C63F-E568-1A51-D48A938F9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5533" y="1440047"/>
              <a:ext cx="914400" cy="914400"/>
            </a:xfrm>
            <a:prstGeom prst="rect">
              <a:avLst/>
            </a:prstGeom>
          </p:spPr>
        </p:pic>
        <p:pic>
          <p:nvPicPr>
            <p:cNvPr id="65" name="Content Placeholder 6" descr="Man with solid fill">
              <a:extLst>
                <a:ext uri="{FF2B5EF4-FFF2-40B4-BE49-F238E27FC236}">
                  <a16:creationId xmlns:a16="http://schemas.microsoft.com/office/drawing/2014/main" id="{6C33CF74-AE2A-DF19-5615-C8CA4AD50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15533" y="2354447"/>
              <a:ext cx="914400" cy="914400"/>
            </a:xfrm>
            <a:prstGeom prst="rect">
              <a:avLst/>
            </a:prstGeom>
          </p:spPr>
        </p:pic>
        <p:pic>
          <p:nvPicPr>
            <p:cNvPr id="66" name="Content Placeholder 6" descr="Man with solid fill">
              <a:extLst>
                <a:ext uri="{FF2B5EF4-FFF2-40B4-BE49-F238E27FC236}">
                  <a16:creationId xmlns:a16="http://schemas.microsoft.com/office/drawing/2014/main" id="{B8F0501E-A6DA-6CA7-CB0E-1EC0B5FBA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5533" y="3268847"/>
              <a:ext cx="914400" cy="914400"/>
            </a:xfrm>
            <a:prstGeom prst="rect">
              <a:avLst/>
            </a:prstGeom>
          </p:spPr>
        </p:pic>
        <p:pic>
          <p:nvPicPr>
            <p:cNvPr id="67" name="Content Placeholder 6" descr="Man with solid fill">
              <a:extLst>
                <a:ext uri="{FF2B5EF4-FFF2-40B4-BE49-F238E27FC236}">
                  <a16:creationId xmlns:a16="http://schemas.microsoft.com/office/drawing/2014/main" id="{D68F952C-4EC7-4978-37A4-059DC7086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5533" y="4183247"/>
              <a:ext cx="914400" cy="914400"/>
            </a:xfrm>
            <a:prstGeom prst="rect">
              <a:avLst/>
            </a:prstGeom>
          </p:spPr>
        </p:pic>
        <p:pic>
          <p:nvPicPr>
            <p:cNvPr id="68" name="Content Placeholder 6" descr="Man with solid fill">
              <a:extLst>
                <a:ext uri="{FF2B5EF4-FFF2-40B4-BE49-F238E27FC236}">
                  <a16:creationId xmlns:a16="http://schemas.microsoft.com/office/drawing/2014/main" id="{54371320-E43A-0840-571A-517072F49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5533" y="5097647"/>
              <a:ext cx="914400" cy="914400"/>
            </a:xfrm>
            <a:prstGeom prst="rect">
              <a:avLst/>
            </a:prstGeom>
          </p:spPr>
        </p:pic>
        <p:pic>
          <p:nvPicPr>
            <p:cNvPr id="69" name="Content Placeholder 6" descr="Man with solid fill">
              <a:extLst>
                <a:ext uri="{FF2B5EF4-FFF2-40B4-BE49-F238E27FC236}">
                  <a16:creationId xmlns:a16="http://schemas.microsoft.com/office/drawing/2014/main" id="{02C4EE0D-6CEA-F324-70AE-D63B5D7E8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2733" y="525647"/>
              <a:ext cx="914400" cy="914400"/>
            </a:xfrm>
            <a:prstGeom prst="rect">
              <a:avLst/>
            </a:prstGeom>
          </p:spPr>
        </p:pic>
        <p:pic>
          <p:nvPicPr>
            <p:cNvPr id="70" name="Content Placeholder 6" descr="Man with solid fill">
              <a:extLst>
                <a:ext uri="{FF2B5EF4-FFF2-40B4-BE49-F238E27FC236}">
                  <a16:creationId xmlns:a16="http://schemas.microsoft.com/office/drawing/2014/main" id="{C6B35C3B-7E97-F693-0B69-813FBB4E2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2733" y="1440047"/>
              <a:ext cx="914400" cy="914400"/>
            </a:xfrm>
            <a:prstGeom prst="rect">
              <a:avLst/>
            </a:prstGeom>
          </p:spPr>
        </p:pic>
        <p:pic>
          <p:nvPicPr>
            <p:cNvPr id="71" name="Content Placeholder 6" descr="Man with solid fill">
              <a:extLst>
                <a:ext uri="{FF2B5EF4-FFF2-40B4-BE49-F238E27FC236}">
                  <a16:creationId xmlns:a16="http://schemas.microsoft.com/office/drawing/2014/main" id="{1844005A-D143-AFA8-151A-E2572E037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2733" y="2354447"/>
              <a:ext cx="914400" cy="914400"/>
            </a:xfrm>
            <a:prstGeom prst="rect">
              <a:avLst/>
            </a:prstGeom>
          </p:spPr>
        </p:pic>
        <p:pic>
          <p:nvPicPr>
            <p:cNvPr id="72" name="Content Placeholder 6" descr="Man with solid fill">
              <a:extLst>
                <a:ext uri="{FF2B5EF4-FFF2-40B4-BE49-F238E27FC236}">
                  <a16:creationId xmlns:a16="http://schemas.microsoft.com/office/drawing/2014/main" id="{E0EFC9FF-4C73-B770-31EC-38FDAD2CA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72733" y="3268847"/>
              <a:ext cx="914400" cy="914400"/>
            </a:xfrm>
            <a:prstGeom prst="rect">
              <a:avLst/>
            </a:prstGeom>
          </p:spPr>
        </p:pic>
        <p:pic>
          <p:nvPicPr>
            <p:cNvPr id="73" name="Content Placeholder 6" descr="Man with solid fill">
              <a:extLst>
                <a:ext uri="{FF2B5EF4-FFF2-40B4-BE49-F238E27FC236}">
                  <a16:creationId xmlns:a16="http://schemas.microsoft.com/office/drawing/2014/main" id="{80FCDC00-DC46-02BE-BDE8-91B5AD306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2733" y="4183247"/>
              <a:ext cx="914400" cy="914400"/>
            </a:xfrm>
            <a:prstGeom prst="rect">
              <a:avLst/>
            </a:prstGeom>
          </p:spPr>
        </p:pic>
        <p:pic>
          <p:nvPicPr>
            <p:cNvPr id="74" name="Content Placeholder 6" descr="Man with solid fill">
              <a:extLst>
                <a:ext uri="{FF2B5EF4-FFF2-40B4-BE49-F238E27FC236}">
                  <a16:creationId xmlns:a16="http://schemas.microsoft.com/office/drawing/2014/main" id="{52A5145A-D5C3-48B4-FE77-3A77F87A7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72733" y="5097647"/>
              <a:ext cx="914400" cy="914400"/>
            </a:xfrm>
            <a:prstGeom prst="rect">
              <a:avLst/>
            </a:prstGeom>
          </p:spPr>
        </p:pic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C05094E-0CF3-5E55-1331-C09BF24ACCE4}"/>
                </a:ext>
              </a:extLst>
            </p:cNvPr>
            <p:cNvCxnSpPr>
              <a:cxnSpLocks/>
            </p:cNvCxnSpPr>
            <p:nvPr/>
          </p:nvCxnSpPr>
          <p:spPr>
            <a:xfrm>
              <a:off x="5609336" y="712210"/>
              <a:ext cx="1270001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847DE46-C423-13B1-F924-6F14BFA0A5A1}"/>
                    </a:ext>
                  </a:extLst>
                </p:cNvPr>
                <p:cNvSpPr txBox="1"/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Sample of red people</a:t>
                  </a:r>
                </a:p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847DE46-C423-13B1-F924-6F14BFA0A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blipFill>
                  <a:blip r:embed="rId8"/>
                  <a:stretch>
                    <a:fillRect l="-3321" t="-5063" b="-13924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FCF1BBC7-00FB-B5D5-559D-281DC8C3126D}"/>
                    </a:ext>
                  </a:extLst>
                </p:cNvPr>
                <p:cNvSpPr txBox="1"/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= 65.3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 = 5.6</a:t>
                  </a: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FCF1BBC7-00FB-B5D5-559D-281DC8C312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blipFill>
                  <a:blip r:embed="rId9"/>
                  <a:stretch>
                    <a:fillRect l="-676" t="-4545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0" name="Content Placeholder 6" descr="Man with solid fill">
              <a:extLst>
                <a:ext uri="{FF2B5EF4-FFF2-40B4-BE49-F238E27FC236}">
                  <a16:creationId xmlns:a16="http://schemas.microsoft.com/office/drawing/2014/main" id="{686B6A4B-82FC-3DDF-D1C5-A1AF73FF1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4682" y="542579"/>
              <a:ext cx="914400" cy="914400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10FA733-8493-5923-1DCD-96B406337C4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9996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801F4DB4-3DBD-90A7-50C8-FDCB30EC2B38}"/>
              </a:ext>
            </a:extLst>
          </p:cNvPr>
          <p:cNvGrpSpPr/>
          <p:nvPr/>
        </p:nvGrpSpPr>
        <p:grpSpPr>
          <a:xfrm>
            <a:off x="-86364" y="0"/>
            <a:ext cx="12278364" cy="6858000"/>
            <a:chOff x="-86364" y="0"/>
            <a:chExt cx="12278364" cy="6858000"/>
          </a:xfrm>
        </p:grpSpPr>
        <p:pic>
          <p:nvPicPr>
            <p:cNvPr id="2" name="Content Placeholder 6" descr="Man with solid fill">
              <a:extLst>
                <a:ext uri="{FF2B5EF4-FFF2-40B4-BE49-F238E27FC236}">
                  <a16:creationId xmlns:a16="http://schemas.microsoft.com/office/drawing/2014/main" id="{1E9D5410-1150-E315-4F03-E73A3CA58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3" y="542728"/>
              <a:ext cx="914400" cy="9144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D84EC7A-1C19-BEEB-103A-4E221223089C}"/>
                </a:ext>
              </a:extLst>
            </p:cNvPr>
            <p:cNvSpPr/>
            <p:nvPr/>
          </p:nvSpPr>
          <p:spPr>
            <a:xfrm>
              <a:off x="118871" y="525647"/>
              <a:ext cx="5469128" cy="55033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Content Placeholder 6" descr="Man with solid fill">
              <a:extLst>
                <a:ext uri="{FF2B5EF4-FFF2-40B4-BE49-F238E27FC236}">
                  <a16:creationId xmlns:a16="http://schemas.microsoft.com/office/drawing/2014/main" id="{CA49000A-CC1E-DEC7-371D-56D9B5631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6364" y="1456979"/>
              <a:ext cx="914400" cy="914400"/>
            </a:xfrm>
            <a:prstGeom prst="rect">
              <a:avLst/>
            </a:prstGeom>
          </p:spPr>
        </p:pic>
        <p:pic>
          <p:nvPicPr>
            <p:cNvPr id="5" name="Content Placeholder 6" descr="Man with solid fill">
              <a:extLst>
                <a:ext uri="{FF2B5EF4-FFF2-40B4-BE49-F238E27FC236}">
                  <a16:creationId xmlns:a16="http://schemas.microsoft.com/office/drawing/2014/main" id="{EB961A59-FB01-1DF1-3820-78BC9E731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6364" y="2371379"/>
              <a:ext cx="914400" cy="914400"/>
            </a:xfrm>
            <a:prstGeom prst="rect">
              <a:avLst/>
            </a:prstGeom>
          </p:spPr>
        </p:pic>
        <p:pic>
          <p:nvPicPr>
            <p:cNvPr id="6" name="Content Placeholder 6" descr="Man with solid fill">
              <a:extLst>
                <a:ext uri="{FF2B5EF4-FFF2-40B4-BE49-F238E27FC236}">
                  <a16:creationId xmlns:a16="http://schemas.microsoft.com/office/drawing/2014/main" id="{AD22C1CA-0224-C15E-16B9-224B87143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6364" y="3285779"/>
              <a:ext cx="914400" cy="914400"/>
            </a:xfrm>
            <a:prstGeom prst="rect">
              <a:avLst/>
            </a:prstGeom>
          </p:spPr>
        </p:pic>
        <p:pic>
          <p:nvPicPr>
            <p:cNvPr id="7" name="Content Placeholder 6" descr="Man with solid fill">
              <a:extLst>
                <a:ext uri="{FF2B5EF4-FFF2-40B4-BE49-F238E27FC236}">
                  <a16:creationId xmlns:a16="http://schemas.microsoft.com/office/drawing/2014/main" id="{AB3EFB3C-13C7-2BFB-5D57-2DC3B6164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6364" y="4200179"/>
              <a:ext cx="914400" cy="914400"/>
            </a:xfrm>
            <a:prstGeom prst="rect">
              <a:avLst/>
            </a:prstGeom>
          </p:spPr>
        </p:pic>
        <p:pic>
          <p:nvPicPr>
            <p:cNvPr id="8" name="Content Placeholder 6" descr="Man with solid fill">
              <a:extLst>
                <a:ext uri="{FF2B5EF4-FFF2-40B4-BE49-F238E27FC236}">
                  <a16:creationId xmlns:a16="http://schemas.microsoft.com/office/drawing/2014/main" id="{D492898F-FEBD-0A3B-D02E-EF17DB5CA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6364" y="5114579"/>
              <a:ext cx="914400" cy="914400"/>
            </a:xfrm>
            <a:prstGeom prst="rect">
              <a:avLst/>
            </a:prstGeom>
          </p:spPr>
        </p:pic>
        <p:pic>
          <p:nvPicPr>
            <p:cNvPr id="9" name="Content Placeholder 6" descr="Man with solid fill">
              <a:extLst>
                <a:ext uri="{FF2B5EF4-FFF2-40B4-BE49-F238E27FC236}">
                  <a16:creationId xmlns:a16="http://schemas.microsoft.com/office/drawing/2014/main" id="{CCDD2B81-91BB-E271-5A47-B8869AFAC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0836" y="542579"/>
              <a:ext cx="914400" cy="914400"/>
            </a:xfrm>
            <a:prstGeom prst="rect">
              <a:avLst/>
            </a:prstGeom>
          </p:spPr>
        </p:pic>
        <p:pic>
          <p:nvPicPr>
            <p:cNvPr id="10" name="Content Placeholder 6" descr="Man with solid fill">
              <a:extLst>
                <a:ext uri="{FF2B5EF4-FFF2-40B4-BE49-F238E27FC236}">
                  <a16:creationId xmlns:a16="http://schemas.microsoft.com/office/drawing/2014/main" id="{D8B9EE52-084C-34FB-08A4-77F159477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0836" y="1456979"/>
              <a:ext cx="914400" cy="914400"/>
            </a:xfrm>
            <a:prstGeom prst="rect">
              <a:avLst/>
            </a:prstGeom>
          </p:spPr>
        </p:pic>
        <p:pic>
          <p:nvPicPr>
            <p:cNvPr id="11" name="Content Placeholder 6" descr="Man with solid fill">
              <a:extLst>
                <a:ext uri="{FF2B5EF4-FFF2-40B4-BE49-F238E27FC236}">
                  <a16:creationId xmlns:a16="http://schemas.microsoft.com/office/drawing/2014/main" id="{FA177CF3-C784-4E15-EF13-410E82D49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0836" y="2371379"/>
              <a:ext cx="914400" cy="914400"/>
            </a:xfrm>
            <a:prstGeom prst="rect">
              <a:avLst/>
            </a:prstGeom>
          </p:spPr>
        </p:pic>
        <p:pic>
          <p:nvPicPr>
            <p:cNvPr id="12" name="Content Placeholder 6" descr="Man with solid fill">
              <a:extLst>
                <a:ext uri="{FF2B5EF4-FFF2-40B4-BE49-F238E27FC236}">
                  <a16:creationId xmlns:a16="http://schemas.microsoft.com/office/drawing/2014/main" id="{E2177A58-BFC5-2271-607B-7A0CE9F6B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0836" y="3285779"/>
              <a:ext cx="914400" cy="914400"/>
            </a:xfrm>
            <a:prstGeom prst="rect">
              <a:avLst/>
            </a:prstGeom>
          </p:spPr>
        </p:pic>
        <p:pic>
          <p:nvPicPr>
            <p:cNvPr id="13" name="Content Placeholder 6" descr="Man with solid fill">
              <a:extLst>
                <a:ext uri="{FF2B5EF4-FFF2-40B4-BE49-F238E27FC236}">
                  <a16:creationId xmlns:a16="http://schemas.microsoft.com/office/drawing/2014/main" id="{57FFEB30-4DFD-6B17-E091-A899D26B7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0836" y="4200179"/>
              <a:ext cx="914400" cy="914400"/>
            </a:xfrm>
            <a:prstGeom prst="rect">
              <a:avLst/>
            </a:prstGeom>
          </p:spPr>
        </p:pic>
        <p:pic>
          <p:nvPicPr>
            <p:cNvPr id="14" name="Content Placeholder 6" descr="Man with solid fill">
              <a:extLst>
                <a:ext uri="{FF2B5EF4-FFF2-40B4-BE49-F238E27FC236}">
                  <a16:creationId xmlns:a16="http://schemas.microsoft.com/office/drawing/2014/main" id="{B00EA47F-4F61-0D5D-23C1-2725B827B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0836" y="5114579"/>
              <a:ext cx="914400" cy="914400"/>
            </a:xfrm>
            <a:prstGeom prst="rect">
              <a:avLst/>
            </a:prstGeom>
          </p:spPr>
        </p:pic>
        <p:pic>
          <p:nvPicPr>
            <p:cNvPr id="15" name="Content Placeholder 6" descr="Man with solid fill">
              <a:extLst>
                <a:ext uri="{FF2B5EF4-FFF2-40B4-BE49-F238E27FC236}">
                  <a16:creationId xmlns:a16="http://schemas.microsoft.com/office/drawing/2014/main" id="{472C7D90-056B-8672-1D28-93EE6E1F1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8036" y="542579"/>
              <a:ext cx="914400" cy="914400"/>
            </a:xfrm>
            <a:prstGeom prst="rect">
              <a:avLst/>
            </a:prstGeom>
          </p:spPr>
        </p:pic>
        <p:pic>
          <p:nvPicPr>
            <p:cNvPr id="16" name="Content Placeholder 6" descr="Man with solid fill">
              <a:extLst>
                <a:ext uri="{FF2B5EF4-FFF2-40B4-BE49-F238E27FC236}">
                  <a16:creationId xmlns:a16="http://schemas.microsoft.com/office/drawing/2014/main" id="{102E0649-7B76-8413-EE61-10F0809B9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8036" y="1456979"/>
              <a:ext cx="914400" cy="914400"/>
            </a:xfrm>
            <a:prstGeom prst="rect">
              <a:avLst/>
            </a:prstGeom>
          </p:spPr>
        </p:pic>
        <p:pic>
          <p:nvPicPr>
            <p:cNvPr id="17" name="Content Placeholder 6" descr="Man with solid fill">
              <a:extLst>
                <a:ext uri="{FF2B5EF4-FFF2-40B4-BE49-F238E27FC236}">
                  <a16:creationId xmlns:a16="http://schemas.microsoft.com/office/drawing/2014/main" id="{339BA8CC-8241-4C62-01D5-2473D576C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8036" y="2371379"/>
              <a:ext cx="914400" cy="914400"/>
            </a:xfrm>
            <a:prstGeom prst="rect">
              <a:avLst/>
            </a:prstGeom>
          </p:spPr>
        </p:pic>
        <p:pic>
          <p:nvPicPr>
            <p:cNvPr id="18" name="Content Placeholder 6" descr="Man with solid fill">
              <a:extLst>
                <a:ext uri="{FF2B5EF4-FFF2-40B4-BE49-F238E27FC236}">
                  <a16:creationId xmlns:a16="http://schemas.microsoft.com/office/drawing/2014/main" id="{17393D52-B2E9-7DCB-C51E-005DE540D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8036" y="3285779"/>
              <a:ext cx="914400" cy="914400"/>
            </a:xfrm>
            <a:prstGeom prst="rect">
              <a:avLst/>
            </a:prstGeom>
          </p:spPr>
        </p:pic>
        <p:pic>
          <p:nvPicPr>
            <p:cNvPr id="19" name="Content Placeholder 6" descr="Man with solid fill">
              <a:extLst>
                <a:ext uri="{FF2B5EF4-FFF2-40B4-BE49-F238E27FC236}">
                  <a16:creationId xmlns:a16="http://schemas.microsoft.com/office/drawing/2014/main" id="{001B6141-FC11-4506-F966-66754B194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8036" y="4200179"/>
              <a:ext cx="914400" cy="914400"/>
            </a:xfrm>
            <a:prstGeom prst="rect">
              <a:avLst/>
            </a:prstGeom>
          </p:spPr>
        </p:pic>
        <p:pic>
          <p:nvPicPr>
            <p:cNvPr id="20" name="Content Placeholder 6" descr="Man with solid fill">
              <a:extLst>
                <a:ext uri="{FF2B5EF4-FFF2-40B4-BE49-F238E27FC236}">
                  <a16:creationId xmlns:a16="http://schemas.microsoft.com/office/drawing/2014/main" id="{AA76641D-F4F6-DB37-4205-4EC573541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8036" y="5114579"/>
              <a:ext cx="914400" cy="914400"/>
            </a:xfrm>
            <a:prstGeom prst="rect">
              <a:avLst/>
            </a:prstGeom>
          </p:spPr>
        </p:pic>
        <p:pic>
          <p:nvPicPr>
            <p:cNvPr id="21" name="Content Placeholder 6" descr="Man with solid fill">
              <a:extLst>
                <a:ext uri="{FF2B5EF4-FFF2-40B4-BE49-F238E27FC236}">
                  <a16:creationId xmlns:a16="http://schemas.microsoft.com/office/drawing/2014/main" id="{0E1E09E7-57D9-DD5B-19CC-1597541EF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5236" y="542579"/>
              <a:ext cx="914400" cy="914400"/>
            </a:xfrm>
            <a:prstGeom prst="rect">
              <a:avLst/>
            </a:prstGeom>
          </p:spPr>
        </p:pic>
        <p:pic>
          <p:nvPicPr>
            <p:cNvPr id="22" name="Content Placeholder 6" descr="Man with solid fill">
              <a:extLst>
                <a:ext uri="{FF2B5EF4-FFF2-40B4-BE49-F238E27FC236}">
                  <a16:creationId xmlns:a16="http://schemas.microsoft.com/office/drawing/2014/main" id="{2936B7FF-FF29-8FA6-7334-42C1E46DA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85236" y="1456979"/>
              <a:ext cx="914400" cy="914400"/>
            </a:xfrm>
            <a:prstGeom prst="rect">
              <a:avLst/>
            </a:prstGeom>
          </p:spPr>
        </p:pic>
        <p:pic>
          <p:nvPicPr>
            <p:cNvPr id="23" name="Content Placeholder 6" descr="Man with solid fill">
              <a:extLst>
                <a:ext uri="{FF2B5EF4-FFF2-40B4-BE49-F238E27FC236}">
                  <a16:creationId xmlns:a16="http://schemas.microsoft.com/office/drawing/2014/main" id="{1A220B8F-974F-D30B-7695-A9C4B1A22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5236" y="2371379"/>
              <a:ext cx="914400" cy="914400"/>
            </a:xfrm>
            <a:prstGeom prst="rect">
              <a:avLst/>
            </a:prstGeom>
          </p:spPr>
        </p:pic>
        <p:pic>
          <p:nvPicPr>
            <p:cNvPr id="24" name="Content Placeholder 6" descr="Man with solid fill">
              <a:extLst>
                <a:ext uri="{FF2B5EF4-FFF2-40B4-BE49-F238E27FC236}">
                  <a16:creationId xmlns:a16="http://schemas.microsoft.com/office/drawing/2014/main" id="{2EC93845-88EE-594D-5BCC-F91DC8E4D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5236" y="3285779"/>
              <a:ext cx="914400" cy="914400"/>
            </a:xfrm>
            <a:prstGeom prst="rect">
              <a:avLst/>
            </a:prstGeom>
          </p:spPr>
        </p:pic>
        <p:pic>
          <p:nvPicPr>
            <p:cNvPr id="25" name="Content Placeholder 6" descr="Man with solid fill">
              <a:extLst>
                <a:ext uri="{FF2B5EF4-FFF2-40B4-BE49-F238E27FC236}">
                  <a16:creationId xmlns:a16="http://schemas.microsoft.com/office/drawing/2014/main" id="{B268E9CB-21A8-9337-FD67-6B5947F13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85236" y="4200179"/>
              <a:ext cx="914400" cy="914400"/>
            </a:xfrm>
            <a:prstGeom prst="rect">
              <a:avLst/>
            </a:prstGeom>
          </p:spPr>
        </p:pic>
        <p:pic>
          <p:nvPicPr>
            <p:cNvPr id="26" name="Content Placeholder 6" descr="Man with solid fill">
              <a:extLst>
                <a:ext uri="{FF2B5EF4-FFF2-40B4-BE49-F238E27FC236}">
                  <a16:creationId xmlns:a16="http://schemas.microsoft.com/office/drawing/2014/main" id="{70CCE07A-BFB8-2B73-19DA-E417D090C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5236" y="5114579"/>
              <a:ext cx="914400" cy="914400"/>
            </a:xfrm>
            <a:prstGeom prst="rect">
              <a:avLst/>
            </a:prstGeom>
          </p:spPr>
        </p:pic>
        <p:pic>
          <p:nvPicPr>
            <p:cNvPr id="27" name="Content Placeholder 6" descr="Man with solid fill">
              <a:extLst>
                <a:ext uri="{FF2B5EF4-FFF2-40B4-BE49-F238E27FC236}">
                  <a16:creationId xmlns:a16="http://schemas.microsoft.com/office/drawing/2014/main" id="{742B87E1-E8E7-53AF-9E5E-243BCE340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0753" y="542579"/>
              <a:ext cx="914400" cy="914400"/>
            </a:xfrm>
            <a:prstGeom prst="rect">
              <a:avLst/>
            </a:prstGeom>
          </p:spPr>
        </p:pic>
        <p:pic>
          <p:nvPicPr>
            <p:cNvPr id="28" name="Content Placeholder 6" descr="Man with solid fill">
              <a:extLst>
                <a:ext uri="{FF2B5EF4-FFF2-40B4-BE49-F238E27FC236}">
                  <a16:creationId xmlns:a16="http://schemas.microsoft.com/office/drawing/2014/main" id="{10A95DA3-E21A-3954-D09F-B1A04E20F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0753" y="1456979"/>
              <a:ext cx="914400" cy="914400"/>
            </a:xfrm>
            <a:prstGeom prst="rect">
              <a:avLst/>
            </a:prstGeom>
          </p:spPr>
        </p:pic>
        <p:pic>
          <p:nvPicPr>
            <p:cNvPr id="29" name="Content Placeholder 6" descr="Man with solid fill">
              <a:extLst>
                <a:ext uri="{FF2B5EF4-FFF2-40B4-BE49-F238E27FC236}">
                  <a16:creationId xmlns:a16="http://schemas.microsoft.com/office/drawing/2014/main" id="{39DF073B-5713-849E-AB3C-2BC27A298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0753" y="2371379"/>
              <a:ext cx="914400" cy="914400"/>
            </a:xfrm>
            <a:prstGeom prst="rect">
              <a:avLst/>
            </a:prstGeom>
          </p:spPr>
        </p:pic>
        <p:pic>
          <p:nvPicPr>
            <p:cNvPr id="30" name="Content Placeholder 6" descr="Man with solid fill">
              <a:extLst>
                <a:ext uri="{FF2B5EF4-FFF2-40B4-BE49-F238E27FC236}">
                  <a16:creationId xmlns:a16="http://schemas.microsoft.com/office/drawing/2014/main" id="{B166DA3E-F903-A651-C252-0911461BE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0753" y="3285779"/>
              <a:ext cx="914400" cy="914400"/>
            </a:xfrm>
            <a:prstGeom prst="rect">
              <a:avLst/>
            </a:prstGeom>
          </p:spPr>
        </p:pic>
        <p:pic>
          <p:nvPicPr>
            <p:cNvPr id="31" name="Content Placeholder 6" descr="Man with solid fill">
              <a:extLst>
                <a:ext uri="{FF2B5EF4-FFF2-40B4-BE49-F238E27FC236}">
                  <a16:creationId xmlns:a16="http://schemas.microsoft.com/office/drawing/2014/main" id="{CCB0B095-25C5-D330-8E41-6DF534421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0753" y="4200179"/>
              <a:ext cx="914400" cy="914400"/>
            </a:xfrm>
            <a:prstGeom prst="rect">
              <a:avLst/>
            </a:prstGeom>
          </p:spPr>
        </p:pic>
        <p:pic>
          <p:nvPicPr>
            <p:cNvPr id="32" name="Content Placeholder 6" descr="Man with solid fill">
              <a:extLst>
                <a:ext uri="{FF2B5EF4-FFF2-40B4-BE49-F238E27FC236}">
                  <a16:creationId xmlns:a16="http://schemas.microsoft.com/office/drawing/2014/main" id="{9A0FC6CA-DF5D-C135-8482-FB7A0C488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0753" y="5114579"/>
              <a:ext cx="914400" cy="914400"/>
            </a:xfrm>
            <a:prstGeom prst="rect">
              <a:avLst/>
            </a:prstGeom>
          </p:spPr>
        </p:pic>
        <p:pic>
          <p:nvPicPr>
            <p:cNvPr id="33" name="Content Placeholder 6" descr="Man with solid fill">
              <a:extLst>
                <a:ext uri="{FF2B5EF4-FFF2-40B4-BE49-F238E27FC236}">
                  <a16:creationId xmlns:a16="http://schemas.microsoft.com/office/drawing/2014/main" id="{BA82E2B1-DC79-C518-F319-CB42C425A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76269" y="542579"/>
              <a:ext cx="914400" cy="914400"/>
            </a:xfrm>
            <a:prstGeom prst="rect">
              <a:avLst/>
            </a:prstGeom>
          </p:spPr>
        </p:pic>
        <p:pic>
          <p:nvPicPr>
            <p:cNvPr id="34" name="Content Placeholder 6" descr="Man with solid fill">
              <a:extLst>
                <a:ext uri="{FF2B5EF4-FFF2-40B4-BE49-F238E27FC236}">
                  <a16:creationId xmlns:a16="http://schemas.microsoft.com/office/drawing/2014/main" id="{E466B06C-D5F7-86EA-F5B9-E6440D936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6269" y="1456979"/>
              <a:ext cx="914400" cy="914400"/>
            </a:xfrm>
            <a:prstGeom prst="rect">
              <a:avLst/>
            </a:prstGeom>
          </p:spPr>
        </p:pic>
        <p:pic>
          <p:nvPicPr>
            <p:cNvPr id="35" name="Content Placeholder 6" descr="Man with solid fill">
              <a:extLst>
                <a:ext uri="{FF2B5EF4-FFF2-40B4-BE49-F238E27FC236}">
                  <a16:creationId xmlns:a16="http://schemas.microsoft.com/office/drawing/2014/main" id="{06727607-EE4E-EF5D-FDA0-A8AC708C2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6269" y="2371379"/>
              <a:ext cx="914400" cy="914400"/>
            </a:xfrm>
            <a:prstGeom prst="rect">
              <a:avLst/>
            </a:prstGeom>
          </p:spPr>
        </p:pic>
        <p:pic>
          <p:nvPicPr>
            <p:cNvPr id="36" name="Content Placeholder 6" descr="Man with solid fill">
              <a:extLst>
                <a:ext uri="{FF2B5EF4-FFF2-40B4-BE49-F238E27FC236}">
                  <a16:creationId xmlns:a16="http://schemas.microsoft.com/office/drawing/2014/main" id="{B5FCA14A-8F51-14A3-7D6B-34C94E742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76269" y="3285779"/>
              <a:ext cx="914400" cy="914400"/>
            </a:xfrm>
            <a:prstGeom prst="rect">
              <a:avLst/>
            </a:prstGeom>
          </p:spPr>
        </p:pic>
        <p:pic>
          <p:nvPicPr>
            <p:cNvPr id="37" name="Content Placeholder 6" descr="Man with solid fill">
              <a:extLst>
                <a:ext uri="{FF2B5EF4-FFF2-40B4-BE49-F238E27FC236}">
                  <a16:creationId xmlns:a16="http://schemas.microsoft.com/office/drawing/2014/main" id="{1AE1977A-6661-F99B-8C99-07AAAE178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76269" y="4200179"/>
              <a:ext cx="914400" cy="914400"/>
            </a:xfrm>
            <a:prstGeom prst="rect">
              <a:avLst/>
            </a:prstGeom>
          </p:spPr>
        </p:pic>
        <p:pic>
          <p:nvPicPr>
            <p:cNvPr id="38" name="Content Placeholder 6" descr="Man with solid fill">
              <a:extLst>
                <a:ext uri="{FF2B5EF4-FFF2-40B4-BE49-F238E27FC236}">
                  <a16:creationId xmlns:a16="http://schemas.microsoft.com/office/drawing/2014/main" id="{B4EB07FA-ED2C-07A4-0E5B-7353C0BC9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6269" y="5114579"/>
              <a:ext cx="914400" cy="914400"/>
            </a:xfrm>
            <a:prstGeom prst="rect">
              <a:avLst/>
            </a:prstGeom>
          </p:spPr>
        </p:pic>
        <p:pic>
          <p:nvPicPr>
            <p:cNvPr id="39" name="Content Placeholder 6" descr="Man with solid fill">
              <a:extLst>
                <a:ext uri="{FF2B5EF4-FFF2-40B4-BE49-F238E27FC236}">
                  <a16:creationId xmlns:a16="http://schemas.microsoft.com/office/drawing/2014/main" id="{EFA2508E-AE7F-09BA-C937-B40DDEE82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3469" y="542579"/>
              <a:ext cx="914400" cy="914400"/>
            </a:xfrm>
            <a:prstGeom prst="rect">
              <a:avLst/>
            </a:prstGeom>
          </p:spPr>
        </p:pic>
        <p:pic>
          <p:nvPicPr>
            <p:cNvPr id="40" name="Content Placeholder 6" descr="Man with solid fill">
              <a:extLst>
                <a:ext uri="{FF2B5EF4-FFF2-40B4-BE49-F238E27FC236}">
                  <a16:creationId xmlns:a16="http://schemas.microsoft.com/office/drawing/2014/main" id="{AC53A75D-176A-5FC3-EC44-85B7713F8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3469" y="1456979"/>
              <a:ext cx="914400" cy="914400"/>
            </a:xfrm>
            <a:prstGeom prst="rect">
              <a:avLst/>
            </a:prstGeom>
          </p:spPr>
        </p:pic>
        <p:pic>
          <p:nvPicPr>
            <p:cNvPr id="41" name="Content Placeholder 6" descr="Man with solid fill">
              <a:extLst>
                <a:ext uri="{FF2B5EF4-FFF2-40B4-BE49-F238E27FC236}">
                  <a16:creationId xmlns:a16="http://schemas.microsoft.com/office/drawing/2014/main" id="{2AB6FBEF-3856-5398-5B70-100372A04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3469" y="2371379"/>
              <a:ext cx="914400" cy="914400"/>
            </a:xfrm>
            <a:prstGeom prst="rect">
              <a:avLst/>
            </a:prstGeom>
          </p:spPr>
        </p:pic>
        <p:pic>
          <p:nvPicPr>
            <p:cNvPr id="42" name="Content Placeholder 6" descr="Man with solid fill">
              <a:extLst>
                <a:ext uri="{FF2B5EF4-FFF2-40B4-BE49-F238E27FC236}">
                  <a16:creationId xmlns:a16="http://schemas.microsoft.com/office/drawing/2014/main" id="{EAC7AF82-6FF0-A5EC-D7BF-5A6539827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3469" y="3285779"/>
              <a:ext cx="914400" cy="914400"/>
            </a:xfrm>
            <a:prstGeom prst="rect">
              <a:avLst/>
            </a:prstGeom>
          </p:spPr>
        </p:pic>
        <p:pic>
          <p:nvPicPr>
            <p:cNvPr id="43" name="Content Placeholder 6" descr="Man with solid fill">
              <a:extLst>
                <a:ext uri="{FF2B5EF4-FFF2-40B4-BE49-F238E27FC236}">
                  <a16:creationId xmlns:a16="http://schemas.microsoft.com/office/drawing/2014/main" id="{44F2044E-798C-ECB5-B000-5DD870191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3469" y="4200179"/>
              <a:ext cx="914400" cy="914400"/>
            </a:xfrm>
            <a:prstGeom prst="rect">
              <a:avLst/>
            </a:prstGeom>
          </p:spPr>
        </p:pic>
        <p:pic>
          <p:nvPicPr>
            <p:cNvPr id="44" name="Content Placeholder 6" descr="Man with solid fill">
              <a:extLst>
                <a:ext uri="{FF2B5EF4-FFF2-40B4-BE49-F238E27FC236}">
                  <a16:creationId xmlns:a16="http://schemas.microsoft.com/office/drawing/2014/main" id="{A354CC43-92F4-599A-D0E0-3753A6976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3469" y="5114579"/>
              <a:ext cx="914400" cy="914400"/>
            </a:xfrm>
            <a:prstGeom prst="rect">
              <a:avLst/>
            </a:prstGeom>
          </p:spPr>
        </p:pic>
        <p:pic>
          <p:nvPicPr>
            <p:cNvPr id="45" name="Content Placeholder 6" descr="Man with solid fill">
              <a:extLst>
                <a:ext uri="{FF2B5EF4-FFF2-40B4-BE49-F238E27FC236}">
                  <a16:creationId xmlns:a16="http://schemas.microsoft.com/office/drawing/2014/main" id="{E29B048E-BD4C-5E7E-3E12-9E612ECC8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0669" y="542579"/>
              <a:ext cx="914400" cy="914400"/>
            </a:xfrm>
            <a:prstGeom prst="rect">
              <a:avLst/>
            </a:prstGeom>
          </p:spPr>
        </p:pic>
        <p:pic>
          <p:nvPicPr>
            <p:cNvPr id="46" name="Content Placeholder 6" descr="Man with solid fill">
              <a:extLst>
                <a:ext uri="{FF2B5EF4-FFF2-40B4-BE49-F238E27FC236}">
                  <a16:creationId xmlns:a16="http://schemas.microsoft.com/office/drawing/2014/main" id="{2219CE3A-B9DD-B8E4-F96B-AF31F0745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90669" y="1456979"/>
              <a:ext cx="914400" cy="914400"/>
            </a:xfrm>
            <a:prstGeom prst="rect">
              <a:avLst/>
            </a:prstGeom>
          </p:spPr>
        </p:pic>
        <p:pic>
          <p:nvPicPr>
            <p:cNvPr id="47" name="Content Placeholder 6" descr="Man with solid fill">
              <a:extLst>
                <a:ext uri="{FF2B5EF4-FFF2-40B4-BE49-F238E27FC236}">
                  <a16:creationId xmlns:a16="http://schemas.microsoft.com/office/drawing/2014/main" id="{430D6549-8A04-94A5-85AE-397FADA43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0669" y="2371379"/>
              <a:ext cx="914400" cy="914400"/>
            </a:xfrm>
            <a:prstGeom prst="rect">
              <a:avLst/>
            </a:prstGeom>
          </p:spPr>
        </p:pic>
        <p:pic>
          <p:nvPicPr>
            <p:cNvPr id="48" name="Content Placeholder 6" descr="Man with solid fill">
              <a:extLst>
                <a:ext uri="{FF2B5EF4-FFF2-40B4-BE49-F238E27FC236}">
                  <a16:creationId xmlns:a16="http://schemas.microsoft.com/office/drawing/2014/main" id="{6683BB27-C9ED-250A-6E2A-8E472B070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90669" y="3285779"/>
              <a:ext cx="914400" cy="914400"/>
            </a:xfrm>
            <a:prstGeom prst="rect">
              <a:avLst/>
            </a:prstGeom>
          </p:spPr>
        </p:pic>
        <p:pic>
          <p:nvPicPr>
            <p:cNvPr id="49" name="Content Placeholder 6" descr="Man with solid fill">
              <a:extLst>
                <a:ext uri="{FF2B5EF4-FFF2-40B4-BE49-F238E27FC236}">
                  <a16:creationId xmlns:a16="http://schemas.microsoft.com/office/drawing/2014/main" id="{E49ED1A0-EF59-DB49-71B4-5F3258057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0669" y="4200179"/>
              <a:ext cx="914400" cy="914400"/>
            </a:xfrm>
            <a:prstGeom prst="rect">
              <a:avLst/>
            </a:prstGeom>
          </p:spPr>
        </p:pic>
        <p:pic>
          <p:nvPicPr>
            <p:cNvPr id="50" name="Content Placeholder 6" descr="Man with solid fill">
              <a:extLst>
                <a:ext uri="{FF2B5EF4-FFF2-40B4-BE49-F238E27FC236}">
                  <a16:creationId xmlns:a16="http://schemas.microsoft.com/office/drawing/2014/main" id="{AB0D0CA1-3CEC-1BF8-7F10-4A1B04D13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90669" y="5114579"/>
              <a:ext cx="914400" cy="914400"/>
            </a:xfrm>
            <a:prstGeom prst="rect">
              <a:avLst/>
            </a:prstGeom>
          </p:spPr>
        </p:pic>
        <p:pic>
          <p:nvPicPr>
            <p:cNvPr id="51" name="Content Placeholder 6" descr="Man with solid fill">
              <a:extLst>
                <a:ext uri="{FF2B5EF4-FFF2-40B4-BE49-F238E27FC236}">
                  <a16:creationId xmlns:a16="http://schemas.microsoft.com/office/drawing/2014/main" id="{4F6C93EA-32F9-D10D-4BA6-1E738DC7E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7869" y="542579"/>
              <a:ext cx="914400" cy="914400"/>
            </a:xfrm>
            <a:prstGeom prst="rect">
              <a:avLst/>
            </a:prstGeom>
          </p:spPr>
        </p:pic>
        <p:pic>
          <p:nvPicPr>
            <p:cNvPr id="52" name="Content Placeholder 6" descr="Man with solid fill">
              <a:extLst>
                <a:ext uri="{FF2B5EF4-FFF2-40B4-BE49-F238E27FC236}">
                  <a16:creationId xmlns:a16="http://schemas.microsoft.com/office/drawing/2014/main" id="{238DCFAC-EB99-91D3-83EF-0A88EFAD5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47869" y="1456979"/>
              <a:ext cx="914400" cy="914400"/>
            </a:xfrm>
            <a:prstGeom prst="rect">
              <a:avLst/>
            </a:prstGeom>
          </p:spPr>
        </p:pic>
        <p:pic>
          <p:nvPicPr>
            <p:cNvPr id="53" name="Content Placeholder 6" descr="Man with solid fill">
              <a:extLst>
                <a:ext uri="{FF2B5EF4-FFF2-40B4-BE49-F238E27FC236}">
                  <a16:creationId xmlns:a16="http://schemas.microsoft.com/office/drawing/2014/main" id="{07780F6C-B1BC-D28E-2ACD-95F07BA20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47869" y="2371379"/>
              <a:ext cx="914400" cy="914400"/>
            </a:xfrm>
            <a:prstGeom prst="rect">
              <a:avLst/>
            </a:prstGeom>
          </p:spPr>
        </p:pic>
        <p:pic>
          <p:nvPicPr>
            <p:cNvPr id="54" name="Content Placeholder 6" descr="Man with solid fill">
              <a:extLst>
                <a:ext uri="{FF2B5EF4-FFF2-40B4-BE49-F238E27FC236}">
                  <a16:creationId xmlns:a16="http://schemas.microsoft.com/office/drawing/2014/main" id="{C20707EB-3EA9-ACC9-08C8-5DF2A6025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7869" y="3285779"/>
              <a:ext cx="914400" cy="914400"/>
            </a:xfrm>
            <a:prstGeom prst="rect">
              <a:avLst/>
            </a:prstGeom>
          </p:spPr>
        </p:pic>
        <p:pic>
          <p:nvPicPr>
            <p:cNvPr id="55" name="Content Placeholder 6" descr="Man with solid fill">
              <a:extLst>
                <a:ext uri="{FF2B5EF4-FFF2-40B4-BE49-F238E27FC236}">
                  <a16:creationId xmlns:a16="http://schemas.microsoft.com/office/drawing/2014/main" id="{E7B673FE-0D4F-9F3E-8DC9-369A7F08D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7869" y="4200179"/>
              <a:ext cx="914400" cy="914400"/>
            </a:xfrm>
            <a:prstGeom prst="rect">
              <a:avLst/>
            </a:prstGeom>
          </p:spPr>
        </p:pic>
        <p:pic>
          <p:nvPicPr>
            <p:cNvPr id="56" name="Content Placeholder 6" descr="Man with solid fill">
              <a:extLst>
                <a:ext uri="{FF2B5EF4-FFF2-40B4-BE49-F238E27FC236}">
                  <a16:creationId xmlns:a16="http://schemas.microsoft.com/office/drawing/2014/main" id="{4CB6E22E-F16E-BAF8-9F99-608655D41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7869" y="5114579"/>
              <a:ext cx="914400" cy="914400"/>
            </a:xfrm>
            <a:prstGeom prst="rect">
              <a:avLst/>
            </a:prstGeom>
          </p:spPr>
        </p:pic>
        <p:pic>
          <p:nvPicPr>
            <p:cNvPr id="57" name="Content Placeholder 6" descr="Man with solid fill">
              <a:extLst>
                <a:ext uri="{FF2B5EF4-FFF2-40B4-BE49-F238E27FC236}">
                  <a16:creationId xmlns:a16="http://schemas.microsoft.com/office/drawing/2014/main" id="{0ECC8E21-4933-0BEF-098F-1D4BA8102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1700" y="542579"/>
              <a:ext cx="914400" cy="914400"/>
            </a:xfrm>
            <a:prstGeom prst="rect">
              <a:avLst/>
            </a:prstGeom>
          </p:spPr>
        </p:pic>
        <p:pic>
          <p:nvPicPr>
            <p:cNvPr id="58" name="Content Placeholder 6" descr="Man with solid fill">
              <a:extLst>
                <a:ext uri="{FF2B5EF4-FFF2-40B4-BE49-F238E27FC236}">
                  <a16:creationId xmlns:a16="http://schemas.microsoft.com/office/drawing/2014/main" id="{404D08A5-D63F-A608-6004-47BCE6F91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1700" y="1456979"/>
              <a:ext cx="914400" cy="914400"/>
            </a:xfrm>
            <a:prstGeom prst="rect">
              <a:avLst/>
            </a:prstGeom>
          </p:spPr>
        </p:pic>
        <p:pic>
          <p:nvPicPr>
            <p:cNvPr id="59" name="Content Placeholder 6" descr="Man with solid fill">
              <a:extLst>
                <a:ext uri="{FF2B5EF4-FFF2-40B4-BE49-F238E27FC236}">
                  <a16:creationId xmlns:a16="http://schemas.microsoft.com/office/drawing/2014/main" id="{AD32FBDC-A452-9C0D-9956-C058DD66E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1700" y="2371379"/>
              <a:ext cx="914400" cy="914400"/>
            </a:xfrm>
            <a:prstGeom prst="rect">
              <a:avLst/>
            </a:prstGeom>
          </p:spPr>
        </p:pic>
        <p:pic>
          <p:nvPicPr>
            <p:cNvPr id="60" name="Content Placeholder 6" descr="Man with solid fill">
              <a:extLst>
                <a:ext uri="{FF2B5EF4-FFF2-40B4-BE49-F238E27FC236}">
                  <a16:creationId xmlns:a16="http://schemas.microsoft.com/office/drawing/2014/main" id="{739C26C8-A140-024D-E94C-91ED2B570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1700" y="3285779"/>
              <a:ext cx="914400" cy="914400"/>
            </a:xfrm>
            <a:prstGeom prst="rect">
              <a:avLst/>
            </a:prstGeom>
          </p:spPr>
        </p:pic>
        <p:pic>
          <p:nvPicPr>
            <p:cNvPr id="61" name="Content Placeholder 6" descr="Man with solid fill">
              <a:extLst>
                <a:ext uri="{FF2B5EF4-FFF2-40B4-BE49-F238E27FC236}">
                  <a16:creationId xmlns:a16="http://schemas.microsoft.com/office/drawing/2014/main" id="{ACEDB6A5-64B3-435B-D695-B8F6BC598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81700" y="4200179"/>
              <a:ext cx="914400" cy="914400"/>
            </a:xfrm>
            <a:prstGeom prst="rect">
              <a:avLst/>
            </a:prstGeom>
          </p:spPr>
        </p:pic>
        <p:pic>
          <p:nvPicPr>
            <p:cNvPr id="62" name="Content Placeholder 6" descr="Man with solid fill">
              <a:extLst>
                <a:ext uri="{FF2B5EF4-FFF2-40B4-BE49-F238E27FC236}">
                  <a16:creationId xmlns:a16="http://schemas.microsoft.com/office/drawing/2014/main" id="{73BAE92F-870E-B5A3-D3FC-9BADA3F8F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1700" y="5114579"/>
              <a:ext cx="914400" cy="914400"/>
            </a:xfrm>
            <a:prstGeom prst="rect">
              <a:avLst/>
            </a:prstGeom>
          </p:spPr>
        </p:pic>
        <p:pic>
          <p:nvPicPr>
            <p:cNvPr id="63" name="Content Placeholder 6" descr="Man with solid fill">
              <a:extLst>
                <a:ext uri="{FF2B5EF4-FFF2-40B4-BE49-F238E27FC236}">
                  <a16:creationId xmlns:a16="http://schemas.microsoft.com/office/drawing/2014/main" id="{0E35472C-AB38-1E1D-03B7-F3973EB56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15533" y="525647"/>
              <a:ext cx="914400" cy="914400"/>
            </a:xfrm>
            <a:prstGeom prst="rect">
              <a:avLst/>
            </a:prstGeom>
          </p:spPr>
        </p:pic>
        <p:pic>
          <p:nvPicPr>
            <p:cNvPr id="64" name="Content Placeholder 6" descr="Man with solid fill">
              <a:extLst>
                <a:ext uri="{FF2B5EF4-FFF2-40B4-BE49-F238E27FC236}">
                  <a16:creationId xmlns:a16="http://schemas.microsoft.com/office/drawing/2014/main" id="{BEBD50A2-9D78-637A-8BE9-8EB2AB00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5533" y="1440047"/>
              <a:ext cx="914400" cy="914400"/>
            </a:xfrm>
            <a:prstGeom prst="rect">
              <a:avLst/>
            </a:prstGeom>
          </p:spPr>
        </p:pic>
        <p:pic>
          <p:nvPicPr>
            <p:cNvPr id="65" name="Content Placeholder 6" descr="Man with solid fill">
              <a:extLst>
                <a:ext uri="{FF2B5EF4-FFF2-40B4-BE49-F238E27FC236}">
                  <a16:creationId xmlns:a16="http://schemas.microsoft.com/office/drawing/2014/main" id="{F1D2BA78-2657-BE67-F6B3-ABC2FD9F4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15533" y="2354447"/>
              <a:ext cx="914400" cy="914400"/>
            </a:xfrm>
            <a:prstGeom prst="rect">
              <a:avLst/>
            </a:prstGeom>
          </p:spPr>
        </p:pic>
        <p:pic>
          <p:nvPicPr>
            <p:cNvPr id="66" name="Content Placeholder 6" descr="Man with solid fill">
              <a:extLst>
                <a:ext uri="{FF2B5EF4-FFF2-40B4-BE49-F238E27FC236}">
                  <a16:creationId xmlns:a16="http://schemas.microsoft.com/office/drawing/2014/main" id="{E54A6268-1DDE-EE56-B855-01D0E422E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5533" y="3268847"/>
              <a:ext cx="914400" cy="914400"/>
            </a:xfrm>
            <a:prstGeom prst="rect">
              <a:avLst/>
            </a:prstGeom>
          </p:spPr>
        </p:pic>
        <p:pic>
          <p:nvPicPr>
            <p:cNvPr id="67" name="Content Placeholder 6" descr="Man with solid fill">
              <a:extLst>
                <a:ext uri="{FF2B5EF4-FFF2-40B4-BE49-F238E27FC236}">
                  <a16:creationId xmlns:a16="http://schemas.microsoft.com/office/drawing/2014/main" id="{01840AC5-95CD-063C-88D1-FE41468EC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5533" y="4183247"/>
              <a:ext cx="914400" cy="914400"/>
            </a:xfrm>
            <a:prstGeom prst="rect">
              <a:avLst/>
            </a:prstGeom>
          </p:spPr>
        </p:pic>
        <p:pic>
          <p:nvPicPr>
            <p:cNvPr id="68" name="Content Placeholder 6" descr="Man with solid fill">
              <a:extLst>
                <a:ext uri="{FF2B5EF4-FFF2-40B4-BE49-F238E27FC236}">
                  <a16:creationId xmlns:a16="http://schemas.microsoft.com/office/drawing/2014/main" id="{B7467253-C354-4732-FF32-E8ACDB819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5533" y="5097647"/>
              <a:ext cx="914400" cy="914400"/>
            </a:xfrm>
            <a:prstGeom prst="rect">
              <a:avLst/>
            </a:prstGeom>
          </p:spPr>
        </p:pic>
        <p:pic>
          <p:nvPicPr>
            <p:cNvPr id="69" name="Content Placeholder 6" descr="Man with solid fill">
              <a:extLst>
                <a:ext uri="{FF2B5EF4-FFF2-40B4-BE49-F238E27FC236}">
                  <a16:creationId xmlns:a16="http://schemas.microsoft.com/office/drawing/2014/main" id="{8620EC80-6A47-98F4-E4C5-BC23D95B3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2733" y="525647"/>
              <a:ext cx="914400" cy="914400"/>
            </a:xfrm>
            <a:prstGeom prst="rect">
              <a:avLst/>
            </a:prstGeom>
          </p:spPr>
        </p:pic>
        <p:pic>
          <p:nvPicPr>
            <p:cNvPr id="70" name="Content Placeholder 6" descr="Man with solid fill">
              <a:extLst>
                <a:ext uri="{FF2B5EF4-FFF2-40B4-BE49-F238E27FC236}">
                  <a16:creationId xmlns:a16="http://schemas.microsoft.com/office/drawing/2014/main" id="{2B26B8D7-CCD0-EAA7-B5E3-EDE82CD58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2733" y="1440047"/>
              <a:ext cx="914400" cy="914400"/>
            </a:xfrm>
            <a:prstGeom prst="rect">
              <a:avLst/>
            </a:prstGeom>
          </p:spPr>
        </p:pic>
        <p:pic>
          <p:nvPicPr>
            <p:cNvPr id="71" name="Content Placeholder 6" descr="Man with solid fill">
              <a:extLst>
                <a:ext uri="{FF2B5EF4-FFF2-40B4-BE49-F238E27FC236}">
                  <a16:creationId xmlns:a16="http://schemas.microsoft.com/office/drawing/2014/main" id="{DDC1B692-CE60-0DD4-64AA-415F84F5C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2733" y="2354447"/>
              <a:ext cx="914400" cy="914400"/>
            </a:xfrm>
            <a:prstGeom prst="rect">
              <a:avLst/>
            </a:prstGeom>
          </p:spPr>
        </p:pic>
        <p:pic>
          <p:nvPicPr>
            <p:cNvPr id="72" name="Content Placeholder 6" descr="Man with solid fill">
              <a:extLst>
                <a:ext uri="{FF2B5EF4-FFF2-40B4-BE49-F238E27FC236}">
                  <a16:creationId xmlns:a16="http://schemas.microsoft.com/office/drawing/2014/main" id="{ADF6B7C8-119E-864C-7FF4-DD89B093E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72733" y="3268847"/>
              <a:ext cx="914400" cy="914400"/>
            </a:xfrm>
            <a:prstGeom prst="rect">
              <a:avLst/>
            </a:prstGeom>
          </p:spPr>
        </p:pic>
        <p:pic>
          <p:nvPicPr>
            <p:cNvPr id="73" name="Content Placeholder 6" descr="Man with solid fill">
              <a:extLst>
                <a:ext uri="{FF2B5EF4-FFF2-40B4-BE49-F238E27FC236}">
                  <a16:creationId xmlns:a16="http://schemas.microsoft.com/office/drawing/2014/main" id="{07334467-8255-EA6E-6C71-24BD4521D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2733" y="4183247"/>
              <a:ext cx="914400" cy="914400"/>
            </a:xfrm>
            <a:prstGeom prst="rect">
              <a:avLst/>
            </a:prstGeom>
          </p:spPr>
        </p:pic>
        <p:pic>
          <p:nvPicPr>
            <p:cNvPr id="74" name="Content Placeholder 6" descr="Man with solid fill">
              <a:extLst>
                <a:ext uri="{FF2B5EF4-FFF2-40B4-BE49-F238E27FC236}">
                  <a16:creationId xmlns:a16="http://schemas.microsoft.com/office/drawing/2014/main" id="{FAE2E9A0-7034-8B84-61C0-A1B2EAC2E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72733" y="5097647"/>
              <a:ext cx="914400" cy="914400"/>
            </a:xfrm>
            <a:prstGeom prst="rect">
              <a:avLst/>
            </a:prstGeom>
          </p:spPr>
        </p:pic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5819803-5584-3F53-ECB6-CFDBB91512C2}"/>
                </a:ext>
              </a:extLst>
            </p:cNvPr>
            <p:cNvCxnSpPr>
              <a:cxnSpLocks/>
            </p:cNvCxnSpPr>
            <p:nvPr/>
          </p:nvCxnSpPr>
          <p:spPr>
            <a:xfrm>
              <a:off x="5609336" y="712210"/>
              <a:ext cx="1270001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3357998-57CB-5D0E-05D1-205F9B4C1F6A}"/>
                    </a:ext>
                  </a:extLst>
                </p:cNvPr>
                <p:cNvSpPr txBox="1"/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Sample of red people</a:t>
                  </a:r>
                </a:p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3357998-57CB-5D0E-05D1-205F9B4C1F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blipFill>
                  <a:blip r:embed="rId8"/>
                  <a:stretch>
                    <a:fillRect l="-3321" t="-5063" b="-13924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D314DF0-D577-271B-3587-A449648A802F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0" y="1880610"/>
              <a:ext cx="1270001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FE8C1E86-B797-353E-26F8-2E458FAB7953}"/>
                    </a:ext>
                  </a:extLst>
                </p:cNvPr>
                <p:cNvSpPr txBox="1"/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= 65.3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 = 5.6</a:t>
                  </a: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FE8C1E86-B797-353E-26F8-2E458FAB7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blipFill>
                  <a:blip r:embed="rId9"/>
                  <a:stretch>
                    <a:fillRect l="-676" t="-4545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0" name="Content Placeholder 6" descr="Man with solid fill">
              <a:extLst>
                <a:ext uri="{FF2B5EF4-FFF2-40B4-BE49-F238E27FC236}">
                  <a16:creationId xmlns:a16="http://schemas.microsoft.com/office/drawing/2014/main" id="{CDC03F68-3887-CF4B-3A9C-69C615EE4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4682" y="542579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93017BA-3D81-8598-38E1-BF8CD626417B}"/>
                    </a:ext>
                  </a:extLst>
                </p:cNvPr>
                <p:cNvSpPr txBox="1"/>
                <p:nvPr/>
              </p:nvSpPr>
              <p:spPr>
                <a:xfrm>
                  <a:off x="6857997" y="1456981"/>
                  <a:ext cx="3603244" cy="954107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0070C0"/>
                      </a:solidFill>
                    </a:rPr>
                    <a:t>Sample of blue people</a:t>
                  </a:r>
                </a:p>
                <a:p>
                  <a:r>
                    <a:rPr lang="en-US" sz="2800" dirty="0">
                      <a:solidFill>
                        <a:srgbClr val="0070C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0070C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US" sz="28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93017BA-3D81-8598-38E1-BF8CD6264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997" y="1456981"/>
                  <a:ext cx="3603244" cy="954107"/>
                </a:xfrm>
                <a:prstGeom prst="rect">
                  <a:avLst/>
                </a:prstGeom>
                <a:blipFill>
                  <a:blip r:embed="rId10"/>
                  <a:stretch>
                    <a:fillRect l="-3125" t="-5063" b="-13924"/>
                  </a:stretch>
                </a:blipFill>
                <a:ln w="3810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CC7DD35-A59B-5772-DB14-3F816D43528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218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oup 301">
            <a:extLst>
              <a:ext uri="{FF2B5EF4-FFF2-40B4-BE49-F238E27FC236}">
                <a16:creationId xmlns:a16="http://schemas.microsoft.com/office/drawing/2014/main" id="{44AC4DAD-8EBA-6221-88FF-825E66D3A6E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4" name="Content Placeholder 6" descr="Man with solid fill">
              <a:extLst>
                <a:ext uri="{FF2B5EF4-FFF2-40B4-BE49-F238E27FC236}">
                  <a16:creationId xmlns:a16="http://schemas.microsoft.com/office/drawing/2014/main" id="{C316C72D-7D67-EE80-D0FC-F4F7E138C91A}"/>
                </a:ext>
              </a:extLst>
            </p:cNvPr>
            <p:cNvGrpSpPr/>
            <p:nvPr/>
          </p:nvGrpSpPr>
          <p:grpSpPr>
            <a:xfrm>
              <a:off x="247647" y="571303"/>
              <a:ext cx="419100" cy="857250"/>
              <a:chOff x="247647" y="571303"/>
              <a:chExt cx="419100" cy="857250"/>
            </a:xfrm>
            <a:solidFill>
              <a:srgbClr val="000000"/>
            </a:solidFill>
          </p:grpSpPr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A1CAC37A-EB83-9441-2AAA-8CA66FBAC1E9}"/>
                  </a:ext>
                </a:extLst>
              </p:cNvPr>
              <p:cNvSpPr/>
              <p:nvPr/>
            </p:nvSpPr>
            <p:spPr>
              <a:xfrm>
                <a:off x="380997" y="571303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B73DBA2C-44BE-7FAB-CA69-70BD6516A680}"/>
                  </a:ext>
                </a:extLst>
              </p:cNvPr>
              <p:cNvSpPr/>
              <p:nvPr/>
            </p:nvSpPr>
            <p:spPr>
              <a:xfrm>
                <a:off x="247647" y="742753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3871402-F526-EF45-997E-910F1A8E9705}"/>
                </a:ext>
              </a:extLst>
            </p:cNvPr>
            <p:cNvSpPr/>
            <p:nvPr/>
          </p:nvSpPr>
          <p:spPr>
            <a:xfrm>
              <a:off x="118871" y="525647"/>
              <a:ext cx="5469128" cy="55033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Content Placeholder 6" descr="Man with solid fill">
              <a:extLst>
                <a:ext uri="{FF2B5EF4-FFF2-40B4-BE49-F238E27FC236}">
                  <a16:creationId xmlns:a16="http://schemas.microsoft.com/office/drawing/2014/main" id="{E3875D1C-F8A5-AD59-98B3-8751DDCCA7D8}"/>
                </a:ext>
              </a:extLst>
            </p:cNvPr>
            <p:cNvGrpSpPr/>
            <p:nvPr/>
          </p:nvGrpSpPr>
          <p:grpSpPr>
            <a:xfrm>
              <a:off x="161286" y="1485554"/>
              <a:ext cx="419100" cy="857250"/>
              <a:chOff x="161286" y="1485554"/>
              <a:chExt cx="419100" cy="857250"/>
            </a:xfrm>
            <a:solidFill>
              <a:srgbClr val="000000"/>
            </a:solidFill>
          </p:grpSpPr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DF65C1BE-CA67-D3FD-2695-9AC792C9E8B7}"/>
                  </a:ext>
                </a:extLst>
              </p:cNvPr>
              <p:cNvSpPr/>
              <p:nvPr/>
            </p:nvSpPr>
            <p:spPr>
              <a:xfrm>
                <a:off x="294636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54BABDED-DE46-5906-E91C-A257EFC9E9EA}"/>
                  </a:ext>
                </a:extLst>
              </p:cNvPr>
              <p:cNvSpPr/>
              <p:nvPr/>
            </p:nvSpPr>
            <p:spPr>
              <a:xfrm>
                <a:off x="161286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9" name="Content Placeholder 6" descr="Man with solid fill">
              <a:extLst>
                <a:ext uri="{FF2B5EF4-FFF2-40B4-BE49-F238E27FC236}">
                  <a16:creationId xmlns:a16="http://schemas.microsoft.com/office/drawing/2014/main" id="{E25BDBD6-9874-757E-010C-ECDBD7A4D4AF}"/>
                </a:ext>
              </a:extLst>
            </p:cNvPr>
            <p:cNvGrpSpPr/>
            <p:nvPr/>
          </p:nvGrpSpPr>
          <p:grpSpPr>
            <a:xfrm>
              <a:off x="161286" y="2399954"/>
              <a:ext cx="419100" cy="857250"/>
              <a:chOff x="161286" y="2399954"/>
              <a:chExt cx="419100" cy="857250"/>
            </a:xfrm>
            <a:solidFill>
              <a:srgbClr val="000000"/>
            </a:solidFill>
          </p:grpSpPr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B94F5728-54C5-B0FB-DD48-C4AE0F322E3E}"/>
                  </a:ext>
                </a:extLst>
              </p:cNvPr>
              <p:cNvSpPr/>
              <p:nvPr/>
            </p:nvSpPr>
            <p:spPr>
              <a:xfrm>
                <a:off x="294636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D5FBC532-92E7-02E4-A407-A180D007F7BA}"/>
                  </a:ext>
                </a:extLst>
              </p:cNvPr>
              <p:cNvSpPr/>
              <p:nvPr/>
            </p:nvSpPr>
            <p:spPr>
              <a:xfrm>
                <a:off x="161286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2" name="Content Placeholder 6" descr="Man with solid fill">
              <a:extLst>
                <a:ext uri="{FF2B5EF4-FFF2-40B4-BE49-F238E27FC236}">
                  <a16:creationId xmlns:a16="http://schemas.microsoft.com/office/drawing/2014/main" id="{09700187-F252-C5A5-E663-DFD56FCECA52}"/>
                </a:ext>
              </a:extLst>
            </p:cNvPr>
            <p:cNvGrpSpPr/>
            <p:nvPr/>
          </p:nvGrpSpPr>
          <p:grpSpPr>
            <a:xfrm>
              <a:off x="161286" y="3314354"/>
              <a:ext cx="419100" cy="857250"/>
              <a:chOff x="161286" y="3314354"/>
              <a:chExt cx="419100" cy="857250"/>
            </a:xfrm>
            <a:solidFill>
              <a:srgbClr val="000000"/>
            </a:solidFill>
          </p:grpSpPr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FC43A1FB-B025-1C6B-12C6-BC291B3FD20B}"/>
                  </a:ext>
                </a:extLst>
              </p:cNvPr>
              <p:cNvSpPr/>
              <p:nvPr/>
            </p:nvSpPr>
            <p:spPr>
              <a:xfrm>
                <a:off x="294636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9CD99874-E9F6-46B9-BE07-91A27C391E6F}"/>
                  </a:ext>
                </a:extLst>
              </p:cNvPr>
              <p:cNvSpPr/>
              <p:nvPr/>
            </p:nvSpPr>
            <p:spPr>
              <a:xfrm>
                <a:off x="161286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5" name="Content Placeholder 6" descr="Man with solid fill">
              <a:extLst>
                <a:ext uri="{FF2B5EF4-FFF2-40B4-BE49-F238E27FC236}">
                  <a16:creationId xmlns:a16="http://schemas.microsoft.com/office/drawing/2014/main" id="{3385296F-CA3C-191D-7CA3-4B87801DE441}"/>
                </a:ext>
              </a:extLst>
            </p:cNvPr>
            <p:cNvGrpSpPr/>
            <p:nvPr/>
          </p:nvGrpSpPr>
          <p:grpSpPr>
            <a:xfrm>
              <a:off x="161286" y="4228754"/>
              <a:ext cx="419100" cy="857250"/>
              <a:chOff x="161286" y="4228754"/>
              <a:chExt cx="419100" cy="857250"/>
            </a:xfrm>
            <a:solidFill>
              <a:srgbClr val="000000"/>
            </a:solidFill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25488871-C48F-A041-8980-52C764969E1D}"/>
                  </a:ext>
                </a:extLst>
              </p:cNvPr>
              <p:cNvSpPr/>
              <p:nvPr/>
            </p:nvSpPr>
            <p:spPr>
              <a:xfrm>
                <a:off x="294636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16FB87FB-B7F7-C422-1AFC-0DB7136C85B5}"/>
                  </a:ext>
                </a:extLst>
              </p:cNvPr>
              <p:cNvSpPr/>
              <p:nvPr/>
            </p:nvSpPr>
            <p:spPr>
              <a:xfrm>
                <a:off x="161286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Content Placeholder 6" descr="Man with solid fill">
              <a:extLst>
                <a:ext uri="{FF2B5EF4-FFF2-40B4-BE49-F238E27FC236}">
                  <a16:creationId xmlns:a16="http://schemas.microsoft.com/office/drawing/2014/main" id="{F08B5E1D-3734-2E0B-924F-E70BE4808A91}"/>
                </a:ext>
              </a:extLst>
            </p:cNvPr>
            <p:cNvGrpSpPr/>
            <p:nvPr/>
          </p:nvGrpSpPr>
          <p:grpSpPr>
            <a:xfrm>
              <a:off x="161286" y="5143154"/>
              <a:ext cx="419100" cy="857250"/>
              <a:chOff x="161286" y="5143154"/>
              <a:chExt cx="419100" cy="857250"/>
            </a:xfrm>
            <a:solidFill>
              <a:srgbClr val="000000"/>
            </a:solidFill>
          </p:grpSpPr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BCF5FAE6-6C9F-7CE5-C265-0B386DED38FA}"/>
                  </a:ext>
                </a:extLst>
              </p:cNvPr>
              <p:cNvSpPr/>
              <p:nvPr/>
            </p:nvSpPr>
            <p:spPr>
              <a:xfrm>
                <a:off x="294636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D187ED56-082A-ABC7-854C-26ECE1733DD8}"/>
                  </a:ext>
                </a:extLst>
              </p:cNvPr>
              <p:cNvSpPr/>
              <p:nvPr/>
            </p:nvSpPr>
            <p:spPr>
              <a:xfrm>
                <a:off x="161286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1" name="Content Placeholder 6" descr="Man with solid fill">
              <a:extLst>
                <a:ext uri="{FF2B5EF4-FFF2-40B4-BE49-F238E27FC236}">
                  <a16:creationId xmlns:a16="http://schemas.microsoft.com/office/drawing/2014/main" id="{F6D353B5-1B6E-8B12-1BF7-925F5BD9469C}"/>
                </a:ext>
              </a:extLst>
            </p:cNvPr>
            <p:cNvGrpSpPr/>
            <p:nvPr/>
          </p:nvGrpSpPr>
          <p:grpSpPr>
            <a:xfrm>
              <a:off x="618486" y="571154"/>
              <a:ext cx="419100" cy="857250"/>
              <a:chOff x="618486" y="571154"/>
              <a:chExt cx="419100" cy="857250"/>
            </a:xfrm>
            <a:solidFill>
              <a:srgbClr val="C00000"/>
            </a:solidFill>
          </p:grpSpPr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A17D8C93-E6B4-5A28-36E9-A475344B966F}"/>
                  </a:ext>
                </a:extLst>
              </p:cNvPr>
              <p:cNvSpPr/>
              <p:nvPr/>
            </p:nvSpPr>
            <p:spPr>
              <a:xfrm>
                <a:off x="751836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E875243A-A796-E162-66CE-E0AC547876AD}"/>
                  </a:ext>
                </a:extLst>
              </p:cNvPr>
              <p:cNvSpPr/>
              <p:nvPr/>
            </p:nvSpPr>
            <p:spPr>
              <a:xfrm>
                <a:off x="618486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4" name="Content Placeholder 6" descr="Man with solid fill">
              <a:extLst>
                <a:ext uri="{FF2B5EF4-FFF2-40B4-BE49-F238E27FC236}">
                  <a16:creationId xmlns:a16="http://schemas.microsoft.com/office/drawing/2014/main" id="{340DEBE2-0A8F-FCB5-6847-6A40709EC69F}"/>
                </a:ext>
              </a:extLst>
            </p:cNvPr>
            <p:cNvGrpSpPr/>
            <p:nvPr/>
          </p:nvGrpSpPr>
          <p:grpSpPr>
            <a:xfrm>
              <a:off x="618486" y="1485554"/>
              <a:ext cx="419100" cy="857250"/>
              <a:chOff x="618486" y="1485554"/>
              <a:chExt cx="419100" cy="857250"/>
            </a:xfrm>
            <a:solidFill>
              <a:srgbClr val="000000"/>
            </a:solidFill>
          </p:grpSpPr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EF54E1A5-3F7F-A381-E767-329337991F75}"/>
                  </a:ext>
                </a:extLst>
              </p:cNvPr>
              <p:cNvSpPr/>
              <p:nvPr/>
            </p:nvSpPr>
            <p:spPr>
              <a:xfrm>
                <a:off x="751836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75EF16D2-C4D6-87ED-DE7B-B48FC9794817}"/>
                  </a:ext>
                </a:extLst>
              </p:cNvPr>
              <p:cNvSpPr/>
              <p:nvPr/>
            </p:nvSpPr>
            <p:spPr>
              <a:xfrm>
                <a:off x="618486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7" name="Content Placeholder 6" descr="Man with solid fill">
              <a:extLst>
                <a:ext uri="{FF2B5EF4-FFF2-40B4-BE49-F238E27FC236}">
                  <a16:creationId xmlns:a16="http://schemas.microsoft.com/office/drawing/2014/main" id="{3C5B0F08-17A0-C35A-482F-1C7D79B1AB0B}"/>
                </a:ext>
              </a:extLst>
            </p:cNvPr>
            <p:cNvGrpSpPr/>
            <p:nvPr/>
          </p:nvGrpSpPr>
          <p:grpSpPr>
            <a:xfrm>
              <a:off x="618486" y="2399954"/>
              <a:ext cx="419100" cy="857250"/>
              <a:chOff x="618486" y="2399954"/>
              <a:chExt cx="419100" cy="857250"/>
            </a:xfrm>
            <a:solidFill>
              <a:srgbClr val="000000"/>
            </a:solidFill>
          </p:grpSpPr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D58AEAFD-8337-5CF1-6DD1-2E6414316489}"/>
                  </a:ext>
                </a:extLst>
              </p:cNvPr>
              <p:cNvSpPr/>
              <p:nvPr/>
            </p:nvSpPr>
            <p:spPr>
              <a:xfrm>
                <a:off x="751836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54BAF9FF-7737-F76E-D17B-DB0E39FA854E}"/>
                  </a:ext>
                </a:extLst>
              </p:cNvPr>
              <p:cNvSpPr/>
              <p:nvPr/>
            </p:nvSpPr>
            <p:spPr>
              <a:xfrm>
                <a:off x="618486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Content Placeholder 6" descr="Man with solid fill">
              <a:extLst>
                <a:ext uri="{FF2B5EF4-FFF2-40B4-BE49-F238E27FC236}">
                  <a16:creationId xmlns:a16="http://schemas.microsoft.com/office/drawing/2014/main" id="{569979D6-1D0F-D343-AB26-725B9253E91D}"/>
                </a:ext>
              </a:extLst>
            </p:cNvPr>
            <p:cNvGrpSpPr/>
            <p:nvPr/>
          </p:nvGrpSpPr>
          <p:grpSpPr>
            <a:xfrm>
              <a:off x="618486" y="3314354"/>
              <a:ext cx="419100" cy="857250"/>
              <a:chOff x="618486" y="3314354"/>
              <a:chExt cx="419100" cy="857250"/>
            </a:xfrm>
            <a:solidFill>
              <a:srgbClr val="C00000"/>
            </a:solidFill>
          </p:grpSpPr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E1D485D1-0F04-BEB7-D140-BF3F6D3BDA8C}"/>
                  </a:ext>
                </a:extLst>
              </p:cNvPr>
              <p:cNvSpPr/>
              <p:nvPr/>
            </p:nvSpPr>
            <p:spPr>
              <a:xfrm>
                <a:off x="751836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1F0B077F-15ED-E845-2D2A-ECCE7845EF35}"/>
                  </a:ext>
                </a:extLst>
              </p:cNvPr>
              <p:cNvSpPr/>
              <p:nvPr/>
            </p:nvSpPr>
            <p:spPr>
              <a:xfrm>
                <a:off x="618486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3" name="Content Placeholder 6" descr="Man with solid fill">
              <a:extLst>
                <a:ext uri="{FF2B5EF4-FFF2-40B4-BE49-F238E27FC236}">
                  <a16:creationId xmlns:a16="http://schemas.microsoft.com/office/drawing/2014/main" id="{AA6F4A3E-2162-6D48-DF34-3EE48AC4F814}"/>
                </a:ext>
              </a:extLst>
            </p:cNvPr>
            <p:cNvGrpSpPr/>
            <p:nvPr/>
          </p:nvGrpSpPr>
          <p:grpSpPr>
            <a:xfrm>
              <a:off x="618486" y="4228754"/>
              <a:ext cx="419100" cy="857250"/>
              <a:chOff x="618486" y="4228754"/>
              <a:chExt cx="419100" cy="857250"/>
            </a:xfrm>
            <a:solidFill>
              <a:srgbClr val="000000"/>
            </a:solidFill>
          </p:grpSpPr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A62BC754-409F-08F2-2545-75573B39E004}"/>
                  </a:ext>
                </a:extLst>
              </p:cNvPr>
              <p:cNvSpPr/>
              <p:nvPr/>
            </p:nvSpPr>
            <p:spPr>
              <a:xfrm>
                <a:off x="751836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5DBA6854-DE57-8641-BC96-DA7345EB491E}"/>
                  </a:ext>
                </a:extLst>
              </p:cNvPr>
              <p:cNvSpPr/>
              <p:nvPr/>
            </p:nvSpPr>
            <p:spPr>
              <a:xfrm>
                <a:off x="618486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6" name="Content Placeholder 6" descr="Man with solid fill">
              <a:extLst>
                <a:ext uri="{FF2B5EF4-FFF2-40B4-BE49-F238E27FC236}">
                  <a16:creationId xmlns:a16="http://schemas.microsoft.com/office/drawing/2014/main" id="{B251C92B-ABB4-595A-6E26-9FAB6EEAB1C0}"/>
                </a:ext>
              </a:extLst>
            </p:cNvPr>
            <p:cNvGrpSpPr/>
            <p:nvPr/>
          </p:nvGrpSpPr>
          <p:grpSpPr>
            <a:xfrm>
              <a:off x="618486" y="5143154"/>
              <a:ext cx="419100" cy="857250"/>
              <a:chOff x="618486" y="5143154"/>
              <a:chExt cx="419100" cy="857250"/>
            </a:xfrm>
            <a:solidFill>
              <a:srgbClr val="0070C0"/>
            </a:solidFill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00AAD683-FFF7-3D1E-64E0-398D6EF246B8}"/>
                  </a:ext>
                </a:extLst>
              </p:cNvPr>
              <p:cNvSpPr/>
              <p:nvPr/>
            </p:nvSpPr>
            <p:spPr>
              <a:xfrm>
                <a:off x="751836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5B154A7C-1761-0A6F-5FA9-F3BA57094462}"/>
                  </a:ext>
                </a:extLst>
              </p:cNvPr>
              <p:cNvSpPr/>
              <p:nvPr/>
            </p:nvSpPr>
            <p:spPr>
              <a:xfrm>
                <a:off x="618486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9" name="Content Placeholder 6" descr="Man with solid fill">
              <a:extLst>
                <a:ext uri="{FF2B5EF4-FFF2-40B4-BE49-F238E27FC236}">
                  <a16:creationId xmlns:a16="http://schemas.microsoft.com/office/drawing/2014/main" id="{D2303378-8392-1163-FB76-20EEB8B61607}"/>
                </a:ext>
              </a:extLst>
            </p:cNvPr>
            <p:cNvGrpSpPr/>
            <p:nvPr/>
          </p:nvGrpSpPr>
          <p:grpSpPr>
            <a:xfrm>
              <a:off x="1075686" y="571154"/>
              <a:ext cx="419100" cy="857250"/>
              <a:chOff x="1075686" y="571154"/>
              <a:chExt cx="419100" cy="857250"/>
            </a:xfrm>
            <a:solidFill>
              <a:srgbClr val="000000"/>
            </a:solidFill>
          </p:grpSpPr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88B85B59-3E06-AD37-7B35-04407E0908EC}"/>
                  </a:ext>
                </a:extLst>
              </p:cNvPr>
              <p:cNvSpPr/>
              <p:nvPr/>
            </p:nvSpPr>
            <p:spPr>
              <a:xfrm>
                <a:off x="1209036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C38F2913-464B-C105-41CB-27932D4D8F2D}"/>
                  </a:ext>
                </a:extLst>
              </p:cNvPr>
              <p:cNvSpPr/>
              <p:nvPr/>
            </p:nvSpPr>
            <p:spPr>
              <a:xfrm>
                <a:off x="1075686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2" name="Content Placeholder 6" descr="Man with solid fill">
              <a:extLst>
                <a:ext uri="{FF2B5EF4-FFF2-40B4-BE49-F238E27FC236}">
                  <a16:creationId xmlns:a16="http://schemas.microsoft.com/office/drawing/2014/main" id="{CE619D1E-09F7-CA03-5159-0AB73E89B8E8}"/>
                </a:ext>
              </a:extLst>
            </p:cNvPr>
            <p:cNvGrpSpPr/>
            <p:nvPr/>
          </p:nvGrpSpPr>
          <p:grpSpPr>
            <a:xfrm>
              <a:off x="1075686" y="1485554"/>
              <a:ext cx="419100" cy="857250"/>
              <a:chOff x="1075686" y="1485554"/>
              <a:chExt cx="419100" cy="857250"/>
            </a:xfrm>
            <a:solidFill>
              <a:srgbClr val="000000"/>
            </a:solidFill>
          </p:grpSpPr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55E3F309-57B6-7116-E6D3-E159CC1545FD}"/>
                  </a:ext>
                </a:extLst>
              </p:cNvPr>
              <p:cNvSpPr/>
              <p:nvPr/>
            </p:nvSpPr>
            <p:spPr>
              <a:xfrm>
                <a:off x="1209036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48356A6A-BA87-3F8D-3B64-8C5F42878711}"/>
                  </a:ext>
                </a:extLst>
              </p:cNvPr>
              <p:cNvSpPr/>
              <p:nvPr/>
            </p:nvSpPr>
            <p:spPr>
              <a:xfrm>
                <a:off x="1075686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5" name="Content Placeholder 6" descr="Man with solid fill">
              <a:extLst>
                <a:ext uri="{FF2B5EF4-FFF2-40B4-BE49-F238E27FC236}">
                  <a16:creationId xmlns:a16="http://schemas.microsoft.com/office/drawing/2014/main" id="{BC06D62D-4D5D-177E-91D0-1EB560C7890E}"/>
                </a:ext>
              </a:extLst>
            </p:cNvPr>
            <p:cNvGrpSpPr/>
            <p:nvPr/>
          </p:nvGrpSpPr>
          <p:grpSpPr>
            <a:xfrm>
              <a:off x="1075686" y="2399954"/>
              <a:ext cx="419100" cy="857250"/>
              <a:chOff x="1075686" y="2399954"/>
              <a:chExt cx="419100" cy="857250"/>
            </a:xfrm>
            <a:solidFill>
              <a:srgbClr val="0070C0"/>
            </a:solidFill>
          </p:grpSpPr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7FF17730-16A1-4263-7567-5CC77D5CF36B}"/>
                  </a:ext>
                </a:extLst>
              </p:cNvPr>
              <p:cNvSpPr/>
              <p:nvPr/>
            </p:nvSpPr>
            <p:spPr>
              <a:xfrm>
                <a:off x="1209036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CA3FA4CF-4A61-E606-B448-BB519030442B}"/>
                  </a:ext>
                </a:extLst>
              </p:cNvPr>
              <p:cNvSpPr/>
              <p:nvPr/>
            </p:nvSpPr>
            <p:spPr>
              <a:xfrm>
                <a:off x="1075686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8" name="Content Placeholder 6" descr="Man with solid fill">
              <a:extLst>
                <a:ext uri="{FF2B5EF4-FFF2-40B4-BE49-F238E27FC236}">
                  <a16:creationId xmlns:a16="http://schemas.microsoft.com/office/drawing/2014/main" id="{C5154B85-DCB5-CB78-FD30-8CC819264A54}"/>
                </a:ext>
              </a:extLst>
            </p:cNvPr>
            <p:cNvGrpSpPr/>
            <p:nvPr/>
          </p:nvGrpSpPr>
          <p:grpSpPr>
            <a:xfrm>
              <a:off x="1075686" y="3314354"/>
              <a:ext cx="419100" cy="857250"/>
              <a:chOff x="1075686" y="3314354"/>
              <a:chExt cx="419100" cy="857250"/>
            </a:xfrm>
            <a:solidFill>
              <a:srgbClr val="000000"/>
            </a:solidFill>
          </p:grpSpPr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1570B9D9-92CE-807C-8F6F-95159E0ABB48}"/>
                  </a:ext>
                </a:extLst>
              </p:cNvPr>
              <p:cNvSpPr/>
              <p:nvPr/>
            </p:nvSpPr>
            <p:spPr>
              <a:xfrm>
                <a:off x="1209036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6E941119-E335-F2D8-AFD0-E49AF3236A3E}"/>
                  </a:ext>
                </a:extLst>
              </p:cNvPr>
              <p:cNvSpPr/>
              <p:nvPr/>
            </p:nvSpPr>
            <p:spPr>
              <a:xfrm>
                <a:off x="1075686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1" name="Content Placeholder 6" descr="Man with solid fill">
              <a:extLst>
                <a:ext uri="{FF2B5EF4-FFF2-40B4-BE49-F238E27FC236}">
                  <a16:creationId xmlns:a16="http://schemas.microsoft.com/office/drawing/2014/main" id="{6369469D-4E46-8C7A-AA11-F8C2F5553F44}"/>
                </a:ext>
              </a:extLst>
            </p:cNvPr>
            <p:cNvGrpSpPr/>
            <p:nvPr/>
          </p:nvGrpSpPr>
          <p:grpSpPr>
            <a:xfrm>
              <a:off x="1075686" y="4228754"/>
              <a:ext cx="419100" cy="857250"/>
              <a:chOff x="1075686" y="4228754"/>
              <a:chExt cx="419100" cy="857250"/>
            </a:xfrm>
            <a:solidFill>
              <a:srgbClr val="000000"/>
            </a:solidFill>
          </p:grpSpPr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27BB16F-B386-E4D3-49CC-56B6A296323C}"/>
                  </a:ext>
                </a:extLst>
              </p:cNvPr>
              <p:cNvSpPr/>
              <p:nvPr/>
            </p:nvSpPr>
            <p:spPr>
              <a:xfrm>
                <a:off x="1209036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9D57BBFF-4780-C597-7696-1964E50FF73B}"/>
                  </a:ext>
                </a:extLst>
              </p:cNvPr>
              <p:cNvSpPr/>
              <p:nvPr/>
            </p:nvSpPr>
            <p:spPr>
              <a:xfrm>
                <a:off x="1075686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4" name="Content Placeholder 6" descr="Man with solid fill">
              <a:extLst>
                <a:ext uri="{FF2B5EF4-FFF2-40B4-BE49-F238E27FC236}">
                  <a16:creationId xmlns:a16="http://schemas.microsoft.com/office/drawing/2014/main" id="{7B539C58-0F33-E48C-F79A-40E01D711A84}"/>
                </a:ext>
              </a:extLst>
            </p:cNvPr>
            <p:cNvGrpSpPr/>
            <p:nvPr/>
          </p:nvGrpSpPr>
          <p:grpSpPr>
            <a:xfrm>
              <a:off x="1075686" y="5143154"/>
              <a:ext cx="419100" cy="857250"/>
              <a:chOff x="1075686" y="5143154"/>
              <a:chExt cx="419100" cy="857250"/>
            </a:xfrm>
            <a:solidFill>
              <a:srgbClr val="0070C0"/>
            </a:solidFill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0A4B9DD2-5615-7EC2-BC7E-07F5250DF313}"/>
                  </a:ext>
                </a:extLst>
              </p:cNvPr>
              <p:cNvSpPr/>
              <p:nvPr/>
            </p:nvSpPr>
            <p:spPr>
              <a:xfrm>
                <a:off x="1209036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E45D12EC-3B7E-B89E-C557-583E7DD48DBD}"/>
                  </a:ext>
                </a:extLst>
              </p:cNvPr>
              <p:cNvSpPr/>
              <p:nvPr/>
            </p:nvSpPr>
            <p:spPr>
              <a:xfrm>
                <a:off x="1075686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7" name="Content Placeholder 6" descr="Man with solid fill">
              <a:extLst>
                <a:ext uri="{FF2B5EF4-FFF2-40B4-BE49-F238E27FC236}">
                  <a16:creationId xmlns:a16="http://schemas.microsoft.com/office/drawing/2014/main" id="{62E603C6-A28C-56BA-A86B-DC175BC6AA7C}"/>
                </a:ext>
              </a:extLst>
            </p:cNvPr>
            <p:cNvGrpSpPr/>
            <p:nvPr/>
          </p:nvGrpSpPr>
          <p:grpSpPr>
            <a:xfrm>
              <a:off x="1532886" y="571154"/>
              <a:ext cx="419100" cy="857250"/>
              <a:chOff x="1532886" y="571154"/>
              <a:chExt cx="419100" cy="857250"/>
            </a:xfrm>
            <a:solidFill>
              <a:srgbClr val="000000"/>
            </a:solidFill>
          </p:grpSpPr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DC1427DE-F20E-486A-D931-DB2C7536CB2D}"/>
                  </a:ext>
                </a:extLst>
              </p:cNvPr>
              <p:cNvSpPr/>
              <p:nvPr/>
            </p:nvSpPr>
            <p:spPr>
              <a:xfrm>
                <a:off x="1666236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AAC3D115-9619-F813-3D02-B1BB08A42566}"/>
                  </a:ext>
                </a:extLst>
              </p:cNvPr>
              <p:cNvSpPr/>
              <p:nvPr/>
            </p:nvSpPr>
            <p:spPr>
              <a:xfrm>
                <a:off x="1532886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0" name="Content Placeholder 6" descr="Man with solid fill">
              <a:extLst>
                <a:ext uri="{FF2B5EF4-FFF2-40B4-BE49-F238E27FC236}">
                  <a16:creationId xmlns:a16="http://schemas.microsoft.com/office/drawing/2014/main" id="{04319C0A-50EE-FA39-FB27-3EF09C5E08A0}"/>
                </a:ext>
              </a:extLst>
            </p:cNvPr>
            <p:cNvGrpSpPr/>
            <p:nvPr/>
          </p:nvGrpSpPr>
          <p:grpSpPr>
            <a:xfrm>
              <a:off x="1532886" y="1485554"/>
              <a:ext cx="419100" cy="857250"/>
              <a:chOff x="1532886" y="1485554"/>
              <a:chExt cx="419100" cy="857250"/>
            </a:xfrm>
            <a:solidFill>
              <a:srgbClr val="C00000"/>
            </a:solidFill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EE7F5945-D110-6F23-FD78-6A8438E18D62}"/>
                  </a:ext>
                </a:extLst>
              </p:cNvPr>
              <p:cNvSpPr/>
              <p:nvPr/>
            </p:nvSpPr>
            <p:spPr>
              <a:xfrm>
                <a:off x="1666236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B5AF741A-60C4-CF12-27AF-16B3C59FC75E}"/>
                  </a:ext>
                </a:extLst>
              </p:cNvPr>
              <p:cNvSpPr/>
              <p:nvPr/>
            </p:nvSpPr>
            <p:spPr>
              <a:xfrm>
                <a:off x="1532886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3" name="Content Placeholder 6" descr="Man with solid fill">
              <a:extLst>
                <a:ext uri="{FF2B5EF4-FFF2-40B4-BE49-F238E27FC236}">
                  <a16:creationId xmlns:a16="http://schemas.microsoft.com/office/drawing/2014/main" id="{CDAE700F-3838-FF22-117B-740E32A17AE3}"/>
                </a:ext>
              </a:extLst>
            </p:cNvPr>
            <p:cNvGrpSpPr/>
            <p:nvPr/>
          </p:nvGrpSpPr>
          <p:grpSpPr>
            <a:xfrm>
              <a:off x="1532886" y="2399954"/>
              <a:ext cx="419100" cy="857250"/>
              <a:chOff x="1532886" y="2399954"/>
              <a:chExt cx="419100" cy="857250"/>
            </a:xfrm>
            <a:solidFill>
              <a:srgbClr val="000000"/>
            </a:solidFill>
          </p:grpSpPr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503238D9-3ADC-E301-4A76-4DEFA006DEAF}"/>
                  </a:ext>
                </a:extLst>
              </p:cNvPr>
              <p:cNvSpPr/>
              <p:nvPr/>
            </p:nvSpPr>
            <p:spPr>
              <a:xfrm>
                <a:off x="1666236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6B449A65-E98C-32A6-198F-A710B647518A}"/>
                  </a:ext>
                </a:extLst>
              </p:cNvPr>
              <p:cNvSpPr/>
              <p:nvPr/>
            </p:nvSpPr>
            <p:spPr>
              <a:xfrm>
                <a:off x="1532886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6" name="Content Placeholder 6" descr="Man with solid fill">
              <a:extLst>
                <a:ext uri="{FF2B5EF4-FFF2-40B4-BE49-F238E27FC236}">
                  <a16:creationId xmlns:a16="http://schemas.microsoft.com/office/drawing/2014/main" id="{B7F24C7B-7CA5-D047-D52C-8626C77C836E}"/>
                </a:ext>
              </a:extLst>
            </p:cNvPr>
            <p:cNvGrpSpPr/>
            <p:nvPr/>
          </p:nvGrpSpPr>
          <p:grpSpPr>
            <a:xfrm>
              <a:off x="1532886" y="3314354"/>
              <a:ext cx="419100" cy="857250"/>
              <a:chOff x="1532886" y="3314354"/>
              <a:chExt cx="419100" cy="857250"/>
            </a:xfrm>
            <a:solidFill>
              <a:srgbClr val="000000"/>
            </a:solidFill>
          </p:grpSpPr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6D260BD7-81FC-D96C-4077-721DF1E929D5}"/>
                  </a:ext>
                </a:extLst>
              </p:cNvPr>
              <p:cNvSpPr/>
              <p:nvPr/>
            </p:nvSpPr>
            <p:spPr>
              <a:xfrm>
                <a:off x="1666236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901B4F8F-00C4-E00D-1C94-FA46F9EA2288}"/>
                  </a:ext>
                </a:extLst>
              </p:cNvPr>
              <p:cNvSpPr/>
              <p:nvPr/>
            </p:nvSpPr>
            <p:spPr>
              <a:xfrm>
                <a:off x="1532886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9" name="Content Placeholder 6" descr="Man with solid fill">
              <a:extLst>
                <a:ext uri="{FF2B5EF4-FFF2-40B4-BE49-F238E27FC236}">
                  <a16:creationId xmlns:a16="http://schemas.microsoft.com/office/drawing/2014/main" id="{31B6BDBF-DB07-10DF-B517-6221A4679F5D}"/>
                </a:ext>
              </a:extLst>
            </p:cNvPr>
            <p:cNvGrpSpPr/>
            <p:nvPr/>
          </p:nvGrpSpPr>
          <p:grpSpPr>
            <a:xfrm>
              <a:off x="1532886" y="4228754"/>
              <a:ext cx="419100" cy="857250"/>
              <a:chOff x="1532886" y="4228754"/>
              <a:chExt cx="419100" cy="857250"/>
            </a:xfrm>
            <a:solidFill>
              <a:srgbClr val="C00000"/>
            </a:solidFill>
          </p:grpSpPr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CD4F5516-9935-F01A-E21C-623B76B66734}"/>
                  </a:ext>
                </a:extLst>
              </p:cNvPr>
              <p:cNvSpPr/>
              <p:nvPr/>
            </p:nvSpPr>
            <p:spPr>
              <a:xfrm>
                <a:off x="1666236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0F8930FA-4F03-D1A7-1C6B-04717EE68F10}"/>
                  </a:ext>
                </a:extLst>
              </p:cNvPr>
              <p:cNvSpPr/>
              <p:nvPr/>
            </p:nvSpPr>
            <p:spPr>
              <a:xfrm>
                <a:off x="1532886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2" name="Content Placeholder 6" descr="Man with solid fill">
              <a:extLst>
                <a:ext uri="{FF2B5EF4-FFF2-40B4-BE49-F238E27FC236}">
                  <a16:creationId xmlns:a16="http://schemas.microsoft.com/office/drawing/2014/main" id="{2A191E1D-5938-D976-E6B3-CE1CDD61B66A}"/>
                </a:ext>
              </a:extLst>
            </p:cNvPr>
            <p:cNvGrpSpPr/>
            <p:nvPr/>
          </p:nvGrpSpPr>
          <p:grpSpPr>
            <a:xfrm>
              <a:off x="1532886" y="5143154"/>
              <a:ext cx="419100" cy="857250"/>
              <a:chOff x="1532886" y="5143154"/>
              <a:chExt cx="419100" cy="857250"/>
            </a:xfrm>
            <a:solidFill>
              <a:srgbClr val="000000"/>
            </a:solidFill>
          </p:grpSpPr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154EBB71-96DD-BC71-1817-EB16A236FC60}"/>
                  </a:ext>
                </a:extLst>
              </p:cNvPr>
              <p:cNvSpPr/>
              <p:nvPr/>
            </p:nvSpPr>
            <p:spPr>
              <a:xfrm>
                <a:off x="1666236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691392D0-5A2B-B6C0-BC84-D9BF10D00DC1}"/>
                  </a:ext>
                </a:extLst>
              </p:cNvPr>
              <p:cNvSpPr/>
              <p:nvPr/>
            </p:nvSpPr>
            <p:spPr>
              <a:xfrm>
                <a:off x="1532886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5" name="Content Placeholder 6" descr="Man with solid fill">
              <a:extLst>
                <a:ext uri="{FF2B5EF4-FFF2-40B4-BE49-F238E27FC236}">
                  <a16:creationId xmlns:a16="http://schemas.microsoft.com/office/drawing/2014/main" id="{4DD8F6B2-5F1E-4ADA-92E6-EBC27D041C9E}"/>
                </a:ext>
              </a:extLst>
            </p:cNvPr>
            <p:cNvGrpSpPr/>
            <p:nvPr/>
          </p:nvGrpSpPr>
          <p:grpSpPr>
            <a:xfrm>
              <a:off x="1978403" y="571154"/>
              <a:ext cx="419100" cy="857250"/>
              <a:chOff x="1978403" y="571154"/>
              <a:chExt cx="419100" cy="857250"/>
            </a:xfrm>
            <a:solidFill>
              <a:srgbClr val="000000"/>
            </a:solidFill>
          </p:grpSpPr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6816FB00-F7FA-40C1-076A-DB20BD890391}"/>
                  </a:ext>
                </a:extLst>
              </p:cNvPr>
              <p:cNvSpPr/>
              <p:nvPr/>
            </p:nvSpPr>
            <p:spPr>
              <a:xfrm>
                <a:off x="2111753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A8441475-2C49-5CC0-A08D-1905F72FD87F}"/>
                  </a:ext>
                </a:extLst>
              </p:cNvPr>
              <p:cNvSpPr/>
              <p:nvPr/>
            </p:nvSpPr>
            <p:spPr>
              <a:xfrm>
                <a:off x="1978403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8" name="Content Placeholder 6" descr="Man with solid fill">
              <a:extLst>
                <a:ext uri="{FF2B5EF4-FFF2-40B4-BE49-F238E27FC236}">
                  <a16:creationId xmlns:a16="http://schemas.microsoft.com/office/drawing/2014/main" id="{8904DE0A-C14F-BF8D-98D0-A70C7CF30AF8}"/>
                </a:ext>
              </a:extLst>
            </p:cNvPr>
            <p:cNvGrpSpPr/>
            <p:nvPr/>
          </p:nvGrpSpPr>
          <p:grpSpPr>
            <a:xfrm>
              <a:off x="1978403" y="1485554"/>
              <a:ext cx="419100" cy="857250"/>
              <a:chOff x="1978403" y="1485554"/>
              <a:chExt cx="419100" cy="857250"/>
            </a:xfrm>
            <a:solidFill>
              <a:srgbClr val="000000"/>
            </a:solidFill>
          </p:grpSpPr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3D853C1E-C130-E397-F8E3-3FCA728075AC}"/>
                  </a:ext>
                </a:extLst>
              </p:cNvPr>
              <p:cNvSpPr/>
              <p:nvPr/>
            </p:nvSpPr>
            <p:spPr>
              <a:xfrm>
                <a:off x="2111753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F4A6D269-0E54-12B9-B628-C5D8755CBA18}"/>
                  </a:ext>
                </a:extLst>
              </p:cNvPr>
              <p:cNvSpPr/>
              <p:nvPr/>
            </p:nvSpPr>
            <p:spPr>
              <a:xfrm>
                <a:off x="1978403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1" name="Content Placeholder 6" descr="Man with solid fill">
              <a:extLst>
                <a:ext uri="{FF2B5EF4-FFF2-40B4-BE49-F238E27FC236}">
                  <a16:creationId xmlns:a16="http://schemas.microsoft.com/office/drawing/2014/main" id="{61D96DAF-C3F5-13A5-B980-B622988DB618}"/>
                </a:ext>
              </a:extLst>
            </p:cNvPr>
            <p:cNvGrpSpPr/>
            <p:nvPr/>
          </p:nvGrpSpPr>
          <p:grpSpPr>
            <a:xfrm>
              <a:off x="1978403" y="2399954"/>
              <a:ext cx="419100" cy="857250"/>
              <a:chOff x="1978403" y="2399954"/>
              <a:chExt cx="419100" cy="857250"/>
            </a:xfrm>
            <a:solidFill>
              <a:srgbClr val="000000"/>
            </a:solidFill>
          </p:grpSpPr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C6B70D93-60CB-C84F-884C-BCB557FB1381}"/>
                  </a:ext>
                </a:extLst>
              </p:cNvPr>
              <p:cNvSpPr/>
              <p:nvPr/>
            </p:nvSpPr>
            <p:spPr>
              <a:xfrm>
                <a:off x="2111753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858A642A-7E43-0EF8-29D1-247F4394E1CF}"/>
                  </a:ext>
                </a:extLst>
              </p:cNvPr>
              <p:cNvSpPr/>
              <p:nvPr/>
            </p:nvSpPr>
            <p:spPr>
              <a:xfrm>
                <a:off x="1978403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4" name="Content Placeholder 6" descr="Man with solid fill">
              <a:extLst>
                <a:ext uri="{FF2B5EF4-FFF2-40B4-BE49-F238E27FC236}">
                  <a16:creationId xmlns:a16="http://schemas.microsoft.com/office/drawing/2014/main" id="{F15876BA-E135-9013-4E5E-DFFD9E1F36DB}"/>
                </a:ext>
              </a:extLst>
            </p:cNvPr>
            <p:cNvGrpSpPr/>
            <p:nvPr/>
          </p:nvGrpSpPr>
          <p:grpSpPr>
            <a:xfrm>
              <a:off x="1978403" y="3314354"/>
              <a:ext cx="419100" cy="857250"/>
              <a:chOff x="1978403" y="3314354"/>
              <a:chExt cx="419100" cy="857250"/>
            </a:xfrm>
            <a:solidFill>
              <a:srgbClr val="000000"/>
            </a:solidFill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DACF023D-9E7A-2E09-7B68-C5484FA95843}"/>
                  </a:ext>
                </a:extLst>
              </p:cNvPr>
              <p:cNvSpPr/>
              <p:nvPr/>
            </p:nvSpPr>
            <p:spPr>
              <a:xfrm>
                <a:off x="2111753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4F120EBA-FDEE-231A-9009-2AD8BA2330DE}"/>
                  </a:ext>
                </a:extLst>
              </p:cNvPr>
              <p:cNvSpPr/>
              <p:nvPr/>
            </p:nvSpPr>
            <p:spPr>
              <a:xfrm>
                <a:off x="1978403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7" name="Content Placeholder 6" descr="Man with solid fill">
              <a:extLst>
                <a:ext uri="{FF2B5EF4-FFF2-40B4-BE49-F238E27FC236}">
                  <a16:creationId xmlns:a16="http://schemas.microsoft.com/office/drawing/2014/main" id="{2821B15C-571E-4360-2476-5EE597563F8B}"/>
                </a:ext>
              </a:extLst>
            </p:cNvPr>
            <p:cNvGrpSpPr/>
            <p:nvPr/>
          </p:nvGrpSpPr>
          <p:grpSpPr>
            <a:xfrm>
              <a:off x="1978403" y="4228754"/>
              <a:ext cx="419100" cy="857250"/>
              <a:chOff x="1978403" y="4228754"/>
              <a:chExt cx="419100" cy="857250"/>
            </a:xfrm>
            <a:solidFill>
              <a:srgbClr val="000000"/>
            </a:solidFill>
          </p:grpSpPr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E6C8C3CE-D743-B875-95F5-01FBECB533D9}"/>
                  </a:ext>
                </a:extLst>
              </p:cNvPr>
              <p:cNvSpPr/>
              <p:nvPr/>
            </p:nvSpPr>
            <p:spPr>
              <a:xfrm>
                <a:off x="2111753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0A4642A1-31D6-4E65-E7FE-9F08178F0766}"/>
                  </a:ext>
                </a:extLst>
              </p:cNvPr>
              <p:cNvSpPr/>
              <p:nvPr/>
            </p:nvSpPr>
            <p:spPr>
              <a:xfrm>
                <a:off x="1978403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0" name="Content Placeholder 6" descr="Man with solid fill">
              <a:extLst>
                <a:ext uri="{FF2B5EF4-FFF2-40B4-BE49-F238E27FC236}">
                  <a16:creationId xmlns:a16="http://schemas.microsoft.com/office/drawing/2014/main" id="{17560317-7BFD-9B81-D6A5-C1960A80740D}"/>
                </a:ext>
              </a:extLst>
            </p:cNvPr>
            <p:cNvGrpSpPr/>
            <p:nvPr/>
          </p:nvGrpSpPr>
          <p:grpSpPr>
            <a:xfrm>
              <a:off x="1978403" y="5143154"/>
              <a:ext cx="419100" cy="857250"/>
              <a:chOff x="1978403" y="5143154"/>
              <a:chExt cx="419100" cy="857250"/>
            </a:xfrm>
            <a:solidFill>
              <a:srgbClr val="000000"/>
            </a:solidFill>
          </p:grpSpPr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BC17D4F3-3428-A5A3-2116-7071CE8EF3C8}"/>
                  </a:ext>
                </a:extLst>
              </p:cNvPr>
              <p:cNvSpPr/>
              <p:nvPr/>
            </p:nvSpPr>
            <p:spPr>
              <a:xfrm>
                <a:off x="2111753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FA5913E0-CFD2-B7AC-39B5-AB54E34D3327}"/>
                  </a:ext>
                </a:extLst>
              </p:cNvPr>
              <p:cNvSpPr/>
              <p:nvPr/>
            </p:nvSpPr>
            <p:spPr>
              <a:xfrm>
                <a:off x="1978403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3" name="Content Placeholder 6" descr="Man with solid fill">
              <a:extLst>
                <a:ext uri="{FF2B5EF4-FFF2-40B4-BE49-F238E27FC236}">
                  <a16:creationId xmlns:a16="http://schemas.microsoft.com/office/drawing/2014/main" id="{FF6D1994-98F7-7553-816D-5058EB4D5EC0}"/>
                </a:ext>
              </a:extLst>
            </p:cNvPr>
            <p:cNvGrpSpPr/>
            <p:nvPr/>
          </p:nvGrpSpPr>
          <p:grpSpPr>
            <a:xfrm>
              <a:off x="2423919" y="571154"/>
              <a:ext cx="419100" cy="857250"/>
              <a:chOff x="2423919" y="571154"/>
              <a:chExt cx="419100" cy="857250"/>
            </a:xfrm>
            <a:solidFill>
              <a:srgbClr val="0070C0"/>
            </a:solidFill>
          </p:grpSpPr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9127EA28-17D0-36D7-FF64-34D1579DC3C6}"/>
                  </a:ext>
                </a:extLst>
              </p:cNvPr>
              <p:cNvSpPr/>
              <p:nvPr/>
            </p:nvSpPr>
            <p:spPr>
              <a:xfrm>
                <a:off x="2557269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4A920E25-3F93-AACB-101F-8A97E4321551}"/>
                  </a:ext>
                </a:extLst>
              </p:cNvPr>
              <p:cNvSpPr/>
              <p:nvPr/>
            </p:nvSpPr>
            <p:spPr>
              <a:xfrm>
                <a:off x="2423919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6" name="Content Placeholder 6" descr="Man with solid fill">
              <a:extLst>
                <a:ext uri="{FF2B5EF4-FFF2-40B4-BE49-F238E27FC236}">
                  <a16:creationId xmlns:a16="http://schemas.microsoft.com/office/drawing/2014/main" id="{3BF464AE-F85A-6409-AE1E-38C89BF5DF1D}"/>
                </a:ext>
              </a:extLst>
            </p:cNvPr>
            <p:cNvGrpSpPr/>
            <p:nvPr/>
          </p:nvGrpSpPr>
          <p:grpSpPr>
            <a:xfrm>
              <a:off x="2423919" y="1485554"/>
              <a:ext cx="419100" cy="857250"/>
              <a:chOff x="2423919" y="1485554"/>
              <a:chExt cx="419100" cy="857250"/>
            </a:xfrm>
            <a:solidFill>
              <a:srgbClr val="000000"/>
            </a:solidFill>
          </p:grpSpPr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A843BB57-6E94-BC4B-EEBF-D941EC1863D6}"/>
                  </a:ext>
                </a:extLst>
              </p:cNvPr>
              <p:cNvSpPr/>
              <p:nvPr/>
            </p:nvSpPr>
            <p:spPr>
              <a:xfrm>
                <a:off x="2557269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11EB0915-A922-4818-9CC3-7F6153896F99}"/>
                  </a:ext>
                </a:extLst>
              </p:cNvPr>
              <p:cNvSpPr/>
              <p:nvPr/>
            </p:nvSpPr>
            <p:spPr>
              <a:xfrm>
                <a:off x="2423919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9" name="Content Placeholder 6" descr="Man with solid fill">
              <a:extLst>
                <a:ext uri="{FF2B5EF4-FFF2-40B4-BE49-F238E27FC236}">
                  <a16:creationId xmlns:a16="http://schemas.microsoft.com/office/drawing/2014/main" id="{ECAABE27-B6D0-338F-CC65-363571778243}"/>
                </a:ext>
              </a:extLst>
            </p:cNvPr>
            <p:cNvGrpSpPr/>
            <p:nvPr/>
          </p:nvGrpSpPr>
          <p:grpSpPr>
            <a:xfrm>
              <a:off x="2423919" y="2399954"/>
              <a:ext cx="419100" cy="857250"/>
              <a:chOff x="2423919" y="2399954"/>
              <a:chExt cx="419100" cy="857250"/>
            </a:xfrm>
            <a:solidFill>
              <a:srgbClr val="000000"/>
            </a:solidFill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02461178-E428-181F-7E6F-8F66BF6429FC}"/>
                  </a:ext>
                </a:extLst>
              </p:cNvPr>
              <p:cNvSpPr/>
              <p:nvPr/>
            </p:nvSpPr>
            <p:spPr>
              <a:xfrm>
                <a:off x="2557269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AAD4DF37-492B-260F-6070-1B08FD202DF5}"/>
                  </a:ext>
                </a:extLst>
              </p:cNvPr>
              <p:cNvSpPr/>
              <p:nvPr/>
            </p:nvSpPr>
            <p:spPr>
              <a:xfrm>
                <a:off x="2423919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2" name="Content Placeholder 6" descr="Man with solid fill">
              <a:extLst>
                <a:ext uri="{FF2B5EF4-FFF2-40B4-BE49-F238E27FC236}">
                  <a16:creationId xmlns:a16="http://schemas.microsoft.com/office/drawing/2014/main" id="{28107085-026B-2012-BC3C-933806990745}"/>
                </a:ext>
              </a:extLst>
            </p:cNvPr>
            <p:cNvGrpSpPr/>
            <p:nvPr/>
          </p:nvGrpSpPr>
          <p:grpSpPr>
            <a:xfrm>
              <a:off x="2423919" y="3314354"/>
              <a:ext cx="419100" cy="857250"/>
              <a:chOff x="2423919" y="3314354"/>
              <a:chExt cx="419100" cy="857250"/>
            </a:xfrm>
            <a:solidFill>
              <a:srgbClr val="0070C0"/>
            </a:solidFill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80E7FC23-1AED-A7E1-306C-2232B1961F89}"/>
                  </a:ext>
                </a:extLst>
              </p:cNvPr>
              <p:cNvSpPr/>
              <p:nvPr/>
            </p:nvSpPr>
            <p:spPr>
              <a:xfrm>
                <a:off x="2557269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06F8DEAE-CABF-C730-E445-AFF2686746CE}"/>
                  </a:ext>
                </a:extLst>
              </p:cNvPr>
              <p:cNvSpPr/>
              <p:nvPr/>
            </p:nvSpPr>
            <p:spPr>
              <a:xfrm>
                <a:off x="2423919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5" name="Content Placeholder 6" descr="Man with solid fill">
              <a:extLst>
                <a:ext uri="{FF2B5EF4-FFF2-40B4-BE49-F238E27FC236}">
                  <a16:creationId xmlns:a16="http://schemas.microsoft.com/office/drawing/2014/main" id="{0697AF4D-7A9F-298F-38BA-3726268AE5A7}"/>
                </a:ext>
              </a:extLst>
            </p:cNvPr>
            <p:cNvGrpSpPr/>
            <p:nvPr/>
          </p:nvGrpSpPr>
          <p:grpSpPr>
            <a:xfrm>
              <a:off x="2423919" y="4228754"/>
              <a:ext cx="419100" cy="857250"/>
              <a:chOff x="2423919" y="4228754"/>
              <a:chExt cx="419100" cy="857250"/>
            </a:xfrm>
            <a:solidFill>
              <a:srgbClr val="C00000"/>
            </a:solidFill>
          </p:grpSpPr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95F20331-0F2F-551A-0C7E-1AFBA8025822}"/>
                  </a:ext>
                </a:extLst>
              </p:cNvPr>
              <p:cNvSpPr/>
              <p:nvPr/>
            </p:nvSpPr>
            <p:spPr>
              <a:xfrm>
                <a:off x="2557269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A5E29573-4F0C-55CD-E7E4-27E81E3F0B77}"/>
                  </a:ext>
                </a:extLst>
              </p:cNvPr>
              <p:cNvSpPr/>
              <p:nvPr/>
            </p:nvSpPr>
            <p:spPr>
              <a:xfrm>
                <a:off x="2423919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8" name="Content Placeholder 6" descr="Man with solid fill">
              <a:extLst>
                <a:ext uri="{FF2B5EF4-FFF2-40B4-BE49-F238E27FC236}">
                  <a16:creationId xmlns:a16="http://schemas.microsoft.com/office/drawing/2014/main" id="{A26E2E83-3BC4-A2B7-0913-98FEC6B6D8FD}"/>
                </a:ext>
              </a:extLst>
            </p:cNvPr>
            <p:cNvGrpSpPr/>
            <p:nvPr/>
          </p:nvGrpSpPr>
          <p:grpSpPr>
            <a:xfrm>
              <a:off x="2423919" y="5143154"/>
              <a:ext cx="419100" cy="857250"/>
              <a:chOff x="2423919" y="5143154"/>
              <a:chExt cx="419100" cy="857250"/>
            </a:xfrm>
            <a:solidFill>
              <a:srgbClr val="000000"/>
            </a:solidFill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90813963-7269-8E37-DC89-77DA67D50F29}"/>
                  </a:ext>
                </a:extLst>
              </p:cNvPr>
              <p:cNvSpPr/>
              <p:nvPr/>
            </p:nvSpPr>
            <p:spPr>
              <a:xfrm>
                <a:off x="2557269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E45FB2BA-8B7A-7184-12C6-94A5526E9808}"/>
                  </a:ext>
                </a:extLst>
              </p:cNvPr>
              <p:cNvSpPr/>
              <p:nvPr/>
            </p:nvSpPr>
            <p:spPr>
              <a:xfrm>
                <a:off x="2423919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1" name="Content Placeholder 6" descr="Man with solid fill">
              <a:extLst>
                <a:ext uri="{FF2B5EF4-FFF2-40B4-BE49-F238E27FC236}">
                  <a16:creationId xmlns:a16="http://schemas.microsoft.com/office/drawing/2014/main" id="{FDD62F34-5E19-BED8-882D-BB8EA68F4459}"/>
                </a:ext>
              </a:extLst>
            </p:cNvPr>
            <p:cNvGrpSpPr/>
            <p:nvPr/>
          </p:nvGrpSpPr>
          <p:grpSpPr>
            <a:xfrm>
              <a:off x="2881119" y="571154"/>
              <a:ext cx="419100" cy="857250"/>
              <a:chOff x="2881119" y="571154"/>
              <a:chExt cx="419100" cy="857250"/>
            </a:xfrm>
            <a:solidFill>
              <a:srgbClr val="000000"/>
            </a:solidFill>
          </p:grpSpPr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74C2E494-B34A-CA4E-4601-28F382EE4DE5}"/>
                  </a:ext>
                </a:extLst>
              </p:cNvPr>
              <p:cNvSpPr/>
              <p:nvPr/>
            </p:nvSpPr>
            <p:spPr>
              <a:xfrm>
                <a:off x="3014469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 192">
                <a:extLst>
                  <a:ext uri="{FF2B5EF4-FFF2-40B4-BE49-F238E27FC236}">
                    <a16:creationId xmlns:a16="http://schemas.microsoft.com/office/drawing/2014/main" id="{039D153C-DA15-1BFB-A6CF-657E7E33AA77}"/>
                  </a:ext>
                </a:extLst>
              </p:cNvPr>
              <p:cNvSpPr/>
              <p:nvPr/>
            </p:nvSpPr>
            <p:spPr>
              <a:xfrm>
                <a:off x="2881119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4" name="Content Placeholder 6" descr="Man with solid fill">
              <a:extLst>
                <a:ext uri="{FF2B5EF4-FFF2-40B4-BE49-F238E27FC236}">
                  <a16:creationId xmlns:a16="http://schemas.microsoft.com/office/drawing/2014/main" id="{D0954C8E-53E5-2315-995C-88FA6FD3D4F3}"/>
                </a:ext>
              </a:extLst>
            </p:cNvPr>
            <p:cNvGrpSpPr/>
            <p:nvPr/>
          </p:nvGrpSpPr>
          <p:grpSpPr>
            <a:xfrm>
              <a:off x="2881119" y="1485554"/>
              <a:ext cx="419100" cy="857250"/>
              <a:chOff x="2881119" y="1485554"/>
              <a:chExt cx="419100" cy="857250"/>
            </a:xfrm>
            <a:solidFill>
              <a:srgbClr val="000000"/>
            </a:solidFill>
          </p:grpSpPr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411C7FA2-185C-EEC6-BEB1-01F0A11F41D1}"/>
                  </a:ext>
                </a:extLst>
              </p:cNvPr>
              <p:cNvSpPr/>
              <p:nvPr/>
            </p:nvSpPr>
            <p:spPr>
              <a:xfrm>
                <a:off x="3014469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8AC43686-A945-1319-DE38-E5DADF1D62E2}"/>
                  </a:ext>
                </a:extLst>
              </p:cNvPr>
              <p:cNvSpPr/>
              <p:nvPr/>
            </p:nvSpPr>
            <p:spPr>
              <a:xfrm>
                <a:off x="2881119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7" name="Content Placeholder 6" descr="Man with solid fill">
              <a:extLst>
                <a:ext uri="{FF2B5EF4-FFF2-40B4-BE49-F238E27FC236}">
                  <a16:creationId xmlns:a16="http://schemas.microsoft.com/office/drawing/2014/main" id="{FDF2B87A-98CE-02C6-A7BF-135338EEDA5C}"/>
                </a:ext>
              </a:extLst>
            </p:cNvPr>
            <p:cNvGrpSpPr/>
            <p:nvPr/>
          </p:nvGrpSpPr>
          <p:grpSpPr>
            <a:xfrm>
              <a:off x="2881119" y="2399954"/>
              <a:ext cx="419100" cy="857250"/>
              <a:chOff x="2881119" y="2399954"/>
              <a:chExt cx="419100" cy="857250"/>
            </a:xfrm>
            <a:solidFill>
              <a:srgbClr val="000000"/>
            </a:solidFill>
          </p:grpSpPr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7E3D103F-C715-7F68-2D76-0711C69F8ABD}"/>
                  </a:ext>
                </a:extLst>
              </p:cNvPr>
              <p:cNvSpPr/>
              <p:nvPr/>
            </p:nvSpPr>
            <p:spPr>
              <a:xfrm>
                <a:off x="3014469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2900B3CB-3E28-1151-1127-1C3B4BBE9222}"/>
                  </a:ext>
                </a:extLst>
              </p:cNvPr>
              <p:cNvSpPr/>
              <p:nvPr/>
            </p:nvSpPr>
            <p:spPr>
              <a:xfrm>
                <a:off x="2881119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0" name="Content Placeholder 6" descr="Man with solid fill">
              <a:extLst>
                <a:ext uri="{FF2B5EF4-FFF2-40B4-BE49-F238E27FC236}">
                  <a16:creationId xmlns:a16="http://schemas.microsoft.com/office/drawing/2014/main" id="{D2D782B7-500B-0EAF-22CD-463268260726}"/>
                </a:ext>
              </a:extLst>
            </p:cNvPr>
            <p:cNvGrpSpPr/>
            <p:nvPr/>
          </p:nvGrpSpPr>
          <p:grpSpPr>
            <a:xfrm>
              <a:off x="2881119" y="3314354"/>
              <a:ext cx="419100" cy="857250"/>
              <a:chOff x="2881119" y="3314354"/>
              <a:chExt cx="419100" cy="857250"/>
            </a:xfrm>
            <a:solidFill>
              <a:srgbClr val="000000"/>
            </a:solidFill>
          </p:grpSpPr>
          <p:sp>
            <p:nvSpPr>
              <p:cNvPr id="201" name="Freeform 200">
                <a:extLst>
                  <a:ext uri="{FF2B5EF4-FFF2-40B4-BE49-F238E27FC236}">
                    <a16:creationId xmlns:a16="http://schemas.microsoft.com/office/drawing/2014/main" id="{14801A0F-B787-EFFB-436E-C689C132721B}"/>
                  </a:ext>
                </a:extLst>
              </p:cNvPr>
              <p:cNvSpPr/>
              <p:nvPr/>
            </p:nvSpPr>
            <p:spPr>
              <a:xfrm>
                <a:off x="3014469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 201">
                <a:extLst>
                  <a:ext uri="{FF2B5EF4-FFF2-40B4-BE49-F238E27FC236}">
                    <a16:creationId xmlns:a16="http://schemas.microsoft.com/office/drawing/2014/main" id="{9F1F1CEB-8AAE-DAF9-5ABD-D9F305512FDE}"/>
                  </a:ext>
                </a:extLst>
              </p:cNvPr>
              <p:cNvSpPr/>
              <p:nvPr/>
            </p:nvSpPr>
            <p:spPr>
              <a:xfrm>
                <a:off x="2881119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3" name="Content Placeholder 6" descr="Man with solid fill">
              <a:extLst>
                <a:ext uri="{FF2B5EF4-FFF2-40B4-BE49-F238E27FC236}">
                  <a16:creationId xmlns:a16="http://schemas.microsoft.com/office/drawing/2014/main" id="{D9D878FE-3BFE-35C0-488B-F68EBD6E0E5D}"/>
                </a:ext>
              </a:extLst>
            </p:cNvPr>
            <p:cNvGrpSpPr/>
            <p:nvPr/>
          </p:nvGrpSpPr>
          <p:grpSpPr>
            <a:xfrm>
              <a:off x="2881119" y="4228754"/>
              <a:ext cx="419100" cy="857250"/>
              <a:chOff x="2881119" y="4228754"/>
              <a:chExt cx="419100" cy="857250"/>
            </a:xfrm>
            <a:solidFill>
              <a:srgbClr val="000000"/>
            </a:solidFill>
          </p:grpSpPr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7725A562-23E4-DF0E-DEED-E63C97E42AFF}"/>
                  </a:ext>
                </a:extLst>
              </p:cNvPr>
              <p:cNvSpPr/>
              <p:nvPr/>
            </p:nvSpPr>
            <p:spPr>
              <a:xfrm>
                <a:off x="3014469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C8AB0856-39F0-C18A-02C6-CF3FBCFD6C34}"/>
                  </a:ext>
                </a:extLst>
              </p:cNvPr>
              <p:cNvSpPr/>
              <p:nvPr/>
            </p:nvSpPr>
            <p:spPr>
              <a:xfrm>
                <a:off x="2881119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6" name="Content Placeholder 6" descr="Man with solid fill">
              <a:extLst>
                <a:ext uri="{FF2B5EF4-FFF2-40B4-BE49-F238E27FC236}">
                  <a16:creationId xmlns:a16="http://schemas.microsoft.com/office/drawing/2014/main" id="{A120D92F-E524-1572-1AEE-4D80F67587DD}"/>
                </a:ext>
              </a:extLst>
            </p:cNvPr>
            <p:cNvGrpSpPr/>
            <p:nvPr/>
          </p:nvGrpSpPr>
          <p:grpSpPr>
            <a:xfrm>
              <a:off x="2881119" y="5143154"/>
              <a:ext cx="419100" cy="857250"/>
              <a:chOff x="2881119" y="5143154"/>
              <a:chExt cx="419100" cy="857250"/>
            </a:xfrm>
            <a:solidFill>
              <a:srgbClr val="000000"/>
            </a:solidFill>
          </p:grpSpPr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F3C4D227-3392-47FE-CD3E-863168AA8993}"/>
                  </a:ext>
                </a:extLst>
              </p:cNvPr>
              <p:cNvSpPr/>
              <p:nvPr/>
            </p:nvSpPr>
            <p:spPr>
              <a:xfrm>
                <a:off x="3014469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CC617A3A-DB61-3662-8DE5-E351A66668DB}"/>
                  </a:ext>
                </a:extLst>
              </p:cNvPr>
              <p:cNvSpPr/>
              <p:nvPr/>
            </p:nvSpPr>
            <p:spPr>
              <a:xfrm>
                <a:off x="2881119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9" name="Content Placeholder 6" descr="Man with solid fill">
              <a:extLst>
                <a:ext uri="{FF2B5EF4-FFF2-40B4-BE49-F238E27FC236}">
                  <a16:creationId xmlns:a16="http://schemas.microsoft.com/office/drawing/2014/main" id="{23F31E88-251C-D3CC-7722-F6A0D39BB121}"/>
                </a:ext>
              </a:extLst>
            </p:cNvPr>
            <p:cNvGrpSpPr/>
            <p:nvPr/>
          </p:nvGrpSpPr>
          <p:grpSpPr>
            <a:xfrm>
              <a:off x="3338319" y="571154"/>
              <a:ext cx="419100" cy="857250"/>
              <a:chOff x="3338319" y="571154"/>
              <a:chExt cx="419100" cy="857250"/>
            </a:xfrm>
            <a:solidFill>
              <a:srgbClr val="000000"/>
            </a:solidFill>
          </p:grpSpPr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83155BA0-21B9-C10B-32B1-59A7B6832BB1}"/>
                  </a:ext>
                </a:extLst>
              </p:cNvPr>
              <p:cNvSpPr/>
              <p:nvPr/>
            </p:nvSpPr>
            <p:spPr>
              <a:xfrm>
                <a:off x="3471669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 210">
                <a:extLst>
                  <a:ext uri="{FF2B5EF4-FFF2-40B4-BE49-F238E27FC236}">
                    <a16:creationId xmlns:a16="http://schemas.microsoft.com/office/drawing/2014/main" id="{230C2ABF-D4DC-23C9-55DD-6B281F225A59}"/>
                  </a:ext>
                </a:extLst>
              </p:cNvPr>
              <p:cNvSpPr/>
              <p:nvPr/>
            </p:nvSpPr>
            <p:spPr>
              <a:xfrm>
                <a:off x="3338319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2" name="Content Placeholder 6" descr="Man with solid fill">
              <a:extLst>
                <a:ext uri="{FF2B5EF4-FFF2-40B4-BE49-F238E27FC236}">
                  <a16:creationId xmlns:a16="http://schemas.microsoft.com/office/drawing/2014/main" id="{78EF9568-6F77-BE17-51C1-832675C34A56}"/>
                </a:ext>
              </a:extLst>
            </p:cNvPr>
            <p:cNvGrpSpPr/>
            <p:nvPr/>
          </p:nvGrpSpPr>
          <p:grpSpPr>
            <a:xfrm>
              <a:off x="3338319" y="1485554"/>
              <a:ext cx="419100" cy="857250"/>
              <a:chOff x="3338319" y="1485554"/>
              <a:chExt cx="419100" cy="857250"/>
            </a:xfrm>
            <a:solidFill>
              <a:srgbClr val="C00000"/>
            </a:solidFill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8691D5DC-9D7E-21FD-BEC7-9CD8E41889A1}"/>
                  </a:ext>
                </a:extLst>
              </p:cNvPr>
              <p:cNvSpPr/>
              <p:nvPr/>
            </p:nvSpPr>
            <p:spPr>
              <a:xfrm>
                <a:off x="3471669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D182055C-4FA3-BB87-54CD-41A068AEED61}"/>
                  </a:ext>
                </a:extLst>
              </p:cNvPr>
              <p:cNvSpPr/>
              <p:nvPr/>
            </p:nvSpPr>
            <p:spPr>
              <a:xfrm>
                <a:off x="3338319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5" name="Content Placeholder 6" descr="Man with solid fill">
              <a:extLst>
                <a:ext uri="{FF2B5EF4-FFF2-40B4-BE49-F238E27FC236}">
                  <a16:creationId xmlns:a16="http://schemas.microsoft.com/office/drawing/2014/main" id="{2816ECE4-CB2A-053A-F545-4334BA4E91B9}"/>
                </a:ext>
              </a:extLst>
            </p:cNvPr>
            <p:cNvGrpSpPr/>
            <p:nvPr/>
          </p:nvGrpSpPr>
          <p:grpSpPr>
            <a:xfrm>
              <a:off x="3338319" y="2399954"/>
              <a:ext cx="419100" cy="857250"/>
              <a:chOff x="3338319" y="2399954"/>
              <a:chExt cx="419100" cy="857250"/>
            </a:xfrm>
            <a:solidFill>
              <a:srgbClr val="000000"/>
            </a:solidFill>
          </p:grpSpPr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2F2C721D-C24A-6CA9-2D91-F1A156A7018F}"/>
                  </a:ext>
                </a:extLst>
              </p:cNvPr>
              <p:cNvSpPr/>
              <p:nvPr/>
            </p:nvSpPr>
            <p:spPr>
              <a:xfrm>
                <a:off x="3471669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BB388D64-2B24-548E-8839-9743233DE42E}"/>
                  </a:ext>
                </a:extLst>
              </p:cNvPr>
              <p:cNvSpPr/>
              <p:nvPr/>
            </p:nvSpPr>
            <p:spPr>
              <a:xfrm>
                <a:off x="3338319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8" name="Content Placeholder 6" descr="Man with solid fill">
              <a:extLst>
                <a:ext uri="{FF2B5EF4-FFF2-40B4-BE49-F238E27FC236}">
                  <a16:creationId xmlns:a16="http://schemas.microsoft.com/office/drawing/2014/main" id="{CBF3C24F-4A20-26BD-D4FD-1EDEAE026D89}"/>
                </a:ext>
              </a:extLst>
            </p:cNvPr>
            <p:cNvGrpSpPr/>
            <p:nvPr/>
          </p:nvGrpSpPr>
          <p:grpSpPr>
            <a:xfrm>
              <a:off x="3338319" y="3314354"/>
              <a:ext cx="419100" cy="857250"/>
              <a:chOff x="3338319" y="3314354"/>
              <a:chExt cx="419100" cy="857250"/>
            </a:xfrm>
            <a:solidFill>
              <a:srgbClr val="C00000"/>
            </a:solidFill>
          </p:grpSpPr>
          <p:sp>
            <p:nvSpPr>
              <p:cNvPr id="219" name="Freeform 218">
                <a:extLst>
                  <a:ext uri="{FF2B5EF4-FFF2-40B4-BE49-F238E27FC236}">
                    <a16:creationId xmlns:a16="http://schemas.microsoft.com/office/drawing/2014/main" id="{F6BC32DB-28FC-1A58-745D-0C2F82700CA9}"/>
                  </a:ext>
                </a:extLst>
              </p:cNvPr>
              <p:cNvSpPr/>
              <p:nvPr/>
            </p:nvSpPr>
            <p:spPr>
              <a:xfrm>
                <a:off x="3471669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 219">
                <a:extLst>
                  <a:ext uri="{FF2B5EF4-FFF2-40B4-BE49-F238E27FC236}">
                    <a16:creationId xmlns:a16="http://schemas.microsoft.com/office/drawing/2014/main" id="{7722751E-84F1-132D-5820-B7CBAE67E0E7}"/>
                  </a:ext>
                </a:extLst>
              </p:cNvPr>
              <p:cNvSpPr/>
              <p:nvPr/>
            </p:nvSpPr>
            <p:spPr>
              <a:xfrm>
                <a:off x="3338319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1" name="Content Placeholder 6" descr="Man with solid fill">
              <a:extLst>
                <a:ext uri="{FF2B5EF4-FFF2-40B4-BE49-F238E27FC236}">
                  <a16:creationId xmlns:a16="http://schemas.microsoft.com/office/drawing/2014/main" id="{57AEA406-50CE-0253-A4B4-F88B7D1DFFC5}"/>
                </a:ext>
              </a:extLst>
            </p:cNvPr>
            <p:cNvGrpSpPr/>
            <p:nvPr/>
          </p:nvGrpSpPr>
          <p:grpSpPr>
            <a:xfrm>
              <a:off x="3338319" y="4228754"/>
              <a:ext cx="419100" cy="857250"/>
              <a:chOff x="3338319" y="4228754"/>
              <a:chExt cx="419100" cy="857250"/>
            </a:xfrm>
            <a:solidFill>
              <a:srgbClr val="000000"/>
            </a:solidFill>
          </p:grpSpPr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91494B51-0BD3-7D42-211B-A7CA8ED85854}"/>
                  </a:ext>
                </a:extLst>
              </p:cNvPr>
              <p:cNvSpPr/>
              <p:nvPr/>
            </p:nvSpPr>
            <p:spPr>
              <a:xfrm>
                <a:off x="3471669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5BF8E4BC-E8F6-6C1D-57F9-6F072ADBAFC5}"/>
                  </a:ext>
                </a:extLst>
              </p:cNvPr>
              <p:cNvSpPr/>
              <p:nvPr/>
            </p:nvSpPr>
            <p:spPr>
              <a:xfrm>
                <a:off x="3338319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4" name="Content Placeholder 6" descr="Man with solid fill">
              <a:extLst>
                <a:ext uri="{FF2B5EF4-FFF2-40B4-BE49-F238E27FC236}">
                  <a16:creationId xmlns:a16="http://schemas.microsoft.com/office/drawing/2014/main" id="{33762E84-C28B-9FF7-0506-103D4A383744}"/>
                </a:ext>
              </a:extLst>
            </p:cNvPr>
            <p:cNvGrpSpPr/>
            <p:nvPr/>
          </p:nvGrpSpPr>
          <p:grpSpPr>
            <a:xfrm>
              <a:off x="3338319" y="5143154"/>
              <a:ext cx="419100" cy="857250"/>
              <a:chOff x="3338319" y="5143154"/>
              <a:chExt cx="419100" cy="857250"/>
            </a:xfrm>
            <a:solidFill>
              <a:srgbClr val="C00000"/>
            </a:solidFill>
          </p:grpSpPr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83687B6F-4B49-BD58-5E9D-E63E45F0D741}"/>
                  </a:ext>
                </a:extLst>
              </p:cNvPr>
              <p:cNvSpPr/>
              <p:nvPr/>
            </p:nvSpPr>
            <p:spPr>
              <a:xfrm>
                <a:off x="3471669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2B5FD802-40BD-FDC2-D439-5F363149E92E}"/>
                  </a:ext>
                </a:extLst>
              </p:cNvPr>
              <p:cNvSpPr/>
              <p:nvPr/>
            </p:nvSpPr>
            <p:spPr>
              <a:xfrm>
                <a:off x="3338319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7" name="Content Placeholder 6" descr="Man with solid fill">
              <a:extLst>
                <a:ext uri="{FF2B5EF4-FFF2-40B4-BE49-F238E27FC236}">
                  <a16:creationId xmlns:a16="http://schemas.microsoft.com/office/drawing/2014/main" id="{182F607D-4DA2-BAED-2E35-D83EC2C3CAA3}"/>
                </a:ext>
              </a:extLst>
            </p:cNvPr>
            <p:cNvGrpSpPr/>
            <p:nvPr/>
          </p:nvGrpSpPr>
          <p:grpSpPr>
            <a:xfrm>
              <a:off x="3795519" y="571154"/>
              <a:ext cx="419100" cy="857250"/>
              <a:chOff x="3795519" y="571154"/>
              <a:chExt cx="419100" cy="857250"/>
            </a:xfrm>
            <a:solidFill>
              <a:srgbClr val="000000"/>
            </a:solidFill>
          </p:grpSpPr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FFBDB8D5-C396-80BF-E2C2-411B097C3A3E}"/>
                  </a:ext>
                </a:extLst>
              </p:cNvPr>
              <p:cNvSpPr/>
              <p:nvPr/>
            </p:nvSpPr>
            <p:spPr>
              <a:xfrm>
                <a:off x="3928869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62F02109-07F6-44C6-077F-66C09049839E}"/>
                  </a:ext>
                </a:extLst>
              </p:cNvPr>
              <p:cNvSpPr/>
              <p:nvPr/>
            </p:nvSpPr>
            <p:spPr>
              <a:xfrm>
                <a:off x="3795519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0" name="Content Placeholder 6" descr="Man with solid fill">
              <a:extLst>
                <a:ext uri="{FF2B5EF4-FFF2-40B4-BE49-F238E27FC236}">
                  <a16:creationId xmlns:a16="http://schemas.microsoft.com/office/drawing/2014/main" id="{BCEDC1B7-D737-AF29-B7F8-8F28D946E900}"/>
                </a:ext>
              </a:extLst>
            </p:cNvPr>
            <p:cNvGrpSpPr/>
            <p:nvPr/>
          </p:nvGrpSpPr>
          <p:grpSpPr>
            <a:xfrm>
              <a:off x="3795519" y="1485554"/>
              <a:ext cx="419100" cy="857250"/>
              <a:chOff x="3795519" y="1485554"/>
              <a:chExt cx="419100" cy="857250"/>
            </a:xfrm>
            <a:solidFill>
              <a:srgbClr val="0070C0"/>
            </a:solidFill>
          </p:grpSpPr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F2809852-EEC6-A3E9-2E89-F3C28F059DF6}"/>
                  </a:ext>
                </a:extLst>
              </p:cNvPr>
              <p:cNvSpPr/>
              <p:nvPr/>
            </p:nvSpPr>
            <p:spPr>
              <a:xfrm>
                <a:off x="3928869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DB7EE24E-AF78-F2E6-6564-6A72DF2CE664}"/>
                  </a:ext>
                </a:extLst>
              </p:cNvPr>
              <p:cNvSpPr/>
              <p:nvPr/>
            </p:nvSpPr>
            <p:spPr>
              <a:xfrm>
                <a:off x="3795519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3" name="Content Placeholder 6" descr="Man with solid fill">
              <a:extLst>
                <a:ext uri="{FF2B5EF4-FFF2-40B4-BE49-F238E27FC236}">
                  <a16:creationId xmlns:a16="http://schemas.microsoft.com/office/drawing/2014/main" id="{A999D66C-BFCB-0CD7-7524-85C5CD431D5B}"/>
                </a:ext>
              </a:extLst>
            </p:cNvPr>
            <p:cNvGrpSpPr/>
            <p:nvPr/>
          </p:nvGrpSpPr>
          <p:grpSpPr>
            <a:xfrm>
              <a:off x="3795519" y="2399954"/>
              <a:ext cx="419100" cy="857250"/>
              <a:chOff x="3795519" y="2399954"/>
              <a:chExt cx="419100" cy="857250"/>
            </a:xfrm>
            <a:solidFill>
              <a:srgbClr val="0070C0"/>
            </a:solidFill>
          </p:grpSpPr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EAEBD562-CD6D-7B10-A4F2-4B009DD346A4}"/>
                  </a:ext>
                </a:extLst>
              </p:cNvPr>
              <p:cNvSpPr/>
              <p:nvPr/>
            </p:nvSpPr>
            <p:spPr>
              <a:xfrm>
                <a:off x="3928869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2BFD26E7-EB41-8D04-CEDB-07430B8CFFD4}"/>
                  </a:ext>
                </a:extLst>
              </p:cNvPr>
              <p:cNvSpPr/>
              <p:nvPr/>
            </p:nvSpPr>
            <p:spPr>
              <a:xfrm>
                <a:off x="3795519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6" name="Content Placeholder 6" descr="Man with solid fill">
              <a:extLst>
                <a:ext uri="{FF2B5EF4-FFF2-40B4-BE49-F238E27FC236}">
                  <a16:creationId xmlns:a16="http://schemas.microsoft.com/office/drawing/2014/main" id="{B1BF876C-F354-815A-6B93-097C52779709}"/>
                </a:ext>
              </a:extLst>
            </p:cNvPr>
            <p:cNvGrpSpPr/>
            <p:nvPr/>
          </p:nvGrpSpPr>
          <p:grpSpPr>
            <a:xfrm>
              <a:off x="3795519" y="3314354"/>
              <a:ext cx="419100" cy="857250"/>
              <a:chOff x="3795519" y="3314354"/>
              <a:chExt cx="419100" cy="857250"/>
            </a:xfrm>
            <a:solidFill>
              <a:srgbClr val="000000"/>
            </a:solidFill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82BC0764-3B56-741A-BDA7-8F3FCB693503}"/>
                  </a:ext>
                </a:extLst>
              </p:cNvPr>
              <p:cNvSpPr/>
              <p:nvPr/>
            </p:nvSpPr>
            <p:spPr>
              <a:xfrm>
                <a:off x="3928869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E4BDE476-117A-2998-65CA-654CB11E1F34}"/>
                  </a:ext>
                </a:extLst>
              </p:cNvPr>
              <p:cNvSpPr/>
              <p:nvPr/>
            </p:nvSpPr>
            <p:spPr>
              <a:xfrm>
                <a:off x="3795519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9" name="Content Placeholder 6" descr="Man with solid fill">
              <a:extLst>
                <a:ext uri="{FF2B5EF4-FFF2-40B4-BE49-F238E27FC236}">
                  <a16:creationId xmlns:a16="http://schemas.microsoft.com/office/drawing/2014/main" id="{154D959C-DF8B-2714-DE8F-6D1D16EFDD50}"/>
                </a:ext>
              </a:extLst>
            </p:cNvPr>
            <p:cNvGrpSpPr/>
            <p:nvPr/>
          </p:nvGrpSpPr>
          <p:grpSpPr>
            <a:xfrm>
              <a:off x="3795519" y="4228754"/>
              <a:ext cx="419100" cy="857250"/>
              <a:chOff x="3795519" y="4228754"/>
              <a:chExt cx="419100" cy="857250"/>
            </a:xfrm>
            <a:solidFill>
              <a:srgbClr val="000000"/>
            </a:solidFill>
          </p:grpSpPr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DC162310-A731-FEC1-C87A-E68F958E4825}"/>
                  </a:ext>
                </a:extLst>
              </p:cNvPr>
              <p:cNvSpPr/>
              <p:nvPr/>
            </p:nvSpPr>
            <p:spPr>
              <a:xfrm>
                <a:off x="3928869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 240">
                <a:extLst>
                  <a:ext uri="{FF2B5EF4-FFF2-40B4-BE49-F238E27FC236}">
                    <a16:creationId xmlns:a16="http://schemas.microsoft.com/office/drawing/2014/main" id="{810F379C-0161-F60C-6467-19DF1AFDCD30}"/>
                  </a:ext>
                </a:extLst>
              </p:cNvPr>
              <p:cNvSpPr/>
              <p:nvPr/>
            </p:nvSpPr>
            <p:spPr>
              <a:xfrm>
                <a:off x="3795519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2" name="Content Placeholder 6" descr="Man with solid fill">
              <a:extLst>
                <a:ext uri="{FF2B5EF4-FFF2-40B4-BE49-F238E27FC236}">
                  <a16:creationId xmlns:a16="http://schemas.microsoft.com/office/drawing/2014/main" id="{3DA8725D-8E16-74DA-516E-1832CFACF8D6}"/>
                </a:ext>
              </a:extLst>
            </p:cNvPr>
            <p:cNvGrpSpPr/>
            <p:nvPr/>
          </p:nvGrpSpPr>
          <p:grpSpPr>
            <a:xfrm>
              <a:off x="3795519" y="5143154"/>
              <a:ext cx="419100" cy="857250"/>
              <a:chOff x="3795519" y="5143154"/>
              <a:chExt cx="419100" cy="857250"/>
            </a:xfrm>
            <a:solidFill>
              <a:srgbClr val="000000"/>
            </a:solidFill>
          </p:grpSpPr>
          <p:sp>
            <p:nvSpPr>
              <p:cNvPr id="243" name="Freeform 242">
                <a:extLst>
                  <a:ext uri="{FF2B5EF4-FFF2-40B4-BE49-F238E27FC236}">
                    <a16:creationId xmlns:a16="http://schemas.microsoft.com/office/drawing/2014/main" id="{416302CF-A10C-2718-6DB7-6D30AF1D62A6}"/>
                  </a:ext>
                </a:extLst>
              </p:cNvPr>
              <p:cNvSpPr/>
              <p:nvPr/>
            </p:nvSpPr>
            <p:spPr>
              <a:xfrm>
                <a:off x="3928869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 243">
                <a:extLst>
                  <a:ext uri="{FF2B5EF4-FFF2-40B4-BE49-F238E27FC236}">
                    <a16:creationId xmlns:a16="http://schemas.microsoft.com/office/drawing/2014/main" id="{BFCA9C21-2FE9-5150-D9A3-83E8F581C8BF}"/>
                  </a:ext>
                </a:extLst>
              </p:cNvPr>
              <p:cNvSpPr/>
              <p:nvPr/>
            </p:nvSpPr>
            <p:spPr>
              <a:xfrm>
                <a:off x="3795519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5" name="Content Placeholder 6" descr="Man with solid fill">
              <a:extLst>
                <a:ext uri="{FF2B5EF4-FFF2-40B4-BE49-F238E27FC236}">
                  <a16:creationId xmlns:a16="http://schemas.microsoft.com/office/drawing/2014/main" id="{F0F8042B-B65A-8F91-C83A-1143F617C27A}"/>
                </a:ext>
              </a:extLst>
            </p:cNvPr>
            <p:cNvGrpSpPr/>
            <p:nvPr/>
          </p:nvGrpSpPr>
          <p:grpSpPr>
            <a:xfrm>
              <a:off x="4229350" y="571154"/>
              <a:ext cx="419100" cy="857250"/>
              <a:chOff x="4229350" y="571154"/>
              <a:chExt cx="419100" cy="857250"/>
            </a:xfrm>
            <a:solidFill>
              <a:srgbClr val="000000"/>
            </a:solidFill>
          </p:grpSpPr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FE53A2E0-43C1-392C-4857-E89F0FE4AD95}"/>
                  </a:ext>
                </a:extLst>
              </p:cNvPr>
              <p:cNvSpPr/>
              <p:nvPr/>
            </p:nvSpPr>
            <p:spPr>
              <a:xfrm>
                <a:off x="4362700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212C416B-51CF-DF92-E333-232620E42093}"/>
                  </a:ext>
                </a:extLst>
              </p:cNvPr>
              <p:cNvSpPr/>
              <p:nvPr/>
            </p:nvSpPr>
            <p:spPr>
              <a:xfrm>
                <a:off x="4229350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8" name="Content Placeholder 6" descr="Man with solid fill">
              <a:extLst>
                <a:ext uri="{FF2B5EF4-FFF2-40B4-BE49-F238E27FC236}">
                  <a16:creationId xmlns:a16="http://schemas.microsoft.com/office/drawing/2014/main" id="{0B8A8468-79B0-1C0D-CC18-A178A02572A3}"/>
                </a:ext>
              </a:extLst>
            </p:cNvPr>
            <p:cNvGrpSpPr/>
            <p:nvPr/>
          </p:nvGrpSpPr>
          <p:grpSpPr>
            <a:xfrm>
              <a:off x="4229350" y="1485554"/>
              <a:ext cx="419100" cy="857250"/>
              <a:chOff x="4229350" y="1485554"/>
              <a:chExt cx="419100" cy="857250"/>
            </a:xfrm>
            <a:solidFill>
              <a:srgbClr val="000000"/>
            </a:solidFill>
          </p:grpSpPr>
          <p:sp>
            <p:nvSpPr>
              <p:cNvPr id="249" name="Freeform 248">
                <a:extLst>
                  <a:ext uri="{FF2B5EF4-FFF2-40B4-BE49-F238E27FC236}">
                    <a16:creationId xmlns:a16="http://schemas.microsoft.com/office/drawing/2014/main" id="{7B776D01-1FD3-1F7C-6018-6F928C5745CF}"/>
                  </a:ext>
                </a:extLst>
              </p:cNvPr>
              <p:cNvSpPr/>
              <p:nvPr/>
            </p:nvSpPr>
            <p:spPr>
              <a:xfrm>
                <a:off x="4362700" y="14855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 249">
                <a:extLst>
                  <a:ext uri="{FF2B5EF4-FFF2-40B4-BE49-F238E27FC236}">
                    <a16:creationId xmlns:a16="http://schemas.microsoft.com/office/drawing/2014/main" id="{55B09608-D1BA-522C-AACD-610878A2C785}"/>
                  </a:ext>
                </a:extLst>
              </p:cNvPr>
              <p:cNvSpPr/>
              <p:nvPr/>
            </p:nvSpPr>
            <p:spPr>
              <a:xfrm>
                <a:off x="4229350" y="16570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1" name="Content Placeholder 6" descr="Man with solid fill">
              <a:extLst>
                <a:ext uri="{FF2B5EF4-FFF2-40B4-BE49-F238E27FC236}">
                  <a16:creationId xmlns:a16="http://schemas.microsoft.com/office/drawing/2014/main" id="{27E43B1F-F731-D052-FF60-A47630D0BB8C}"/>
                </a:ext>
              </a:extLst>
            </p:cNvPr>
            <p:cNvGrpSpPr/>
            <p:nvPr/>
          </p:nvGrpSpPr>
          <p:grpSpPr>
            <a:xfrm>
              <a:off x="4229350" y="2399954"/>
              <a:ext cx="419100" cy="857250"/>
              <a:chOff x="4229350" y="2399954"/>
              <a:chExt cx="419100" cy="857250"/>
            </a:xfrm>
            <a:solidFill>
              <a:srgbClr val="000000"/>
            </a:solidFill>
          </p:grpSpPr>
          <p:sp>
            <p:nvSpPr>
              <p:cNvPr id="252" name="Freeform 251">
                <a:extLst>
                  <a:ext uri="{FF2B5EF4-FFF2-40B4-BE49-F238E27FC236}">
                    <a16:creationId xmlns:a16="http://schemas.microsoft.com/office/drawing/2014/main" id="{D3A53DE7-FC86-9D0E-6E74-EF5AE9834E6F}"/>
                  </a:ext>
                </a:extLst>
              </p:cNvPr>
              <p:cNvSpPr/>
              <p:nvPr/>
            </p:nvSpPr>
            <p:spPr>
              <a:xfrm>
                <a:off x="4362700" y="23999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 252">
                <a:extLst>
                  <a:ext uri="{FF2B5EF4-FFF2-40B4-BE49-F238E27FC236}">
                    <a16:creationId xmlns:a16="http://schemas.microsoft.com/office/drawing/2014/main" id="{FB45D7F2-4323-28C8-A73E-5D767380EE7F}"/>
                  </a:ext>
                </a:extLst>
              </p:cNvPr>
              <p:cNvSpPr/>
              <p:nvPr/>
            </p:nvSpPr>
            <p:spPr>
              <a:xfrm>
                <a:off x="4229350" y="25714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4" name="Content Placeholder 6" descr="Man with solid fill">
              <a:extLst>
                <a:ext uri="{FF2B5EF4-FFF2-40B4-BE49-F238E27FC236}">
                  <a16:creationId xmlns:a16="http://schemas.microsoft.com/office/drawing/2014/main" id="{F1F3CE9E-6091-5F24-1F6D-CBBCD8E04E66}"/>
                </a:ext>
              </a:extLst>
            </p:cNvPr>
            <p:cNvGrpSpPr/>
            <p:nvPr/>
          </p:nvGrpSpPr>
          <p:grpSpPr>
            <a:xfrm>
              <a:off x="4229350" y="3314354"/>
              <a:ext cx="419100" cy="857250"/>
              <a:chOff x="4229350" y="3314354"/>
              <a:chExt cx="419100" cy="857250"/>
            </a:xfrm>
            <a:solidFill>
              <a:srgbClr val="000000"/>
            </a:solidFill>
          </p:grpSpPr>
          <p:sp>
            <p:nvSpPr>
              <p:cNvPr id="255" name="Freeform 254">
                <a:extLst>
                  <a:ext uri="{FF2B5EF4-FFF2-40B4-BE49-F238E27FC236}">
                    <a16:creationId xmlns:a16="http://schemas.microsoft.com/office/drawing/2014/main" id="{25A2599F-01BD-DED8-FAC5-1F0B67479018}"/>
                  </a:ext>
                </a:extLst>
              </p:cNvPr>
              <p:cNvSpPr/>
              <p:nvPr/>
            </p:nvSpPr>
            <p:spPr>
              <a:xfrm>
                <a:off x="4362700" y="33143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 255">
                <a:extLst>
                  <a:ext uri="{FF2B5EF4-FFF2-40B4-BE49-F238E27FC236}">
                    <a16:creationId xmlns:a16="http://schemas.microsoft.com/office/drawing/2014/main" id="{C97B106A-9308-B3AD-2D93-B080BD43C81A}"/>
                  </a:ext>
                </a:extLst>
              </p:cNvPr>
              <p:cNvSpPr/>
              <p:nvPr/>
            </p:nvSpPr>
            <p:spPr>
              <a:xfrm>
                <a:off x="4229350" y="34858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7" name="Content Placeholder 6" descr="Man with solid fill">
              <a:extLst>
                <a:ext uri="{FF2B5EF4-FFF2-40B4-BE49-F238E27FC236}">
                  <a16:creationId xmlns:a16="http://schemas.microsoft.com/office/drawing/2014/main" id="{0254459B-7669-C970-B064-9D9D7CC538AE}"/>
                </a:ext>
              </a:extLst>
            </p:cNvPr>
            <p:cNvGrpSpPr/>
            <p:nvPr/>
          </p:nvGrpSpPr>
          <p:grpSpPr>
            <a:xfrm>
              <a:off x="4229350" y="4228754"/>
              <a:ext cx="419100" cy="857250"/>
              <a:chOff x="4229350" y="4228754"/>
              <a:chExt cx="419100" cy="857250"/>
            </a:xfrm>
            <a:solidFill>
              <a:srgbClr val="0070C0"/>
            </a:solidFill>
          </p:grpSpPr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CE603019-AC0F-E849-D897-A05A6A76CA3F}"/>
                  </a:ext>
                </a:extLst>
              </p:cNvPr>
              <p:cNvSpPr/>
              <p:nvPr/>
            </p:nvSpPr>
            <p:spPr>
              <a:xfrm>
                <a:off x="4362700" y="42287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446D3077-77F5-74A4-A9B8-894109926862}"/>
                  </a:ext>
                </a:extLst>
              </p:cNvPr>
              <p:cNvSpPr/>
              <p:nvPr/>
            </p:nvSpPr>
            <p:spPr>
              <a:xfrm>
                <a:off x="4229350" y="44002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0" name="Content Placeholder 6" descr="Man with solid fill">
              <a:extLst>
                <a:ext uri="{FF2B5EF4-FFF2-40B4-BE49-F238E27FC236}">
                  <a16:creationId xmlns:a16="http://schemas.microsoft.com/office/drawing/2014/main" id="{BC6A742A-936C-4BAF-E035-08C16396B62D}"/>
                </a:ext>
              </a:extLst>
            </p:cNvPr>
            <p:cNvGrpSpPr/>
            <p:nvPr/>
          </p:nvGrpSpPr>
          <p:grpSpPr>
            <a:xfrm>
              <a:off x="4229350" y="5143154"/>
              <a:ext cx="419100" cy="857250"/>
              <a:chOff x="4229350" y="5143154"/>
              <a:chExt cx="419100" cy="857250"/>
            </a:xfrm>
            <a:solidFill>
              <a:srgbClr val="000000"/>
            </a:solidFill>
          </p:grpSpPr>
          <p:sp>
            <p:nvSpPr>
              <p:cNvPr id="261" name="Freeform 260">
                <a:extLst>
                  <a:ext uri="{FF2B5EF4-FFF2-40B4-BE49-F238E27FC236}">
                    <a16:creationId xmlns:a16="http://schemas.microsoft.com/office/drawing/2014/main" id="{6369F81E-0FBC-66D9-B09D-25E494BA831E}"/>
                  </a:ext>
                </a:extLst>
              </p:cNvPr>
              <p:cNvSpPr/>
              <p:nvPr/>
            </p:nvSpPr>
            <p:spPr>
              <a:xfrm>
                <a:off x="4362700" y="5143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 261">
                <a:extLst>
                  <a:ext uri="{FF2B5EF4-FFF2-40B4-BE49-F238E27FC236}">
                    <a16:creationId xmlns:a16="http://schemas.microsoft.com/office/drawing/2014/main" id="{ADF40D1B-C624-1E58-E013-F8A50137A829}"/>
                  </a:ext>
                </a:extLst>
              </p:cNvPr>
              <p:cNvSpPr/>
              <p:nvPr/>
            </p:nvSpPr>
            <p:spPr>
              <a:xfrm>
                <a:off x="4229350" y="5314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3" name="Content Placeholder 6" descr="Man with solid fill">
              <a:extLst>
                <a:ext uri="{FF2B5EF4-FFF2-40B4-BE49-F238E27FC236}">
                  <a16:creationId xmlns:a16="http://schemas.microsoft.com/office/drawing/2014/main" id="{FFF70A6E-4A1F-C64A-07ED-5196A1DE32CF}"/>
                </a:ext>
              </a:extLst>
            </p:cNvPr>
            <p:cNvGrpSpPr/>
            <p:nvPr/>
          </p:nvGrpSpPr>
          <p:grpSpPr>
            <a:xfrm>
              <a:off x="4663183" y="554222"/>
              <a:ext cx="419100" cy="857250"/>
              <a:chOff x="4663183" y="554222"/>
              <a:chExt cx="419100" cy="857250"/>
            </a:xfrm>
            <a:solidFill>
              <a:srgbClr val="0070C0"/>
            </a:solidFill>
          </p:grpSpPr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41E5003D-9D43-CDB9-2632-4354B30C5E14}"/>
                  </a:ext>
                </a:extLst>
              </p:cNvPr>
              <p:cNvSpPr/>
              <p:nvPr/>
            </p:nvSpPr>
            <p:spPr>
              <a:xfrm>
                <a:off x="4796533" y="5542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id="{68C47BE6-B939-33E9-B765-C8D449DAD156}"/>
                  </a:ext>
                </a:extLst>
              </p:cNvPr>
              <p:cNvSpPr/>
              <p:nvPr/>
            </p:nvSpPr>
            <p:spPr>
              <a:xfrm>
                <a:off x="4663183" y="7256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6" name="Content Placeholder 6" descr="Man with solid fill">
              <a:extLst>
                <a:ext uri="{FF2B5EF4-FFF2-40B4-BE49-F238E27FC236}">
                  <a16:creationId xmlns:a16="http://schemas.microsoft.com/office/drawing/2014/main" id="{133AB480-F62D-DE30-40A0-9C0419CDFEBE}"/>
                </a:ext>
              </a:extLst>
            </p:cNvPr>
            <p:cNvGrpSpPr/>
            <p:nvPr/>
          </p:nvGrpSpPr>
          <p:grpSpPr>
            <a:xfrm>
              <a:off x="4663183" y="1468622"/>
              <a:ext cx="419100" cy="857250"/>
              <a:chOff x="4663183" y="1468622"/>
              <a:chExt cx="419100" cy="857250"/>
            </a:xfrm>
            <a:solidFill>
              <a:srgbClr val="000000"/>
            </a:solidFill>
          </p:grpSpPr>
          <p:sp>
            <p:nvSpPr>
              <p:cNvPr id="267" name="Freeform 266">
                <a:extLst>
                  <a:ext uri="{FF2B5EF4-FFF2-40B4-BE49-F238E27FC236}">
                    <a16:creationId xmlns:a16="http://schemas.microsoft.com/office/drawing/2014/main" id="{9E3515D4-DE15-967F-C9E3-A86CCDA59CC3}"/>
                  </a:ext>
                </a:extLst>
              </p:cNvPr>
              <p:cNvSpPr/>
              <p:nvPr/>
            </p:nvSpPr>
            <p:spPr>
              <a:xfrm>
                <a:off x="4796533" y="14686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2F1CA610-4BC7-5613-6078-6ADFB3796E6D}"/>
                  </a:ext>
                </a:extLst>
              </p:cNvPr>
              <p:cNvSpPr/>
              <p:nvPr/>
            </p:nvSpPr>
            <p:spPr>
              <a:xfrm>
                <a:off x="4663183" y="16400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9" name="Content Placeholder 6" descr="Man with solid fill">
              <a:extLst>
                <a:ext uri="{FF2B5EF4-FFF2-40B4-BE49-F238E27FC236}">
                  <a16:creationId xmlns:a16="http://schemas.microsoft.com/office/drawing/2014/main" id="{AAC872E2-70BE-460F-4E2E-1FBBC96B08B8}"/>
                </a:ext>
              </a:extLst>
            </p:cNvPr>
            <p:cNvGrpSpPr/>
            <p:nvPr/>
          </p:nvGrpSpPr>
          <p:grpSpPr>
            <a:xfrm>
              <a:off x="4663183" y="2383022"/>
              <a:ext cx="419100" cy="857250"/>
              <a:chOff x="4663183" y="2383022"/>
              <a:chExt cx="419100" cy="857250"/>
            </a:xfrm>
            <a:solidFill>
              <a:srgbClr val="C00000"/>
            </a:solidFill>
          </p:grpSpPr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6D27E337-7803-F789-7F7E-6CE849542F9A}"/>
                  </a:ext>
                </a:extLst>
              </p:cNvPr>
              <p:cNvSpPr/>
              <p:nvPr/>
            </p:nvSpPr>
            <p:spPr>
              <a:xfrm>
                <a:off x="4796533" y="23830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E7734D46-90D7-6D92-7E47-5BF20A8A00CF}"/>
                  </a:ext>
                </a:extLst>
              </p:cNvPr>
              <p:cNvSpPr/>
              <p:nvPr/>
            </p:nvSpPr>
            <p:spPr>
              <a:xfrm>
                <a:off x="4663183" y="25544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2" name="Content Placeholder 6" descr="Man with solid fill">
              <a:extLst>
                <a:ext uri="{FF2B5EF4-FFF2-40B4-BE49-F238E27FC236}">
                  <a16:creationId xmlns:a16="http://schemas.microsoft.com/office/drawing/2014/main" id="{E1FA5EBF-8244-595A-D1B4-EB8CE0129CE9}"/>
                </a:ext>
              </a:extLst>
            </p:cNvPr>
            <p:cNvGrpSpPr/>
            <p:nvPr/>
          </p:nvGrpSpPr>
          <p:grpSpPr>
            <a:xfrm>
              <a:off x="4663183" y="3297422"/>
              <a:ext cx="419100" cy="857250"/>
              <a:chOff x="4663183" y="3297422"/>
              <a:chExt cx="419100" cy="857250"/>
            </a:xfrm>
            <a:solidFill>
              <a:srgbClr val="000000"/>
            </a:solidFill>
          </p:grpSpPr>
          <p:sp>
            <p:nvSpPr>
              <p:cNvPr id="273" name="Freeform 272">
                <a:extLst>
                  <a:ext uri="{FF2B5EF4-FFF2-40B4-BE49-F238E27FC236}">
                    <a16:creationId xmlns:a16="http://schemas.microsoft.com/office/drawing/2014/main" id="{D5C6F232-EBF3-40B3-DFC0-F163958E0BA4}"/>
                  </a:ext>
                </a:extLst>
              </p:cNvPr>
              <p:cNvSpPr/>
              <p:nvPr/>
            </p:nvSpPr>
            <p:spPr>
              <a:xfrm>
                <a:off x="4796533" y="32974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 273">
                <a:extLst>
                  <a:ext uri="{FF2B5EF4-FFF2-40B4-BE49-F238E27FC236}">
                    <a16:creationId xmlns:a16="http://schemas.microsoft.com/office/drawing/2014/main" id="{D20C8153-A0D1-846A-E047-9FD905A37692}"/>
                  </a:ext>
                </a:extLst>
              </p:cNvPr>
              <p:cNvSpPr/>
              <p:nvPr/>
            </p:nvSpPr>
            <p:spPr>
              <a:xfrm>
                <a:off x="4663183" y="34688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5" name="Content Placeholder 6" descr="Man with solid fill">
              <a:extLst>
                <a:ext uri="{FF2B5EF4-FFF2-40B4-BE49-F238E27FC236}">
                  <a16:creationId xmlns:a16="http://schemas.microsoft.com/office/drawing/2014/main" id="{28273086-7556-86B0-7AA9-334F1CF0DAC8}"/>
                </a:ext>
              </a:extLst>
            </p:cNvPr>
            <p:cNvGrpSpPr/>
            <p:nvPr/>
          </p:nvGrpSpPr>
          <p:grpSpPr>
            <a:xfrm>
              <a:off x="4663183" y="4211822"/>
              <a:ext cx="419100" cy="857250"/>
              <a:chOff x="4663183" y="4211822"/>
              <a:chExt cx="419100" cy="857250"/>
            </a:xfrm>
            <a:solidFill>
              <a:srgbClr val="000000"/>
            </a:solidFill>
          </p:grpSpPr>
          <p:sp>
            <p:nvSpPr>
              <p:cNvPr id="276" name="Freeform 275">
                <a:extLst>
                  <a:ext uri="{FF2B5EF4-FFF2-40B4-BE49-F238E27FC236}">
                    <a16:creationId xmlns:a16="http://schemas.microsoft.com/office/drawing/2014/main" id="{989B1C66-49CB-389C-40EF-A20085235679}"/>
                  </a:ext>
                </a:extLst>
              </p:cNvPr>
              <p:cNvSpPr/>
              <p:nvPr/>
            </p:nvSpPr>
            <p:spPr>
              <a:xfrm>
                <a:off x="4796533" y="42118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E8F449D9-78B8-29B7-619C-8E3AD49C4938}"/>
                  </a:ext>
                </a:extLst>
              </p:cNvPr>
              <p:cNvSpPr/>
              <p:nvPr/>
            </p:nvSpPr>
            <p:spPr>
              <a:xfrm>
                <a:off x="4663183" y="43832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8" name="Content Placeholder 6" descr="Man with solid fill">
              <a:extLst>
                <a:ext uri="{FF2B5EF4-FFF2-40B4-BE49-F238E27FC236}">
                  <a16:creationId xmlns:a16="http://schemas.microsoft.com/office/drawing/2014/main" id="{DE597F22-8787-D781-E5EA-A383CE3B26D5}"/>
                </a:ext>
              </a:extLst>
            </p:cNvPr>
            <p:cNvGrpSpPr/>
            <p:nvPr/>
          </p:nvGrpSpPr>
          <p:grpSpPr>
            <a:xfrm>
              <a:off x="4663183" y="5126222"/>
              <a:ext cx="419100" cy="857250"/>
              <a:chOff x="4663183" y="5126222"/>
              <a:chExt cx="419100" cy="857250"/>
            </a:xfrm>
            <a:solidFill>
              <a:srgbClr val="000000"/>
            </a:solidFill>
          </p:grpSpPr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216031B6-EC35-A968-EDD2-13228F87EAC9}"/>
                  </a:ext>
                </a:extLst>
              </p:cNvPr>
              <p:cNvSpPr/>
              <p:nvPr/>
            </p:nvSpPr>
            <p:spPr>
              <a:xfrm>
                <a:off x="4796533" y="51262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 279">
                <a:extLst>
                  <a:ext uri="{FF2B5EF4-FFF2-40B4-BE49-F238E27FC236}">
                    <a16:creationId xmlns:a16="http://schemas.microsoft.com/office/drawing/2014/main" id="{A12AB598-4D80-38C9-3341-DA84D965EE1D}"/>
                  </a:ext>
                </a:extLst>
              </p:cNvPr>
              <p:cNvSpPr/>
              <p:nvPr/>
            </p:nvSpPr>
            <p:spPr>
              <a:xfrm>
                <a:off x="4663183" y="52976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1" name="Content Placeholder 6" descr="Man with solid fill">
              <a:extLst>
                <a:ext uri="{FF2B5EF4-FFF2-40B4-BE49-F238E27FC236}">
                  <a16:creationId xmlns:a16="http://schemas.microsoft.com/office/drawing/2014/main" id="{2B4892AE-53B9-0043-52BE-DD3ECAFF7DC7}"/>
                </a:ext>
              </a:extLst>
            </p:cNvPr>
            <p:cNvGrpSpPr/>
            <p:nvPr/>
          </p:nvGrpSpPr>
          <p:grpSpPr>
            <a:xfrm>
              <a:off x="5120383" y="554222"/>
              <a:ext cx="419100" cy="857250"/>
              <a:chOff x="5120383" y="554222"/>
              <a:chExt cx="419100" cy="857250"/>
            </a:xfrm>
            <a:solidFill>
              <a:srgbClr val="000000"/>
            </a:solidFill>
          </p:grpSpPr>
          <p:sp>
            <p:nvSpPr>
              <p:cNvPr id="282" name="Freeform 281">
                <a:extLst>
                  <a:ext uri="{FF2B5EF4-FFF2-40B4-BE49-F238E27FC236}">
                    <a16:creationId xmlns:a16="http://schemas.microsoft.com/office/drawing/2014/main" id="{4BD21D30-DCDA-BCB1-C78D-FE5521F62648}"/>
                  </a:ext>
                </a:extLst>
              </p:cNvPr>
              <p:cNvSpPr/>
              <p:nvPr/>
            </p:nvSpPr>
            <p:spPr>
              <a:xfrm>
                <a:off x="5253733" y="5542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 282">
                <a:extLst>
                  <a:ext uri="{FF2B5EF4-FFF2-40B4-BE49-F238E27FC236}">
                    <a16:creationId xmlns:a16="http://schemas.microsoft.com/office/drawing/2014/main" id="{7E8828A1-0108-6B42-9BC5-110C4FE2EBB2}"/>
                  </a:ext>
                </a:extLst>
              </p:cNvPr>
              <p:cNvSpPr/>
              <p:nvPr/>
            </p:nvSpPr>
            <p:spPr>
              <a:xfrm>
                <a:off x="5120383" y="7256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4" name="Content Placeholder 6" descr="Man with solid fill">
              <a:extLst>
                <a:ext uri="{FF2B5EF4-FFF2-40B4-BE49-F238E27FC236}">
                  <a16:creationId xmlns:a16="http://schemas.microsoft.com/office/drawing/2014/main" id="{C0B31E8F-634C-3576-0E1D-F51E9C66F5D8}"/>
                </a:ext>
              </a:extLst>
            </p:cNvPr>
            <p:cNvGrpSpPr/>
            <p:nvPr/>
          </p:nvGrpSpPr>
          <p:grpSpPr>
            <a:xfrm>
              <a:off x="5120383" y="1468622"/>
              <a:ext cx="419100" cy="857250"/>
              <a:chOff x="5120383" y="1468622"/>
              <a:chExt cx="419100" cy="857250"/>
            </a:xfrm>
            <a:solidFill>
              <a:srgbClr val="000000"/>
            </a:solidFill>
          </p:grpSpPr>
          <p:sp>
            <p:nvSpPr>
              <p:cNvPr id="285" name="Freeform 284">
                <a:extLst>
                  <a:ext uri="{FF2B5EF4-FFF2-40B4-BE49-F238E27FC236}">
                    <a16:creationId xmlns:a16="http://schemas.microsoft.com/office/drawing/2014/main" id="{58D711C9-C7F3-D34C-E386-B56FAB9FAABB}"/>
                  </a:ext>
                </a:extLst>
              </p:cNvPr>
              <p:cNvSpPr/>
              <p:nvPr/>
            </p:nvSpPr>
            <p:spPr>
              <a:xfrm>
                <a:off x="5253733" y="14686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 285">
                <a:extLst>
                  <a:ext uri="{FF2B5EF4-FFF2-40B4-BE49-F238E27FC236}">
                    <a16:creationId xmlns:a16="http://schemas.microsoft.com/office/drawing/2014/main" id="{D614B96E-4FED-B1AD-E3CF-346F1A582548}"/>
                  </a:ext>
                </a:extLst>
              </p:cNvPr>
              <p:cNvSpPr/>
              <p:nvPr/>
            </p:nvSpPr>
            <p:spPr>
              <a:xfrm>
                <a:off x="5120383" y="16400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7" name="Content Placeholder 6" descr="Man with solid fill">
              <a:extLst>
                <a:ext uri="{FF2B5EF4-FFF2-40B4-BE49-F238E27FC236}">
                  <a16:creationId xmlns:a16="http://schemas.microsoft.com/office/drawing/2014/main" id="{84AC1265-195C-6261-20D5-BF79675BDF44}"/>
                </a:ext>
              </a:extLst>
            </p:cNvPr>
            <p:cNvGrpSpPr/>
            <p:nvPr/>
          </p:nvGrpSpPr>
          <p:grpSpPr>
            <a:xfrm>
              <a:off x="5120383" y="2383022"/>
              <a:ext cx="419100" cy="857250"/>
              <a:chOff x="5120383" y="2383022"/>
              <a:chExt cx="419100" cy="857250"/>
            </a:xfrm>
            <a:solidFill>
              <a:srgbClr val="000000"/>
            </a:solidFill>
          </p:grpSpPr>
          <p:sp>
            <p:nvSpPr>
              <p:cNvPr id="288" name="Freeform 287">
                <a:extLst>
                  <a:ext uri="{FF2B5EF4-FFF2-40B4-BE49-F238E27FC236}">
                    <a16:creationId xmlns:a16="http://schemas.microsoft.com/office/drawing/2014/main" id="{21982F5A-5F8B-C49C-DDFB-C91371C71A3E}"/>
                  </a:ext>
                </a:extLst>
              </p:cNvPr>
              <p:cNvSpPr/>
              <p:nvPr/>
            </p:nvSpPr>
            <p:spPr>
              <a:xfrm>
                <a:off x="5253733" y="23830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 288">
                <a:extLst>
                  <a:ext uri="{FF2B5EF4-FFF2-40B4-BE49-F238E27FC236}">
                    <a16:creationId xmlns:a16="http://schemas.microsoft.com/office/drawing/2014/main" id="{B44784A9-F9F5-C84C-F06F-095191898769}"/>
                  </a:ext>
                </a:extLst>
              </p:cNvPr>
              <p:cNvSpPr/>
              <p:nvPr/>
            </p:nvSpPr>
            <p:spPr>
              <a:xfrm>
                <a:off x="5120383" y="25544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0" name="Content Placeholder 6" descr="Man with solid fill">
              <a:extLst>
                <a:ext uri="{FF2B5EF4-FFF2-40B4-BE49-F238E27FC236}">
                  <a16:creationId xmlns:a16="http://schemas.microsoft.com/office/drawing/2014/main" id="{42599ECD-07F9-2623-761A-5E801C2BFF1B}"/>
                </a:ext>
              </a:extLst>
            </p:cNvPr>
            <p:cNvGrpSpPr/>
            <p:nvPr/>
          </p:nvGrpSpPr>
          <p:grpSpPr>
            <a:xfrm>
              <a:off x="5120383" y="3297422"/>
              <a:ext cx="419100" cy="857250"/>
              <a:chOff x="5120383" y="3297422"/>
              <a:chExt cx="419100" cy="857250"/>
            </a:xfrm>
            <a:solidFill>
              <a:srgbClr val="0070C0"/>
            </a:solidFill>
          </p:grpSpPr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96557060-9F53-864D-F91D-A846CD87047B}"/>
                  </a:ext>
                </a:extLst>
              </p:cNvPr>
              <p:cNvSpPr/>
              <p:nvPr/>
            </p:nvSpPr>
            <p:spPr>
              <a:xfrm>
                <a:off x="5253733" y="32974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CDF06197-25C0-E7CD-C656-75243B8A67A4}"/>
                  </a:ext>
                </a:extLst>
              </p:cNvPr>
              <p:cNvSpPr/>
              <p:nvPr/>
            </p:nvSpPr>
            <p:spPr>
              <a:xfrm>
                <a:off x="5120383" y="34688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3" name="Content Placeholder 6" descr="Man with solid fill">
              <a:extLst>
                <a:ext uri="{FF2B5EF4-FFF2-40B4-BE49-F238E27FC236}">
                  <a16:creationId xmlns:a16="http://schemas.microsoft.com/office/drawing/2014/main" id="{229BCDC2-E45F-9655-A066-6BD7242C76AD}"/>
                </a:ext>
              </a:extLst>
            </p:cNvPr>
            <p:cNvGrpSpPr/>
            <p:nvPr/>
          </p:nvGrpSpPr>
          <p:grpSpPr>
            <a:xfrm>
              <a:off x="5120383" y="4211822"/>
              <a:ext cx="419100" cy="857250"/>
              <a:chOff x="5120383" y="4211822"/>
              <a:chExt cx="419100" cy="857250"/>
            </a:xfrm>
            <a:solidFill>
              <a:srgbClr val="000000"/>
            </a:solidFill>
          </p:grpSpPr>
          <p:sp>
            <p:nvSpPr>
              <p:cNvPr id="294" name="Freeform 293">
                <a:extLst>
                  <a:ext uri="{FF2B5EF4-FFF2-40B4-BE49-F238E27FC236}">
                    <a16:creationId xmlns:a16="http://schemas.microsoft.com/office/drawing/2014/main" id="{11FDA52D-7E05-3E44-6333-8CD9C43F2371}"/>
                  </a:ext>
                </a:extLst>
              </p:cNvPr>
              <p:cNvSpPr/>
              <p:nvPr/>
            </p:nvSpPr>
            <p:spPr>
              <a:xfrm>
                <a:off x="5253733" y="42118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 294">
                <a:extLst>
                  <a:ext uri="{FF2B5EF4-FFF2-40B4-BE49-F238E27FC236}">
                    <a16:creationId xmlns:a16="http://schemas.microsoft.com/office/drawing/2014/main" id="{C4EE2078-4433-5F38-6C65-DE6F7BE4B1F3}"/>
                  </a:ext>
                </a:extLst>
              </p:cNvPr>
              <p:cNvSpPr/>
              <p:nvPr/>
            </p:nvSpPr>
            <p:spPr>
              <a:xfrm>
                <a:off x="5120383" y="43832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6" name="Content Placeholder 6" descr="Man with solid fill">
              <a:extLst>
                <a:ext uri="{FF2B5EF4-FFF2-40B4-BE49-F238E27FC236}">
                  <a16:creationId xmlns:a16="http://schemas.microsoft.com/office/drawing/2014/main" id="{D2E0616A-2107-6B7E-184F-B4BB5A6CC973}"/>
                </a:ext>
              </a:extLst>
            </p:cNvPr>
            <p:cNvGrpSpPr/>
            <p:nvPr/>
          </p:nvGrpSpPr>
          <p:grpSpPr>
            <a:xfrm>
              <a:off x="5120383" y="5126222"/>
              <a:ext cx="419100" cy="857250"/>
              <a:chOff x="5120383" y="5126222"/>
              <a:chExt cx="419100" cy="857250"/>
            </a:xfrm>
            <a:solidFill>
              <a:srgbClr val="C00000"/>
            </a:solidFill>
          </p:grpSpPr>
          <p:sp>
            <p:nvSpPr>
              <p:cNvPr id="297" name="Freeform 296">
                <a:extLst>
                  <a:ext uri="{FF2B5EF4-FFF2-40B4-BE49-F238E27FC236}">
                    <a16:creationId xmlns:a16="http://schemas.microsoft.com/office/drawing/2014/main" id="{D9426020-AC97-BFA9-06EE-CCA2BBEE4D39}"/>
                  </a:ext>
                </a:extLst>
              </p:cNvPr>
              <p:cNvSpPr/>
              <p:nvPr/>
            </p:nvSpPr>
            <p:spPr>
              <a:xfrm>
                <a:off x="5253733" y="5126222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 297">
                <a:extLst>
                  <a:ext uri="{FF2B5EF4-FFF2-40B4-BE49-F238E27FC236}">
                    <a16:creationId xmlns:a16="http://schemas.microsoft.com/office/drawing/2014/main" id="{45996304-012A-90D3-617A-5169B168A7C9}"/>
                  </a:ext>
                </a:extLst>
              </p:cNvPr>
              <p:cNvSpPr/>
              <p:nvPr/>
            </p:nvSpPr>
            <p:spPr>
              <a:xfrm>
                <a:off x="5120383" y="5297672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45BD14A-C3C6-B844-83AE-0E48EF981FE5}"/>
                </a:ext>
              </a:extLst>
            </p:cNvPr>
            <p:cNvCxnSpPr>
              <a:cxnSpLocks/>
            </p:cNvCxnSpPr>
            <p:nvPr/>
          </p:nvCxnSpPr>
          <p:spPr>
            <a:xfrm>
              <a:off x="5609336" y="712210"/>
              <a:ext cx="1270001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05705D1-BB7C-2B4B-BAF1-104E288EB57E}"/>
                    </a:ext>
                  </a:extLst>
                </p:cNvPr>
                <p:cNvSpPr txBox="1"/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Sample of red people</a:t>
                  </a:r>
                </a:p>
                <a:p>
                  <a:r>
                    <a:rPr lang="en-US" sz="2800" dirty="0">
                      <a:solidFill>
                        <a:srgbClr val="C0000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05705D1-BB7C-2B4B-BAF1-104E288EB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336" y="187131"/>
                  <a:ext cx="3399199" cy="954107"/>
                </a:xfrm>
                <a:prstGeom prst="rect">
                  <a:avLst/>
                </a:prstGeom>
                <a:blipFill>
                  <a:blip r:embed="rId3"/>
                  <a:stretch>
                    <a:fillRect l="-3321" t="-5063" b="-13924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1CEC383-8D51-C440-8009-0C7C202FBCDF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0" y="1880610"/>
              <a:ext cx="1270001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4EEA8EF-A3A4-214C-A785-7AC9139EF46D}"/>
                </a:ext>
              </a:extLst>
            </p:cNvPr>
            <p:cNvSpPr txBox="1"/>
            <p:nvPr/>
          </p:nvSpPr>
          <p:spPr>
            <a:xfrm>
              <a:off x="6828198" y="2457565"/>
              <a:ext cx="4250267" cy="4400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45" dirty="0">
                  <a:solidFill>
                    <a:srgbClr val="0070C0"/>
                  </a:solidFill>
                </a:rPr>
                <a:t>Heights of 10 people:</a:t>
              </a:r>
            </a:p>
            <a:p>
              <a:r>
                <a:rPr lang="en-US" sz="2545" dirty="0">
                  <a:solidFill>
                    <a:srgbClr val="0070C0"/>
                  </a:solidFill>
                </a:rPr>
                <a:t>64 inches</a:t>
              </a:r>
            </a:p>
            <a:p>
              <a:r>
                <a:rPr lang="en-US" sz="2545" dirty="0">
                  <a:solidFill>
                    <a:srgbClr val="0070C0"/>
                  </a:solidFill>
                </a:rPr>
                <a:t>67 inches</a:t>
              </a:r>
            </a:p>
            <a:p>
              <a:r>
                <a:rPr lang="en-US" sz="2545" dirty="0">
                  <a:solidFill>
                    <a:srgbClr val="0070C0"/>
                  </a:solidFill>
                </a:rPr>
                <a:t>66 inches</a:t>
              </a:r>
            </a:p>
            <a:p>
              <a:r>
                <a:rPr lang="en-US" sz="2545" dirty="0">
                  <a:solidFill>
                    <a:srgbClr val="0070C0"/>
                  </a:solidFill>
                </a:rPr>
                <a:t>61 inches</a:t>
              </a:r>
            </a:p>
            <a:p>
              <a:r>
                <a:rPr lang="en-US" sz="2545" dirty="0">
                  <a:solidFill>
                    <a:srgbClr val="0070C0"/>
                  </a:solidFill>
                </a:rPr>
                <a:t>69 inches</a:t>
              </a:r>
            </a:p>
            <a:p>
              <a:r>
                <a:rPr lang="en-US" sz="2545" dirty="0">
                  <a:solidFill>
                    <a:srgbClr val="0070C0"/>
                  </a:solidFill>
                </a:rPr>
                <a:t>68 inches</a:t>
              </a:r>
            </a:p>
            <a:p>
              <a:r>
                <a:rPr lang="en-US" sz="2545" dirty="0">
                  <a:solidFill>
                    <a:srgbClr val="0070C0"/>
                  </a:solidFill>
                </a:rPr>
                <a:t>63 inches</a:t>
              </a:r>
            </a:p>
            <a:p>
              <a:r>
                <a:rPr lang="en-US" sz="2545" dirty="0">
                  <a:solidFill>
                    <a:srgbClr val="0070C0"/>
                  </a:solidFill>
                </a:rPr>
                <a:t>71 inches</a:t>
              </a:r>
            </a:p>
            <a:p>
              <a:r>
                <a:rPr lang="en-US" sz="2545" dirty="0">
                  <a:solidFill>
                    <a:srgbClr val="0070C0"/>
                  </a:solidFill>
                </a:rPr>
                <a:t>64 inches</a:t>
              </a:r>
            </a:p>
            <a:p>
              <a:r>
                <a:rPr lang="en-US" sz="2545" dirty="0">
                  <a:solidFill>
                    <a:srgbClr val="0070C0"/>
                  </a:solidFill>
                </a:rPr>
                <a:t>68 inches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1C745A7-4ECE-5C4B-9874-F90CB6A41093}"/>
                    </a:ext>
                  </a:extLst>
                </p:cNvPr>
                <p:cNvSpPr txBox="1"/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= 65.3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 = 5.6</a:t>
                  </a: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1C745A7-4ECE-5C4B-9874-F90CB6A41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7135" y="217907"/>
                  <a:ext cx="1864865" cy="830997"/>
                </a:xfrm>
                <a:prstGeom prst="rect">
                  <a:avLst/>
                </a:prstGeom>
                <a:blipFill>
                  <a:blip r:embed="rId4"/>
                  <a:stretch>
                    <a:fillRect l="-676" t="-4545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9" name="Content Placeholder 6" descr="Man with solid fill">
              <a:extLst>
                <a:ext uri="{FF2B5EF4-FFF2-40B4-BE49-F238E27FC236}">
                  <a16:creationId xmlns:a16="http://schemas.microsoft.com/office/drawing/2014/main" id="{1EFDF2A8-8387-75D6-DE7F-9390F7EAE777}"/>
                </a:ext>
              </a:extLst>
            </p:cNvPr>
            <p:cNvGrpSpPr/>
            <p:nvPr/>
          </p:nvGrpSpPr>
          <p:grpSpPr>
            <a:xfrm>
              <a:off x="172968" y="571154"/>
              <a:ext cx="419100" cy="857250"/>
              <a:chOff x="172968" y="571154"/>
              <a:chExt cx="419100" cy="857250"/>
            </a:xfrm>
            <a:solidFill>
              <a:srgbClr val="000000"/>
            </a:solidFill>
          </p:grpSpPr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F2585F4D-0E2E-83EF-241D-096183315FB2}"/>
                  </a:ext>
                </a:extLst>
              </p:cNvPr>
              <p:cNvSpPr/>
              <p:nvPr/>
            </p:nvSpPr>
            <p:spPr>
              <a:xfrm>
                <a:off x="306318" y="571154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03710034-16A4-DBE2-BACA-23183850EB80}"/>
                  </a:ext>
                </a:extLst>
              </p:cNvPr>
              <p:cNvSpPr/>
              <p:nvPr/>
            </p:nvSpPr>
            <p:spPr>
              <a:xfrm>
                <a:off x="172968" y="742604"/>
                <a:ext cx="419100" cy="685800"/>
              </a:xfrm>
              <a:custGeom>
                <a:avLst/>
                <a:gdLst>
                  <a:gd name="connsiteX0" fmla="*/ 417195 w 419100"/>
                  <a:gd name="connsiteY0" fmla="*/ 297180 h 685800"/>
                  <a:gd name="connsiteX1" fmla="*/ 363855 w 419100"/>
                  <a:gd name="connsiteY1" fmla="*/ 70485 h 685800"/>
                  <a:gd name="connsiteX2" fmla="*/ 352425 w 419100"/>
                  <a:gd name="connsiteY2" fmla="*/ 49530 h 685800"/>
                  <a:gd name="connsiteX3" fmla="*/ 272415 w 419100"/>
                  <a:gd name="connsiteY3" fmla="*/ 7620 h 685800"/>
                  <a:gd name="connsiteX4" fmla="*/ 209550 w 419100"/>
                  <a:gd name="connsiteY4" fmla="*/ 0 h 685800"/>
                  <a:gd name="connsiteX5" fmla="*/ 146685 w 419100"/>
                  <a:gd name="connsiteY5" fmla="*/ 9525 h 685800"/>
                  <a:gd name="connsiteX6" fmla="*/ 66675 w 419100"/>
                  <a:gd name="connsiteY6" fmla="*/ 51435 h 685800"/>
                  <a:gd name="connsiteX7" fmla="*/ 55245 w 419100"/>
                  <a:gd name="connsiteY7" fmla="*/ 72390 h 685800"/>
                  <a:gd name="connsiteX8" fmla="*/ 1905 w 419100"/>
                  <a:gd name="connsiteY8" fmla="*/ 299085 h 685800"/>
                  <a:gd name="connsiteX9" fmla="*/ 0 w 419100"/>
                  <a:gd name="connsiteY9" fmla="*/ 308610 h 685800"/>
                  <a:gd name="connsiteX10" fmla="*/ 38100 w 419100"/>
                  <a:gd name="connsiteY10" fmla="*/ 346710 h 685800"/>
                  <a:gd name="connsiteX11" fmla="*/ 74295 w 419100"/>
                  <a:gd name="connsiteY11" fmla="*/ 318135 h 685800"/>
                  <a:gd name="connsiteX12" fmla="*/ 114300 w 419100"/>
                  <a:gd name="connsiteY12" fmla="*/ 152400 h 685800"/>
                  <a:gd name="connsiteX13" fmla="*/ 114300 w 419100"/>
                  <a:gd name="connsiteY13" fmla="*/ 685800 h 685800"/>
                  <a:gd name="connsiteX14" fmla="*/ 190500 w 419100"/>
                  <a:gd name="connsiteY14" fmla="*/ 685800 h 685800"/>
                  <a:gd name="connsiteX15" fmla="*/ 190500 w 419100"/>
                  <a:gd name="connsiteY15" fmla="*/ 342900 h 685800"/>
                  <a:gd name="connsiteX16" fmla="*/ 228600 w 419100"/>
                  <a:gd name="connsiteY16" fmla="*/ 342900 h 685800"/>
                  <a:gd name="connsiteX17" fmla="*/ 228600 w 419100"/>
                  <a:gd name="connsiteY17" fmla="*/ 685800 h 685800"/>
                  <a:gd name="connsiteX18" fmla="*/ 304800 w 419100"/>
                  <a:gd name="connsiteY18" fmla="*/ 685800 h 685800"/>
                  <a:gd name="connsiteX19" fmla="*/ 304800 w 419100"/>
                  <a:gd name="connsiteY19" fmla="*/ 150495 h 685800"/>
                  <a:gd name="connsiteX20" fmla="*/ 344805 w 419100"/>
                  <a:gd name="connsiteY20" fmla="*/ 316230 h 685800"/>
                  <a:gd name="connsiteX21" fmla="*/ 381000 w 419100"/>
                  <a:gd name="connsiteY21" fmla="*/ 344805 h 685800"/>
                  <a:gd name="connsiteX22" fmla="*/ 419100 w 419100"/>
                  <a:gd name="connsiteY22" fmla="*/ 306705 h 685800"/>
                  <a:gd name="connsiteX23" fmla="*/ 417195 w 419100"/>
                  <a:gd name="connsiteY23" fmla="*/ 29718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9100" h="685800">
                    <a:moveTo>
                      <a:pt x="417195" y="297180"/>
                    </a:moveTo>
                    <a:lnTo>
                      <a:pt x="363855" y="70485"/>
                    </a:lnTo>
                    <a:cubicBezTo>
                      <a:pt x="361950" y="62865"/>
                      <a:pt x="358140" y="55245"/>
                      <a:pt x="352425" y="49530"/>
                    </a:cubicBezTo>
                    <a:cubicBezTo>
                      <a:pt x="329565" y="30480"/>
                      <a:pt x="302895" y="17145"/>
                      <a:pt x="272415" y="7620"/>
                    </a:cubicBezTo>
                    <a:cubicBezTo>
                      <a:pt x="251460" y="3810"/>
                      <a:pt x="230505" y="0"/>
                      <a:pt x="209550" y="0"/>
                    </a:cubicBezTo>
                    <a:cubicBezTo>
                      <a:pt x="188595" y="0"/>
                      <a:pt x="167640" y="3810"/>
                      <a:pt x="146685" y="9525"/>
                    </a:cubicBezTo>
                    <a:cubicBezTo>
                      <a:pt x="116205" y="17145"/>
                      <a:pt x="89535" y="32385"/>
                      <a:pt x="66675" y="51435"/>
                    </a:cubicBezTo>
                    <a:cubicBezTo>
                      <a:pt x="60960" y="57150"/>
                      <a:pt x="57150" y="64770"/>
                      <a:pt x="55245" y="72390"/>
                    </a:cubicBezTo>
                    <a:lnTo>
                      <a:pt x="1905" y="299085"/>
                    </a:lnTo>
                    <a:cubicBezTo>
                      <a:pt x="1905" y="300990"/>
                      <a:pt x="0" y="304800"/>
                      <a:pt x="0" y="308610"/>
                    </a:cubicBezTo>
                    <a:cubicBezTo>
                      <a:pt x="0" y="329565"/>
                      <a:pt x="17145" y="346710"/>
                      <a:pt x="38100" y="346710"/>
                    </a:cubicBezTo>
                    <a:cubicBezTo>
                      <a:pt x="55245" y="346710"/>
                      <a:pt x="70485" y="333375"/>
                      <a:pt x="74295" y="318135"/>
                    </a:cubicBezTo>
                    <a:lnTo>
                      <a:pt x="114300" y="152400"/>
                    </a:lnTo>
                    <a:lnTo>
                      <a:pt x="114300" y="685800"/>
                    </a:lnTo>
                    <a:lnTo>
                      <a:pt x="190500" y="685800"/>
                    </a:lnTo>
                    <a:lnTo>
                      <a:pt x="190500" y="342900"/>
                    </a:lnTo>
                    <a:lnTo>
                      <a:pt x="228600" y="342900"/>
                    </a:lnTo>
                    <a:lnTo>
                      <a:pt x="228600" y="685800"/>
                    </a:lnTo>
                    <a:lnTo>
                      <a:pt x="304800" y="685800"/>
                    </a:lnTo>
                    <a:lnTo>
                      <a:pt x="304800" y="150495"/>
                    </a:lnTo>
                    <a:lnTo>
                      <a:pt x="344805" y="316230"/>
                    </a:lnTo>
                    <a:cubicBezTo>
                      <a:pt x="348615" y="331470"/>
                      <a:pt x="363855" y="344805"/>
                      <a:pt x="381000" y="344805"/>
                    </a:cubicBezTo>
                    <a:cubicBezTo>
                      <a:pt x="401955" y="344805"/>
                      <a:pt x="419100" y="327660"/>
                      <a:pt x="419100" y="306705"/>
                    </a:cubicBezTo>
                    <a:cubicBezTo>
                      <a:pt x="419100" y="302895"/>
                      <a:pt x="417195" y="299085"/>
                      <a:pt x="417195" y="297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5FD0A4B-4989-E54C-9D9D-CBEDE0F3DFA3}"/>
                    </a:ext>
                  </a:extLst>
                </p:cNvPr>
                <p:cNvSpPr txBox="1"/>
                <p:nvPr/>
              </p:nvSpPr>
              <p:spPr>
                <a:xfrm>
                  <a:off x="6857997" y="1456981"/>
                  <a:ext cx="3603244" cy="954107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0070C0"/>
                      </a:solidFill>
                    </a:rPr>
                    <a:t>Sample of blue people</a:t>
                  </a:r>
                </a:p>
                <a:p>
                  <a:r>
                    <a:rPr lang="en-US" sz="2800" dirty="0">
                      <a:solidFill>
                        <a:srgbClr val="0070C0"/>
                      </a:solidFill>
                    </a:rPr>
                    <a:t>Mean: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US" sz="2800" dirty="0">
                      <a:solidFill>
                        <a:srgbClr val="0070C0"/>
                      </a:solidFill>
                    </a:rPr>
                    <a:t>, SD: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US" sz="28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5FD0A4B-4989-E54C-9D9D-CBEDE0F3DF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997" y="1456981"/>
                  <a:ext cx="3603244" cy="954107"/>
                </a:xfrm>
                <a:prstGeom prst="rect">
                  <a:avLst/>
                </a:prstGeom>
                <a:blipFill>
                  <a:blip r:embed="rId5"/>
                  <a:stretch>
                    <a:fillRect l="-3125" t="-5063" b="-13924"/>
                  </a:stretch>
                </a:blipFill>
                <a:ln w="3810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8039B86-C4AE-97AA-2C40-7FB7171F1E5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749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3027</TotalTime>
  <Words>913</Words>
  <Application>Microsoft Macintosh PowerPoint</Application>
  <PresentationFormat>Widescreen</PresentationFormat>
  <Paragraphs>181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do a more concrete example with height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Distribution</dc:title>
  <dc:creator>Wakim, Nicky</dc:creator>
  <cp:lastModifiedBy>Nicky Wakim</cp:lastModifiedBy>
  <cp:revision>19</cp:revision>
  <dcterms:created xsi:type="dcterms:W3CDTF">2022-02-26T21:40:44Z</dcterms:created>
  <dcterms:modified xsi:type="dcterms:W3CDTF">2024-10-26T02:03:49Z</dcterms:modified>
</cp:coreProperties>
</file>