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59B99"/>
    <a:srgbClr val="F085B3"/>
    <a:srgbClr val="9F71F7"/>
    <a:srgbClr val="FA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077D-70F1-C8DE-59ED-EE5845AB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73B-400E-4437-9A96-620691569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9F2C-87FE-85C3-AA2D-3BEDFE97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6584-5906-A6A6-0FC9-1CEB8F2A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43C5-68D2-F93D-568D-8EF09989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0C85-A7B6-2A23-709A-5102999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ABFBA-B064-0AA5-1DA1-3DACFFCC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33C0-06A0-2235-96D3-BD5EE316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E0B1-9281-A9A1-CC11-416AE5FB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B360-FA06-4C99-249D-C5FB6CB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0CBC2-705B-3346-DB3A-17BC3013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0CA74-A1F2-AD3C-FBA0-1EE63A07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1B83-BC04-41E2-C248-E1A5CE41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FF6A-D7F3-B118-9FDC-277C5D14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5DCD-36E0-B4D8-8AF7-A0BC814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89B6-F334-A17B-93AB-A9690C06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828D-0142-BB67-6FBB-87CDEBBA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325F-4367-3D19-0DC4-0078B14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6858-C541-2D44-D69C-0C894432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EC01-1396-F1A4-C6A4-5B99CB82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10-97FB-E84A-D511-09042F6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9BE4-A971-D139-701A-1593EAA6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B14C-F6B8-97AD-A8DB-1EBA6E6E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0DFA-BD46-2CD9-7D26-F8C87D9B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D115-1A24-832F-F4B2-EA37148F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6019-F4D7-B657-6650-0C207046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96D9-4457-9872-7DA1-40A8EA0FC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7196-986A-2BED-8150-D0444C0A4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CB36-4E37-2765-6B48-8918801E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30BD-A27F-A13F-3439-8F3C98D5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2A64-003C-BF1E-7EA7-BDC451E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6359-93CF-9E64-C999-C796A507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A030-12AD-CB58-2012-C9E8CD47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BF64-BD88-302C-19B7-CD51C322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44257-5AD1-72BB-D364-0483E22C6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47CD-8937-57A1-8BAC-22A83322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DD5AA-FABA-407B-0FC3-6254064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6455D-5AC0-218D-8F43-6FF5153E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9390C-F635-166E-EB40-3BB25894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29AC-7156-E5C8-5E31-326ED86D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E8D64-4D07-4246-E879-044B88DB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F9057-9D4B-A717-2F76-55832038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97C2B-898A-B27D-BE4A-1019CF21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02356-5EF7-5B31-944A-36994ED8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A1729-519C-79A2-6905-B3A3BE3F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CE09D-9A46-28DC-C2A3-ED9E79E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0B6D-037C-8285-29E9-AFC6D4BA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EE67-5EA4-7B5E-5838-F2235125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5C37A-409E-1323-256E-EF34EFE2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1A62-0A6E-CC06-875F-E5CDF3F3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35CC-8BD3-4478-1FB3-43745F5C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9AE4-022B-3008-1649-4CAA36D9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6D28-C832-2C0B-6B68-5B14ADA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F08CC-4A32-6630-A05D-3AA7DA6A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B873-D69D-C578-3A85-08651457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E4297-0277-7375-BAC4-B2BFBD3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6EF6-A922-4481-48D4-6462007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C426-9AC1-F289-6F87-A8E897E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38048-8145-2F68-EEA1-87B552A8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31DB-6BAE-73CB-D688-B984B22A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4881-EB7F-29A1-89B0-DECB8AE17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346A4-8023-A74E-9D05-65E680A5FE9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30CC-1936-8364-B59A-308E51B69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6328-8092-337E-65AF-21EA1427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30C55-0C6B-7C4C-AEBD-F258CA37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66B-DBDA-8E3C-2419-E29FA0B25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E213-EEDF-0DC7-1B94-B9A5F527E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C248A16-80E4-AD21-E2B2-0C33BF84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62" y="1625600"/>
            <a:ext cx="4500876" cy="399868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FAE6D7A-CF3B-4A71-35F4-45326EE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1755" y="1625600"/>
            <a:ext cx="4500876" cy="40049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FCB30BE-1F45-2E36-4A9B-32944D75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880" y="1625600"/>
            <a:ext cx="4515866" cy="399868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434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AFBD99-5119-9510-9664-7B617C1B5C51}"/>
              </a:ext>
            </a:extLst>
          </p:cNvPr>
          <p:cNvGrpSpPr/>
          <p:nvPr/>
        </p:nvGrpSpPr>
        <p:grpSpPr>
          <a:xfrm>
            <a:off x="-364267" y="0"/>
            <a:ext cx="12937556" cy="4023360"/>
            <a:chOff x="-364267" y="0"/>
            <a:chExt cx="12937556" cy="4023360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626274D-DA86-70BF-DFF4-D7C33DAF0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238"/>
            <a:stretch/>
          </p:blipFill>
          <p:spPr>
            <a:xfrm>
              <a:off x="-364267" y="0"/>
              <a:ext cx="4312518" cy="40233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C1DA6F66-AFD2-5E41-E2EB-2FC631F6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985"/>
            <a:stretch/>
          </p:blipFill>
          <p:spPr>
            <a:xfrm>
              <a:off x="3948251" y="0"/>
              <a:ext cx="4312519" cy="40233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" name="Picture 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73016F7D-2AE2-1E9F-58F9-EF6812200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389"/>
            <a:stretch/>
          </p:blipFill>
          <p:spPr>
            <a:xfrm>
              <a:off x="8260770" y="0"/>
              <a:ext cx="4312519" cy="40233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034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E77D3-A83D-1C15-A2C7-0C485E0CA0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711205"/>
                  </p:ext>
                </p:extLst>
              </p:nvPr>
            </p:nvGraphicFramePr>
            <p:xfrm>
              <a:off x="2059939" y="331046"/>
              <a:ext cx="8072121" cy="464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90707">
                      <a:extLst>
                        <a:ext uri="{9D8B030D-6E8A-4147-A177-3AD203B41FA5}">
                          <a16:colId xmlns:a16="http://schemas.microsoft.com/office/drawing/2014/main" val="977894383"/>
                        </a:ext>
                      </a:extLst>
                    </a:gridCol>
                    <a:gridCol w="2690707">
                      <a:extLst>
                        <a:ext uri="{9D8B030D-6E8A-4147-A177-3AD203B41FA5}">
                          <a16:colId xmlns:a16="http://schemas.microsoft.com/office/drawing/2014/main" val="3457843994"/>
                        </a:ext>
                      </a:extLst>
                    </a:gridCol>
                    <a:gridCol w="2690707">
                      <a:extLst>
                        <a:ext uri="{9D8B030D-6E8A-4147-A177-3AD203B41FA5}">
                          <a16:colId xmlns:a16="http://schemas.microsoft.com/office/drawing/2014/main" val="277975902"/>
                        </a:ext>
                      </a:extLst>
                    </a:gridCol>
                  </a:tblGrid>
                  <a:tr h="6862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Confidence Interval</a:t>
                          </a:r>
                        </a:p>
                      </a:txBody>
                      <a:tcPr anchor="ctr">
                        <a:solidFill>
                          <a:srgbClr val="459B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Hypothesis test</a:t>
                          </a:r>
                        </a:p>
                      </a:txBody>
                      <a:tcPr anchor="ctr">
                        <a:solidFill>
                          <a:srgbClr val="F085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25529"/>
                      </a:ext>
                    </a:extLst>
                  </a:tr>
                  <a:tr h="1981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Know population </a:t>
                          </a:r>
                          <a:r>
                            <a:rPr lang="en-US" dirty="0" err="1"/>
                            <a:t>sd</a:t>
                          </a:r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/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459B99">
                            <a:alpha val="2431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085B3">
                            <a:alpha val="26275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5528"/>
                      </a:ext>
                    </a:extLst>
                  </a:tr>
                  <a:tr h="1981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 not know population sd 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/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459B99">
                            <a:alpha val="2431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085B3">
                            <a:alpha val="26275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063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E77D3-A83D-1C15-A2C7-0C485E0CA0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711205"/>
                  </p:ext>
                </p:extLst>
              </p:nvPr>
            </p:nvGraphicFramePr>
            <p:xfrm>
              <a:off x="2059939" y="331046"/>
              <a:ext cx="8072121" cy="464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90707">
                      <a:extLst>
                        <a:ext uri="{9D8B030D-6E8A-4147-A177-3AD203B41FA5}">
                          <a16:colId xmlns:a16="http://schemas.microsoft.com/office/drawing/2014/main" val="977894383"/>
                        </a:ext>
                      </a:extLst>
                    </a:gridCol>
                    <a:gridCol w="2690707">
                      <a:extLst>
                        <a:ext uri="{9D8B030D-6E8A-4147-A177-3AD203B41FA5}">
                          <a16:colId xmlns:a16="http://schemas.microsoft.com/office/drawing/2014/main" val="3457843994"/>
                        </a:ext>
                      </a:extLst>
                    </a:gridCol>
                    <a:gridCol w="2690707">
                      <a:extLst>
                        <a:ext uri="{9D8B030D-6E8A-4147-A177-3AD203B41FA5}">
                          <a16:colId xmlns:a16="http://schemas.microsoft.com/office/drawing/2014/main" val="277975902"/>
                        </a:ext>
                      </a:extLst>
                    </a:gridCol>
                  </a:tblGrid>
                  <a:tr h="6862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Confidence Interval</a:t>
                          </a:r>
                        </a:p>
                      </a:txBody>
                      <a:tcPr anchor="ctr">
                        <a:solidFill>
                          <a:srgbClr val="459B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Hypothesis test</a:t>
                          </a:r>
                        </a:p>
                      </a:txBody>
                      <a:tcPr anchor="ctr">
                        <a:solidFill>
                          <a:srgbClr val="F085B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25529"/>
                      </a:ext>
                    </a:extLst>
                  </a:tr>
                  <a:tr h="19813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35032" r="-20094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459B99">
                            <a:alpha val="2431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085B3">
                            <a:alpha val="26275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5528"/>
                      </a:ext>
                    </a:extLst>
                  </a:tr>
                  <a:tr h="19813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135897" r="-200943" b="-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459B99">
                            <a:alpha val="2431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085B3">
                            <a:alpha val="26275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0636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737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Nicky Wakim</dc:creator>
  <cp:lastModifiedBy>Nicky Wakim</cp:lastModifiedBy>
  <cp:revision>1</cp:revision>
  <dcterms:created xsi:type="dcterms:W3CDTF">2024-11-03T20:36:27Z</dcterms:created>
  <dcterms:modified xsi:type="dcterms:W3CDTF">2024-11-03T23:15:14Z</dcterms:modified>
</cp:coreProperties>
</file>