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69" r:id="rId2"/>
    <p:sldId id="290" r:id="rId3"/>
    <p:sldId id="289" r:id="rId4"/>
    <p:sldId id="288" r:id="rId5"/>
    <p:sldId id="287" r:id="rId6"/>
    <p:sldId id="279" r:id="rId7"/>
    <p:sldId id="286" r:id="rId8"/>
    <p:sldId id="285" r:id="rId9"/>
    <p:sldId id="265" r:id="rId10"/>
    <p:sldId id="292" r:id="rId11"/>
    <p:sldId id="267" r:id="rId12"/>
    <p:sldId id="291" r:id="rId13"/>
    <p:sldId id="281" r:id="rId14"/>
    <p:sldId id="282" r:id="rId15"/>
    <p:sldId id="280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A0E58-8CE1-7649-9482-41F3E4F911B0}" v="185" dt="2024-10-27T00:53:30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718"/>
  </p:normalViewPr>
  <p:slideViewPr>
    <p:cSldViewPr snapToGrid="0" snapToObjects="1">
      <p:cViewPr varScale="1">
        <p:scale>
          <a:sx n="79" d="100"/>
          <a:sy n="79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5BCA0E58-8CE1-7649-9482-41F3E4F911B0}"/>
    <pc:docChg chg="undo custSel addSld delSld modSld">
      <pc:chgData name="Nicky Wakim" userId="63a62853-8dd4-431b-8872-ecc2181a70d8" providerId="ADAL" clId="{5BCA0E58-8CE1-7649-9482-41F3E4F911B0}" dt="2024-10-27T00:53:30.143" v="191" actId="20577"/>
      <pc:docMkLst>
        <pc:docMk/>
      </pc:docMkLst>
      <pc:sldChg chg="addSp delSp modSp mod">
        <pc:chgData name="Nicky Wakim" userId="63a62853-8dd4-431b-8872-ecc2181a70d8" providerId="ADAL" clId="{5BCA0E58-8CE1-7649-9482-41F3E4F911B0}" dt="2024-10-26T22:38:06.406" v="165" actId="478"/>
        <pc:sldMkLst>
          <pc:docMk/>
          <pc:sldMk cId="1477490067" sldId="265"/>
        </pc:sldMkLst>
        <pc:spChg chg="add 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" creationId="{58039B86-C4AE-97AA-2C40-7FB7171F1E5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6" creationId="{705705D1-BB7C-2B4B-BAF1-104E288EB57E}"/>
          </ac:spMkLst>
        </pc:spChg>
        <pc:spChg chg="add del mod">
          <ac:chgData name="Nicky Wakim" userId="63a62853-8dd4-431b-8872-ecc2181a70d8" providerId="ADAL" clId="{5BCA0E58-8CE1-7649-9482-41F3E4F911B0}" dt="2024-10-26T22:38:06.406" v="165" actId="478"/>
          <ac:spMkLst>
            <pc:docMk/>
            <pc:sldMk cId="1477490067" sldId="265"/>
            <ac:spMk id="7" creationId="{E33B0657-0C3C-1909-49D8-31EA2CAFF9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0" creationId="{A1CAC37A-EB83-9441-2AAA-8CA66FBAC1E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1" creationId="{D4EEA8EF-A3A4-214C-A785-7AC9139EF46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2" creationId="{B73DBA2C-44BE-7FAB-CA69-70BD6516A68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3" creationId="{51C745A7-4ECE-5C4B-9874-F90CB6A410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5" creationId="{75FD0A4B-4989-E54C-9D9D-CBEDE0F3DFA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7" creationId="{DF65C1BE-CA67-D3FD-2695-9AC792C9E8B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88" creationId="{54BABDED-DE46-5906-E91C-A257EFC9E9E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0" creationId="{B94F5728-54C5-B0FB-DD48-C4AE0F322E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1" creationId="{D5FBC532-92E7-02E4-A407-A180D007F7B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3" creationId="{FC43A1FB-B025-1C6B-12C6-BC291B3FD20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4" creationId="{9CD99874-E9F6-46B9-BE07-91A27C391E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6" creationId="{25488871-C48F-A041-8980-52C764969E1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7" creationId="{16FB87FB-B7F7-C422-1AFC-0DB7136C85B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99" creationId="{BCF5FAE6-6C9F-7CE5-C265-0B386DED38F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0" creationId="{D187ED56-082A-ABC7-854C-26ECE1733DD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2" creationId="{A17D8C93-E6B4-5A28-36E9-A475344B96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3" creationId="{E875243A-A796-E162-66CE-E0AC547876A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5" creationId="{EF54E1A5-3F7F-A381-E767-329337991F7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6" creationId="{75EF16D2-C4D6-87ED-DE7B-B48FC979481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8" creationId="{D58AEAFD-8337-5CF1-6DD1-2E641431648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09" creationId="{54BAF9FF-7737-F76E-D17B-DB0E39FA854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1" creationId="{E1D485D1-0F04-BEB7-D140-BF3F6D3BDA8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2" creationId="{1F0B077F-15ED-E845-2D2A-ECCE7845EF3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4" creationId="{A62BC754-409F-08F2-2545-75573B39E00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5" creationId="{5DBA6854-DE57-8641-BC96-DA7345EB491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7" creationId="{00AAD683-FFF7-3D1E-64E0-398D6EF246B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18" creationId="{5B154A7C-1761-0A6F-5FA9-F3BA570944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0" creationId="{88B85B59-3E06-AD37-7B35-04407E0908E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1" creationId="{C38F2913-464B-C105-41CB-27932D4D8F2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3" creationId="{55E3F309-57B6-7116-E6D3-E159CC1545F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4" creationId="{48356A6A-BA87-3F8D-3B64-8C5F4287871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6" creationId="{7FF17730-16A1-4263-7567-5CC77D5CF36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7" creationId="{CA3FA4CF-4A61-E606-B448-BB519030442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29" creationId="{1570B9D9-92CE-807C-8F6F-95159E0ABB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0" creationId="{6E941119-E335-F2D8-AFD0-E49AF3236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2" creationId="{F27BB16F-B386-E4D3-49CC-56B6A296323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3" creationId="{9D57BBFF-4780-C597-7696-1964E50FF73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5" creationId="{0A4B9DD2-5615-7EC2-BC7E-07F5250DF31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6" creationId="{E45D12EC-3B7E-B89E-C557-583E7DD48DB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8" creationId="{DC1427DE-F20E-486A-D931-DB2C7536CB2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39" creationId="{AAC3D115-9619-F813-3D02-B1BB08A4256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1" creationId="{EE7F5945-D110-6F23-FD78-6A8438E18D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2" creationId="{B5AF741A-60C4-CF12-27AF-16B3C59FC75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4" creationId="{503238D9-3ADC-E301-4A76-4DEFA006DEA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5" creationId="{6B449A65-E98C-32A6-198F-A710B647518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7" creationId="{6D260BD7-81FC-D96C-4077-721DF1E929D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48" creationId="{901B4F8F-00C4-E00D-1C94-FA46F9EA228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0" creationId="{CD4F5516-9935-F01A-E21C-623B76B667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1" creationId="{0F8930FA-4F03-D1A7-1C6B-04717EE68F1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3" creationId="{154EBB71-96DD-BC71-1817-EB16A236FC6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4" creationId="{691392D0-5A2B-B6C0-BC84-D9BF10D00DC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6" creationId="{6816FB00-F7FA-40C1-076A-DB20BD89039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7" creationId="{A8441475-2C49-5CC0-A08D-1905F72FD87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59" creationId="{3D853C1E-C130-E397-F8E3-3FCA728075A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0" creationId="{F4A6D269-0E54-12B9-B628-C5D8755CBA1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2" creationId="{C6B70D93-60CB-C84F-884C-BCB557FB138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3" creationId="{858A642A-7E43-0EF8-29D1-247F4394E1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5" creationId="{DACF023D-9E7A-2E09-7B68-C5484FA9584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6" creationId="{4F120EBA-FDEE-231A-9009-2AD8BA2330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8" creationId="{E6C8C3CE-D743-B875-95F5-01FBECB533D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69" creationId="{0A4642A1-31D6-4E65-E7FE-9F08178F076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1" creationId="{BC17D4F3-3428-A5A3-2116-7071CE8EF3C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2" creationId="{FA5913E0-CFD2-B7AC-39B5-AB54E34D332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4" creationId="{9127EA28-17D0-36D7-FF64-34D1579DC3C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5" creationId="{4A920E25-3F93-AACB-101F-8A97E432155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7" creationId="{A843BB57-6E94-BC4B-EEBF-D941EC1863D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78" creationId="{11EB0915-A922-4818-9CC3-7F6153896F9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0" creationId="{02461178-E428-181F-7E6F-8F66BF6429FC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1" creationId="{AAD4DF37-492B-260F-6070-1B08FD202DF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3" creationId="{80E7FC23-1AED-A7E1-306C-2232B1961F8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4" creationId="{06F8DEAE-CABF-C730-E445-AFF2686746C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6" creationId="{95F20331-0F2F-551A-0C7E-1AFBA802582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7" creationId="{A5E29573-4F0C-55CD-E7E4-27E81E3F0B7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89" creationId="{90813963-7269-8E37-DC89-77DA67D50F2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0" creationId="{E45FB2BA-8B7A-7184-12C6-94A5526E980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2" creationId="{74C2E494-B34A-CA4E-4601-28F382EE4DE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3" creationId="{039D153C-DA15-1BFB-A6CF-657E7E33AA7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5" creationId="{411C7FA2-185C-EEC6-BEB1-01F0A11F41D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6" creationId="{8AC43686-A945-1319-DE38-E5DADF1D62E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8" creationId="{7E3D103F-C715-7F68-2D76-0711C69F8AB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199" creationId="{2900B3CB-3E28-1151-1127-1C3B4BBE922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1" creationId="{14801A0F-B787-EFFB-436E-C689C132721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2" creationId="{9F1F1CEB-8AAE-DAF9-5ABD-D9F305512FD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4" creationId="{7725A562-23E4-DF0E-DEED-E63C97E42AF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5" creationId="{C8AB0856-39F0-C18A-02C6-CF3FBCFD6C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7" creationId="{F3C4D227-3392-47FE-CD3E-863168AA89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08" creationId="{CC617A3A-DB61-3662-8DE5-E351A66668D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0" creationId="{83155BA0-21B9-C10B-32B1-59A7B6832BB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1" creationId="{230C2ABF-D4DC-23C9-55DD-6B281F225A5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3" creationId="{8691D5DC-9D7E-21FD-BEC7-9CD8E41889A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4" creationId="{D182055C-4FA3-BB87-54CD-41A068AEED6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6" creationId="{2F2C721D-C24A-6CA9-2D91-F1A156A7018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7" creationId="{BB388D64-2B24-548E-8839-9743233DE42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19" creationId="{F6BC32DB-28FC-1A58-745D-0C2F82700CA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0" creationId="{7722751E-84F1-132D-5820-B7CBAE67E0E7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2" creationId="{91494B51-0BD3-7D42-211B-A7CA8ED8585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3" creationId="{5BF8E4BC-E8F6-6C1D-57F9-6F072ADBAFC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5" creationId="{83687B6F-4B49-BD58-5E9D-E63E45F0D74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6" creationId="{2B5FD802-40BD-FDC2-D439-5F363149E92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8" creationId="{FFBDB8D5-C396-80BF-E2C2-411B097C3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29" creationId="{62F02109-07F6-44C6-077F-66C09049839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1" creationId="{F2809852-EEC6-A3E9-2E89-F3C28F059DF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2" creationId="{DB7EE24E-AF78-F2E6-6564-6A72DF2CE66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4" creationId="{EAEBD562-CD6D-7B10-A4F2-4B009DD346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5" creationId="{2BFD26E7-EB41-8D04-CEDB-07430B8CFFD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7" creationId="{82BC0764-3B56-741A-BDA7-8F3FCB69350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38" creationId="{E4BDE476-117A-2998-65CA-654CB11E1F3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0" creationId="{DC162310-A731-FEC1-C87A-E68F958E482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1" creationId="{810F379C-0161-F60C-6467-19DF1AFDCD30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3" creationId="{416302CF-A10C-2718-6DB7-6D30AF1D62A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4" creationId="{BFCA9C21-2FE9-5150-D9A3-83E8F581C8B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6" creationId="{FE53A2E0-43C1-392C-4857-E89F0FE4AD9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7" creationId="{212C416B-51CF-DF92-E333-232620E4209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49" creationId="{7B776D01-1FD3-1F7C-6018-6F928C5745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0" creationId="{55B09608-D1BA-522C-AACD-610878A2C785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2" creationId="{D3A53DE7-FC86-9D0E-6E74-EF5AE9834E6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3" creationId="{FB45D7F2-4323-28C8-A73E-5D767380EE7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5" creationId="{25A2599F-01BD-DED8-FAC5-1F0B6747901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6" creationId="{C97B106A-9308-B3AD-2D93-B080BD43C81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8" creationId="{CE603019-AC0F-E849-D897-A05A6A76CA3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59" creationId="{446D3077-77F5-74A4-A9B8-89410992686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1" creationId="{6369F81E-0FBC-66D9-B09D-25E494BA831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2" creationId="{ADF40D1B-C624-1E58-E013-F8A50137A82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4" creationId="{41E5003D-9D43-CDB9-2632-4354B30C5E1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5" creationId="{68C47BE6-B939-33E9-B765-C8D449DAD156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7" creationId="{9E3515D4-DE15-967F-C9E3-A86CCDA59CC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68" creationId="{2F1CA610-4BC7-5613-6078-6ADFB3796E6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0" creationId="{6D27E337-7803-F789-7F7E-6CE849542F9A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1" creationId="{E7734D46-90D7-6D92-7E47-5BF20A8A00CF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3" creationId="{D5C6F232-EBF3-40B3-DFC0-F163958E0B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4" creationId="{D20C8153-A0D1-846A-E047-9FD905A3769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6" creationId="{989B1C66-49CB-389C-40EF-A2008523567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7" creationId="{E8F449D9-78B8-29B7-619C-8E3AD49C493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79" creationId="{216031B6-EC35-A968-EDD2-13228F87EAC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0" creationId="{A12AB598-4D80-38C9-3341-DA84D965EE1D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2" creationId="{4BD21D30-DCDA-BCB1-C78D-FE5521F626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3" creationId="{7E8828A1-0108-6B42-9BC5-110C4FE2EBB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5" creationId="{58D711C9-C7F3-D34C-E386-B56FAB9FAAB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6" creationId="{D614B96E-4FED-B1AD-E3CF-346F1A582548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8" creationId="{21982F5A-5F8B-C49C-DDFB-C91371C71A3E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89" creationId="{B44784A9-F9F5-C84C-F06F-09519189876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1" creationId="{96557060-9F53-864D-F91D-A846CD87047B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2" creationId="{CDF06197-25C0-E7CD-C656-75243B8A67A4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4" creationId="{11FDA52D-7E05-3E44-6333-8CD9C43F2371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5" creationId="{C4EE2078-4433-5F38-6C65-DE6F7BE4B1F3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7" creationId="{D9426020-AC97-BFA9-06EE-CCA2BBEE4D3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298" creationId="{45996304-012A-90D3-617A-5169B168A7C9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00" creationId="{F2585F4D-0E2E-83EF-241D-096183315FB2}"/>
          </ac:spMkLst>
        </pc:spChg>
        <pc:spChg chg="mod">
          <ac:chgData name="Nicky Wakim" userId="63a62853-8dd4-431b-8872-ecc2181a70d8" providerId="ADAL" clId="{5BCA0E58-8CE1-7649-9482-41F3E4F911B0}" dt="2024-10-26T22:35:21.293" v="116" actId="20577"/>
          <ac:spMkLst>
            <pc:docMk/>
            <pc:sldMk cId="1477490067" sldId="265"/>
            <ac:spMk id="301" creationId="{03710034-16A4-DBE2-BACA-23183850EB80}"/>
          </ac:spMkLst>
        </pc:s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4" creationId="{C316C72D-7D67-EE80-D0FC-F4F7E138C91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86" creationId="{E3875D1C-F8A5-AD59-98B3-8751DDCCA7D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89" creationId="{E25BDBD6-9874-757E-010C-ECDBD7A4D4A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2" creationId="{09700187-F252-C5A5-E663-DFD56FCECA52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5" creationId="{3385296F-CA3C-191D-7CA3-4B87801DE44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98" creationId="{F08B5E1D-3734-2E0B-924F-E70BE4808A9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1" creationId="{F6D353B5-1B6E-8B12-1BF7-925F5BD9469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4" creationId="{340DEBE2-0A8F-FCB5-6847-6A40709EC69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07" creationId="{3C5B0F08-17A0-C35A-482F-1C7D79B1AB0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0" creationId="{569979D6-1D0F-D343-AB26-725B9253E91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3" creationId="{AA6F4A3E-2162-6D48-DF34-3EE48AC4F81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6" creationId="{B251C92B-ABB4-595A-6E26-9FAB6EEAB1C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19" creationId="{D2303378-8392-1163-FB76-20EEB8B6160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2" creationId="{CE619D1E-09F7-CA03-5159-0AB73E89B8E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5" creationId="{BC06D62D-4D5D-177E-91D0-1EB560C7890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28" creationId="{C5154B85-DCB5-CB78-FD30-8CC819264A5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1" creationId="{6369469D-4E46-8C7A-AA11-F8C2F5553F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4" creationId="{7B539C58-0F33-E48C-F79A-40E01D711A8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37" creationId="{62E603C6-A28C-56BA-A86B-DC175BC6AA7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0" creationId="{04319C0A-50EE-FA39-FB27-3EF09C5E08A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3" creationId="{CDAE700F-3838-FF22-117B-740E32A17AE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6" creationId="{B7F24C7B-7CA5-D047-D52C-8626C77C836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49" creationId="{31B6BDBF-DB07-10DF-B517-6221A4679F5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2" creationId="{2A191E1D-5938-D976-E6B3-CE1CDD61B66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5" creationId="{4DD8F6B2-5F1E-4ADA-92E6-EBC27D041C9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58" creationId="{8904DE0A-C14F-BF8D-98D0-A70C7CF30AF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1" creationId="{61D96DAF-C3F5-13A5-B980-B622988DB61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4" creationId="{F15876BA-E135-9013-4E5E-DFFD9E1F36D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67" creationId="{2821B15C-571E-4360-2476-5EE597563F8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0" creationId="{17560317-7BFD-9B81-D6A5-C1960A80740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3" creationId="{FF6D1994-98F7-7553-816D-5058EB4D5EC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6" creationId="{3BF464AE-F85A-6409-AE1E-38C89BF5DF1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79" creationId="{ECAABE27-B6D0-338F-CC65-36357177824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2" creationId="{28107085-026B-2012-BC3C-93380699074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5" creationId="{0697AF4D-7A9F-298F-38BA-3726268AE5A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88" creationId="{A26E2E83-3BC4-A2B7-0913-98FEC6B6D8F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1" creationId="{FDD62F34-5E19-BED8-882D-BB8EA68F445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4" creationId="{D0954C8E-53E5-2315-995C-88FA6FD3D4F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197" creationId="{FDF2B87A-98CE-02C6-A7BF-135338EEDA5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0" creationId="{D2D782B7-500B-0EAF-22CD-46326826072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3" creationId="{D9D878FE-3BFE-35C0-488B-F68EBD6E0E5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6" creationId="{A120D92F-E524-1572-1AEE-4D80F67587D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09" creationId="{23F31E88-251C-D3CC-7722-F6A0D39BB121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2" creationId="{78EF9568-6F77-BE17-51C1-832675C34A5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5" creationId="{2816ECE4-CB2A-053A-F545-4334BA4E91B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18" creationId="{CBF3C24F-4A20-26BD-D4FD-1EDEAE026D8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1" creationId="{57AEA406-50CE-0253-A4B4-F88B7D1DFFC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4" creationId="{33762E84-C28B-9FF7-0506-103D4A3837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27" creationId="{182F607D-4DA2-BAED-2E35-D83EC2C3CAA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0" creationId="{BCEDC1B7-D737-AF29-B7F8-8F28D946E90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3" creationId="{A999D66C-BFCB-0CD7-7524-85C5CD431D5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6" creationId="{B1BF876C-F354-815A-6B93-097C5277970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39" creationId="{154D959C-DF8B-2714-DE8F-6D1D16EFDD50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2" creationId="{3DA8725D-8E16-74DA-516E-1832CFACF8D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5" creationId="{F0F8042B-B65A-8F91-C83A-1143F617C27A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48" creationId="{0B8A8468-79B0-1C0D-CC18-A178A02572A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1" creationId="{27E43B1F-F731-D052-FF60-A47630D0BB8C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4" creationId="{F1F3CE9E-6091-5F24-1F6D-CBBCD8E04E66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57" creationId="{0254459B-7669-C970-B064-9D9D7CC538A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0" creationId="{BC6A742A-936C-4BAF-E035-08C16396B62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3" creationId="{FFF70A6E-4A1F-C64A-07ED-5196A1DE32CF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6" creationId="{133AB480-F62D-DE30-40A0-9C0419CDFEBE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69" creationId="{AAC872E2-70BE-460F-4E2E-1FBBC96B08B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2" creationId="{E1FA5EBF-8244-595A-D1B4-EB8CE0129CE9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5" creationId="{28273086-7556-86B0-7AA9-334F1CF0DAC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78" creationId="{DE597F22-8787-D781-E5EA-A383CE3B26D5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1" creationId="{2B4892AE-53B9-0043-52BE-DD3ECAFF7DC7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4" creationId="{C0B31E8F-634C-3576-0E1D-F51E9C66F5D8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87" creationId="{84AC1265-195C-6261-20D5-BF79675BDF44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0" creationId="{42599ECD-07F9-2623-761A-5E801C2BFF1B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3" creationId="{229BCDC2-E45F-9655-A066-6BD7242C76AD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6" creationId="{D2E0616A-2107-6B7E-184F-B4BB5A6CC973}"/>
          </ac:grpSpMkLst>
        </pc:grpChg>
        <pc:grpChg chg="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299" creationId="{1EFDF2A8-8387-75D6-DE7F-9390F7EAE777}"/>
          </ac:grpSpMkLst>
        </pc:grpChg>
        <pc:grpChg chg="add mod">
          <ac:chgData name="Nicky Wakim" userId="63a62853-8dd4-431b-8872-ecc2181a70d8" providerId="ADAL" clId="{5BCA0E58-8CE1-7649-9482-41F3E4F911B0}" dt="2024-10-26T22:35:21.293" v="116" actId="20577"/>
          <ac:grpSpMkLst>
            <pc:docMk/>
            <pc:sldMk cId="1477490067" sldId="265"/>
            <ac:grpSpMk id="302" creationId="{44AC4DAD-8EBA-6221-88FF-825E66D3A6EF}"/>
          </ac:grpSpMkLst>
        </pc:grp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4" creationId="{E12CB27F-CCB5-B04C-BC57-3B396FA422DD}"/>
          </ac:picMkLst>
        </pc:picChg>
        <pc:cxnChg chg="mod">
          <ac:chgData name="Nicky Wakim" userId="63a62853-8dd4-431b-8872-ecc2181a70d8" providerId="ADAL" clId="{5BCA0E58-8CE1-7649-9482-41F3E4F911B0}" dt="2024-10-26T22:35:21.293" v="116" actId="20577"/>
          <ac:cxnSpMkLst>
            <pc:docMk/>
            <pc:sldMk cId="1477490067" sldId="265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6T22:35:21.293" v="116" actId="20577"/>
          <ac:cxnSpMkLst>
            <pc:docMk/>
            <pc:sldMk cId="1477490067" sldId="265"/>
            <ac:cxnSpMk id="79" creationId="{F1CEC383-8D51-C440-8009-0C7C202FBCDF}"/>
          </ac:cxnSpMkLst>
        </pc:cxnChg>
      </pc:sldChg>
      <pc:sldChg chg="addSp delSp modSp del">
        <pc:chgData name="Nicky Wakim" userId="63a62853-8dd4-431b-8872-ecc2181a70d8" providerId="ADAL" clId="{5BCA0E58-8CE1-7649-9482-41F3E4F911B0}" dt="2024-10-22T19:36:10.621" v="35" actId="2696"/>
        <pc:sldMkLst>
          <pc:docMk/>
          <pc:sldMk cId="4018674067" sldId="266"/>
        </pc:sldMkLst>
        <pc:spChg chg="add 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2" creationId="{E5A82935-6348-BB4E-C3A3-D27E43BB30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4" creationId="{827C7F23-618A-6147-9D09-9788BA3EFC7B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1" creationId="{81710982-2300-D25A-7905-CA1628ADC0D9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2" creationId="{6666E5DB-B8C2-7145-AAC0-8855164F9B4E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3" creationId="{BF993C56-EB9B-8A47-8B18-EA7164E87C8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4" creationId="{B5DED2D8-7F6B-7250-F1AF-FF2C382968A6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6" creationId="{A4BA106A-6B12-904A-ACF9-4F9920232A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8" creationId="{4342A659-B6EF-4CBF-9013-EA6D0A9C60C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9" creationId="{08B68B10-B31D-FD3C-78C0-E3BC8E858B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1" creationId="{43770B0E-7B50-89F0-4FCD-4C5F21C0F0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2" creationId="{EF9A9EB4-52DA-C4A4-D791-EA1936A8DD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4" creationId="{1C4BE332-3481-DA80-2CE4-F0FB6DDEE85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5" creationId="{64277295-5151-43C0-7FD3-FC988A445C6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7" creationId="{02E0D75F-A275-DF1E-24D3-694EEAE4717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8" creationId="{6C1FC221-1575-0876-140D-08E528DA6A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0" creationId="{0F2E4B7E-A8DD-6468-2B3A-7F17883C25A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1" creationId="{CFAC1B5B-F253-0AF2-5900-9692D0ABA98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3" creationId="{4A0ACB9B-52D2-5044-D0CE-4A328E29FC7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4" creationId="{D7ABA086-5E30-CC4F-D971-5BDC458A2C2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6" creationId="{88D0E335-E505-D184-7279-1BD5F29AD4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7" creationId="{F530BBF5-F042-5F93-ED27-187B31CF744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9" creationId="{8A1895E7-9CC8-EB68-7C23-275CE747ACB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0" creationId="{F9AB7344-6CDF-478D-9A7D-F9E725BD55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2" creationId="{8B623800-9EBF-EEFB-7444-6D94D013916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3" creationId="{FEE42D86-B934-895E-85A3-28607CFE103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5" creationId="{7387E0BA-AACF-F117-2AEC-328EC322393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6" creationId="{0025A8C4-F200-6D8D-D2C4-07AF3D2EE5E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8" creationId="{7E494561-E870-0934-BFA6-7A19058313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9" creationId="{852D696B-C801-B81E-582F-5540396FEA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1" creationId="{3F46BD6D-822A-E41D-3799-B7686F4B773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2" creationId="{1EF1536F-7BA5-5BA8-56A9-3FA777C8C4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4" creationId="{D5007BD7-E874-C15C-6CBB-B2FF0EBEF3C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5" creationId="{E90A8B9A-584E-8E00-9FBD-C1D6B820F0D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7" creationId="{D3CF7F2B-277D-EE8D-50FB-94573849DA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8" creationId="{0180ED74-3D90-63E3-2C43-006F9DB99AA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0" creationId="{8C488271-9824-D470-EF11-E0912B302A4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1" creationId="{7223BFEB-A82A-2486-EDBD-DDCDE8A3659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3" creationId="{D498A02C-162D-07ED-B6CD-5A5B6D54FD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4" creationId="{E2B9648D-3170-CA56-EBBE-1D1829A4D2B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6" creationId="{0A542989-A22E-7A88-9852-8F7F520A49E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7" creationId="{844B1723-981C-EC5A-CE38-DD6137516D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9" creationId="{7A08F4CD-6851-A2C0-1D0E-52B2C31A798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0" creationId="{CA42E8BD-CA5E-7B43-7BD8-32D0539696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2" creationId="{04C972FE-C66F-34E4-1B49-FA891D32350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3" creationId="{4E44ACA6-8182-F780-4730-262CEAE3087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5" creationId="{2E701041-D110-8E30-818A-75A5056850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6" creationId="{C9DEDF19-1D10-4CCC-2E71-3DD0FBE9C11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8" creationId="{E639BECE-80D8-8C8E-9B2B-34122C8E39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9" creationId="{3F94F300-BDFE-4012-43C2-BB22D7063F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1" creationId="{DFC81B57-D535-2E7B-42B1-DB95D95C680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2" creationId="{BCD73F8C-B4B8-7B59-00E0-FB255C138E7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4" creationId="{43B406A7-D1B3-F005-C85B-8EE297113E0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5" creationId="{744749EC-8129-396A-4F34-93158C7B26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7" creationId="{44A87F9E-9BD8-9D09-F204-F234E12147C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8" creationId="{5D23D6AB-BE79-21DF-000C-C0B1DE9227F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0" creationId="{FDB2119C-B861-C24E-1B18-382066323E5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1" creationId="{CDB44F93-ED0A-679D-F2F5-7C90E1B81A4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3" creationId="{2D0F53E1-78C7-A0C7-EB24-550DF6AEE13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4" creationId="{DE9544F6-D2AF-EE51-21D5-B42AA3D40D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6" creationId="{99DBDB08-8E7C-460F-11FB-8C52F27DBFF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7" creationId="{24F52709-899E-20F3-B8B4-3BCCA607BF3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9" creationId="{D21081A2-ACBA-0FE6-5FDF-5500EA8E2EE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0" creationId="{134CCD20-4F73-C008-D603-50D7744BEB8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2" creationId="{17B227B7-58BC-9643-BC2F-5460B844FE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3" creationId="{5074133C-0FFF-F532-DE8F-683E5024704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5" creationId="{64973894-673A-8A3D-5B47-0740351B76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6" creationId="{0F20223B-7F9F-3E20-D018-9668BAEC957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8" creationId="{E458BDD6-18B3-EFA8-75DB-772D328EECB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9" creationId="{2673737B-2AB1-C503-A8DE-E2B41B91673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1" creationId="{6BBF2830-DED9-94EB-B5DF-AB01FBD35DE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2" creationId="{851A9C3F-184D-712A-7BA9-8C1637352A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4" creationId="{0245D87F-2FDF-E7F6-3D4A-05B72AB781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5" creationId="{BDAA78A6-445A-81B2-6E85-2903B1BCFB5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7" creationId="{B6C57D7F-F078-FFFB-8FD6-8D7343CF35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8" creationId="{FE33E744-D16A-945D-B5DB-3523077A3C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0" creationId="{C1263054-927A-FD2E-03D9-044960642D2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1" creationId="{05E3E5AE-B0E5-B530-AD5E-70AA9455A92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3" creationId="{71D293B1-3E38-E12F-03FB-C8B70E2125E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4" creationId="{4D3D7FF2-2204-DCC4-2975-734ECB1B91A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6" creationId="{1D996152-0CF5-BD55-0DF0-1E20822076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7" creationId="{BF78DA77-9012-398A-DD08-0DCE6CE88A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9" creationId="{8EAA64DF-FCEB-FF85-43C0-50AF4D5B116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0" creationId="{7BFC45E8-A49C-644F-A45C-AE9DDBE4F5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2" creationId="{FCE31894-8CA9-621E-056F-C09B5FAD756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3" creationId="{EC262C7F-89BD-60A5-8B63-0930ABC738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5" creationId="{E593F0BF-4819-095B-F28E-9723931205A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6" creationId="{2D545989-A3F1-8AC6-447E-67167F4075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8" creationId="{44CD85A6-5B07-E9B5-0C33-8B431C121D7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9" creationId="{4F26AC46-9B69-1D7D-642E-08C25710A8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1" creationId="{FD0FAB60-5479-2854-A8B8-272F2163BC6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2" creationId="{A618DB9D-955E-4C34-C6B0-ECD6B35DE67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4" creationId="{26E7BEDB-1F09-11B8-DC57-17A0D60D22B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5" creationId="{8422CF71-6051-2E1E-AA60-A9205D1A1F3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7" creationId="{3336DAE8-15A2-F528-87CD-B13DFBF9CF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8" creationId="{78821A1D-00AB-7275-218A-7082D22590B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0" creationId="{92F996FA-C29D-74CE-8826-DFEA3C8A3F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1" creationId="{7859B2A0-00E5-3FD0-2A82-EF54386F9E9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3" creationId="{021369F5-4E8F-38D2-C09F-0C96ACCD87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4" creationId="{80448DCA-9711-7BD0-F1A6-66F8F77B305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6" creationId="{509D0EDD-A637-9FE7-FE9B-2B3DE04C24A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7" creationId="{66BB3599-E976-DE43-59D3-61448853C3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9" creationId="{0CDEADDA-2373-A275-6DCD-3AE55CBB709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0" creationId="{D00EB7F7-69F2-7345-71B8-AB821DAD8DA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2" creationId="{AE993C1C-2BF6-6993-7C12-B7C598294D3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3" creationId="{1666566A-5C6D-C974-B6A4-ABE30700354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5" creationId="{3D483782-D77E-EFF2-44E6-3B7B844EAB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6" creationId="{C3722D5F-71E8-7DCE-B0B4-6D32E9E28F9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8" creationId="{D9C80BBC-2B84-5A51-ACC9-2ED7955AA85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9" creationId="{5454DB91-85FC-D1FC-0B51-0BF7F55886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1" creationId="{18F3F7CC-D321-D836-8E71-8B6864EA8CD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2" creationId="{A178675A-352D-F1F2-D6B1-9DC090E34B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4" creationId="{25DB2E36-0DB0-BB74-A411-C48A3C2F080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5" creationId="{57ED5DCE-1837-17D9-AA00-015EE806130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7" creationId="{1AA04BFE-F54E-A4C4-3B90-05742684D50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8" creationId="{9964B79D-9936-59BF-00D1-576EBE34C5E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0" creationId="{92DD7EDC-349C-C9CB-7255-2CD2A18BDA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1" creationId="{EC152280-D354-95CB-9236-240CD528AAF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3" creationId="{3D8DC1AD-7AC4-E77A-D68F-68CE38E39B0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4" creationId="{F79E4BC1-7B87-8229-F067-1D6D0C4D784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6" creationId="{8CECEE7B-4904-6D4D-936D-2149AF89792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7" creationId="{4F4F88BF-C623-371F-02CD-697B772CE2E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9" creationId="{D33E2CEC-FDD0-FB9A-65DA-EC8FCAFA693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0" creationId="{AE7BCEA0-72B2-2A50-ADC2-3B736553AA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2" creationId="{41728221-9707-9C1F-998B-0E328C4328C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3" creationId="{B5D4E6C9-8E8E-F637-FF0D-950150169C2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5" creationId="{2A44FE9A-9909-FF43-9EF1-3DACEC26BA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6" creationId="{6E7E1E39-A684-52CE-DEC7-EF71D0032B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8" creationId="{F979C4A2-ADBC-0212-ECB9-A7C2F8D7296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9" creationId="{8939EED1-011B-72E0-93C0-95EA2AF537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1" creationId="{80FB9D3B-9A4A-7F63-825A-C39A2DBD64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2" creationId="{4A50F2B7-1396-7A73-88F3-E2E4FE0FB61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4" creationId="{51C35973-4BEF-C49E-C89F-AACD516A218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5" creationId="{0A353022-AFE2-F897-E62E-A5F9BAF7FC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7" creationId="{42A209D5-48CA-F4D8-F67D-F852D050C3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8" creationId="{0E3414B3-EE8B-52CD-080F-5B7B49C748F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0" creationId="{70A4E84E-3F27-AEDF-0EAF-33CF0E1121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1" creationId="{78151B2D-FB4E-8A44-CE3C-6BFFEFBBDAF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3" creationId="{62485D8C-94E8-BDB5-05AC-C7C8BD903E4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4" creationId="{350E1CDA-E181-5515-D83B-035CC5B48B3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6" creationId="{6C01D2CF-725A-A0FD-2AB9-707C136A34E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7" creationId="{7B2ED3B9-3351-1559-C4E8-BB359DAB640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9" creationId="{B275EAE1-7DF7-A827-F223-5008425B63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0" creationId="{31AC94E0-1065-E05A-B5BB-F0B1DC8B92F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2" creationId="{3EAF93F8-E0DB-7A7B-36B0-A6209401A27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3" creationId="{E7A05A91-6956-5036-5B6B-30A4BEBA40B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5" creationId="{B67CFD8D-AFA1-80CE-724E-36BE47CF798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6" creationId="{17EAF363-7174-8E12-27D1-4E0B99E25B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8" creationId="{078D992E-3F6F-EB94-3F02-E0AFE03DD7D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9" creationId="{6A39D4CB-756D-0DF7-01FB-75903CCFEE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1" creationId="{233D5E4C-B621-17CA-134E-296BA6B8549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2" creationId="{69AB31BF-78AE-3B65-F325-7BD5D4FA8E06}"/>
          </ac:spMkLst>
        </pc:s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0" creationId="{1F35E16B-FEF6-755C-C709-CB31587309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7" creationId="{F6506ADA-F291-7F63-3A9E-559FA3BEA69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0" creationId="{E74EADDF-A585-1F42-C6D7-B8F6C6B3C6F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3" creationId="{3CC6D3C4-C8B5-F120-5696-A4BBF8D473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6" creationId="{72C58510-53CD-8A1E-660A-F7654851063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9" creationId="{7A156E65-81D9-953A-A926-407D4490D0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2" creationId="{25E3F5D7-8356-4EFF-F9A5-05CBDCF902D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5" creationId="{6E1A32E9-6B48-775C-8E80-0BD6B2AEABC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8" creationId="{F531A2BA-1E2E-7A95-9EE2-41A994A6850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1" creationId="{6F87DDB9-0E1A-10D6-F28A-88E62A1CB52F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4" creationId="{4CFF3DA8-455F-E790-B5F0-37ABF2BD4DE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7" creationId="{5397A125-B563-4576-987E-EA463F8FD5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0" creationId="{DD2B399D-7497-6E4E-70D4-6032FA798B9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3" creationId="{4A0BB932-4AF0-AE79-3AFC-A252A57BF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6" creationId="{6C204649-3A0B-1F50-C831-6E2EA14D015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9" creationId="{CA059ED8-6BF7-A846-C0A9-11F86ACA4F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2" creationId="{956451EF-30D9-AAA3-099C-F38F4B2E7C8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5" creationId="{3704C3F4-2227-5EF8-7104-9551835D80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8" creationId="{96B9D042-5178-D00B-F38F-6587B5FDDF1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1" creationId="{2D7B848F-751F-1076-7938-BE8C174A5A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4" creationId="{FFB2B141-0ABD-15BE-44B0-D54E46E38C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7" creationId="{0FE57561-71C9-5435-8328-06A8E78DC2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0" creationId="{2C0898AB-32C0-8084-D3DE-8C3403A6D1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3" creationId="{06B26F47-A453-D636-FB3F-734CB0099D7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6" creationId="{E976B198-E307-CD2B-2378-A2181397F4D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9" creationId="{3FBFEAE7-FEF8-4EB6-3660-EF002B44DEC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2" creationId="{FC807779-9802-4AE9-6919-E4570F75315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5" creationId="{485F6058-D0AD-1C97-DDB6-796CC8B32FE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8" creationId="{D090D5E5-616C-6DC4-CFB8-97348F960EF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1" creationId="{8D9C6C25-7FA1-BD02-82D4-A482A16039D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4" creationId="{32D6147B-692C-FF5F-2E06-968A7E945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7" creationId="{70644A11-AD80-7AD5-597D-4D80318DD0A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0" creationId="{E4FFDC48-3EED-E5BF-9F92-DEF5AC0F36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3" creationId="{14344681-3689-27CB-5114-DAC22A2E08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6" creationId="{633733B0-5DCE-651C-E47E-B15D35D292F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9" creationId="{23E01A0A-B62F-D63E-69CA-2C5B69FF3E8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2" creationId="{C76F4C7E-27C9-2B02-CAB2-ECCA7E881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5" creationId="{36696630-7C8F-B1DA-CCA7-84283639329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8" creationId="{FF3DF38D-F4BD-E9FA-294C-4C4687423A2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1" creationId="{0352F638-F7DD-AEED-FBBA-A546F08B74B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4" creationId="{F3497C9D-FAC1-15B4-B2A7-038D0885F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7" creationId="{2A0BAB5C-68C4-B2B1-7A08-9E56C86CAF7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0" creationId="{F268F1C6-C94E-9250-E6B5-CC58C0D2F2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3" creationId="{09E58B27-BD40-5E48-55CD-816A3689100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6" creationId="{D34B7506-DD7A-09F5-4D9F-1FE3447F2B0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9" creationId="{E265EBD1-DD48-C91B-3C79-0A9852CF6D3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2" creationId="{4F135528-3A6F-8306-9909-6694D6777E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5" creationId="{BFDC45D3-AE60-1979-D6E8-A8064FE32D7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8" creationId="{BFEFC63B-1710-2039-818B-4D59736107F3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1" creationId="{E61ED565-8A5D-E640-7793-BE737B561C0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4" creationId="{168FD88A-EE09-3570-7495-C76C6EDA18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7" creationId="{457515FE-3722-5F3B-D553-E3694044EF6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0" creationId="{F6580E47-42A0-B8F1-2000-FC3CE49C01C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3" creationId="{2592CE65-BCDF-AA3E-BDD7-47F3F658001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6" creationId="{38249D52-1BDD-5246-8803-0128369A5CD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9" creationId="{A1F55FF8-5502-18CE-2FE3-E88C5EC02AA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2" creationId="{A1303F06-C95D-DBF1-4AD1-3DCF0B84764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5" creationId="{55F5C489-5AC5-D808-6B34-23EAE2F3FF5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8" creationId="{DD69207E-AA48-B943-3591-9FAD6D7EBE9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1" creationId="{825120BE-D441-5C44-4ADC-20AA8A1B664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4" creationId="{CA340553-EB2D-7D9F-CF37-E5DE9C3AC20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7" creationId="{1A93DDA9-2438-3CA7-261D-1FDA4661AEB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0" creationId="{5FF442AB-34ED-A1A4-9988-EF3EC3B9C8D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3" creationId="{CA382AF0-9660-1E68-9A21-BDC05D5073A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6" creationId="{90C0C8B9-7A80-873C-1F8E-2209214D706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9" creationId="{864295ED-3873-A79D-FDDD-0F834C0ACD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2" creationId="{82355A77-B676-FDA4-9958-7DAB9628A68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5" creationId="{39EF195A-349B-59BB-2F69-9C2ABF0F36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8" creationId="{9DDBA910-99AC-80AE-8DA2-CC35B25C683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1" creationId="{88CAC761-A876-7FB4-432C-9E8176E1488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4" creationId="{336E0DE9-FB48-F532-92DA-83D330E65A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7" creationId="{270D7A8B-4D47-2B39-CABE-96F8EF5C5EA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0" creationId="{E29EBDE5-400A-5AAF-18A1-B3E6E74AE996}"/>
          </ac:grpSpMkLst>
        </pc:grpChg>
        <pc:grpChg chg="add 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3" creationId="{EA911659-2BC4-D134-F1CA-A9341ED06260}"/>
          </ac:grpSpMkLst>
        </pc:grp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5" creationId="{7707138B-2B82-3F47-94A4-43A212189BDF}"/>
          </ac:picMkLst>
        </pc:pic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79" creationId="{F1CEC383-8D51-C440-8009-0C7C202FBCDF}"/>
          </ac:cxnSpMkLst>
        </pc:cxnChg>
      </pc:sldChg>
      <pc:sldChg chg="addSp delSp modSp">
        <pc:chgData name="Nicky Wakim" userId="63a62853-8dd4-431b-8872-ecc2181a70d8" providerId="ADAL" clId="{5BCA0E58-8CE1-7649-9482-41F3E4F911B0}" dt="2024-10-26T22:36:38.993" v="154" actId="20577"/>
        <pc:sldMkLst>
          <pc:docMk/>
          <pc:sldMk cId="168261531" sldId="267"/>
        </pc:sldMkLst>
        <pc:spChg chg="add 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" creationId="{419223A5-C85B-EB2B-7DE5-A12827558C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0" creationId="{7BE11ECA-E832-8624-CE96-4EF6441655A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2" creationId="{5A9AF317-5451-1845-AC0C-CAB373B7763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4" creationId="{0BFC26E3-BD38-5949-B243-A1AA6E492CA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5" creationId="{404B5005-9B17-9D37-BE29-68137FCE321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7" creationId="{25D29111-D53F-3855-574D-BABC9FFD539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88" creationId="{89F0678E-0188-5E40-3972-206F8062DAC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0" creationId="{218E9B22-8263-45FF-0F62-F365B03715A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2" creationId="{F7AF1B68-5904-6648-8CA8-E1180E699B7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3" creationId="{D83E6877-9C09-0427-A310-93B130CADB5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5" creationId="{8F034F50-3EFA-0A07-6CA6-3396FDEA924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6" creationId="{78DB1B25-0359-3688-5A78-22B30C3C8A0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8" creationId="{C9FD0F20-5172-1973-F4C4-B46BDECD237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99" creationId="{53384D4C-1223-5111-A43B-2B93F5B6077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1" creationId="{7BC3D974-7915-28B4-50B2-5EA9B325ABE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2" creationId="{137464B8-45F0-6D48-01B5-0B3B9A663A2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4" creationId="{9452A69B-29E7-03CE-6523-D23F5276DD5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5" creationId="{01DDE9C6-CDEF-D195-E2D4-F7BAA93FFF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7" creationId="{10176795-3AAF-6A73-2BE5-639D7BE5891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08" creationId="{91BE5A5F-86E6-0727-A918-4C9936DC0E5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0" creationId="{7A3BD112-FA4C-A13E-6AAB-A4F265402A5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1" creationId="{C3EBA632-19F7-BC9C-EDF2-179EEC687E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3" creationId="{BC6E8FD7-8197-2343-6B39-8511601C315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4" creationId="{15BF33C2-5A8B-2DAF-A40F-A63BBB84B2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6" creationId="{206028B3-C819-4D2D-2063-1F3502BD01C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7" creationId="{5FC8E3C8-E12F-6902-6D19-09F387501E0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19" creationId="{7A474C6A-D54B-A38A-756E-8917F56C629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0" creationId="{EBBA1317-D069-7DEF-8893-1961B561FE2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2" creationId="{846DA155-1B08-3C78-DE57-6AC486A8F0C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3" creationId="{45EE23DF-C63F-3429-7F10-8C267AC6248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5" creationId="{B57CBC45-8CEE-7CEB-5F52-D3BF7EEEA06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6" creationId="{34F104B6-FEB6-54C1-934B-36B4745989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8" creationId="{A3BED8D7-C85B-125B-EB6A-E4A308A9B37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29" creationId="{D17EFB4C-3790-4827-7CC0-E7495276E75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1" creationId="{4D57FE69-8B03-F7C5-F0C1-73F9D469C4A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2" creationId="{BDBE8455-6739-CE10-A6CE-ABC066FBEE6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4" creationId="{8A0211B9-6B83-A836-7F43-F5F137028BC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5" creationId="{9796E612-DC02-295F-DAAD-1D2FC8A3B44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7" creationId="{3B253D9A-5E53-0255-DE60-B00D37FC436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38" creationId="{9A4EC31A-5AD2-7B52-506D-61FE45111FF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0" creationId="{1ED5AE7F-0621-6697-ED87-A0B062357D5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1" creationId="{DADDBEBB-5091-7560-689B-A5248960BA5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3" creationId="{5463EFC7-F596-C420-9A1C-4528284E1AE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4" creationId="{9E94DB47-7DD6-1427-8C7B-3A9169DA9C6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6" creationId="{683763D8-7FB4-2ADE-E128-311DA4E80BE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7" creationId="{224C8ADA-ADD9-A5AF-8726-268F98090F2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49" creationId="{4E3C77B3-B8F5-C1CB-A41F-62D666E7E73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0" creationId="{C6B98B6F-5808-7B6D-2A1B-9D7896F2CE94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2" creationId="{D0C9DEFB-0CA7-E9F5-BCD3-C65E78CAB48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3" creationId="{6A15FE53-98B9-8241-C015-4B420B4535A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5" creationId="{8829F883-1FBF-3477-3386-F863C18E270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6" creationId="{16C27F43-ED5D-3FCF-F001-7D8C4FB42C9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8" creationId="{6BA38DD5-2FC6-C786-711F-6BACC418329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59" creationId="{5809F96C-D354-18A0-C8EF-6ED33A6B96D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1" creationId="{F6D3D0C7-00AA-5C83-DF3E-9E1253C94FB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2" creationId="{1E27E71F-AA62-E2E9-692A-15E28C11106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4" creationId="{E7045C32-EE50-12BB-D0DF-E6400FC3FA1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5" creationId="{3D831F0B-1BBE-D114-306E-6EB66397783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7" creationId="{07260E31-635B-61B9-495D-1AE2E47A79B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68" creationId="{0CDABF34-558E-7D7A-ECE3-5C4110C1FF7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0" creationId="{BD94187A-DD7F-E0F2-EA1F-694E8DFC536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1" creationId="{6FEEDAD9-6F5D-E4A0-94A1-B42B028CE41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3" creationId="{7AFD0487-0CD1-ABCD-10EA-108D528E210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4" creationId="{5E792627-17DA-714B-A7D7-B1387B61FE3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6" creationId="{377F0059-A9F5-1500-AE02-83BFB9EA7B3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7" creationId="{E92CC881-2D89-E545-011D-FB23F4BCD74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79" creationId="{2F2583F2-13D5-F950-4B60-BF47006696B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0" creationId="{61B71859-3B15-C450-E357-DEB4DAA978F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2" creationId="{F5F09EB2-B41D-52A2-A650-95750D22EDA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3" creationId="{1D43C309-313B-2228-D20F-C1AEA6E78F9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5" creationId="{0FAB6EFE-A333-F814-5BC8-EC265828195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6" creationId="{8ED3E9CD-5776-1AE6-B956-CF4A8DFD944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8" creationId="{88945C9E-29A9-454E-D243-AC0284690E5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89" creationId="{A135B0AA-7B4D-7076-72F3-3E39BC08FFD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1" creationId="{EFEA9E03-186F-751B-7770-2BBBFCEC3B8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2" creationId="{E9FB512A-AA71-D23D-2EEB-17E3CBA3EF6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4" creationId="{A9A82C84-0A42-6967-295A-9921E112FAA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5" creationId="{FC2E3867-C78D-1350-2B70-45B058901EE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7" creationId="{B1E8E9C0-A53D-3B53-A239-F8574C681A8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198" creationId="{90DAC439-DA49-7FFE-8E90-70FD181A6F7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0" creationId="{15777F93-362F-39CA-0A8A-115589CBDEC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1" creationId="{F13CDBE5-F2B3-A19C-DCF6-2DA0DFE93E0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3" creationId="{F7CCE5B8-AF11-A972-A588-80AD3672BC2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4" creationId="{F9FACD22-52D6-C6A3-2964-7887E06DFA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6" creationId="{65939734-48AB-FB0D-D000-EBDF63E5A9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7" creationId="{DFB8DBA8-5AED-C664-D013-0129CACACC9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09" creationId="{E14786E1-DAF3-A3B9-0926-72B5EBABD7D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0" creationId="{315CB687-00D5-B8F7-8D78-B4A0121FB6A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2" creationId="{634DD265-FA56-ABE8-CC98-32DF916AEDE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3" creationId="{704E3444-FFDA-A132-4D9A-1A1E05C44A8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5" creationId="{57527BC3-FFF3-CBEA-DB9D-F232023D166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6" creationId="{0BA71DE8-5FE7-D984-78AA-AE3BB6D9FE6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8" creationId="{E8C3B054-FEAF-816E-EC5D-B68BBF8DD65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19" creationId="{6421E3FB-D007-993A-1291-CA4887D8009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1" creationId="{86A45ECA-9466-FC9B-5CC3-198F5C4C968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2" creationId="{1E32FDF6-584F-25A2-5AB9-04D5CD3C1EA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4" creationId="{D2F53FB5-CB82-9EFF-34D0-1A0A3832514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5" creationId="{B1A1A8E5-8F77-C367-4B07-2CBD6CFD53E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7" creationId="{EF1A9816-6F20-F545-FCE4-BD3E0B3987E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28" creationId="{8E226765-0AD8-AE69-A548-3392D197FB2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0" creationId="{E9A5938C-C1C8-EF9E-3017-C1855077151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1" creationId="{1D29A145-6460-0B21-E5FB-B33F3F3D9F8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3" creationId="{A64757B1-1B43-38D3-9012-9BAA401AD4D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4" creationId="{C00D8B1C-0FCD-3A44-4292-B862F4FEE7D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6" creationId="{99CD78FC-83B9-90D4-9B43-86F6097AF2B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7" creationId="{F149A198-B836-31A5-353E-951969FEA6D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39" creationId="{E48FAE21-45D4-5B4F-D822-F40FA7ADBE3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0" creationId="{C1AD3BB5-A0EB-D6EC-E81C-FF0AE6645FF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2" creationId="{5C35016A-5660-6BA6-62E4-6FA2AA32394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3" creationId="{84C9C956-5F39-4131-CFFA-1353C3B2DC9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5" creationId="{FD00A950-B4EC-6A5D-BF61-7336A705BE6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6" creationId="{C9540875-A72E-499A-2519-2696409BCC3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8" creationId="{361F00A0-1974-E4F8-91D9-65AFF47B1172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49" creationId="{B84B2C0C-FAFD-8352-3DD2-29C8C55CE27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1" creationId="{8101C79A-BFB2-4760-7AF2-D155D5FAAA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2" creationId="{6B905B8F-A476-EEC3-7A1F-9B3F4517DC8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4" creationId="{551F6382-CDA0-139E-02C0-6844FCC0F07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5" creationId="{AA89659F-B816-5EC4-1A6C-59AD04A5305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7" creationId="{7DE10ECD-85D6-6058-B85E-029C2DDF378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58" creationId="{16DB339B-F0CC-35C8-619D-8BEED86F96A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0" creationId="{5CFC4171-2D12-81AB-D8B8-7083B9F6686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1" creationId="{0F5B4EC5-4A6E-0DF6-7A97-22F49AAF764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3" creationId="{1CE58C4F-8AC0-BCDB-934C-9CF3E9086B3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4" creationId="{8F6E7ACC-C32C-4F77-8DF4-020917264766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6" creationId="{4246C636-D82A-78A5-6E55-9761FF981C2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7" creationId="{8404E8AB-D836-B1CD-67F6-26E6DBB9948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69" creationId="{0A17A808-2AAA-1D79-6C40-5D82D164762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0" creationId="{938F07E5-2C73-6C83-E03F-B9B37A3EB2F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2" creationId="{72CDF615-ED67-EC9D-8EDA-618E5F80B0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3" creationId="{E77DB0F5-60B8-C8A8-F317-EA27483FA51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5" creationId="{30B9F12C-C19C-E362-DED9-9BA2483B679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6" creationId="{993E7F63-FB1D-90E3-CA90-A9534CF09D6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8" creationId="{A1C26C56-A3B4-FC70-5AC9-92B1C5CEFF05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79" creationId="{7C8B62B0-C11F-663E-4BDF-2D543DDB05C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1" creationId="{78C9D3C9-71A3-1AE1-8ABF-868910A9291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2" creationId="{66DB525A-00BE-26AA-9CA2-E4C4CC9A93F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4" creationId="{424DA2A2-BDD5-D4ED-F3E7-AC0B21E1DD07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5" creationId="{7168B7B9-7893-8529-1C72-C7050B3F0761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7" creationId="{C690BE89-CFE5-5768-2A25-D0729DFADB0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88" creationId="{AC972AC2-97DC-ABCE-643A-439412CD3C7F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0" creationId="{C6B4D40E-9567-BE14-AB9C-0866976E37C3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1" creationId="{AB20391D-9DFE-394E-2CAD-5336A68E357D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3" creationId="{53120DE8-3B90-8B37-B755-7502D99AF4EB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4" creationId="{8DFDB57F-D553-B1D5-5595-8EDB2376B068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6" creationId="{072747C1-8D6D-67F5-18DE-827FC9659BC9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7" creationId="{D0C3E151-1A0A-51A2-38B2-59D3630896FE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299" creationId="{905D15FF-5C2F-27EA-7AF0-A332C115B290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0" creationId="{1BCCF024-70FD-38E7-DCEE-29CF2F3413EA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2" creationId="{9B5E137B-D03E-E7A3-7C1F-86C1D461603C}"/>
          </ac:spMkLst>
        </pc:spChg>
        <pc:spChg chg="mod">
          <ac:chgData name="Nicky Wakim" userId="63a62853-8dd4-431b-8872-ecc2181a70d8" providerId="ADAL" clId="{5BCA0E58-8CE1-7649-9482-41F3E4F911B0}" dt="2024-10-26T22:36:38.993" v="154" actId="20577"/>
          <ac:spMkLst>
            <pc:docMk/>
            <pc:sldMk cId="168261531" sldId="267"/>
            <ac:spMk id="303" creationId="{755BA324-99F8-8282-E206-92B7DFFFCC08}"/>
          </ac:spMkLst>
        </pc:s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4" creationId="{08D6F05C-E9B0-B47D-2B93-63979FF82A4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86" creationId="{1BAF5F36-90CD-040D-0DE3-7D3458B4524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89" creationId="{F83CAD8E-22C1-D6E4-7264-609E599C149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94" creationId="{ADEE84B0-55BC-0440-C2E7-B389DF82E71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97" creationId="{45A1D96B-41D8-0507-1559-AE086BCF153B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0" creationId="{57CAE734-E19B-E399-A5D6-82BD7BD6ECE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3" creationId="{515F580A-3AC1-5C67-AD90-630DEA847988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6" creationId="{A8C004C7-201F-5314-18D6-85219ED04164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09" creationId="{3E1F49E6-9515-806A-1D65-9A3AC75C492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2" creationId="{57636685-5BB2-8B23-FBC6-AD033F565BF8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5" creationId="{88282F2A-5AA5-B108-AB7B-F5C4C64101D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18" creationId="{93CF9CCF-898D-D00C-9655-5111EF133A8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1" creationId="{B332F93A-A7DA-2CC8-A889-F102EA5B51B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4" creationId="{0E3E2059-7F46-03ED-8327-EF2C825868A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27" creationId="{644B715A-1EEA-31B2-11A9-45E632CB0D34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0" creationId="{0CAD3B65-6F88-2DE7-DEAD-1F371C91DAE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3" creationId="{D7BEF0B6-FB29-F344-1F8E-A07048E9DC0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6" creationId="{61EBDCF9-6CBE-C238-A3C4-4CF7D3DF9A4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39" creationId="{6160A673-F6E5-27E9-98F9-5575A0FA315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2" creationId="{8744FB69-AD8F-49EA-DDCF-31E14E9274D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5" creationId="{5890A757-D708-FEDD-4734-B58E6E11345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48" creationId="{CCF3B41E-DFF5-FA5F-17E2-6B41D63A76D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1" creationId="{90EEA03C-331E-A557-F517-EDB1923E9A5B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4" creationId="{4FFF6A0B-23DD-6418-7608-77E343C29D4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57" creationId="{789A0EED-2B8A-9D97-01CC-1355428BC63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0" creationId="{532EDBC6-956D-6C15-6E04-B25DD44FE3B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3" creationId="{ACA2E406-351F-B333-C455-B9AC254544B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6" creationId="{FC2B1024-786F-6A48-30C6-8E458C3325B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69" creationId="{DEDD8E93-77FF-BBB2-7409-F17DC4EF34F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2" creationId="{9EB6B6D4-BA6C-96F5-D912-F4A518A4DB6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5" creationId="{D23FCE95-CF0A-62C5-33AD-457CBC269F2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78" creationId="{4AE95AFF-8252-ABFF-49D6-FF10F7B8888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1" creationId="{CF08CE3C-77E5-CC94-F13A-0077B6F5D40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4" creationId="{24583090-F3BD-0273-4271-21ED359FF8F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87" creationId="{F03D21E2-0369-5F93-085E-735F7A4B2B4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0" creationId="{78EB42E8-3B96-5AB3-9C7F-91EC5F94290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3" creationId="{1C19760C-4049-AD9A-9790-ACA56B23441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6" creationId="{546DC894-471E-E5EA-E6DD-D7B9DD70398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199" creationId="{D8E6B9BA-3FE1-2C2A-0545-80B8EACD7260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2" creationId="{BF5917F7-FEC7-DC1A-80ED-B19C8A28C81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5" creationId="{46E09946-EE26-DFE7-C40A-B53C9A435F4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08" creationId="{55CF9532-E9A0-D079-9AB2-7CABD833AD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1" creationId="{0EEADA86-9639-F411-B48B-139DC648163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4" creationId="{D021879D-7667-D2D8-029E-E5822CCB611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17" creationId="{E4535010-8902-F9A5-8FAA-BD5966E7969E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0" creationId="{131462FB-7379-7921-BD47-192F90380DA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3" creationId="{CC607D3E-1B51-C70E-B4BA-8B8D5668D46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6" creationId="{C4DD5012-0D05-25A4-EB93-E0A49382EAE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29" creationId="{DA1A50FD-FFC1-78D5-CACF-FF24AA14A9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2" creationId="{6140F051-27C8-8B87-B0EB-70684DDF394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5" creationId="{682EFC29-712C-B956-19C9-E08E01604EE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38" creationId="{1103265E-5686-78C8-3185-0205AD76D8F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1" creationId="{D2B25D85-B62A-BCD3-D0DC-843353E695B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4" creationId="{0BE5566B-737F-BF4E-0539-9B7914D786FF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47" creationId="{411C5CDC-F093-A48E-33BC-FED09A2DCB6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0" creationId="{9C7E6CFB-8C6F-4633-083D-C463B6B19E7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3" creationId="{D2B1B4C6-FEC9-601D-B884-A847048014F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6" creationId="{6A1EA446-FE2C-DDD7-204B-691339908A9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59" creationId="{2D81AFC7-970B-3749-A115-0036A8C4BCEE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2" creationId="{3497B4C0-1299-AF12-7864-DA21B65CCE85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5" creationId="{3C03F7BF-95BA-367B-E113-CFD985BE8B39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68" creationId="{12C89218-0DC2-0F00-BB20-45D3D9F4461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1" creationId="{4EC1496F-545E-A5E2-64FB-215217C04896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4" creationId="{D8C5F4AA-FC8F-EECD-EE42-ACA8EFF5B4F3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77" creationId="{3CA0F6FC-BB35-EB34-1EF9-AACA1D1283B7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0" creationId="{835B4DF2-1FEF-8A94-7560-9933632E82C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3" creationId="{1489D853-4452-A39D-106D-AC7357F3AEAC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6" creationId="{579B5578-8667-8150-AB20-0E56E0306D0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89" creationId="{D00E9151-99C8-C3A1-911F-C9960A0F75C1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2" creationId="{AD9E1649-83A6-A3BE-1C0D-37F20B1096E2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5" creationId="{A6E548DD-CCC3-CAC7-B5DA-5975FEC7BC1A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298" creationId="{B4327E3A-0674-BF29-DB85-8A4C3945773D}"/>
          </ac:grpSpMkLst>
        </pc:grpChg>
        <pc:grpChg chg="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301" creationId="{9B6713AC-4F9E-A0FD-1558-BAEDEAD952B4}"/>
          </ac:grpSpMkLst>
        </pc:grpChg>
        <pc:grpChg chg="add mod">
          <ac:chgData name="Nicky Wakim" userId="63a62853-8dd4-431b-8872-ecc2181a70d8" providerId="ADAL" clId="{5BCA0E58-8CE1-7649-9482-41F3E4F911B0}" dt="2024-10-26T22:36:38.993" v="154" actId="20577"/>
          <ac:grpSpMkLst>
            <pc:docMk/>
            <pc:sldMk cId="168261531" sldId="267"/>
            <ac:grpSpMk id="304" creationId="{60CDCCF3-7F7F-675B-D2CB-7AA57D971835}"/>
          </ac:grpSpMkLst>
        </pc:grp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1" creationId="{8C1866BA-5D3D-DA48-A091-2023A6CE3496}"/>
          </ac:picMkLst>
        </pc:pic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79" creationId="{F1CEC383-8D51-C440-8009-0C7C202FBCDF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81" creationId="{9BF10A2A-E6F8-5040-83DF-F8DA8BE4589D}"/>
          </ac:cxnSpMkLst>
        </pc:cxnChg>
        <pc:cxnChg chg="mod">
          <ac:chgData name="Nicky Wakim" userId="63a62853-8dd4-431b-8872-ecc2181a70d8" providerId="ADAL" clId="{5BCA0E58-8CE1-7649-9482-41F3E4F911B0}" dt="2024-10-26T22:36:38.993" v="154" actId="20577"/>
          <ac:cxnSpMkLst>
            <pc:docMk/>
            <pc:sldMk cId="168261531" sldId="267"/>
            <ac:cxnSpMk id="83" creationId="{344EA723-8AB1-FA47-B5CE-213B0DB5E6DB}"/>
          </ac:cxnSpMkLst>
        </pc:cxnChg>
      </pc:sldChg>
      <pc:sldChg chg="del">
        <pc:chgData name="Nicky Wakim" userId="63a62853-8dd4-431b-8872-ecc2181a70d8" providerId="ADAL" clId="{5BCA0E58-8CE1-7649-9482-41F3E4F911B0}" dt="2024-10-22T19:33:09.425" v="4" actId="2696"/>
        <pc:sldMkLst>
          <pc:docMk/>
          <pc:sldMk cId="4005701347" sldId="268"/>
        </pc:sldMkLst>
      </pc:sldChg>
      <pc:sldChg chg="addSp modSp mod">
        <pc:chgData name="Nicky Wakim" userId="63a62853-8dd4-431b-8872-ecc2181a70d8" providerId="ADAL" clId="{5BCA0E58-8CE1-7649-9482-41F3E4F911B0}" dt="2024-10-22T19:33:56.195" v="8" actId="164"/>
        <pc:sldMkLst>
          <pc:docMk/>
          <pc:sldMk cId="3217317911" sldId="269"/>
        </pc:sldMkLst>
        <pc:spChg chg="add 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2" creationId="{CD26E961-570B-0214-4521-0729C9B58548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4" creationId="{C308C4D8-A89B-2649-85C5-EB65124B969B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82" creationId="{68048849-3F00-2279-91CB-7C8C79D06654}"/>
          </ac:spMkLst>
        </pc:spChg>
        <pc:grpChg chg="add mod">
          <ac:chgData name="Nicky Wakim" userId="63a62853-8dd4-431b-8872-ecc2181a70d8" providerId="ADAL" clId="{5BCA0E58-8CE1-7649-9482-41F3E4F911B0}" dt="2024-10-22T19:33:56.195" v="8" actId="164"/>
          <ac:grpSpMkLst>
            <pc:docMk/>
            <pc:sldMk cId="3217317911" sldId="269"/>
            <ac:grpSpMk id="3" creationId="{7BE3BF92-2F63-F17B-2C13-D592D6C303CB}"/>
          </ac:grpSpMkLst>
        </pc:grp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9" creationId="{BE9A37E7-7011-E547-9140-52C588D3FF3C}"/>
          </ac:picMkLst>
        </pc:picChg>
      </pc:sldChg>
      <pc:sldChg chg="addSp delSp modSp mod">
        <pc:chgData name="Nicky Wakim" userId="63a62853-8dd4-431b-8872-ecc2181a70d8" providerId="ADAL" clId="{5BCA0E58-8CE1-7649-9482-41F3E4F911B0}" dt="2024-10-26T22:37:55.464" v="162"/>
        <pc:sldMkLst>
          <pc:docMk/>
          <pc:sldMk cId="1106616124" sldId="279"/>
        </pc:sldMkLst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2" creationId="{3450D11F-491D-FF04-2C9F-189B95650B7F}"/>
          </ac:spMkLst>
        </pc:spChg>
        <pc:spChg chg="add 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3" creationId="{0F13AF79-CF4F-5742-B9F1-D42276AC76E8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4" creationId="{8F70753F-8353-C641-BFBC-A43776532401}"/>
          </ac:spMkLst>
        </pc:spChg>
        <pc:spChg chg="add mod">
          <ac:chgData name="Nicky Wakim" userId="63a62853-8dd4-431b-8872-ecc2181a70d8" providerId="ADAL" clId="{5BCA0E58-8CE1-7649-9482-41F3E4F911B0}" dt="2024-10-26T22:34:34.441" v="100" actId="164"/>
          <ac:spMkLst>
            <pc:docMk/>
            <pc:sldMk cId="1106616124" sldId="279"/>
            <ac:spMk id="7" creationId="{2501C3CE-6C42-DA67-842C-1FC2D87917D6}"/>
          </ac:spMkLst>
        </pc:spChg>
        <pc:spChg chg="add mod">
          <ac:chgData name="Nicky Wakim" userId="63a62853-8dd4-431b-8872-ecc2181a70d8" providerId="ADAL" clId="{5BCA0E58-8CE1-7649-9482-41F3E4F911B0}" dt="2024-10-26T22:34:34.441" v="100" actId="164"/>
          <ac:spMkLst>
            <pc:docMk/>
            <pc:sldMk cId="1106616124" sldId="279"/>
            <ac:spMk id="80" creationId="{875F4965-1A12-D991-5070-70C516E3AA7A}"/>
          </ac:spMkLst>
        </pc:spChg>
        <pc:spChg chg="del mod">
          <ac:chgData name="Nicky Wakim" userId="63a62853-8dd4-431b-8872-ecc2181a70d8" providerId="ADAL" clId="{5BCA0E58-8CE1-7649-9482-41F3E4F911B0}" dt="2024-10-26T22:33:26.605" v="86" actId="478"/>
          <ac:spMkLst>
            <pc:docMk/>
            <pc:sldMk cId="1106616124" sldId="279"/>
            <ac:spMk id="81" creationId="{4ADAD7AD-75CA-3593-CEC9-6BBBA5ECEDC7}"/>
          </ac:spMkLst>
        </pc:spChg>
        <pc:spChg chg="add mod">
          <ac:chgData name="Nicky Wakim" userId="63a62853-8dd4-431b-8872-ecc2181a70d8" providerId="ADAL" clId="{5BCA0E58-8CE1-7649-9482-41F3E4F911B0}" dt="2024-10-26T22:37:55.464" v="162"/>
          <ac:spMkLst>
            <pc:docMk/>
            <pc:sldMk cId="1106616124" sldId="279"/>
            <ac:spMk id="84" creationId="{189FAFED-CEF3-4219-42EB-13F09702F7D7}"/>
          </ac:spMkLst>
        </pc:spChg>
        <pc:spChg chg="del mod">
          <ac:chgData name="Nicky Wakim" userId="63a62853-8dd4-431b-8872-ecc2181a70d8" providerId="ADAL" clId="{5BCA0E58-8CE1-7649-9482-41F3E4F911B0}" dt="2024-10-26T22:33:29.025" v="87" actId="478"/>
          <ac:spMkLst>
            <pc:docMk/>
            <pc:sldMk cId="1106616124" sldId="279"/>
            <ac:spMk id="85" creationId="{7E4A433E-B9A8-17B9-3D95-C699E777A599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9" creationId="{99914212-4DF4-BA43-BAAD-486EE8F3F29F}"/>
          </ac:spMkLst>
        </pc:spChg>
        <pc:grpChg chg="add mod">
          <ac:chgData name="Nicky Wakim" userId="63a62853-8dd4-431b-8872-ecc2181a70d8" providerId="ADAL" clId="{5BCA0E58-8CE1-7649-9482-41F3E4F911B0}" dt="2024-10-26T22:34:34.441" v="100" actId="164"/>
          <ac:grpSpMkLst>
            <pc:docMk/>
            <pc:sldMk cId="1106616124" sldId="279"/>
            <ac:grpSpMk id="6" creationId="{E960FA87-AE41-6810-2BAB-402D0515DA06}"/>
          </ac:grpSpMkLst>
        </pc:grpChg>
        <pc:grpChg chg="add mod">
          <ac:chgData name="Nicky Wakim" userId="63a62853-8dd4-431b-8872-ecc2181a70d8" providerId="ADAL" clId="{5BCA0E58-8CE1-7649-9482-41F3E4F911B0}" dt="2024-10-26T22:34:34.441" v="100" actId="164"/>
          <ac:grpSpMkLst>
            <pc:docMk/>
            <pc:sldMk cId="1106616124" sldId="279"/>
            <ac:grpSpMk id="82" creationId="{0DE2325B-B57E-714A-B135-6A2CB17C3CE7}"/>
          </ac:grpSpMkLst>
        </pc:grp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3" creationId="{4F4FD42D-5648-5F41-9042-74527F991D92}"/>
          </ac:picMkLst>
        </pc:pic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79" creationId="{7429DA7E-5F45-5B4A-BB85-A8918D97028A}"/>
          </ac:cxnSpMkLst>
        </pc:cxnChg>
      </pc:sldChg>
      <pc:sldChg chg="addSp modSp">
        <pc:chgData name="Nicky Wakim" userId="63a62853-8dd4-431b-8872-ecc2181a70d8" providerId="ADAL" clId="{5BCA0E58-8CE1-7649-9482-41F3E4F911B0}" dt="2024-10-27T00:53:30.143" v="191" actId="20577"/>
        <pc:sldMkLst>
          <pc:docMk/>
          <pc:sldMk cId="1930147649" sldId="280"/>
        </pc:sldMkLst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7" creationId="{7E57C5BE-C51B-7A48-9378-84A2D34FBC5B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9" creationId="{98E01F3A-F11E-474B-988E-C41DF513CE3D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0" creationId="{F3D1B816-B0BA-D045-BAC0-2852E5851BF6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1" creationId="{9146BCAF-A28B-5C47-9715-A7A6C1195515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2" creationId="{43A9B57C-0CB1-BF4B-8D65-4E0E06A68261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3" creationId="{FBF09104-3558-EB44-B857-72FB71BD798E}"/>
          </ac:spMkLst>
        </pc:spChg>
        <pc:spChg chg="mod">
          <ac:chgData name="Nicky Wakim" userId="63a62853-8dd4-431b-8872-ecc2181a70d8" providerId="ADAL" clId="{5BCA0E58-8CE1-7649-9482-41F3E4F911B0}" dt="2024-10-27T00:53:30.143" v="191" actId="20577"/>
          <ac:spMkLst>
            <pc:docMk/>
            <pc:sldMk cId="1930147649" sldId="280"/>
            <ac:spMk id="14" creationId="{EA405F29-5A55-C14B-B9DF-7C1571641461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5" creationId="{54D79B9F-C0E9-644C-AB1D-1736634FC53D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7" creationId="{59EB92D5-37E7-1847-BFE8-3B1C1C74970A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8" creationId="{448DF057-505C-4C42-96AA-859F8817210F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19" creationId="{D064AB0F-A394-2B41-8C61-1D0BA95E1657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20" creationId="{D546C745-62B6-2946-8CE6-41BF604AEBAF}"/>
          </ac:spMkLst>
        </pc:spChg>
        <pc:spChg chg="mod">
          <ac:chgData name="Nicky Wakim" userId="63a62853-8dd4-431b-8872-ecc2181a70d8" providerId="ADAL" clId="{5BCA0E58-8CE1-7649-9482-41F3E4F911B0}" dt="2024-10-27T00:53:29.949" v="190" actId="20577"/>
          <ac:spMkLst>
            <pc:docMk/>
            <pc:sldMk cId="1930147649" sldId="280"/>
            <ac:spMk id="21" creationId="{F09E8268-2B55-3D46-ACDD-B58B7F30C153}"/>
          </ac:spMkLst>
        </pc:spChg>
        <pc:spChg chg="mod">
          <ac:chgData name="Nicky Wakim" userId="63a62853-8dd4-431b-8872-ecc2181a70d8" providerId="ADAL" clId="{5BCA0E58-8CE1-7649-9482-41F3E4F911B0}" dt="2024-10-26T01:49:31.418" v="51" actId="20578"/>
          <ac:spMkLst>
            <pc:docMk/>
            <pc:sldMk cId="1930147649" sldId="280"/>
            <ac:spMk id="25" creationId="{D7880E6A-A53F-5641-913B-022F0D52C22A}"/>
          </ac:spMkLst>
        </pc:spChg>
        <pc:grpChg chg="add mod">
          <ac:chgData name="Nicky Wakim" userId="63a62853-8dd4-431b-8872-ecc2181a70d8" providerId="ADAL" clId="{5BCA0E58-8CE1-7649-9482-41F3E4F911B0}" dt="2024-10-27T00:53:29.949" v="190" actId="20577"/>
          <ac:grpSpMkLst>
            <pc:docMk/>
            <pc:sldMk cId="1930147649" sldId="280"/>
            <ac:grpSpMk id="2" creationId="{D452A582-6193-5769-9439-75DE4341B4C7}"/>
          </ac:grpSpMkLst>
        </pc:grpChg>
      </pc:sldChg>
      <pc:sldChg chg="addSp delSp modSp mod">
        <pc:chgData name="Nicky Wakim" userId="63a62853-8dd4-431b-8872-ecc2181a70d8" providerId="ADAL" clId="{5BCA0E58-8CE1-7649-9482-41F3E4F911B0}" dt="2024-10-26T21:35:17.790" v="54"/>
        <pc:sldMkLst>
          <pc:docMk/>
          <pc:sldMk cId="3587382109" sldId="283"/>
        </pc:sldMkLst>
        <pc:spChg chg="add del mod">
          <ac:chgData name="Nicky Wakim" userId="63a62853-8dd4-431b-8872-ecc2181a70d8" providerId="ADAL" clId="{5BCA0E58-8CE1-7649-9482-41F3E4F911B0}" dt="2024-10-26T21:35:17.790" v="54"/>
          <ac:spMkLst>
            <pc:docMk/>
            <pc:sldMk cId="3587382109" sldId="283"/>
            <ac:spMk id="2" creationId="{ED3BF6DF-8D97-E00B-ECEA-3FB283F0846B}"/>
          </ac:spMkLst>
        </pc:spChg>
      </pc:sldChg>
      <pc:sldChg chg="addSp delSp modSp mod">
        <pc:chgData name="Nicky Wakim" userId="63a62853-8dd4-431b-8872-ecc2181a70d8" providerId="ADAL" clId="{5BCA0E58-8CE1-7649-9482-41F3E4F911B0}" dt="2024-10-26T22:37:51.369" v="160"/>
        <pc:sldMkLst>
          <pc:docMk/>
          <pc:sldMk cId="662188140" sldId="285"/>
        </pc:sldMkLst>
        <pc:spChg chg="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3" creationId="{6D84EC7A-1C19-BEEB-103A-4E221223089C}"/>
          </ac:spMkLst>
        </pc:spChg>
        <pc:spChg chg="del mod">
          <ac:chgData name="Nicky Wakim" userId="63a62853-8dd4-431b-8872-ecc2181a70d8" providerId="ADAL" clId="{5BCA0E58-8CE1-7649-9482-41F3E4F911B0}" dt="2024-10-26T22:34:01.434" v="95" actId="478"/>
          <ac:spMkLst>
            <pc:docMk/>
            <pc:sldMk cId="662188140" sldId="285"/>
            <ac:spMk id="76" creationId="{73357998-57CB-5D0E-05D1-205F9B4C1F6A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78" creationId="{ACC7DD35-A59B-5772-DB14-3F816D43528E}"/>
          </ac:spMkLst>
        </pc:spChg>
        <pc:spChg chg="del mod">
          <ac:chgData name="Nicky Wakim" userId="63a62853-8dd4-431b-8872-ecc2181a70d8" providerId="ADAL" clId="{5BCA0E58-8CE1-7649-9482-41F3E4F911B0}" dt="2024-10-26T22:34:03.650" v="96" actId="478"/>
          <ac:spMkLst>
            <pc:docMk/>
            <pc:sldMk cId="662188140" sldId="285"/>
            <ac:spMk id="79" creationId="{FE8C1E86-B797-353E-26F8-2E458FAB7953}"/>
          </ac:spMkLst>
        </pc:spChg>
        <pc:spChg chg="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1" creationId="{293017BA-3D81-8598-38E1-BF8CD626417B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3" creationId="{0348782B-CFFA-04DD-C64C-229D97084B6F}"/>
          </ac:spMkLst>
        </pc:spChg>
        <pc:spChg chg="add mod">
          <ac:chgData name="Nicky Wakim" userId="63a62853-8dd4-431b-8872-ecc2181a70d8" providerId="ADAL" clId="{5BCA0E58-8CE1-7649-9482-41F3E4F911B0}" dt="2024-10-26T22:35:53.374" v="134" actId="20577"/>
          <ac:spMkLst>
            <pc:docMk/>
            <pc:sldMk cId="662188140" sldId="285"/>
            <ac:spMk id="84" creationId="{740D1C8F-138B-0C53-B943-040A97335783}"/>
          </ac:spMkLst>
        </pc:spChg>
        <pc:spChg chg="add mod">
          <ac:chgData name="Nicky Wakim" userId="63a62853-8dd4-431b-8872-ecc2181a70d8" providerId="ADAL" clId="{5BCA0E58-8CE1-7649-9482-41F3E4F911B0}" dt="2024-10-26T22:37:51.369" v="160"/>
          <ac:spMkLst>
            <pc:docMk/>
            <pc:sldMk cId="662188140" sldId="285"/>
            <ac:spMk id="86" creationId="{19C1CA95-80A2-7FAF-1DB3-F3D633E5B9A1}"/>
          </ac:spMkLst>
        </pc:spChg>
        <pc:grpChg chg="add mod">
          <ac:chgData name="Nicky Wakim" userId="63a62853-8dd4-431b-8872-ecc2181a70d8" providerId="ADAL" clId="{5BCA0E58-8CE1-7649-9482-41F3E4F911B0}" dt="2024-10-26T22:35:53.374" v="134" actId="20577"/>
          <ac:grpSpMkLst>
            <pc:docMk/>
            <pc:sldMk cId="662188140" sldId="285"/>
            <ac:grpSpMk id="82" creationId="{801F4DB4-3DBD-90A7-50C8-FDCB30EC2B38}"/>
          </ac:grpSpMkLst>
        </pc:grpChg>
        <pc:grpChg chg="add mod">
          <ac:chgData name="Nicky Wakim" userId="63a62853-8dd4-431b-8872-ecc2181a70d8" providerId="ADAL" clId="{5BCA0E58-8CE1-7649-9482-41F3E4F911B0}" dt="2024-10-26T22:35:53.374" v="134" actId="20577"/>
          <ac:grpSpMkLst>
            <pc:docMk/>
            <pc:sldMk cId="662188140" sldId="285"/>
            <ac:grpSpMk id="85" creationId="{41ED0126-DF6A-3CAC-9471-B36680BAF286}"/>
          </ac:grpSpMkLst>
        </pc:grp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" creationId="{1E9D5410-1150-E315-4F03-E73A3CA5880F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" creationId="{CA49000A-CC1E-DEC7-371D-56D9B5631C6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" creationId="{EB961A59-FB01-1DF1-3820-78BC9E731FE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" creationId="{AD22C1CA-0224-C15E-16B9-224B8714390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" creationId="{AB3EFB3C-13C7-2BFB-5D57-2DC3B616480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8" creationId="{D492898F-FEBD-0A3B-D02E-EF17DB5CA3B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9" creationId="{CCDD2B81-91BB-E271-5A47-B8869AFACA5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0" creationId="{D8B9EE52-084C-34FB-08A4-77F15947773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1" creationId="{FA177CF3-C784-4E15-EF13-410E82D49C2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2" creationId="{E2177A58-BFC5-2271-607B-7A0CE9F6B0F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3" creationId="{57FFEB30-4DFD-6B17-E091-A899D26B7C5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4" creationId="{B00EA47F-4F61-0D5D-23C1-2725B827B4A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5" creationId="{472C7D90-056B-8672-1D28-93EE6E1F1E0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6" creationId="{102E0649-7B76-8413-EE61-10F0809B9F4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7" creationId="{339BA8CC-8241-4C62-01D5-2473D576CF5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8" creationId="{17393D52-B2E9-7DCB-C51E-005DE540D12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19" creationId="{001B6141-FC11-4506-F966-66754B194A0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0" creationId="{AA76641D-F4F6-DB37-4205-4EC57354137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1" creationId="{0E1E09E7-57D9-DD5B-19CC-1597541EFBA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2" creationId="{2936B7FF-FF29-8FA6-7334-42C1E46DA50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3" creationId="{1A220B8F-974F-D30B-7695-A9C4B1A2287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4" creationId="{2EC93845-88EE-594D-5BCC-F91DC8E4D84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5" creationId="{B268E9CB-21A8-9337-FD67-6B5947F13C7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6" creationId="{70CCE07A-BFB8-2B73-19DA-E417D090CDF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7" creationId="{742B87E1-E8E7-53AF-9E5E-243BCE340B4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8" creationId="{10A95DA3-E21A-3954-D09F-B1A04E20FAD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29" creationId="{39DF073B-5713-849E-AB3C-2BC27A298DB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0" creationId="{B166DA3E-F903-A651-C252-0911461BEDD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1" creationId="{CCB0B095-25C5-D330-8E41-6DF534421C7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2" creationId="{9A0FC6CA-DF5D-C135-8482-FB7A0C488135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3" creationId="{BA82E2B1-DC79-C518-F319-CB42C425AF2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4" creationId="{E466B06C-D5F7-86EA-F5B9-E6440D936F8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5" creationId="{06727607-EE4E-EF5D-FDA0-A8AC708C2B1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6" creationId="{B5FCA14A-8F51-14A3-7D6B-34C94E7427E2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7" creationId="{1AE1977A-6661-F99B-8C99-07AAAE178CB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8" creationId="{B4EB07FA-ED2C-07A4-0E5B-7353C0BC942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39" creationId="{EFA2508E-AE7F-09BA-C937-B40DDEE820A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0" creationId="{AC53A75D-176A-5FC3-EC44-85B7713F8C2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1" creationId="{2AB6FBEF-3856-5398-5B70-100372A0421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2" creationId="{EAC7AF82-6FF0-A5EC-D7BF-5A6539827CD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3" creationId="{44F2044E-798C-ECB5-B000-5DD87019103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4" creationId="{A354CC43-92F4-599A-D0E0-3753A6976E3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5" creationId="{E29B048E-BD4C-5E7E-3E12-9E612ECC8520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6" creationId="{2219CE3A-B9DD-B8E4-F96B-AF31F07456F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7" creationId="{430D6549-8A04-94A5-85AE-397FADA432D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8" creationId="{6683BB27-C9ED-250A-6E2A-8E472B070A77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49" creationId="{E49ED1A0-EF59-DB49-71B4-5F32580573AD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0" creationId="{AB0D0CA1-3CEC-1BF8-7F10-4A1B04D1301E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1" creationId="{4F6C93EA-32F9-D10D-4BA6-1E738DC7E34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2" creationId="{238DCFAC-EB99-91D3-83EF-0A88EFAD56F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3" creationId="{07780F6C-B1BC-D28E-2ACD-95F07BA20138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4" creationId="{C20707EB-3EA9-ACC9-08C8-5DF2A60259A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5" creationId="{E7B673FE-0D4F-9F3E-8DC9-369A7F08D77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6" creationId="{4CB6E22E-F16E-BAF8-9F99-608655D41C4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7" creationId="{0ECC8E21-4933-0BEF-098F-1D4BA810241A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8" creationId="{404D08A5-D63F-A608-6004-47BCE6F912C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59" creationId="{AD32FBDC-A452-9C0D-9956-C058DD66E1B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0" creationId="{739C26C8-A140-024D-E94C-91ED2B5707D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1" creationId="{ACEDB6A5-64B3-435B-D695-B8F6BC5980E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2" creationId="{73BAE92F-870E-B5A3-D3FC-9BADA3F8FE8F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3" creationId="{0E35472C-AB38-1E1D-03B7-F3973EB568B6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4" creationId="{BEBD50A2-9D78-637A-8BE9-8EB2AB000989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5" creationId="{F1D2BA78-2657-BE67-F6B3-ABC2FD9F4BF3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6" creationId="{E54A6268-1DDE-EE56-B855-01D0E422E28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7" creationId="{01840AC5-95CD-063C-88D1-FE41468EC7A4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8" creationId="{B7467253-C354-4732-FF32-E8ACDB8196D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69" creationId="{8620EC80-6A47-98F4-E4C5-BC23D95B35E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0" creationId="{2B26B8D7-CCD0-EAA7-B5E3-EDE82CD58DB1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1" creationId="{DDC1B692-CE60-0DD4-64AA-415F84F5CF15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2" creationId="{ADF6B7C8-119E-864C-7FF4-DD89B093ED4B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3" creationId="{07334467-8255-EA6E-6C71-24BD4521D99C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74" creationId="{FAE2E9A0-7034-8B84-61C0-A1B2EAC2E757}"/>
          </ac:picMkLst>
        </pc:picChg>
        <pc:picChg chg="mod">
          <ac:chgData name="Nicky Wakim" userId="63a62853-8dd4-431b-8872-ecc2181a70d8" providerId="ADAL" clId="{5BCA0E58-8CE1-7649-9482-41F3E4F911B0}" dt="2024-10-26T22:35:53.374" v="134" actId="20577"/>
          <ac:picMkLst>
            <pc:docMk/>
            <pc:sldMk cId="662188140" sldId="285"/>
            <ac:picMk id="80" creationId="{CDC03F68-3887-CF4B-3A9C-69C615EE4662}"/>
          </ac:picMkLst>
        </pc:picChg>
        <pc:cxnChg chg="mod">
          <ac:chgData name="Nicky Wakim" userId="63a62853-8dd4-431b-8872-ecc2181a70d8" providerId="ADAL" clId="{5BCA0E58-8CE1-7649-9482-41F3E4F911B0}" dt="2024-10-26T22:35:53.374" v="134" actId="20577"/>
          <ac:cxnSpMkLst>
            <pc:docMk/>
            <pc:sldMk cId="662188140" sldId="285"/>
            <ac:cxnSpMk id="75" creationId="{85819803-5584-3F53-ECB6-CFDBB91512C2}"/>
          </ac:cxnSpMkLst>
        </pc:cxnChg>
        <pc:cxnChg chg="mod">
          <ac:chgData name="Nicky Wakim" userId="63a62853-8dd4-431b-8872-ecc2181a70d8" providerId="ADAL" clId="{5BCA0E58-8CE1-7649-9482-41F3E4F911B0}" dt="2024-10-26T22:35:53.374" v="134" actId="20577"/>
          <ac:cxnSpMkLst>
            <pc:docMk/>
            <pc:sldMk cId="662188140" sldId="285"/>
            <ac:cxnSpMk id="77" creationId="{2D314DF0-D577-271B-3587-A449648A802F}"/>
          </ac:cxnSpMkLst>
        </pc:cxnChg>
      </pc:sldChg>
      <pc:sldChg chg="addSp delSp modSp mod">
        <pc:chgData name="Nicky Wakim" userId="63a62853-8dd4-431b-8872-ecc2181a70d8" providerId="ADAL" clId="{5BCA0E58-8CE1-7649-9482-41F3E4F911B0}" dt="2024-10-26T22:37:54.014" v="161"/>
        <pc:sldMkLst>
          <pc:docMk/>
          <pc:sldMk cId="1409996091" sldId="286"/>
        </pc:sldMkLst>
        <pc:spChg chg="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3" creationId="{8DDDFEFD-3025-8905-0E56-56EDE1ADE705}"/>
          </ac:spMkLst>
        </pc:spChg>
        <pc:spChg chg="del mod">
          <ac:chgData name="Nicky Wakim" userId="63a62853-8dd4-431b-8872-ecc2181a70d8" providerId="ADAL" clId="{5BCA0E58-8CE1-7649-9482-41F3E4F911B0}" dt="2024-10-26T22:33:45.232" v="91" actId="478"/>
          <ac:spMkLst>
            <pc:docMk/>
            <pc:sldMk cId="1409996091" sldId="286"/>
            <ac:spMk id="76" creationId="{C847DE46-C423-13B1-F924-6F14BFA0A5A1}"/>
          </ac:spMkLst>
        </pc:spChg>
        <pc:spChg chg="add 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77" creationId="{610FA733-8493-5923-1DCD-96B406337C40}"/>
          </ac:spMkLst>
        </pc:spChg>
        <pc:spChg chg="del mod">
          <ac:chgData name="Nicky Wakim" userId="63a62853-8dd4-431b-8872-ecc2181a70d8" providerId="ADAL" clId="{5BCA0E58-8CE1-7649-9482-41F3E4F911B0}" dt="2024-10-26T22:33:49.334" v="93" actId="478"/>
          <ac:spMkLst>
            <pc:docMk/>
            <pc:sldMk cId="1409996091" sldId="286"/>
            <ac:spMk id="79" creationId="{FCF1BBC7-00FB-B5D5-559D-281DC8C3126D}"/>
          </ac:spMkLst>
        </pc:spChg>
        <pc:spChg chg="add mod">
          <ac:chgData name="Nicky Wakim" userId="63a62853-8dd4-431b-8872-ecc2181a70d8" providerId="ADAL" clId="{5BCA0E58-8CE1-7649-9482-41F3E4F911B0}" dt="2024-10-26T22:33:46.056" v="92"/>
          <ac:spMkLst>
            <pc:docMk/>
            <pc:sldMk cId="1409996091" sldId="286"/>
            <ac:spMk id="81" creationId="{8348A42E-077B-4192-1334-9C283C6C4ACA}"/>
          </ac:spMkLst>
        </pc:spChg>
        <pc:spChg chg="add mod">
          <ac:chgData name="Nicky Wakim" userId="63a62853-8dd4-431b-8872-ecc2181a70d8" providerId="ADAL" clId="{5BCA0E58-8CE1-7649-9482-41F3E4F911B0}" dt="2024-10-26T22:33:46.056" v="92"/>
          <ac:spMkLst>
            <pc:docMk/>
            <pc:sldMk cId="1409996091" sldId="286"/>
            <ac:spMk id="82" creationId="{EBC6C4FF-F918-B61E-C0AF-65E0BDF8B975}"/>
          </ac:spMkLst>
        </pc:spChg>
        <pc:spChg chg="add mod">
          <ac:chgData name="Nicky Wakim" userId="63a62853-8dd4-431b-8872-ecc2181a70d8" providerId="ADAL" clId="{5BCA0E58-8CE1-7649-9482-41F3E4F911B0}" dt="2024-10-26T22:36:00.724" v="138" actId="20577"/>
          <ac:spMkLst>
            <pc:docMk/>
            <pc:sldMk cId="1409996091" sldId="286"/>
            <ac:spMk id="83" creationId="{2516EB21-0C19-0980-61DB-8C3C9DF33822}"/>
          </ac:spMkLst>
        </pc:spChg>
        <pc:spChg chg="add mod">
          <ac:chgData name="Nicky Wakim" userId="63a62853-8dd4-431b-8872-ecc2181a70d8" providerId="ADAL" clId="{5BCA0E58-8CE1-7649-9482-41F3E4F911B0}" dt="2024-10-26T22:36:00.015" v="137" actId="20577"/>
          <ac:spMkLst>
            <pc:docMk/>
            <pc:sldMk cId="1409996091" sldId="286"/>
            <ac:spMk id="84" creationId="{114D802C-6FD9-310D-8D0E-F4A895AB3B81}"/>
          </ac:spMkLst>
        </pc:spChg>
        <pc:spChg chg="add mod">
          <ac:chgData name="Nicky Wakim" userId="63a62853-8dd4-431b-8872-ecc2181a70d8" providerId="ADAL" clId="{5BCA0E58-8CE1-7649-9482-41F3E4F911B0}" dt="2024-10-26T22:37:54.014" v="161"/>
          <ac:spMkLst>
            <pc:docMk/>
            <pc:sldMk cId="1409996091" sldId="286"/>
            <ac:spMk id="86" creationId="{15A2F1E4-8A46-E880-A1B2-8542D58F04E9}"/>
          </ac:spMkLst>
        </pc:spChg>
        <pc:grpChg chg="add mod">
          <ac:chgData name="Nicky Wakim" userId="63a62853-8dd4-431b-8872-ecc2181a70d8" providerId="ADAL" clId="{5BCA0E58-8CE1-7649-9482-41F3E4F911B0}" dt="2024-10-26T22:36:00.015" v="137" actId="20577"/>
          <ac:grpSpMkLst>
            <pc:docMk/>
            <pc:sldMk cId="1409996091" sldId="286"/>
            <ac:grpSpMk id="78" creationId="{02D4E99A-C741-27DC-2FE3-083B65111359}"/>
          </ac:grpSpMkLst>
        </pc:grpChg>
        <pc:grpChg chg="add mod">
          <ac:chgData name="Nicky Wakim" userId="63a62853-8dd4-431b-8872-ecc2181a70d8" providerId="ADAL" clId="{5BCA0E58-8CE1-7649-9482-41F3E4F911B0}" dt="2024-10-26T22:36:00.015" v="137" actId="20577"/>
          <ac:grpSpMkLst>
            <pc:docMk/>
            <pc:sldMk cId="1409996091" sldId="286"/>
            <ac:grpSpMk id="85" creationId="{24119F1F-9120-962C-E1A7-20ED834A1C51}"/>
          </ac:grpSpMkLst>
        </pc:grp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" creationId="{0870EEFC-5C62-09F9-B79F-1927679B48C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" creationId="{BFF7503E-2FBB-5C30-8E47-1963A62A052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" creationId="{D6FEA1FA-D26D-DE14-0448-1E838448363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" creationId="{05B03DCB-99D2-B1A4-06C5-6532297FA04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" creationId="{BE6AA864-A37F-BB23-B0E0-0034B3595CE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8" creationId="{411EA9B7-54BB-9367-F7FD-9998689BB94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9" creationId="{840484FA-62AA-2B3C-8D54-950F43B3A4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0" creationId="{917C4E52-EA56-ED37-BF64-68DAE1CFCA1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1" creationId="{4936F8EE-FC2E-8B77-2BDA-82C870CEC74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2" creationId="{7954E7FE-A5AD-3C77-FFCE-D6542FE9230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3" creationId="{EB21297D-66F7-66BF-9ABF-48C172C4C7D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4" creationId="{02083D86-223F-6CA2-A8D4-39CEE7CF559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5" creationId="{4A4BE625-1D91-1E34-EE4F-D02B58511A8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6" creationId="{567116EA-19D7-B1FD-1939-F130A551FB4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7" creationId="{1C7E55A4-9F35-DA71-2723-BA9F1D5F5AB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8" creationId="{BCFFD7EA-F123-D760-0222-31D18DE1E5A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19" creationId="{0D63A689-B958-8F20-330D-5EA7C62E3F1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0" creationId="{03592F12-97B5-0CA0-2F12-6C00D9B4C58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1" creationId="{37B52880-9192-76CC-B79B-22F39D12D2B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2" creationId="{BBFC3439-3EB0-EFD0-D280-843C9CED0EC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3" creationId="{33DAD690-D01B-A88B-FC86-42086126834A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4" creationId="{6DF31254-37E3-5DB2-2B72-BE136634AB8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5" creationId="{9C803214-C224-C1C5-4803-5420CCCE1B9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6" creationId="{0299E410-387A-0740-777A-70465B5F93F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7" creationId="{11447E4C-263B-3F79-A53C-59A710069B7A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8" creationId="{EA882A84-BAEB-273B-98B1-A2EAF251750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29" creationId="{76DCF754-CA4B-5F35-2CED-5C741EC0B71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0" creationId="{68CF5078-44BA-6F31-58C9-8B9AB5AFA70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1" creationId="{D43A54EF-7483-B1BA-D3CA-4C4B65869D64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2" creationId="{BF9836D8-9507-236B-50A2-8A557ABD238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3" creationId="{AF17FBD5-534B-51EC-8EE8-22114918AF7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4" creationId="{F9D8943A-772E-958B-3575-711E2921B7C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5" creationId="{6E77358A-B6B2-A783-4BFD-86A6B5BDCB3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6" creationId="{C38DB404-D18D-5555-C970-2F719B226F7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7" creationId="{88EEAF73-209A-58EE-9327-071BC9EB2EA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8" creationId="{8FC8B382-13A6-3C18-286F-6AEB4A249B7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39" creationId="{09B9D2D1-4EEE-DA5B-CAEC-D82E944FE75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0" creationId="{EE30FDDE-CEE9-781C-4493-17082EE4303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1" creationId="{5141DF2B-A1FE-3318-2AD7-95D5B35FDC0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2" creationId="{3D4D23A0-470A-51AA-D809-0335E91A16B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3" creationId="{67C63867-2097-D948-9309-1EF8819AF42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4" creationId="{16200AC6-DF58-B002-7D39-E8947E0145B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5" creationId="{B1E952C3-E3C3-32D9-B9C8-58F9296E3E75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6" creationId="{4283CB6E-D1AC-71F0-AA1C-1C03FE1ECA0D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7" creationId="{DDF13711-E1B2-F4C5-C12C-91F5B9451230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8" creationId="{A74A8A11-90C6-908A-98D7-822B60F88F9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49" creationId="{9D1374E6-FAB2-603B-6C41-031AB124CC0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0" creationId="{D0AED5E6-9870-F52F-CF53-52C02097773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1" creationId="{E2741D07-2A20-28B2-5673-F3773765ED4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2" creationId="{F1AA04F6-00F6-1020-7D00-9A169084E01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3" creationId="{D6236124-560B-ADD5-3D56-4515EFBD46A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4" creationId="{81647A30-BB84-6C08-CE3C-6A2471B21E4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5" creationId="{A33EF66F-7748-782F-401C-5D56770186E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6" creationId="{AA948A58-2EA9-DA67-7452-A4A89C5D15C6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7" creationId="{370766AB-0451-DE1A-EBF1-AB6B6552B54C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8" creationId="{5308C26B-E375-282F-526C-58BFB2AB4B9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59" creationId="{0CD501A9-13F3-8B86-6528-A78B32574E89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0" creationId="{85B2CC6B-118E-F8E7-1DC2-AB023DB34DA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1" creationId="{A2EB92D0-6D1C-4376-40C5-D16BC766F8B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2" creationId="{C74A1CE7-75D9-8382-FF20-1B986D3405E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3" creationId="{67161E64-5C84-DAF5-946C-2DE9DA366B63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4" creationId="{FDB871F6-C63F-E568-1A51-D48A938F909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5" creationId="{6C33CF74-AE2A-DF19-5615-C8CA4AD5063B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6" creationId="{B8F0501E-A6DA-6CA7-CB0E-1EC0B5FBA4B7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7" creationId="{D68F952C-4EC7-4978-37A4-059DC70864D2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8" creationId="{54371320-E43A-0840-571A-517072F495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69" creationId="{02C4EE0D-6CEA-F324-70AE-D63B5D7E82CF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0" creationId="{C6B35C3B-7E97-F693-0B69-813FBB4E21A1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1" creationId="{1844005A-D143-AFA8-151A-E2572E037DE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2" creationId="{E0EFC9FF-4C73-B770-31EC-38FDAD2CAFC8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3" creationId="{80FCDC00-DC46-02BE-BDE8-91B5AD3060A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74" creationId="{52A5145A-D5C3-48B4-FE77-3A77F87A798E}"/>
          </ac:picMkLst>
        </pc:picChg>
        <pc:picChg chg="mod">
          <ac:chgData name="Nicky Wakim" userId="63a62853-8dd4-431b-8872-ecc2181a70d8" providerId="ADAL" clId="{5BCA0E58-8CE1-7649-9482-41F3E4F911B0}" dt="2024-10-26T22:36:00.015" v="137" actId="20577"/>
          <ac:picMkLst>
            <pc:docMk/>
            <pc:sldMk cId="1409996091" sldId="286"/>
            <ac:picMk id="80" creationId="{686B6A4B-82FC-3DDF-D1C5-A1AF73FF19DD}"/>
          </ac:picMkLst>
        </pc:picChg>
        <pc:cxnChg chg="mod">
          <ac:chgData name="Nicky Wakim" userId="63a62853-8dd4-431b-8872-ecc2181a70d8" providerId="ADAL" clId="{5BCA0E58-8CE1-7649-9482-41F3E4F911B0}" dt="2024-10-26T22:36:00.015" v="137" actId="20577"/>
          <ac:cxnSpMkLst>
            <pc:docMk/>
            <pc:sldMk cId="1409996091" sldId="286"/>
            <ac:cxnSpMk id="75" creationId="{3C05094E-0CF3-5E55-1331-C09BF24ACCE4}"/>
          </ac:cxnSpMkLst>
        </pc:cxnChg>
      </pc:sldChg>
      <pc:sldChg chg="addSp modSp">
        <pc:chgData name="Nicky Wakim" userId="63a62853-8dd4-431b-8872-ecc2181a70d8" providerId="ADAL" clId="{5BCA0E58-8CE1-7649-9482-41F3E4F911B0}" dt="2024-10-26T22:37:57.603" v="163"/>
        <pc:sldMkLst>
          <pc:docMk/>
          <pc:sldMk cId="54914866" sldId="287"/>
        </pc:sldMkLst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2" creationId="{516CBC35-032F-31BD-7B52-1D6E0613EA5A}"/>
          </ac:spMkLst>
        </pc:spChg>
        <pc:spChg chg="add 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3" creationId="{08D09A23-947A-2C13-9B11-1238F252E8DA}"/>
          </ac:spMkLst>
        </pc:spChg>
        <pc:spChg chg="add mod">
          <ac:chgData name="Nicky Wakim" userId="63a62853-8dd4-431b-8872-ecc2181a70d8" providerId="ADAL" clId="{5BCA0E58-8CE1-7649-9482-41F3E4F911B0}" dt="2024-10-26T22:37:57.603" v="163"/>
          <ac:spMkLst>
            <pc:docMk/>
            <pc:sldMk cId="54914866" sldId="287"/>
            <ac:spMk id="6" creationId="{0F34CC86-5D4F-7613-BE91-97B87894430F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1" creationId="{E1BB146E-94C1-BB90-A5EA-D01817EE7538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5" creationId="{9C6D6F9E-CB5B-6C3A-B6A8-7D4B411360C2}"/>
          </ac:spMkLst>
        </pc:spChg>
        <pc:spChg chg="mod">
          <ac:chgData name="Nicky Wakim" userId="63a62853-8dd4-431b-8872-ecc2181a70d8" providerId="ADAL" clId="{5BCA0E58-8CE1-7649-9482-41F3E4F911B0}" dt="2024-10-26T22:33:20.198" v="85" actId="20577"/>
          <ac:spMkLst>
            <pc:docMk/>
            <pc:sldMk cId="54914866" sldId="287"/>
            <ac:spMk id="89" creationId="{1E78FCF3-7C71-90FF-71E4-CCDF0E4B6444}"/>
          </ac:spMkLst>
        </pc:spChg>
        <pc:grpChg chg="add mod">
          <ac:chgData name="Nicky Wakim" userId="63a62853-8dd4-431b-8872-ecc2181a70d8" providerId="ADAL" clId="{5BCA0E58-8CE1-7649-9482-41F3E4F911B0}" dt="2024-10-26T22:33:20.198" v="85" actId="20577"/>
          <ac:grpSpMkLst>
            <pc:docMk/>
            <pc:sldMk cId="54914866" sldId="287"/>
            <ac:grpSpMk id="4" creationId="{1632C9D4-2BC5-FD09-A77D-28459B110F2F}"/>
          </ac:grpSpMkLst>
        </pc:grp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8" creationId="{826998BB-1FB0-051A-78B4-C484DEF341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9" creationId="{3E7F6552-F9CB-10AB-B8A7-5E7B0104B26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0" creationId="{36A819E1-FD63-7A45-EC50-5DC3ED8FFF0A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1" creationId="{9BB7D0DF-4867-3A9B-59A7-9FF521FAFB2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2" creationId="{E443DFF4-826C-F4E7-B6DE-FD2B799402E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3" creationId="{9A4D1152-87A5-DA2D-1A76-DFD841322EA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4" creationId="{CD717840-0857-85FF-AE74-B24ACAB253CE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5" creationId="{E254D8FF-41A2-B901-75B3-B21A2367F85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6" creationId="{99832781-10C3-301E-AD40-5BA77BE8BB8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7" creationId="{25ED5A65-4D5A-5A85-2295-16B9B49E4D51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8" creationId="{25A2B3B9-1001-11B5-905D-E52FEA68BC1A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19" creationId="{FFB49174-5BB1-331C-3CE3-E018623752D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0" creationId="{AF6E5238-3888-3BA1-AA79-F18EFDB713C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1" creationId="{D5402D44-DCBA-543D-D143-A0A07DDF023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2" creationId="{44B88476-6137-9765-7BDE-CE52AECFFE1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3" creationId="{9C555088-7BF5-E868-5E52-24383B7F863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4" creationId="{390389F4-403F-AE5C-53C1-B8E01898ED4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5" creationId="{CA66AB31-A0A5-F8AF-77E1-82EA7EC0CB0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6" creationId="{A799AF9A-B31A-A87E-246B-AC53B27FE82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7" creationId="{11C0AACE-6C45-4805-A81C-06DA584E15DE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8" creationId="{80DEEF30-474C-F00D-C255-34BA8EF0AB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29" creationId="{96431B88-21AA-92CC-91DA-7CB525843B4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0" creationId="{80A3E7A4-873D-D315-FED8-9DDA9AF4345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1" creationId="{16DE9E02-1058-A883-4524-E885286FBCD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2" creationId="{9429854C-350E-3CAF-4DD9-574BE51A7C1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3" creationId="{FC8EDD23-FD4A-FF7E-4693-6D644DFE033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4" creationId="{CDFD65F9-19A0-0EE8-E0DE-169773502C0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5" creationId="{8871F9AB-D0BB-F0E1-BB75-66F35DC42F7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6" creationId="{AF2B4378-C97E-04BD-29B8-1A2AAA35E8E1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7" creationId="{82EF8B36-1597-8571-6F0D-32009366BA4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8" creationId="{B08C254D-8A95-903B-3D5E-ED20D114708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39" creationId="{F94F45FB-E1A0-77F0-8CA2-2736C4E8F5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0" creationId="{9D88892C-1D1E-BE7A-0B31-B5FFAE15E7C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1" creationId="{0A8B3734-C778-0E4E-4381-26707A2D0ED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2" creationId="{B4E15759-5317-E6AD-02B4-85179F688A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3" creationId="{D4C705F7-5BFE-9ECF-776D-9191E7F171C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4" creationId="{AB0E224A-D4C6-892D-BCFF-91EC45F076C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5" creationId="{11BDF80E-5844-DD8D-E2DC-697D1ADA20E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6" creationId="{50D143A2-96C6-0B6B-6205-6DF38EFDA04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7" creationId="{FB093D9C-9918-485F-4158-0D6EA2A44EE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8" creationId="{B28BEA7E-2D75-2604-FAFB-14A8D2E3AEE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49" creationId="{6005E7C6-2511-8FE7-59F0-25DB4BFEBE3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0" creationId="{805CB31A-8705-C292-80A6-974FA338319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1" creationId="{ED69E7F7-2FDF-2C26-DEB4-1BCB77EC8F6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2" creationId="{DF2E2828-911F-BAEF-9F00-F478DC06C68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3" creationId="{021AF911-373B-5CF6-C7B6-5EFAFCDBBCD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4" creationId="{9EA0EFFC-F301-1C37-1D7E-0BA06450E7E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5" creationId="{42EBA787-A09E-13C0-E77F-E19601547E42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6" creationId="{12492DBC-5829-6C6A-4320-DFC6D95629B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7" creationId="{A4940920-F5B8-9828-A929-2C011D6DF53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8" creationId="{44926061-FEE1-9903-6494-A3B70E06DE24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59" creationId="{4F37A892-D35D-9B4F-5B4F-CB73F454AE0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0" creationId="{8C233A97-946B-A336-75C4-28E4888A39E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1" creationId="{C0E2639A-CE82-30A0-AB9E-CEA02FBC479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2" creationId="{09AC2C15-F0C8-948D-96BA-C987B68C881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3" creationId="{56D5FEDC-4185-52CF-9038-DDAB75F1856D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4" creationId="{4B51336F-78FD-A85E-4AC2-D4A8A34312A7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5" creationId="{04C6DF4C-A37B-A5AA-BDC2-813B7732665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6" creationId="{28D438F7-9C6B-10F7-36CD-BD70DED8BFC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7" creationId="{D348F26E-0F7F-24AD-DBCA-A0058BD9584B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8" creationId="{BCE90443-C057-9DF4-0316-EDA2B1046E4F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69" creationId="{8A2832A1-A2C4-1D2C-1064-A3D45FF75460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0" creationId="{9A5D5C70-A0D4-06E4-1570-B24C1A1078B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1" creationId="{E5E5FA96-308D-C6F4-E2D5-9D7FBE876B66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2" creationId="{50EA7F5B-4CDF-4BB9-B0D0-D8A0293A69D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3" creationId="{1B3E8D1F-8964-4954-0FA3-815F0740AD1C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4" creationId="{83B642A3-717B-3E2B-3B21-30869789C715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5" creationId="{CB304EAC-34D4-0642-0551-24B7904CF7E9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6" creationId="{50D4C7CB-A778-10F8-0A21-20754212D6C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7" creationId="{3C87EC28-EEF8-994C-9B91-DDE0FD10CAE3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78" creationId="{231C3B68-C8CE-BECD-8B75-76E2D99FB708}"/>
          </ac:picMkLst>
        </pc:picChg>
        <pc:picChg chg="mod">
          <ac:chgData name="Nicky Wakim" userId="63a62853-8dd4-431b-8872-ecc2181a70d8" providerId="ADAL" clId="{5BCA0E58-8CE1-7649-9482-41F3E4F911B0}" dt="2024-10-26T22:33:20.198" v="85" actId="20577"/>
          <ac:picMkLst>
            <pc:docMk/>
            <pc:sldMk cId="54914866" sldId="287"/>
            <ac:picMk id="83" creationId="{FEE6FD53-058D-538F-F2E4-EB98DC14BBE1}"/>
          </ac:picMkLst>
        </pc:picChg>
        <pc:cxnChg chg="mod">
          <ac:chgData name="Nicky Wakim" userId="63a62853-8dd4-431b-8872-ecc2181a70d8" providerId="ADAL" clId="{5BCA0E58-8CE1-7649-9482-41F3E4F911B0}" dt="2024-10-26T22:33:20.198" v="85" actId="20577"/>
          <ac:cxnSpMkLst>
            <pc:docMk/>
            <pc:sldMk cId="54914866" sldId="287"/>
            <ac:cxnSpMk id="5" creationId="{95F9192C-C7FA-45F0-0E96-E38458FF599D}"/>
          </ac:cxnSpMkLst>
        </pc:cxnChg>
        <pc:cxnChg chg="mod">
          <ac:chgData name="Nicky Wakim" userId="63a62853-8dd4-431b-8872-ecc2181a70d8" providerId="ADAL" clId="{5BCA0E58-8CE1-7649-9482-41F3E4F911B0}" dt="2024-10-26T22:33:20.198" v="85" actId="20577"/>
          <ac:cxnSpMkLst>
            <pc:docMk/>
            <pc:sldMk cId="54914866" sldId="287"/>
            <ac:cxnSpMk id="79" creationId="{8E2AD75E-3753-6040-DD54-05FAF3E038CD}"/>
          </ac:cxnSpMkLst>
        </pc:cxnChg>
      </pc:sldChg>
      <pc:sldChg chg="addSp delSp modSp mod">
        <pc:chgData name="Nicky Wakim" userId="63a62853-8dd4-431b-8872-ecc2181a70d8" providerId="ADAL" clId="{5BCA0E58-8CE1-7649-9482-41F3E4F911B0}" dt="2024-10-26T22:33:14.338" v="83" actId="478"/>
        <pc:sldMkLst>
          <pc:docMk/>
          <pc:sldMk cId="3766846137" sldId="288"/>
        </pc:sldMkLst>
        <pc:spChg chg="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2" creationId="{5F0520FA-17AD-E6F2-02E3-420C6824D8A8}"/>
          </ac:spMkLst>
        </pc:spChg>
        <pc:spChg chg="add 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3" creationId="{800E0CAC-B016-BE9B-6845-1B0F3587B0E6}"/>
          </ac:spMkLst>
        </pc:spChg>
        <pc:spChg chg="add mod">
          <ac:chgData name="Nicky Wakim" userId="63a62853-8dd4-431b-8872-ecc2181a70d8" providerId="ADAL" clId="{5BCA0E58-8CE1-7649-9482-41F3E4F911B0}" dt="2024-10-26T22:33:10.565" v="81"/>
          <ac:spMkLst>
            <pc:docMk/>
            <pc:sldMk cId="3766846137" sldId="288"/>
            <ac:spMk id="6" creationId="{F131A2A9-B240-BBB4-BC69-99AB5D399D5C}"/>
          </ac:spMkLst>
        </pc:spChg>
        <pc:spChg chg="add mod">
          <ac:chgData name="Nicky Wakim" userId="63a62853-8dd4-431b-8872-ecc2181a70d8" providerId="ADAL" clId="{5BCA0E58-8CE1-7649-9482-41F3E4F911B0}" dt="2024-10-26T22:33:10.565" v="81"/>
          <ac:spMkLst>
            <pc:docMk/>
            <pc:sldMk cId="3766846137" sldId="288"/>
            <ac:spMk id="7" creationId="{EE46FDF0-2126-6994-872A-DED583D3D2AA}"/>
          </ac:spMkLst>
        </pc:spChg>
        <pc:spChg chg="add del mod">
          <ac:chgData name="Nicky Wakim" userId="63a62853-8dd4-431b-8872-ecc2181a70d8" providerId="ADAL" clId="{5BCA0E58-8CE1-7649-9482-41F3E4F911B0}" dt="2024-10-26T22:33:14.338" v="83" actId="478"/>
          <ac:spMkLst>
            <pc:docMk/>
            <pc:sldMk cId="3766846137" sldId="288"/>
            <ac:spMk id="81" creationId="{77AC3471-683D-1C6D-AC5A-BAD7D845958E}"/>
          </ac:spMkLst>
        </pc:spChg>
        <pc:spChg chg="add del mod">
          <ac:chgData name="Nicky Wakim" userId="63a62853-8dd4-431b-8872-ecc2181a70d8" providerId="ADAL" clId="{5BCA0E58-8CE1-7649-9482-41F3E4F911B0}" dt="2024-10-26T22:33:13.767" v="82" actId="478"/>
          <ac:spMkLst>
            <pc:docMk/>
            <pc:sldMk cId="3766846137" sldId="288"/>
            <ac:spMk id="85" creationId="{52A63EFD-2F39-72E5-DDB0-CB75E83B1793}"/>
          </ac:spMkLst>
        </pc:spChg>
        <pc:spChg chg="mod">
          <ac:chgData name="Nicky Wakim" userId="63a62853-8dd4-431b-8872-ecc2181a70d8" providerId="ADAL" clId="{5BCA0E58-8CE1-7649-9482-41F3E4F911B0}" dt="2024-10-26T22:32:34.651" v="70" actId="20577"/>
          <ac:spMkLst>
            <pc:docMk/>
            <pc:sldMk cId="3766846137" sldId="288"/>
            <ac:spMk id="89" creationId="{928724EA-C6C3-F386-C65B-C92380125608}"/>
          </ac:spMkLst>
        </pc:spChg>
        <pc:grpChg chg="add mod">
          <ac:chgData name="Nicky Wakim" userId="63a62853-8dd4-431b-8872-ecc2181a70d8" providerId="ADAL" clId="{5BCA0E58-8CE1-7649-9482-41F3E4F911B0}" dt="2024-10-26T22:32:34.651" v="70" actId="20577"/>
          <ac:grpSpMkLst>
            <pc:docMk/>
            <pc:sldMk cId="3766846137" sldId="288"/>
            <ac:grpSpMk id="4" creationId="{1DFEB00B-22EB-4939-3D56-CDC11842482C}"/>
          </ac:grpSpMkLst>
        </pc:grp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8" creationId="{AA90EDAB-FCC6-359E-A9B5-9D96F801793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9" creationId="{CE09C45B-2483-0E2D-DD00-4A079BAA5BD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0" creationId="{43B8E407-F4F1-8C5C-B1DD-4B22562D536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1" creationId="{AFB2B713-639A-86D6-B173-1DFEAD3672D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2" creationId="{6CF50B13-0B60-20F7-FEC2-36992073693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3" creationId="{D4F4A153-3F18-D944-94B0-ACE689C4D3E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4" creationId="{D3C4D7EE-8BBC-D263-5F4C-4D150AB83B8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5" creationId="{DA62122F-8430-552E-493E-1DB6D5DD3F7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6" creationId="{A13A5A24-4571-EE03-57B7-8906E5D55E2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7" creationId="{5E745F8F-0EBC-9142-ACF6-4DD55AB2FC6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8" creationId="{8D23763F-D1CD-6FEC-19E5-444701EBDB7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19" creationId="{50FB37D5-F05B-8F12-0702-5F92F8EE666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0" creationId="{FB593D55-5C18-5449-F12D-C0FB4C952D7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1" creationId="{76BE1B20-8443-E787-677D-D65C3594327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2" creationId="{06A7B77E-0AB7-3B3A-4124-CB65422D2AE6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3" creationId="{2DAF9A84-77E7-14D4-F01A-096B404F027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4" creationId="{1B0579F9-A6A4-D9A0-DB72-4E1B03C9499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5" creationId="{7DF9C586-4CFC-A0A9-A80D-21AD557F194D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6" creationId="{CEAACDAF-77C7-C51A-B14F-74DDA40A9A4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7" creationId="{3B036DE2-4E48-6DA1-E346-4117A839E5A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8" creationId="{AF9139B5-350F-CC89-5B9F-CB3A930A9F0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29" creationId="{FE74259B-B0E0-8FDF-486C-FE2E1A8D66C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0" creationId="{053EEBD3-C4A5-5480-917F-C7020988131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1" creationId="{B8DCF89F-2A01-F19E-737C-18A3CD65EF6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2" creationId="{2C0770A2-1C12-52EC-DB4E-FACEBC2196B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3" creationId="{A439E994-029E-25DA-B589-BDB8E856B74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4" creationId="{15434B23-DAA5-0B05-5988-D365E246D7E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5" creationId="{FA902465-583F-A0D0-4198-1D12499465B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6" creationId="{6A31B132-F8A0-D79A-B437-E01753DFDFB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7" creationId="{998943B8-E997-8A20-E9EF-C23F183E389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8" creationId="{8B537C09-C853-977C-9B4F-3611271BFE1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39" creationId="{F85D0F8C-E8EA-6492-F301-18CE77AA7AE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0" creationId="{103D0B9E-00D2-761C-1D6E-5F4014C2700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1" creationId="{43A7ED02-FDA6-6AA4-5458-E8DBACBDAE07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2" creationId="{00F4B4AA-EE87-C3A4-44FC-D6419B28B4EF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3" creationId="{CD82AC4A-46D6-033F-2809-6680E2B3EC5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4" creationId="{C45AFB80-2E06-252B-BA52-54AB91513A3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5" creationId="{63B20125-FD6F-8379-D029-636942394C3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6" creationId="{F84BB52F-51ED-84E0-775B-CEBC43838EC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7" creationId="{E3797397-68FC-D6E3-2ADE-A3CE7080A88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8" creationId="{CAA32C3C-47FC-7B28-4160-7B5F7F29C681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49" creationId="{EB041CDA-9A37-6B6E-84DF-8DC03A5B99F0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0" creationId="{3A32F623-E3EC-F970-3ACB-3DEE82FA5E0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1" creationId="{09279876-C608-F4E8-F625-E48D7554CE4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2" creationId="{C6E06199-92A0-A880-7992-5D740DBE682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3" creationId="{C771A352-0C01-5A18-8DFE-879FAB1D529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4" creationId="{7FA43211-4FE4-8720-F124-A21D78CA4BD4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5" creationId="{1DDC9550-0BB7-3CD8-C264-55CA7BC32F1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6" creationId="{F96DAFC5-9316-AD2F-9595-E1B2F9F7479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7" creationId="{53ABF4EB-B47E-8DEC-78D0-C022436F41D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8" creationId="{5F96A737-F5A4-7A79-067D-AB3990B153A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59" creationId="{F347F9B5-3D5D-165D-3826-3EF61AD74BA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0" creationId="{9AEBE8DD-5E91-D0A2-B799-6C238B84138B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1" creationId="{07DBCA9B-96E7-9ECD-E446-4E5263A784FC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2" creationId="{A80E78B4-6141-2321-48B5-6ABEA31C02AE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3" creationId="{56049C20-5444-DEC8-B9CD-6457760735B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4" creationId="{4DA1036F-A391-BF52-84BD-5FD26BEDBAF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5" creationId="{2B779A97-6CFA-5507-AEC8-36A6A825BAE0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6" creationId="{5B781B52-1CEB-83C7-15A5-FACCC7837A45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7" creationId="{C4D57434-D1F7-68BE-11F1-AD363B58972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8" creationId="{1A6D55A7-190C-62C5-9057-E8B0F1BD3FB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69" creationId="{8825C0B2-8405-73E0-8AA6-133458997D8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0" creationId="{9E339675-BF50-390E-0A59-4B1F454CE993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1" creationId="{70E3A733-1980-FEEB-758B-011F57E8D61A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2" creationId="{0743B039-4585-E561-817B-EABA32B49F7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3" creationId="{D3718D10-C48A-A459-5616-B36184C99799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4" creationId="{995AC3D3-345A-D505-F464-3DCD8F5DFD6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5" creationId="{9BD83C5A-7DD2-A67F-D643-84BE3D64B2D6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6" creationId="{57B7583A-AEF9-8A63-4C41-CA240C9BA3E2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7" creationId="{D7E50126-9D83-10A9-7734-63389D84043F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78" creationId="{D51068AB-BA74-3701-58F8-DA65C9866518}"/>
          </ac:picMkLst>
        </pc:picChg>
        <pc:picChg chg="mod">
          <ac:chgData name="Nicky Wakim" userId="63a62853-8dd4-431b-8872-ecc2181a70d8" providerId="ADAL" clId="{5BCA0E58-8CE1-7649-9482-41F3E4F911B0}" dt="2024-10-26T22:32:34.651" v="70" actId="20577"/>
          <ac:picMkLst>
            <pc:docMk/>
            <pc:sldMk cId="3766846137" sldId="288"/>
            <ac:picMk id="83" creationId="{BB6B5AF1-6522-4AC6-81FA-79C5F139C472}"/>
          </ac:picMkLst>
        </pc:picChg>
        <pc:cxnChg chg="mod">
          <ac:chgData name="Nicky Wakim" userId="63a62853-8dd4-431b-8872-ecc2181a70d8" providerId="ADAL" clId="{5BCA0E58-8CE1-7649-9482-41F3E4F911B0}" dt="2024-10-26T22:32:34.651" v="70" actId="20577"/>
          <ac:cxnSpMkLst>
            <pc:docMk/>
            <pc:sldMk cId="3766846137" sldId="288"/>
            <ac:cxnSpMk id="5" creationId="{E6A11B6A-8131-C8C2-1825-B63DD6CEE8D8}"/>
          </ac:cxnSpMkLst>
        </pc:cxnChg>
        <pc:cxnChg chg="mod">
          <ac:chgData name="Nicky Wakim" userId="63a62853-8dd4-431b-8872-ecc2181a70d8" providerId="ADAL" clId="{5BCA0E58-8CE1-7649-9482-41F3E4F911B0}" dt="2024-10-26T22:32:34.651" v="70" actId="20577"/>
          <ac:cxnSpMkLst>
            <pc:docMk/>
            <pc:sldMk cId="3766846137" sldId="288"/>
            <ac:cxnSpMk id="79" creationId="{0C4A5A72-9318-863F-014A-49AFD9A8E378}"/>
          </ac:cxnSpMkLst>
        </pc:cxnChg>
      </pc:sldChg>
      <pc:sldChg chg="addSp modSp">
        <pc:chgData name="Nicky Wakim" userId="63a62853-8dd4-431b-8872-ecc2181a70d8" providerId="ADAL" clId="{5BCA0E58-8CE1-7649-9482-41F3E4F911B0}" dt="2024-10-26T22:32:22.102" v="62" actId="20577"/>
        <pc:sldMkLst>
          <pc:docMk/>
          <pc:sldMk cId="3366833016" sldId="289"/>
        </pc:sldMkLst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2" creationId="{7F7D5D52-145A-E9D3-5FB1-35D50C1FEFEA}"/>
          </ac:spMkLst>
        </pc:spChg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3" creationId="{37EA8874-2558-5285-16E1-6F8EB82AF58E}"/>
          </ac:spMkLst>
        </pc:spChg>
        <pc:spChg chg="add 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4" creationId="{13394905-47A4-056F-D4B7-2A707B1851EE}"/>
          </ac:spMkLst>
        </pc:spChg>
        <pc:spChg chg="mod">
          <ac:chgData name="Nicky Wakim" userId="63a62853-8dd4-431b-8872-ecc2181a70d8" providerId="ADAL" clId="{5BCA0E58-8CE1-7649-9482-41F3E4F911B0}" dt="2024-10-26T22:32:22.102" v="62" actId="20577"/>
          <ac:spMkLst>
            <pc:docMk/>
            <pc:sldMk cId="3366833016" sldId="289"/>
            <ac:spMk id="81" creationId="{50164EF1-E7FE-B19B-3091-6B49B6D1A970}"/>
          </ac:spMkLst>
        </pc:spChg>
        <pc:grpChg chg="add mod">
          <ac:chgData name="Nicky Wakim" userId="63a62853-8dd4-431b-8872-ecc2181a70d8" providerId="ADAL" clId="{5BCA0E58-8CE1-7649-9482-41F3E4F911B0}" dt="2024-10-26T22:32:22.102" v="62" actId="20577"/>
          <ac:grpSpMkLst>
            <pc:docMk/>
            <pc:sldMk cId="3366833016" sldId="289"/>
            <ac:grpSpMk id="6" creationId="{29161530-533F-7584-9C81-DA76506744BB}"/>
          </ac:grpSpMkLst>
        </pc:grp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8" creationId="{EA066216-2F35-4FA8-58F8-2FF948BC758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9" creationId="{B250B072-76E0-681D-2F01-1D25D423838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0" creationId="{8CCB3FC0-F20A-5C0D-2326-CAD4A15AF19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1" creationId="{CECD9371-57E9-FF41-4570-9237A3CAAF8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2" creationId="{809FF1A4-EFF5-61E8-982C-3446C81C86A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3" creationId="{DD83D671-DC23-5AE8-CC4A-E032F575F17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4" creationId="{5118CD40-B200-19DF-634E-682B2472CAD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5" creationId="{D3DE117F-3714-3BC6-A085-2217F8BC3CF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6" creationId="{F9FB5463-7F5F-9C78-CDFD-795C13C4BBE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7" creationId="{2B493AFC-2B4E-87D4-A337-6AEA1B63197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8" creationId="{9EF35892-D764-ACC0-73E4-D6CE4890782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19" creationId="{A141A35E-36BB-B9BC-4987-A314B2B8F96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0" creationId="{19B53C2A-AF89-694A-D687-A78050B0675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1" creationId="{D7DFC1AE-8C08-32BE-4F24-8DDCDEE091A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2" creationId="{8A3854CF-7F46-7DA7-FC4B-AC52DFDDA0B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3" creationId="{02408A0C-6E62-EAD5-05FF-E24B05583912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4" creationId="{8017CBF5-467D-D550-CD8A-7EF8A208290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5" creationId="{EBFFE125-D9CF-DFC3-9F2C-8B536083FCA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6" creationId="{949D4C3E-4411-2827-332C-601497993E0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7" creationId="{56C02783-A4BF-AE7E-303B-C88E1A9B133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8" creationId="{74EFF3BA-7589-E2E4-224A-011205AADEA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29" creationId="{FA411180-EC33-583B-265F-0495EA3C032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0" creationId="{43679A0D-8EDA-3BF9-DDC7-CAAED8A2095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1" creationId="{6C9BBF41-4265-01B0-CCCA-EF2CE374D7F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2" creationId="{427A4A5B-8590-257C-4DD8-BBFBA5F6804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3" creationId="{EB1318E1-9807-05C6-1A85-57ACD959A20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4" creationId="{30BB6703-EAEF-0803-0ED1-C5DA0DBA162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5" creationId="{58992C99-9271-7C58-E918-C7D4B68D5124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6" creationId="{16DC36C3-9E43-8031-3985-D3F66AC6B5AB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7" creationId="{C73EC414-578C-687A-0F19-861DE36755D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8" creationId="{9842ABE8-A615-B3A9-0875-4AD315A7008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39" creationId="{D44FFAF9-7F2A-3B17-39B0-AD31EA52679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0" creationId="{75F9CCD3-56A0-7452-C9B9-B1187043F59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1" creationId="{443732FF-A5CA-5167-75E8-712B76C729F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2" creationId="{068AE060-4B85-189C-FE3B-9C8F2E3074E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3" creationId="{C5EB3FA2-CC3A-3311-2467-3D82F59E6D4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4" creationId="{D3A07421-03C0-DD01-1A92-AF40485204A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5" creationId="{5F312951-60F1-BBE5-C663-278AA1141DB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6" creationId="{262AA271-DFDD-FB4B-D96A-6D13DED7A65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7" creationId="{12D3427C-5C46-2D9A-F4A1-9F91449C555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8" creationId="{1FD9BF6A-4414-295E-A7C7-C56B9CD3F8A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49" creationId="{79C31635-FF82-0D05-9C7F-3AE4FBE6EED2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0" creationId="{51719157-D06E-97A9-AEC4-E0FE2CE1890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1" creationId="{AB75F8EF-3901-2479-76F9-8ADA7FD30F9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2" creationId="{93CEDF1D-F35A-E067-362C-618287788AB4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3" creationId="{3C3D1C4A-5275-AF44-3F07-AA9C75F4AB4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4" creationId="{E595FCF7-8A54-0946-D999-3211BF1B0EB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5" creationId="{B04E1B11-5C14-4DED-A200-E2DA3FE2B89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6" creationId="{1A563C97-524C-5378-983B-C0684FA1341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7" creationId="{075AEC21-064E-C004-851F-C64D02F62C1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8" creationId="{83E79901-7B79-AA85-7385-6489FB7DD4C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59" creationId="{795A935D-422B-3FB8-2678-42F19E2E801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0" creationId="{7B21D59E-90FD-6331-4575-83279837802F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1" creationId="{8438A717-2F21-F611-04BC-F580145E191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2" creationId="{03302C88-13C2-A075-8C0A-228127022C9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3" creationId="{B9B667B0-40EB-64D2-1F94-F3C8BB462F07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4" creationId="{410D3CC1-58A2-3208-58FD-4EC4F71B540A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5" creationId="{3125076A-A7A7-EE75-F6BA-E314F2C75E79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6" creationId="{AF2CE1AF-E744-6D36-563F-CC8F2ECB9F48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7" creationId="{73896C23-5AB4-0F53-8402-1B2CF3DD435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8" creationId="{7F5C2F42-C910-DD91-86E6-A66709B3D9E0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69" creationId="{F4837046-DB4A-A32D-ADBB-FA963B80C9F6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0" creationId="{9245241A-4400-5B9E-C8F2-C4DD5BE108C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1" creationId="{9CC10965-CCFA-E1DF-A8FB-803075C368C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2" creationId="{5D70B5B6-1A9D-C3CE-CF58-F7A9F13F3CAE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3" creationId="{4236E275-86EE-C58C-1601-98E59AA2CDDD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4" creationId="{AE0C853D-670E-5429-85DD-3E7316CDE7DC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5" creationId="{65BA8E53-1214-650A-E353-ED334BE2E993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6" creationId="{26AF4703-1E5E-3C39-0B0C-82F94B046EF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7" creationId="{CB4AA708-102A-60F9-0FBC-E75FA7074071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78" creationId="{9FFF3FCF-EFD2-75C3-3AB9-B3475BC03555}"/>
          </ac:picMkLst>
        </pc:picChg>
        <pc:picChg chg="mod">
          <ac:chgData name="Nicky Wakim" userId="63a62853-8dd4-431b-8872-ecc2181a70d8" providerId="ADAL" clId="{5BCA0E58-8CE1-7649-9482-41F3E4F911B0}" dt="2024-10-26T22:32:22.102" v="62" actId="20577"/>
          <ac:picMkLst>
            <pc:docMk/>
            <pc:sldMk cId="3366833016" sldId="289"/>
            <ac:picMk id="83" creationId="{8612A7AF-BFED-7B7B-F9A8-0D82CFBC840C}"/>
          </ac:picMkLst>
        </pc:picChg>
        <pc:cxnChg chg="mod">
          <ac:chgData name="Nicky Wakim" userId="63a62853-8dd4-431b-8872-ecc2181a70d8" providerId="ADAL" clId="{5BCA0E58-8CE1-7649-9482-41F3E4F911B0}" dt="2024-10-26T22:32:22.102" v="62" actId="20577"/>
          <ac:cxnSpMkLst>
            <pc:docMk/>
            <pc:sldMk cId="3366833016" sldId="289"/>
            <ac:cxnSpMk id="5" creationId="{66E6AF17-829F-B116-3B18-864E58BFFE1B}"/>
          </ac:cxnSpMkLst>
        </pc:cxnChg>
      </pc:sldChg>
      <pc:sldChg chg="addSp modSp mod">
        <pc:chgData name="Nicky Wakim" userId="63a62853-8dd4-431b-8872-ecc2181a70d8" providerId="ADAL" clId="{5BCA0E58-8CE1-7649-9482-41F3E4F911B0}" dt="2024-10-26T22:32:08.789" v="58" actId="20577"/>
        <pc:sldMkLst>
          <pc:docMk/>
          <pc:sldMk cId="2099883782" sldId="290"/>
        </pc:sldMkLst>
        <pc:spChg chg="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2" creationId="{F21334C8-9B78-026C-D7A6-024F7E738CD5}"/>
          </ac:spMkLst>
        </pc:spChg>
        <pc:spChg chg="add 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3" creationId="{958154A3-CE9A-60D1-5988-814396665DF8}"/>
          </ac:spMkLst>
        </pc:spChg>
        <pc:spChg chg="mod">
          <ac:chgData name="Nicky Wakim" userId="63a62853-8dd4-431b-8872-ecc2181a70d8" providerId="ADAL" clId="{5BCA0E58-8CE1-7649-9482-41F3E4F911B0}" dt="2024-10-26T22:32:08.789" v="58" actId="20577"/>
          <ac:spMkLst>
            <pc:docMk/>
            <pc:sldMk cId="2099883782" sldId="290"/>
            <ac:spMk id="81" creationId="{ADFF4216-9F95-7B00-6148-216F165ED6CB}"/>
          </ac:spMkLst>
        </pc:spChg>
        <pc:grpChg chg="add mod">
          <ac:chgData name="Nicky Wakim" userId="63a62853-8dd4-431b-8872-ecc2181a70d8" providerId="ADAL" clId="{5BCA0E58-8CE1-7649-9482-41F3E4F911B0}" dt="2024-10-26T22:32:08.789" v="58" actId="20577"/>
          <ac:grpSpMkLst>
            <pc:docMk/>
            <pc:sldMk cId="2099883782" sldId="290"/>
            <ac:grpSpMk id="4" creationId="{A914C3A2-2036-E64A-B0E2-32FD688ABB11}"/>
          </ac:grpSpMkLst>
        </pc:grp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8" creationId="{FB51F003-F3A3-9254-8B2F-45961577A9B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9" creationId="{F8986AE3-B16C-9811-6E44-CEBB94317CB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0" creationId="{1599F32F-3432-D9F4-B2A8-3A6371668EA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1" creationId="{BE6A91E8-B30D-ECBE-4496-2101E87C58B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2" creationId="{ABD591E4-C2EC-113A-B509-20994F6444A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3" creationId="{A5AB17C5-9DE2-181D-4B2F-8D6BDB908B7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4" creationId="{7F538B0E-AD69-DF26-CCAB-DBD3B4D1304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5" creationId="{424CEC18-491D-B04E-217E-E3A8E11675C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6" creationId="{FF5C8AB7-0B64-8CEC-4831-ABA5187F0E6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7" creationId="{0BE11491-0F0B-9F04-B52C-C068C73588F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8" creationId="{4ED45258-EF04-E258-1B58-6AB016102335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19" creationId="{C1720B90-8CC9-0262-E0DB-AFE0496DD8A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0" creationId="{F675E10B-E970-559C-7111-5CA845EBF8A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1" creationId="{0FA5E451-FB08-FFF7-C72F-ED4004C21CF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2" creationId="{FDB6BCC4-64AD-B7B2-0EFC-E17E5EA6A0E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3" creationId="{CECF60F2-CEA1-F699-F44B-8239FA97F99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4" creationId="{86E9AACE-4B0C-AF51-0BA2-14306E89F94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5" creationId="{67EFDF5A-4626-1EC8-901F-796AF7EA7081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6" creationId="{8E384A3E-8634-0A0E-A188-32E02B40F26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7" creationId="{CFEC4A00-C8A5-9E27-56DA-6927A1E61051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8" creationId="{24B7A5D0-35E6-C577-F0E4-4DBF7C30F79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29" creationId="{AF4D7E94-C06F-B4E4-666A-47D7C5DDE5F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0" creationId="{1BE38738-C11D-9B99-B05D-046D9DBDA93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1" creationId="{F1054A1B-BF30-CD7C-8018-729FA20E234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2" creationId="{92DA6E30-776D-0C79-ABFC-C0FC05BC041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3" creationId="{3C73F04E-01E4-8D58-5A3A-D15D48AB90E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4" creationId="{1FE24931-97B3-B2B3-211D-03303129005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5" creationId="{9F586007-3A7F-1915-BC5A-ACC732B806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6" creationId="{5DF523CD-B7D0-1C83-A7E7-3DAF91F9DFC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7" creationId="{A86244F5-EFD4-D50B-A240-7B06DBA0120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8" creationId="{BCB181FF-FCD5-43F9-2504-5C9FD0C1E79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39" creationId="{FA68FC8A-7DCB-E1AD-B22F-3E1F107FAD7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0" creationId="{1DCC6156-14ED-EC4A-947A-6221E959424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1" creationId="{D6020E68-D94C-5D84-F5D7-50E71E28F39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2" creationId="{EE5D0EA1-810C-574F-585A-C468B4187D8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3" creationId="{665949C1-AD34-882E-AB8D-6441517C892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4" creationId="{B8547375-5A94-415C-A47F-497F4273773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5" creationId="{F5961E47-A2ED-1255-854B-0A8799D58A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6" creationId="{99A30132-7B98-46BC-D1BC-E33DD9254225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7" creationId="{89567210-134D-4D3C-966E-FD280EE5987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8" creationId="{9A710648-7465-DE33-E55C-4C692FCC98E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49" creationId="{8CE465E1-AA8A-63DD-3E52-5C6E17E7C7F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0" creationId="{49A2A78F-9C52-63E7-B1F3-39831F865B6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1" creationId="{E555DBA1-E385-7164-F088-914FAB3B8E12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2" creationId="{B4B91C43-6B1B-7FD3-6346-F8A3A35F0D87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3" creationId="{0478CB6E-C13A-5FF4-E70A-4B89EBFEFBB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4" creationId="{E972192E-0EB8-9D60-C770-36630A37B83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5" creationId="{8F380754-4BB3-8386-A5D8-D2486C1E8A3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6" creationId="{3369B78F-626A-0CE8-CDE2-0F158208D27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7" creationId="{5EB6BA0D-E7B3-6A66-9A00-0EA4E65F7ECF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8" creationId="{64DFA0B8-070C-B6C0-1F53-F6282359082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59" creationId="{C3CE20CE-2773-3392-7060-1C914BD6D12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0" creationId="{0EBC5B20-BD28-8B9B-5CA7-E24A159049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1" creationId="{024FC715-49D1-526A-B2C4-428E5129338B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2" creationId="{5FDD9D7A-4A72-992C-DF02-9B3493F5913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3" creationId="{9BC34C4D-86F1-F190-0C81-61A8D500019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4" creationId="{FC6328B7-C900-001E-A8CD-FAD527E3431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5" creationId="{DDD74CCF-D495-4957-0B73-EC602E93FC2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6" creationId="{06C8AB25-4DBE-8CED-D638-460E90798056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7" creationId="{A92F3FD1-8ECA-E5A5-D597-79CA486C21D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8" creationId="{74D6A6FF-466F-2A00-CD91-4F5032EF584D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69" creationId="{6E865B9E-8353-2E93-DC0E-74E8A93120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0" creationId="{D1EB96B6-BDC6-4FA9-37F7-E41ADBABDB5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1" creationId="{A67A6542-BA04-306B-B936-695F7D06EC59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2" creationId="{904DA1D7-65E3-179D-FFD5-ADC7D2FF5E7A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3" creationId="{FA6C76F4-2F37-CD9A-A6E2-833EEDDE3EF8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4" creationId="{F0C59564-CC4A-A7E6-C06D-47B259F127D0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5" creationId="{EDC024B6-BAC5-850D-2153-0637D83234CE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6" creationId="{0046A039-255B-4646-B474-7EF2D8B4F4F3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7" creationId="{AB08D9D7-030A-50F5-483F-64CC16C91764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78" creationId="{70365E87-DC01-B689-956A-4C7A76B25FAC}"/>
          </ac:picMkLst>
        </pc:picChg>
        <pc:picChg chg="mod">
          <ac:chgData name="Nicky Wakim" userId="63a62853-8dd4-431b-8872-ecc2181a70d8" providerId="ADAL" clId="{5BCA0E58-8CE1-7649-9482-41F3E4F911B0}" dt="2024-10-26T22:32:08.789" v="58" actId="20577"/>
          <ac:picMkLst>
            <pc:docMk/>
            <pc:sldMk cId="2099883782" sldId="290"/>
            <ac:picMk id="83" creationId="{09F67EC2-A9C2-B6DA-D1AA-6C095A2CB417}"/>
          </ac:picMkLst>
        </pc:picChg>
        <pc:cxnChg chg="mod">
          <ac:chgData name="Nicky Wakim" userId="63a62853-8dd4-431b-8872-ecc2181a70d8" providerId="ADAL" clId="{5BCA0E58-8CE1-7649-9482-41F3E4F911B0}" dt="2024-10-26T22:32:08.789" v="58" actId="20577"/>
          <ac:cxnSpMkLst>
            <pc:docMk/>
            <pc:sldMk cId="2099883782" sldId="290"/>
            <ac:cxnSpMk id="5" creationId="{57826017-E0B3-636F-E057-DBBA8DAA3B05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4:50.113" v="21" actId="164"/>
        <pc:sldMkLst>
          <pc:docMk/>
          <pc:sldMk cId="3454609937" sldId="291"/>
        </pc:sldMkLst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2" creationId="{0531DD2C-D017-FF9A-FC22-AEFFF262CA72}"/>
          </ac:spMkLst>
        </pc:spChg>
        <pc:spChg chg="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3" creationId="{2130AB9B-5A84-8D9E-F290-84CEEE063DEF}"/>
          </ac:spMkLst>
        </pc:spChg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4" creationId="{9B57CE94-9E87-181A-F535-39652B66BF1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6" creationId="{D1311463-A68C-7B58-EEF7-B8D4874F470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2" creationId="{16134F28-3B53-D49B-B373-8870F225759F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4" creationId="{C8A8C9F7-F3C0-0CB0-45F4-54C931B339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5" creationId="{5E85A491-F23B-F0EC-29D6-649F5B2A063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6" creationId="{A6D28CC0-5696-BE0F-8B1F-3F23FD50C8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8" creationId="{96905F93-A8A1-913E-AD50-0045B74557D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9" creationId="{7784D367-EE88-C2CF-2095-0C3E9599F3E8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92" creationId="{972C1C46-1294-BACA-78D8-2D6ADFD91C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3" creationId="{49996DB9-A4F7-0683-7ED0-CA7FBE9A18C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4" creationId="{4878042C-8412-DDE3-FE00-112691EFE82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6" creationId="{DF0BA74F-5083-2985-1579-F4D40EC0065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7" creationId="{83F777FB-ADAD-4255-47D6-8A84FA8FE1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9" creationId="{FEE93B6D-12E1-ACC6-848A-CDE91B4C2C3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0" creationId="{FF369FF4-3081-7A44-05EF-8BDA445CE7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2" creationId="{CD386CEA-6A7E-B6F0-F66B-8ADB5B79151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3" creationId="{38CB5278-8C31-E43A-D1A2-FAD752FC898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5" creationId="{85C14698-8976-537B-542A-B4906A8E03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6" creationId="{242B25F2-20F4-DF62-4CBC-8EFF2199D55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8" creationId="{CDFE5269-ACEA-2E15-23E3-994C1237259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9" creationId="{31759BA9-903E-8199-05A5-2C6238CFAEA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1" creationId="{F3326433-6871-777E-AEA4-8CA57E91CD3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2" creationId="{52791A62-7806-D093-827D-E3D09BA4A71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4" creationId="{5743DAA2-954E-9B3D-7B51-40A57616852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5" creationId="{A2077D0C-93B6-12B5-2937-4081DA10F59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7" creationId="{84D6343E-66DB-62EA-B43E-838B2BD64C7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8" creationId="{05F30E48-0DBB-FE50-5ACF-39F3DCFFA9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0" creationId="{A677D0BF-7BB7-4604-2D48-95003FA1E05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1" creationId="{6F601A82-C32F-39F4-3FC8-95932A82CF0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3" creationId="{6C54460B-4463-12E5-FD8E-BF25902E8B6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4" creationId="{DE98DA3B-B4F7-683C-B911-E5E9AF3387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6" creationId="{9000B7C6-5671-C8A3-77A7-EBBE96D2B9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7" creationId="{852BDC2E-9A05-A392-85CF-9147FB86F78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9" creationId="{DE0828DE-521A-11B1-8EFA-C4A28C0AC16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0" creationId="{C8B15F42-337B-AC69-BD89-58A79A133D3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2" creationId="{0FD9C912-F214-9CA0-1747-5FA2675FEA2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3" creationId="{F4A19508-69CF-9CB0-DD40-2EB8649DA8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5" creationId="{6C538D87-F112-8873-0CE3-F0E275885F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6" creationId="{A188995A-E143-D31F-A6BA-F9297755BEA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8" creationId="{FFABD88B-B54A-F5CF-3507-E7BE5DE7B9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9" creationId="{E73F40FF-7B70-B930-BB80-C6BCE7EEB9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1" creationId="{1F5786C1-EEF5-6818-041D-FC56A3C496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2" creationId="{EA8BD648-0725-BF33-1C13-5F35AFCCA77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4" creationId="{5EA0E8C3-821F-0B11-4EBB-ED68BEFA288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5" creationId="{B5C6C7AC-9F23-6EAE-810E-D2841A33E4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7" creationId="{E604DB7E-9C2F-4AD8-F47D-90E5C3A0A5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8" creationId="{3FEA42A1-E3AD-0125-D7E5-52045277EE3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0" creationId="{BD6CF8BA-C9D9-43BA-1A37-58B9358AA5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1" creationId="{E1084D6E-C57A-41C9-D902-347554A1E08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3" creationId="{BECBE687-58D4-19D0-AE87-60A929A90CF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4" creationId="{F907B913-EB76-7BFB-F437-8DA549D94B1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6" creationId="{A85674A9-D841-7DF9-A9E9-89262EA4A7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7" creationId="{5A0C553E-B729-BBD5-4FAA-275265EFD9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9" creationId="{B566257C-BE7E-7EAB-4303-EF6041E3877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0" creationId="{2906D20F-4C4E-CDC9-C9BD-70765EF4982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2" creationId="{0C48AB26-EE57-C451-9797-CBA4ABA1491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3" creationId="{25365613-6E78-3540-63A2-F5DBE66FC63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5" creationId="{B719D371-8900-CABA-038B-BA6FE7A250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6" creationId="{00CA9B36-24FE-218B-4ECA-7C60086070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8" creationId="{8533624B-EFE4-1A39-83A2-4F1EB27384C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9" creationId="{A5C33515-6672-7EA9-7C86-91377970474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1" creationId="{8B6759B5-9AA5-58BF-CC1D-F194B759E1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2" creationId="{7E70ECD4-D5A4-62DF-C9CE-640C8C1B92E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4" creationId="{BB09D516-7531-7F14-9149-29D424F3E32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5" creationId="{E6E41924-E91C-80E3-A4A2-D003AB3FC6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7" creationId="{B66C0FCF-ED87-1ED5-7381-B14A08083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8" creationId="{BA93B657-A24F-4299-556B-167C5E57659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0" creationId="{12FA8741-65D5-580F-1857-393F358E34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1" creationId="{DED0E0AF-02AC-3EF7-D13C-4CE26A6874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3" creationId="{986F8899-6AC2-66CC-975F-2D1D655E32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4" creationId="{ECD0759D-E34E-3313-BB81-C24D49574BE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6" creationId="{78D28DF2-206B-9444-770E-FC0C67BA0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7" creationId="{F44E4375-F5D9-A562-C4B9-3CA3D0BE0A1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9" creationId="{C41F93C1-336A-BEDF-F195-DD97A2F7608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0" creationId="{6B61B200-038D-5920-DCA6-4E53C9431D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2" creationId="{6E009F1C-F311-57D2-6EB5-C63C327031E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3" creationId="{FB0F6EB2-D8BE-057A-6F0F-AD1CF2F64E8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5" creationId="{438CD11D-4560-96A0-BF6F-61CD0C457C8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6" creationId="{12870D36-E096-BBB0-C5EE-6E02E0D544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8" creationId="{A289A415-1E9F-0D88-B457-B4961F39D3C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9" creationId="{361B595E-0B3A-BDBA-7FB9-AC6C5232D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1" creationId="{36FA719F-B5DA-8983-7A18-97AFF3F5BE4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2" creationId="{2B3BDAC9-F89D-32B2-0D3E-60BCF0628F6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4" creationId="{CB5A3C3E-C2E9-B71E-D328-312D4245EA9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5" creationId="{46D762CD-E2CA-888E-BD6E-AB08C1EB55E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7" creationId="{71606869-0FB3-AFAA-27F1-961DA6BE2E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8" creationId="{B45AA67A-6AAD-3675-5D00-04960E7EDB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0" creationId="{9042B99F-F498-650A-25E8-F4C9353F40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1" creationId="{B0B3F79B-D5B1-01C2-2DE4-E851F1AF32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3" creationId="{3A3AA403-E46D-7B69-33C6-5BC7BC05E0F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4" creationId="{9885E167-84CA-4027-6AC7-38582CF5399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6" creationId="{AC641C2E-1496-D140-5965-37DB2C7D9C5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7" creationId="{0E55D4D4-9467-808C-70ED-549F13FC71C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9" creationId="{11D990BF-9695-0F4C-3CE9-740F169A4C7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0" creationId="{4418651A-1DE5-FACF-9515-68489302DDE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2" creationId="{13B892C8-96EF-5DEB-DAE7-23CC4B8052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3" creationId="{78D45F72-4875-08CE-796B-910D68DC9F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5" creationId="{9DA5E158-14C4-F612-C8FC-495FBC1D996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6" creationId="{C7A275B9-6ACC-CBF0-9C6A-4D0274D88A4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8" creationId="{B69CE883-1C84-1550-A3BE-CC2350F7C9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9" creationId="{8098C5EF-395C-A6CF-9B9E-52AE94E314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1" creationId="{3F5D3375-A96C-86FF-36B6-407DDDE122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2" creationId="{A3A62557-96D3-27CA-05F5-5859FE21B29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4" creationId="{EF7D1F8F-D924-E7A6-A64B-58487B6766D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5" creationId="{8DC29FD8-0B0E-DD12-18C4-9637A779CE1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7" creationId="{E3001775-3516-9896-A051-FB5ADFE6284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8" creationId="{3E9E2568-199A-19F1-523B-8D4B5219213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0" creationId="{0DA7DE35-3B7C-2E84-CD00-4A82B1C643E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1" creationId="{C8E21899-241A-DFC2-6DAC-EB14137EBA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3" creationId="{185BE893-A1EB-6F5C-80AD-929EBC93657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4" creationId="{59B2E895-E7E8-69DA-5EAC-76935CA93D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6" creationId="{8F1D7E84-2DDB-CBE5-821D-3D8A0CB7D10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7" creationId="{60AC8DAA-D97D-76A4-C0A5-CEFD9F3583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9" creationId="{59210821-4CDE-C01E-983C-35E6B7997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0" creationId="{9C2D49D4-8D68-8053-BFCA-3A8C10A572A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2" creationId="{BE128D43-897B-1794-0B44-162FDBC4C8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3" creationId="{1EC16C4B-9BB7-93B8-20F5-28CAF0D48A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5" creationId="{5401963A-F374-F396-E70C-9BC0C1F5D6B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6" creationId="{19B8477C-FA93-E8A5-21A2-7ACA40F5A15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8" creationId="{36E9CAE8-E8C3-B2FA-9832-BD809927328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9" creationId="{2521B7FB-D631-0614-ACC9-7708F7FE4F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1" creationId="{AE1E093C-5E95-7376-D482-CAA82555E7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2" creationId="{536B5ABF-9E73-F20F-4DC9-63307CC582B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4" creationId="{391F4A5D-5442-77A1-D59E-CF02BABD4D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5" creationId="{A950C285-CDDF-E1D6-DDDE-1477FBF4FA7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7" creationId="{54C5C361-53A7-7529-DB33-6C537A266D7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8" creationId="{D5CC4F05-8835-4B4F-1B3E-F2F63A55A4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0" creationId="{52AE8A3A-C980-F427-95E2-3983EEDB047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1" creationId="{A40FFD0D-CBE8-E394-F967-5B1C10F5F6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3" creationId="{A65921C5-6341-5736-E7BB-96C40681D5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4" creationId="{91F58735-B143-12F1-BCFC-24340EC9DBA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6" creationId="{FE5EA5D5-A6AC-34C0-093B-353AB99E65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7" creationId="{BF31D77B-BB61-CDB8-4A22-E3969F55A90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9" creationId="{D5BF36F3-8A09-BD1C-4845-488A9573814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0" creationId="{237B2DC2-11DD-C0B9-6B10-0DC74128CA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2" creationId="{1CD4A5F1-5858-E142-B594-632B662ED05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3" creationId="{B25A1DC4-9C1C-7ED7-4A66-AFD7E681023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5" creationId="{7A43CB59-8C70-4F90-99A7-23E7323B48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6" creationId="{0A87A202-3263-7876-5B1D-713C72A4CAB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8" creationId="{534E993C-76E3-BDEE-B96C-05B51B8009B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9" creationId="{09600B06-5161-20A6-E454-6D87FCF6EFE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1" creationId="{87E09910-34B0-2240-98D9-201782D094B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2" creationId="{35A0D03D-9C57-9C3E-28B8-B09BE44AADD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4" creationId="{9BF70C27-3642-392B-CEF3-08A1386F01D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5" creationId="{6CAEFEDD-C71B-28A6-FFC7-86621A45F8A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7" creationId="{4B066783-3672-B09D-6DB4-30DAAF564E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8" creationId="{A43BA841-B99B-6F6B-E6A5-E235C2400D4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0" creationId="{7B153D80-800A-8D0A-6700-96B298C6A3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1" creationId="{2656D17C-1F90-2759-D2B2-6478E087E1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3" creationId="{EDD4574D-1C7A-3267-44CA-DD1A13EBCC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4" creationId="{8A6D9B11-FB4A-9EC8-9401-85E64B7ED9DB}"/>
          </ac:spMkLst>
        </pc:s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0" creationId="{96FCAFB8-9D30-7986-1EF8-76C77F777A2D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7" creationId="{92288702-5CD0-FE9E-08B2-7455EC65FE3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0" creationId="{466A3C9B-B355-24C0-BFAA-B6EBA250CF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5" creationId="{DDF55EF8-E42F-1DE4-5506-DAE4B6B9830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8" creationId="{BEBB336F-5ED3-F2FF-E974-450D1A7D663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1" creationId="{6965F7B2-61CA-4589-691D-3EAD1393D8D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4" creationId="{DFF21749-F95B-A345-058D-C703C33D05A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7" creationId="{00BD56C4-1E04-7F6B-7F73-E66BF5284D1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0" creationId="{D03CF675-1F1C-6257-B5C6-C303760BD44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3" creationId="{3D9D3F28-F112-2916-11EB-690FD763837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6" creationId="{70E49B2C-EE85-A38B-684D-27710C925E5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9" creationId="{1EED58CD-BDAA-D681-A572-35CD308732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2" creationId="{21E2A623-3A53-F03B-364E-50C23D95B14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5" creationId="{8313E888-522C-D202-6FA7-4B8415D0759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8" creationId="{C08E0FAD-D3DC-7552-0C2C-7EC73774F3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1" creationId="{C680FB07-61D8-4FC8-4865-5B5AD7FAE0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4" creationId="{D1C9489E-A5E3-DFCA-3993-1D123EEA6D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7" creationId="{27A74180-B8E7-5BE9-7AB4-0A8D7839BE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0" creationId="{AC3F4A24-16B2-0E17-41EC-7DAD60B5874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3" creationId="{A7BF3033-30AD-9CFD-C261-727D882C56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6" creationId="{63797576-DCB8-1CCD-C2B0-95352D030B5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9" creationId="{421A207E-3B1D-4DDF-48BB-DDA3DC2C989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2" creationId="{ADB1A0A8-4D51-2EA4-A90D-F61EB0FD88D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5" creationId="{9807ABD2-263C-4681-86BF-DBCBE423CF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8" creationId="{B731F010-F4E1-B50F-CF4B-6F8402C10C6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1" creationId="{3FB6B63F-866F-F2FA-DAEA-BF42C1C1E5C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4" creationId="{BB647FE7-F4AB-51A3-84EE-72289F3EF59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7" creationId="{6907BC8B-0D6C-B1FE-92D6-77B33FD635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0" creationId="{72E72AF0-C3F8-2B31-B410-B90C8E883BA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3" creationId="{58E627A0-589F-44A9-B44F-38CC048A2E3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6" creationId="{947179F4-156B-F0B5-9723-305648A7298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9" creationId="{BDC009E2-A922-7CD3-9171-F4611505FE8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2" creationId="{9BD5F477-1CB3-BF31-9AD0-9F9E8AFB367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5" creationId="{B029B306-611C-708F-E66E-E73BBD9038B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8" creationId="{76B343B7-8ACD-1413-B0F7-5F6577891E4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1" creationId="{62FDCA73-4759-4680-1FA5-0F6EC54374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4" creationId="{78BF6EA5-2FBB-6D1A-62C6-8FEEEEA152E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7" creationId="{1AABAE0C-B08B-5180-8BAD-4562043EF53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0" creationId="{537E8E87-B6D6-B0E1-B292-D5F3AB52C88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3" creationId="{55A6B206-A47D-1160-8029-B9A72632430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6" creationId="{282632D8-883D-57C6-549A-ED9C2E8AE0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9" creationId="{3EB2E5B4-33AD-EF63-2349-DC2D6F43B9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2" creationId="{7E8866AE-C93F-30AA-1FE6-EC42A019AFD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5" creationId="{D9DB82B5-6B8B-4D09-CB38-0479E30E871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8" creationId="{46D4A758-D5DA-6729-A7F1-519089B67A7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1" creationId="{A159579B-A1AD-DAA6-F31A-30044D471CD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4" creationId="{F539BC60-0E1F-1FFD-16C6-26FAA472838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7" creationId="{7C65098F-E55A-D7F8-3222-5735EBA71D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0" creationId="{468B2F7D-A8B7-B86D-086E-7199A6ACB73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3" creationId="{B145090F-F2AA-FDBC-CF89-9E48BA4D794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6" creationId="{B783A1AA-0A87-C01D-92A3-EA7F9101B6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9" creationId="{1BF7A3CE-8898-4896-1AB8-8B363C014DF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2" creationId="{2DC08580-75D0-31F9-6760-F746A86029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5" creationId="{59A46E97-EDAC-D201-F093-95CEF8FA50F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8" creationId="{ACB1066D-C32D-EAEF-91E3-C085820A750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1" creationId="{A6734922-2173-55F8-6FD8-E96EEC2618D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4" creationId="{3269DF7C-6CCA-5252-BACC-1D9BF908DAB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7" creationId="{63D76EC0-CCB5-8CE1-2AF7-AF5EB8F7F31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0" creationId="{7D16651B-EE2E-90C5-3E1D-C137A67FCB2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3" creationId="{AAEADA34-2C2A-181E-AF88-8DF84D5A913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6" creationId="{7707FFAC-98CA-EB46-EFAB-1C6163748C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9" creationId="{EFD3D118-EB75-E563-8384-307F6DC9E86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2" creationId="{FBDD96E3-555A-D9A5-7CEA-23E77006BDE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5" creationId="{FB9902F1-A9E0-E2C8-54D6-82BE813909A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8" creationId="{5F75721D-B712-BC7A-6529-327A7B02F5B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1" creationId="{934DE2A7-DA5F-546D-4507-8E1D151DBA0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4" creationId="{67B22E27-ABC5-8F55-CB6B-F4592D1B798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7" creationId="{08FE726E-A432-1141-48E8-C029253FA0A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0" creationId="{145E57C1-5D72-1B4C-AE3F-9433BD1D155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3" creationId="{E34E4752-0204-A3BB-9539-816B64C8192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6" creationId="{5F65A849-EC3B-13D5-B2EA-C16A3C66241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9" creationId="{89D44730-BC88-97AA-E9BC-DBD39B699D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2" creationId="{73056C94-29B0-D807-6FFB-D685F04E61DC}"/>
          </ac:grpSpMkLst>
        </pc:grpChg>
        <pc:grpChg chg="add 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5" creationId="{5C65147A-A2F4-E074-409D-452919233891}"/>
          </ac:grpSpMkLst>
        </pc:grp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" creationId="{0102528C-1996-6832-7408-13EAE91843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8" creationId="{617FAF9F-86BC-0491-91DA-59EFCA00ACB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" creationId="{80B6B292-865D-6F97-D36D-D2D9097FF18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0" creationId="{AA1D6A1D-B629-EF4E-FF51-DC9965C2B61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1" creationId="{20882DE8-16C0-28D8-ED97-EC575A8778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2" creationId="{6D329BD8-5244-2EA1-3C24-9EAD6C8F8D2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3" creationId="{081FCD28-1A4D-C9A3-4E87-0DA00C67089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4" creationId="{4C4DCEDA-8314-97F3-1FC0-AF42D6FB6B4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5" creationId="{176A464B-89F6-2B64-E0E5-F08CAF5B33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6" creationId="{E9E9E4FF-C374-80AB-B668-57B25F1AB5A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7" creationId="{E0F71F1F-8ACB-0332-C4B6-DFC4FC4145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8" creationId="{27FB361B-3374-C995-B174-7AF60F3D545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9" creationId="{A48D48CA-BC94-B0AE-D652-7107A8B7471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0" creationId="{3E46A008-BCC8-F7E5-9C3B-5F6EFC77103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1" creationId="{6F1E6CC6-5754-078C-B8F0-B88FA8C3270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2" creationId="{49D9E049-A3EA-F6D6-EBC2-E68518E4109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3" creationId="{236784A1-8B96-1EFC-9E3D-EBC45170583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4" creationId="{F269B725-A49D-1028-B3C2-EE776B3E3B3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5" creationId="{F816E0E7-5523-C2D9-C3BD-6214BF7F41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6" creationId="{830938AE-F910-7F9D-EA03-AC292663E57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7" creationId="{2DCC881F-F92C-8B1C-8FE3-D862090FA8C7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8" creationId="{19AC0BF1-E272-35A4-5954-881440BDB6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9" creationId="{106F0189-5991-8A7F-30F9-C58363D7488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0" creationId="{D016D612-5C73-5E11-147F-2FC661F2C1C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1" creationId="{00CF461A-93E7-B687-C177-6D199EA9DB6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2" creationId="{E0DA31CE-FB70-8165-98F5-30EC22C7CA8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3" creationId="{EC497263-3E22-35EA-2480-957B667EC8E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4" creationId="{3D6C4305-2922-4327-8694-707E3D11EB3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5" creationId="{A19BF46C-8404-ECF8-CFA9-4A04A00198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6" creationId="{84E9F521-2C90-04EE-A774-07E23C4F772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7" creationId="{F2EACCE7-D461-93D1-E5A2-8FAD96E531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8" creationId="{2F00D873-2C9E-3F37-4D6A-70216601F66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9" creationId="{4F38E3D4-1359-5B22-C10B-92D27431E49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0" creationId="{15C75E80-3CAE-8813-7B70-7BC9C891617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1" creationId="{29FF07C0-9B28-3F57-8986-14C5047B931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2" creationId="{C84DC123-7D8D-5D04-1DCC-3D5094BE53E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3" creationId="{9C0EA38E-D8E3-4BE4-65A3-EE87998C358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4" creationId="{DBD53A7B-1747-5D90-36B1-98F800320FC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5" creationId="{31353518-EE3C-406C-EDB5-39D4DB6B753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6" creationId="{873FC7C4-6EEF-E8DB-FAF7-66209913D37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7" creationId="{F507C866-8EBF-3CBD-2998-8FDCA2C3A7E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8" creationId="{E33EA103-F5DF-3481-C022-E28C07D2D0D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9" creationId="{C6210DE4-ABF8-F8DA-1DFA-DBAA624DA36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0" creationId="{3425DB5A-7216-397A-86BE-706F372C767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1" creationId="{F8A55F65-F481-76A7-F516-09B96163D92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2" creationId="{78C74D1B-67BA-6756-9E8B-F98C0D5B3A2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3" creationId="{7839069C-3387-6E34-81D9-CE207CAE368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4" creationId="{A6389DA1-39DF-0345-D408-C40F1DC42DF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5" creationId="{E559FA72-D537-4E07-E0B8-8CD521A5DCA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6" creationId="{AFF48D72-68A0-9869-936B-6B81687C89F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7" creationId="{FC4CB2CF-77C0-0F8E-84ED-BCDA89688E5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8" creationId="{C74FA38D-53FF-6E2B-2C99-D38F288B8B6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9" creationId="{ECA25716-EF6B-E433-216C-324962BE300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0" creationId="{5ED671E6-0AAB-AAAB-3C39-E488EFE3B60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1" creationId="{C7FAD28D-41E2-99AE-8C68-57E2EA3A38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2" creationId="{05B543B8-FE6D-8F0F-6890-D14B9F461D4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3" creationId="{A072029F-D643-6F68-5CF0-AF17471D225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4" creationId="{A55CD523-E62F-D605-109F-C7EB8074A9F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5" creationId="{A0FE3949-6D8E-E7AF-36EC-8F0199CB14D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6" creationId="{177ECAAE-FED3-BFAC-FF31-20DF9EAF2D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7" creationId="{110E0C46-5F9C-C1DC-B2AD-C2CC9807645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8" creationId="{F12BB50B-60FE-4AF8-0A68-E9E913B76AA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9" creationId="{55407927-B391-B70C-D542-7D08CA5C78A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0" creationId="{C50D807D-DE4A-2293-9DEF-C08212BC0BF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1" creationId="{A31391A5-F044-31E0-3D9A-40452CFE6C9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2" creationId="{6B05AA1D-3C2F-2144-E672-168E540927B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3" creationId="{722D87BB-9E6C-4EF8-DE73-4CE0061FF23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4" creationId="{008057A1-E979-DC1C-A632-AF7B4D7D997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5" creationId="{1231547B-77F6-BF03-096A-9A91099D6C9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6" creationId="{7D8B7B6F-43EF-F990-1ED9-38AAE498143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7" creationId="{B9265483-8DDF-2906-63A4-AC7383159D4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8" creationId="{C41B73D9-F7D9-B3B6-3C31-CE3101D3D2D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1" creationId="{EDAD80D7-EA13-5A59-38B9-AED5EE7C1C45}"/>
          </ac:picMkLst>
        </pc:pic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5" creationId="{AA9157F3-AEB9-7156-0C10-07D46648609A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79" creationId="{C934D658-4247-BF01-E951-7356D5DBCC75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1" creationId="{CAA2AEB0-5CE4-EE66-0B86-242DFA0AE664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3" creationId="{AD70C244-20DC-9525-45A2-899D86F9DEC9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6T22:35:42.726" v="132" actId="20577"/>
        <pc:sldMkLst>
          <pc:docMk/>
          <pc:sldMk cId="3668175426" sldId="292"/>
        </pc:sldMkLst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" creationId="{EFDF952A-F5D5-6DE5-E842-6A531B275BF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" creationId="{F6900C96-F62B-32C3-7AE8-C97A7FD7AB03}"/>
          </ac:spMkLst>
        </pc:spChg>
        <pc:spChg chg="add 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4" creationId="{8FDA283E-1E9F-1576-AA5E-A10D4160E62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6" creationId="{ECF6AF99-DC6B-A7EE-6123-2FECA224DA6D}"/>
          </ac:spMkLst>
        </pc:spChg>
        <pc:spChg chg="add 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0" creationId="{27B06D6B-DDCB-EB61-8D70-ED0700F4F8DD}"/>
          </ac:spMkLst>
        </pc:spChg>
        <pc:spChg chg="del mod">
          <ac:chgData name="Nicky Wakim" userId="63a62853-8dd4-431b-8872-ecc2181a70d8" providerId="ADAL" clId="{5BCA0E58-8CE1-7649-9482-41F3E4F911B0}" dt="2024-10-22T19:36:03.024" v="33" actId="478"/>
          <ac:spMkLst>
            <pc:docMk/>
            <pc:sldMk cId="3668175426" sldId="292"/>
            <ac:spMk id="81" creationId="{0C3ED5EC-5F90-5316-54BE-AFE7E0777A8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3" creationId="{33A4AC87-A087-48AB-26A6-D0A086712F4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5" creationId="{2AB772F1-CF99-922E-4937-9170DE5E691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6" creationId="{36037793-5322-529F-A0CD-BEF70E95A36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7" creationId="{6B963769-1D6F-5E9C-EFBE-A9C898E3C71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89" creationId="{020E7371-7F49-2A16-CE31-A8301180519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0" creationId="{9F6FC78E-4464-93EB-4F7A-1AB9B5046F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2" creationId="{72A8B8B5-7827-3A98-5E00-8650FAFE4DA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3" creationId="{FDA75FDD-C85F-8F46-CCBF-9DDD684D0E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5" creationId="{6B80DF0C-F46E-C138-692D-7E19C3C300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6" creationId="{FCE43B00-687D-CA3A-356A-34C01152074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8" creationId="{AACFF90C-057E-156E-AA08-842B3DEADA0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99" creationId="{EDF615A4-4AD2-EE2E-8608-FAECBBBF830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1" creationId="{69225DCA-A5DB-86C8-19D0-24EF612956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2" creationId="{8DA45AD4-D45C-E19D-7D7B-B5D9FCCAF63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4" creationId="{70D76FBB-9745-FBD8-7363-521B5AC78EF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5" creationId="{079DAA97-9B28-9EEE-7210-B0E1EEC9036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7" creationId="{D824FB03-CF8B-8795-8AE1-7480E62FB89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08" creationId="{5E67AF0E-E456-C153-30C9-94757F43F5B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0" creationId="{9305ED49-6FDF-E9C2-4C67-11A2E72B822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1" creationId="{28D070C8-197C-09F3-6F79-D32C3D861E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3" creationId="{61D643CB-CBFA-6433-E432-3381B281254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4" creationId="{D3008CA1-8BFF-3586-F48C-91C5CFB118B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6" creationId="{8D67F24C-E8C5-28E4-22D1-6B290237604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7" creationId="{28966CDB-6A4D-8817-4F20-81BD303D439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19" creationId="{D68C6A33-166C-B07D-92BC-6978E055298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0" creationId="{6AD0B4C1-EAD0-6F4D-5048-6ACC847C66F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2" creationId="{F80B858F-90A3-86DD-E1D1-2D4BEC60EAC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3" creationId="{7D269D57-3A96-5C7D-050A-267F76B61C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5" creationId="{6FF2A7FC-36EA-326B-AF9A-3DD17214D12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6" creationId="{A6B7CA21-D7BB-A564-3632-4F43614029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8" creationId="{2E0DC5EE-57A8-35B4-921E-7DD41782D8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29" creationId="{CDCD4A17-B35B-CE3F-CAE4-0E3DA49A531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1" creationId="{2AA40422-53CE-2D0C-06F3-AE2239EA221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2" creationId="{52E39990-EC33-1CE8-2FBC-32ACADCD9D5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4" creationId="{35E2AC19-EFBC-31BD-E924-D122665CE95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5" creationId="{36991456-5545-9BE3-333E-45F5A91E6A6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7" creationId="{DB263579-0418-ECAD-A062-19175368FBA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38" creationId="{CAA1967C-CDDC-B6D3-BD89-4AF19231FD7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0" creationId="{22C734EE-7DBD-1D13-D0C3-BB7A3176F41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1" creationId="{8BBD980D-283D-2B01-62EA-41C34BE8AB5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3" creationId="{0AEA3463-45D3-080B-7E65-0701D3CC83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4" creationId="{E907D903-E706-3392-05EE-E53EF8FE1DF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6" creationId="{7465C92F-382E-45BE-503C-E8D6B69DA36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7" creationId="{6C8B5C4A-E80B-6A1A-6590-4306FC24FC3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49" creationId="{9FD4620D-D107-69AA-B7B4-416A23683A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0" creationId="{9008E8DB-D9BA-E981-CCCA-1FB5DDAFF95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2" creationId="{DDA4CFDB-412B-2742-DBB2-5D7E95457BD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3" creationId="{60AC9A84-8CEA-EA09-135B-BF02C4AE496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5" creationId="{19CB35C6-7F0F-8E23-0644-25BC247E353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6" creationId="{34063364-2A10-D6A8-12D3-9ECBF378BCE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8" creationId="{526B92A1-1FEA-416B-DE6A-0474DE018E6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59" creationId="{AA04B072-FF2C-BF67-99DE-68C4D28C97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1" creationId="{019AA9ED-90F0-3C86-8E99-41988CB124F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2" creationId="{47DABD8F-DF2D-B76F-B1C2-1FB63411C6C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4" creationId="{CFF4CA1C-A49A-D7EA-2180-592712FE428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5" creationId="{E22C97A5-41F2-A954-62EF-EC2E83D3BBC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7" creationId="{223DD71E-B630-AA7D-07AE-4213177A47A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68" creationId="{562A0CED-FFD7-E194-9109-B6E575EC65E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0" creationId="{0D50BB4D-218C-AE9E-B8A0-03615A8A9B7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1" creationId="{D4637339-DDAE-4FA7-DB90-51431B34FE2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3" creationId="{089C1063-0656-61FF-C3E2-C1E115A6D49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4" creationId="{0609497F-0523-327C-EA9C-4D7D0964D74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6" creationId="{E972A2BC-7641-3252-F785-6A72F916E3B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7" creationId="{A43B0BD6-59B9-C44C-2E12-B8D80274D36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79" creationId="{F61C3EF5-1C0A-5132-5C64-C486F488541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0" creationId="{7D932AAD-1637-14B5-D1C5-67F573246C3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2" creationId="{F154BA69-CBC2-6A86-3902-1185A359A51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3" creationId="{F5AC5ECC-8882-412C-A30B-4D0FC30AECA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5" creationId="{19D18DE2-A5B1-FB44-5A6A-CA9ECDD5B30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6" creationId="{D96F3543-ACEE-56EA-6B76-233EC9F741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8" creationId="{C8ADC4DC-F04A-8D37-C362-0F1452E2F72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89" creationId="{CC909DC9-6160-F559-C14E-403DC517E08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1" creationId="{186F78D5-D660-74AA-348F-795581940FF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2" creationId="{20CDA4FE-BBED-E79E-B9E2-A710896EC23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4" creationId="{F43CA489-450E-44BC-E02B-D5ED4635BA5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5" creationId="{1A48520A-B8FF-4AE7-FA6C-21BB828ABDF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7" creationId="{7EB1912D-573F-E65F-DF74-80BA112896E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198" creationId="{E627B1F9-51B5-A09F-6AF6-8D3704B6FBB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0" creationId="{314E5FA5-B3EA-9D4F-CAA9-94EB45287B9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1" creationId="{4374D5D5-FFFA-D95A-A683-6D8BC704D8E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3" creationId="{43630FCB-033B-A2A2-D734-D4F9CBD889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4" creationId="{A4C63CA1-9175-5545-2B32-626D7341C6C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6" creationId="{8C628557-F67B-85B1-DE57-C0658860A60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7" creationId="{1E4B5348-1912-E30F-12FE-9C4ACFCACA5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09" creationId="{A76DDFF3-E1FC-6076-959C-00F3C29EFEB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0" creationId="{90F7467E-4C7E-6518-CA1D-BF79FC1E3FB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2" creationId="{DFE87CA3-C5FF-4AAD-209F-F4B3D97D4EE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3" creationId="{16AE4DC2-6FB1-944D-57D9-018043A59E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5" creationId="{8247A55D-9F8A-E267-CA7D-C70325DBD82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6" creationId="{F0A92514-1237-9921-1670-5AC4FE5F389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8" creationId="{D2E6949C-CEE1-59EA-DD16-D8EF3169A0C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19" creationId="{31A6A48C-1074-F323-796A-E8037786378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1" creationId="{715B832B-F7AA-715B-E922-0546BCD356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2" creationId="{82ABECD7-14D6-4A8F-D923-D09D177117C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4" creationId="{06C3A9DC-57D2-4782-0A1E-C4BF11D5E93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5" creationId="{04D9D306-F742-F284-AE39-E9E9F1C4C59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7" creationId="{C62BE511-9C6A-4F2E-EC9D-A42E76858D9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28" creationId="{300B4863-8E0E-1FFC-97D2-D0677FC7B09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0" creationId="{534FF2F8-612C-B96C-7B10-B869F2642ED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1" creationId="{9DB3B7D7-51F2-7F75-609D-3D96D396297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3" creationId="{F412798C-A014-D631-0710-B6A9468BD4D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4" creationId="{C3C78F90-4739-326A-D6EC-F605976289C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6" creationId="{9240F682-DB86-3EFD-C5BF-38B54AD0A17B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7" creationId="{07FA8CD9-B07B-8795-4A9A-D436C6BDD8D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39" creationId="{B9183591-1F2A-767B-65D9-47FD20FE012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0" creationId="{75BCC98A-0E81-CCCB-BA27-7EA6D17E599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2" creationId="{F43BE5BF-12FB-0568-BD7B-25CC82E86EA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3" creationId="{F3EB01C5-4C40-72A0-3BD5-7F8D0E323CE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5" creationId="{9DD35C13-1DA9-06CF-C89A-0AC274AC6C4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6" creationId="{FBE643EC-4D4F-5F58-5F0C-DEE32B1D007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8" creationId="{16D11195-24F2-2C15-D7E4-6BBF106B1B2F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49" creationId="{4A6DC446-F99E-7585-C4E1-6357E9DA1D7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1" creationId="{9DEAB252-0AE7-0CE7-3B34-C3A6EDB4826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2" creationId="{192EE6E0-3B74-4D72-78DC-C05F7815385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4" creationId="{6BF8E788-714E-31C2-0881-CCD1A0F95BE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5" creationId="{450FD2B4-8A42-EB50-7E7F-BC961741BD6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7" creationId="{E83B1E45-0BAF-6D4D-5518-E0837F079E3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58" creationId="{A10DC4E3-4099-5B02-1F12-40AB6DD818D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0" creationId="{10444507-09EB-BE59-6592-A261DCBD5F2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1" creationId="{87D0370A-C25C-5140-2986-70AC99E5C799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3" creationId="{3BEC0F61-A67F-F38D-7B9E-160BACC97FF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4" creationId="{F298D4B2-60C0-3EB6-3294-746123E7FF4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6" creationId="{C120F57F-486E-CBBC-95EA-3863D506DEF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7" creationId="{60DFCAEF-7FF0-90BD-E54B-E04DA8A387C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69" creationId="{9430E888-4B2B-BE53-4647-8D99D8ACE57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0" creationId="{BA9A71BD-59AC-0DDE-5876-7D38235EFDC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2" creationId="{717EEBDE-7F69-BD89-E260-0565A171C870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3" creationId="{391B2536-C8E6-1C6B-51DB-0EE05415087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5" creationId="{AD0D6F8F-25FD-1F79-9243-4BE0986FAC0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6" creationId="{946180D5-7353-6CD6-1308-A3B4E275DE2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8" creationId="{35273EC6-93B8-CAB5-6A11-A0E402BA59D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79" creationId="{B6A709AF-5FCD-ADAC-E32F-69BDB2DC312D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1" creationId="{AF1E3174-8F84-6378-9A07-555BAA414A88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2" creationId="{6A1F0ACC-1A9B-85CD-1598-B0337305777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4" creationId="{66C487F8-E947-88DB-B6F8-5666CC204A9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5" creationId="{B77F8D31-1B2F-9A90-763D-8A2DBDCDAA66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7" creationId="{DA62DEEA-470C-FFBE-53D8-CF06B9EECE4E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88" creationId="{C93738F7-0CF0-9E3F-CA11-8ADBCD271F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0" creationId="{772547C4-528A-786B-C9AB-287C1D1FFD0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1" creationId="{53EBDEE0-A5ED-291C-6B05-168B85D05E34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3" creationId="{82AB2EC7-E6A5-C559-C1C7-A03CA705A60C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4" creationId="{7825F109-5405-F04A-B444-953861F8442A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6" creationId="{D8CF0EBE-8223-0DDB-9D61-BC9F7D7BFA75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7" creationId="{0A95BD80-E6B7-2023-720C-543A17908311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299" creationId="{24BFE022-C990-E551-BEF3-2BA1CD954357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0" creationId="{C4995417-045A-5E24-9346-A8A7848B3EE2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2" creationId="{067DB9A1-D375-A523-624E-BFA71EB5E0D3}"/>
          </ac:spMkLst>
        </pc:spChg>
        <pc:spChg chg="mod">
          <ac:chgData name="Nicky Wakim" userId="63a62853-8dd4-431b-8872-ecc2181a70d8" providerId="ADAL" clId="{5BCA0E58-8CE1-7649-9482-41F3E4F911B0}" dt="2024-10-26T22:35:42.726" v="132" actId="20577"/>
          <ac:spMkLst>
            <pc:docMk/>
            <pc:sldMk cId="3668175426" sldId="292"/>
            <ac:spMk id="303" creationId="{110F3C4B-7860-97A8-78B5-5D58D4BC27B9}"/>
          </ac:spMkLst>
        </pc:s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82" creationId="{5BE001B5-7BB4-EA51-F10E-7587967D40C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88" creationId="{0CD24FAB-5D1F-BADB-271B-416B8FB7B5B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1" creationId="{EA76FF44-B26C-6CAF-1B43-C6A18828120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4" creationId="{1D5D97DB-6AE2-7B4F-D998-830289D6749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97" creationId="{79797070-E55B-71CE-D1CA-7173F09AA4E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0" creationId="{A4DB4F7C-041A-BDE9-CE26-7C72D6EFF6D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3" creationId="{36819F61-05F6-3BCF-E86A-0CC7B3DF68A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6" creationId="{5667F339-D6A4-2E3E-AA2F-751D293188A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09" creationId="{AA35304F-7A67-0AF3-AF5F-B8C4323B15F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2" creationId="{4588C561-BED0-6689-7B47-C55255EFBAF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5" creationId="{FA3CDC60-72B3-5063-3C6E-E6BD8CA3282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18" creationId="{8F81A72D-895E-1B78-D2E7-3FFD65C0A461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1" creationId="{A4968C89-84C8-B64F-41A3-789E4E2B392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4" creationId="{D95B8129-C9C1-4A6B-78EC-A28355C48D5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27" creationId="{F33B1444-78D2-27E0-E1B8-83D1202ACA4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0" creationId="{757F1E69-0133-8A7A-F972-D9F5713E5A3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3" creationId="{3EA7AFEB-EBDD-BEB5-7B51-3114C091FA9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6" creationId="{F18AAEAB-072C-CAC2-435E-BEA8E9CACA5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39" creationId="{037A03F6-8F0D-B07F-D0D0-C1E6ACC6CF5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2" creationId="{3B342602-9FF4-4A1C-4F0A-D19218F162A1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5" creationId="{6E5DB2E4-37E1-9DF2-B6F6-F3CAC8D592A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48" creationId="{2F3E59E2-70BF-BEB8-8502-576A2B0917D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1" creationId="{C26ED8F3-814A-40A2-94A1-CF1FC93C85A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4" creationId="{222B7D70-BEDD-7405-39AD-8367FA3CFB3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57" creationId="{0F7034EB-FC0D-1C31-9768-83D97DB2BFC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0" creationId="{6B34C9F9-2A68-2324-5814-0560F44D2A7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3" creationId="{3256F03C-1816-E979-70DE-B4D9310B12A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6" creationId="{3DDC3C04-C19B-4AC6-CB1F-086576DF741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69" creationId="{5FB76CAB-CFBE-DB26-2D56-5225DEC3CF0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2" creationId="{824A5E34-ADFB-2AA6-8476-43F0FD92932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5" creationId="{8967682D-76F6-7EAD-DA44-96B9D199274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78" creationId="{FA92B2B3-B428-40B7-CA58-B297C8E66E0C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1" creationId="{ABB8095D-14D1-70D3-1B13-4DFD2BA99AB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4" creationId="{8F7A8112-87EA-0EE2-B47D-9C494AA1236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87" creationId="{8DBE0FF7-5793-EDF1-FC1B-0CA3B88B1F78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0" creationId="{FC8E9905-D96C-0D3F-B27C-45224EE9158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3" creationId="{9827BC3A-0CE8-0752-708B-C1302EA2908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6" creationId="{70E906A8-7428-2107-D998-8EBD3122A0F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199" creationId="{F7A64EA5-4269-B0D9-B1F7-664A60F03C2C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2" creationId="{C8E5EA8C-D37F-1C0E-4657-82AA98C3696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5" creationId="{2CE9E22D-ED96-3BE7-EEE2-5EC821FDC67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08" creationId="{06A464EA-1590-B560-9C23-FF2661AE394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1" creationId="{9AF25E36-DD3F-660B-81C9-400378C41E69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4" creationId="{0599500A-A98C-9E4B-500C-3D8DC29BA67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17" creationId="{15DA0559-E03E-95F7-685F-871712801D8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0" creationId="{5D93C419-1D10-93E7-514B-EDF62D0EF03A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3" creationId="{9EEF985B-BFEF-DADD-4715-03BA721AE5E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6" creationId="{1EF7448B-0615-7DCC-0F3A-4CA9A3E6678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29" creationId="{A03AA5D1-0C7B-106E-2A3C-05109410CF5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2" creationId="{0A11FA91-EBC9-D2E1-278E-23B127942DC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5" creationId="{14063685-FD67-F061-C769-5360622D785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38" creationId="{2D0B1DED-1447-F81B-0B41-F5F86A3DA86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1" creationId="{040EE100-9F0E-7897-58DC-7DDE00602BEE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4" creationId="{F0A95EE7-4436-A8FB-A4FD-ADF29992AA6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47" creationId="{E953F0C7-3358-98F5-B0A3-11C6AC825E0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0" creationId="{FC357EA9-7CF3-92B2-C4BE-904CCF746A0D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3" creationId="{724D0183-8BF8-8387-56AD-40EFD6701F32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6" creationId="{3BE843D0-FEC2-0322-62AD-CA6E87359DD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59" creationId="{429D31D7-8FB4-C37B-F701-2B5CA575B61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2" creationId="{58B14631-81FF-77A4-6E96-3FB64DB1C8D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5" creationId="{0C730CDD-BF56-289E-CF52-6822286E7167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68" creationId="{DA2830DD-FB60-8CAE-B182-15A445CD0D9B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1" creationId="{08FDB8E7-13D5-6938-408B-3CF4DF311034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4" creationId="{02CC4292-0323-1213-D609-4DA3DBCD035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77" creationId="{55C105F2-D228-6E44-C44E-E9F6BB9EA0D0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0" creationId="{7220676B-0E9B-2B7D-7C99-49B0FA91AD76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3" creationId="{B3A674CA-F3F6-3D77-56EC-CAB0061FD8F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6" creationId="{FDF48374-9A1C-F966-3FF4-3B2F6287E8CB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89" creationId="{86AEC30F-B0A3-954F-5596-FC71025CCF25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2" creationId="{4F9941EB-7BB2-F60E-891E-16AB08B962B3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5" creationId="{5DAF1D14-C312-3F6C-D688-4C13ECAF6A8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298" creationId="{CA85781B-A1AE-497F-357D-A04334E5C9BF}"/>
          </ac:grpSpMkLst>
        </pc:grpChg>
        <pc:grpChg chg="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301" creationId="{FC5A920B-6CA2-58FE-072B-F62CE3E48BB9}"/>
          </ac:grpSpMkLst>
        </pc:grpChg>
        <pc:grpChg chg="add mod">
          <ac:chgData name="Nicky Wakim" userId="63a62853-8dd4-431b-8872-ecc2181a70d8" providerId="ADAL" clId="{5BCA0E58-8CE1-7649-9482-41F3E4F911B0}" dt="2024-10-26T22:35:42.726" v="132" actId="20577"/>
          <ac:grpSpMkLst>
            <pc:docMk/>
            <pc:sldMk cId="3668175426" sldId="292"/>
            <ac:grpSpMk id="304" creationId="{CB3DC11C-053A-3A50-1ED5-F9EE45454D10}"/>
          </ac:grpSpMkLst>
        </pc:grp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" creationId="{F7ABA581-FE8F-5199-0B95-F3AA7CEB362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" creationId="{D4B34C6C-C02F-3122-ADB0-817F5EFA9A7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9" creationId="{2573635B-9150-16B7-BCBD-FD92B95B3EC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0" creationId="{8D4DC425-078D-A216-E8C5-70D62B0B20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1" creationId="{CA1C8A5B-C315-715D-4775-A45D438A7AC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2" creationId="{6861A574-8CE8-7502-0461-9643BC00E7A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3" creationId="{D42FE131-2791-5E9A-A00F-5ECAC8FE46F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4" creationId="{849035A9-8F2D-F6EB-2B6A-5B06945765A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5" creationId="{69A2D130-EC11-D2C6-8588-01D57F962C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6" creationId="{7F33C7DD-B0E0-5953-AFA0-E88A1AFB7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7" creationId="{0421B450-729C-2847-C4E5-3201A8102B1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8" creationId="{C81954B4-C34E-DD70-7144-206DFDC7CEC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9" creationId="{D14DAB41-C51B-B71A-7396-FAF7FD93160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0" creationId="{67FCFAD7-C168-A89F-7780-700B8BBCA38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1" creationId="{D7694373-5E2B-6343-9E53-6DBB837EAAD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2" creationId="{AFBA6A5C-1E2E-EC0B-C1D2-2F88712414D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3" creationId="{43E76028-15AC-6FC1-D76F-FEE8A47BA33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4" creationId="{D6A70E83-DA22-719E-26E4-0E34001A955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5" creationId="{571802AF-347B-4DC1-4E6E-C65A49BA188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6" creationId="{D3F2B23F-1FDA-88D2-413B-B0DF3638F60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7" creationId="{1EA53900-1A1B-FBA5-1B26-5DC908C6994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8" creationId="{FFB5BD2A-4103-73CD-86CB-2C74C5D8AF5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9" creationId="{5A2786BC-FE05-040D-7E91-2416B206D9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0" creationId="{650F0E08-3099-A52B-3732-CFBA6CC3C6F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1" creationId="{4B97FF81-FD79-737A-32FC-6E75AEC2842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2" creationId="{AD219B63-940A-1824-7219-BA084B82D45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3" creationId="{751993DA-F2E5-53E2-43A3-E32A7258763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4" creationId="{B4513714-BA87-45EA-9000-91FAD6A9061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5" creationId="{7C1C8050-EA0D-1189-B8E9-051DE60EC67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6" creationId="{F5F2B336-007A-8DD0-4E0C-8C458E23067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7" creationId="{2BD1010E-B11A-59CE-3E6B-A07D80C10A5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8" creationId="{83370C35-721C-2C93-7AB0-A60DC35CE88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9" creationId="{A6F81AAF-AD85-72FC-6F51-068B24719E5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0" creationId="{CA2F9220-6B73-1DE3-112F-48C04852DA6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1" creationId="{C22431CB-8CED-9CE1-E306-73C3A454061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2" creationId="{105F4659-2DE1-6888-8ACE-13A6E7CA5F9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3" creationId="{E5F6F6C6-547A-5F24-D4A6-1B943D19691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4" creationId="{EC1FDCDF-122E-DA80-019A-B0BD3F93F8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5" creationId="{8BE3FBE3-2CD7-2305-EDE5-4CABEC28EFE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6" creationId="{59D8E1E9-E246-5E79-C01B-6A30019B2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7" creationId="{4261215D-D460-7B68-0915-13EC8B38EC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8" creationId="{E52A33D9-53A9-413E-5821-D7AE5265AD3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9" creationId="{CAB46FD4-2705-C418-0DD0-82047324584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0" creationId="{BC629668-6881-E4F8-5461-DD4E93BE5A2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1" creationId="{8AD7F18B-2BC1-AA57-0FFA-5DCD3063C20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2" creationId="{4DC79FBC-FDD0-F1FF-EDCE-F684334B46D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3" creationId="{5B4B5968-CE93-0140-E8D7-2BFA211FCD2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4" creationId="{03F6A992-D062-00C3-0145-0F0AF296809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5" creationId="{C6E3FFC5-677C-7CD5-33B1-04BDA7A1E7C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6" creationId="{2FFF9A0E-AEB2-AB7B-8489-1F26B136302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7" creationId="{0904BEDA-9820-FC3E-3E02-EC69C004E35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8" creationId="{2DBD507F-7760-48FD-D994-9DB800CAB8D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9" creationId="{CFBDA699-BC00-FA15-23C1-3ABD2A056FFC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0" creationId="{EFD8FB77-9982-0992-4663-11ACCDF25ED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1" creationId="{FCC2C9DF-ADA3-234F-45DC-140349C201A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2" creationId="{F427C3BD-9366-41E3-4AC8-2D1CC06DFF2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3" creationId="{3FCF2920-30B0-5693-01D2-BEDC19C64E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4" creationId="{AAA9CFA0-00D9-C098-8054-A7AC821A399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5" creationId="{AE82D135-EC89-C613-CC87-306BA76C311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6" creationId="{5844753D-1ACF-8084-59E3-77E71F5379C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7" creationId="{03F0D894-CE98-C3F9-60D4-87DEA77DB58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8" creationId="{ADA32722-6DB9-65ED-84CA-0D74121CC46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9" creationId="{D808623C-5631-FBB4-B023-F409B41E3A3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0" creationId="{307B49C5-B5E4-D3E3-E320-F86DF5A349B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1" creationId="{67D99267-0982-0C53-02C5-2890D487506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2" creationId="{C8B7B8B6-AAE1-B608-BBD1-E500A57C1E9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3" creationId="{7BEEDC41-D1CF-7761-B2D5-986E32737F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4" creationId="{D92C4259-16DB-1B58-960C-8918C80E520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5" creationId="{01ABD2FD-B2AC-4024-27DB-46503E4D155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6" creationId="{1A95A935-0E7F-7D2C-7529-777EB494C31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7" creationId="{280A1B5A-18ED-6AE2-3BC3-DF3998A54AF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8" creationId="{C6ACE0A6-7919-99B1-0F77-FBEF05DED2B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4" creationId="{18F562E0-DFA7-170D-F41A-4C5EBC895E7E}"/>
          </ac:picMkLst>
        </pc:picChg>
        <pc:cxnChg chg="mod">
          <ac:chgData name="Nicky Wakim" userId="63a62853-8dd4-431b-8872-ecc2181a70d8" providerId="ADAL" clId="{5BCA0E58-8CE1-7649-9482-41F3E4F911B0}" dt="2024-10-26T22:35:42.726" v="132" actId="20577"/>
          <ac:cxnSpMkLst>
            <pc:docMk/>
            <pc:sldMk cId="3668175426" sldId="292"/>
            <ac:cxnSpMk id="5" creationId="{685904D1-0F62-2C52-FCAD-3D37495E6CB0}"/>
          </ac:cxnSpMkLst>
        </pc:cxnChg>
        <pc:cxnChg chg="mod">
          <ac:chgData name="Nicky Wakim" userId="63a62853-8dd4-431b-8872-ecc2181a70d8" providerId="ADAL" clId="{5BCA0E58-8CE1-7649-9482-41F3E4F911B0}" dt="2024-10-26T22:35:42.726" v="132" actId="20577"/>
          <ac:cxnSpMkLst>
            <pc:docMk/>
            <pc:sldMk cId="3668175426" sldId="292"/>
            <ac:cxnSpMk id="79" creationId="{D6675984-9746-DDC0-2094-4749B7361E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3093-0409-7C41-AEEF-BBF731C7361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0AED-FADE-9648-AE1B-5215CC1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FD56E-15AB-1B1A-1C0A-922FB374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97A79-C4AF-9BD5-7BF2-BD5CFA629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85872-C726-27D8-5F35-502A2699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CB16-D2BD-D40B-0173-3853BC17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470-A907-604B-90EB-3473EB5A3B2C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4D3-FB67-BB4B-864F-F2F493AD8FE6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22A4-39E5-D145-BEC1-4E8160E620AE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6391-BC76-6240-8191-C84F651615EB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F08-CFB8-0D48-8AC3-382916A2A55B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8BE8-6541-954E-8C03-6D3EA0C83470}" type="datetime1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AA-8407-724F-8933-B9E266900D39}" type="datetime1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A13E-41D5-6948-9E6D-662EA87C0270}" type="datetime1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EF-2179-4041-A416-895B9D1B0841}" type="datetime1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099-D2A0-604C-8931-C8A2A7C506C4}" type="datetime1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4EAA-4475-DC43-80CA-CC6905B18579}" type="datetime1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72DD-810A-7648-A7B3-8D7C479CCF81}" type="datetime1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E3BF92-2F63-F17B-2C13-D592D6C303CB}"/>
              </a:ext>
            </a:extLst>
          </p:cNvPr>
          <p:cNvGrpSpPr/>
          <p:nvPr/>
        </p:nvGrpSpPr>
        <p:grpSpPr>
          <a:xfrm>
            <a:off x="-84109" y="0"/>
            <a:ext cx="12276109" cy="6858000"/>
            <a:chOff x="-84109" y="0"/>
            <a:chExt cx="12276109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048849-3F00-2279-91CB-7C8C79D06654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1456980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2371380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3285780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4200180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5114580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42580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1456980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2371380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3285780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4200180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114580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42580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1456980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2371380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3285780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4200180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114580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42580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1456980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2371380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3285780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4200180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114580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42580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1456980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2371380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3285780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4200180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114580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42580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1456980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2371380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3285780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4200180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114580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42580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1456980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2371380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3285780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4200180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114580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42580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1456980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2371380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3285780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4200180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114580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42580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1456980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2371380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3285780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4200180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114580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42580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1456980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2371380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3285780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4200180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114580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25648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1440048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2354448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3268848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4183248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097648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25648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1440048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2354448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3268848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4183248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097648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08C4D8-A89B-2649-85C5-EB65124B969B}"/>
                </a:ext>
              </a:extLst>
            </p:cNvPr>
            <p:cNvSpPr txBox="1"/>
            <p:nvPr/>
          </p:nvSpPr>
          <p:spPr>
            <a:xfrm>
              <a:off x="5742652" y="1868328"/>
              <a:ext cx="6226389" cy="113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94" dirty="0"/>
                <a:t>Example to facilitate our thinking:</a:t>
              </a:r>
            </a:p>
            <a:p>
              <a:pPr algn="ctr"/>
              <a:r>
                <a:rPr lang="en-US" sz="3394" b="1" dirty="0"/>
                <a:t>Population height</a:t>
              </a:r>
            </a:p>
          </p:txBody>
        </p:sp>
        <p:pic>
          <p:nvPicPr>
            <p:cNvPr id="79" name="Content Placeholder 6" descr="Man with solid fill">
              <a:extLst>
                <a:ext uri="{FF2B5EF4-FFF2-40B4-BE49-F238E27FC236}">
                  <a16:creationId xmlns:a16="http://schemas.microsoft.com/office/drawing/2014/main" id="{BE9A37E7-7011-E547-9140-52C588D3F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2427" y="542580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26E961-570B-0214-4521-0729C9B5854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3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0D76-8D3F-ADC5-CB3C-263AC129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B3DC11C-053A-3A50-1ED5-F9EE45454D10}"/>
              </a:ext>
            </a:extLst>
          </p:cNvPr>
          <p:cNvGrpSpPr/>
          <p:nvPr/>
        </p:nvGrpSpPr>
        <p:grpSpPr>
          <a:xfrm>
            <a:off x="0" y="0"/>
            <a:ext cx="12326112" cy="6858000"/>
            <a:chOff x="0" y="0"/>
            <a:chExt cx="12326112" cy="6858000"/>
          </a:xfrm>
        </p:grpSpPr>
        <p:grpSp>
          <p:nvGrpSpPr>
            <p:cNvPr id="82" name="Content Placeholder 6" descr="Man with solid fill">
              <a:extLst>
                <a:ext uri="{FF2B5EF4-FFF2-40B4-BE49-F238E27FC236}">
                  <a16:creationId xmlns:a16="http://schemas.microsoft.com/office/drawing/2014/main" id="{5BE001B5-7BB4-EA51-F10E-7587967D40C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36037793-5322-529F-A0CD-BEF70E95A36A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B963769-1D6F-5E9C-EFBE-A9C898E3C711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900C96-F62B-32C3-7AE8-C97A7FD7AB03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Content Placeholder 6" descr="Man with solid fill">
              <a:extLst>
                <a:ext uri="{FF2B5EF4-FFF2-40B4-BE49-F238E27FC236}">
                  <a16:creationId xmlns:a16="http://schemas.microsoft.com/office/drawing/2014/main" id="{0CD24FAB-5D1F-BADB-271B-416B8FB7B5BD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020E7371-7F49-2A16-CE31-A8301180519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9F6FC78E-4464-93EB-4F7A-1AB9B5046F60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Content Placeholder 6" descr="Man with solid fill">
              <a:extLst>
                <a:ext uri="{FF2B5EF4-FFF2-40B4-BE49-F238E27FC236}">
                  <a16:creationId xmlns:a16="http://schemas.microsoft.com/office/drawing/2014/main" id="{EA76FF44-B26C-6CAF-1B43-C6A188281207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2A8B8B5-7827-3A98-5E00-8650FAFE4DAD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DA75FDD-C85F-8F46-CCBF-9DDD684D0E76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1D5D97DB-6AE2-7B4F-D998-830289D67497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B80DF0C-F46E-C138-692D-7E19C3C3006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CE43B00-687D-CA3A-356A-34C011520748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79797070-E55B-71CE-D1CA-7173F09AA4EE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ACFF90C-057E-156E-AA08-842B3DEADA0C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DF615A4-4AD2-EE2E-8608-FAECBBBF8301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A4DB4F7C-041A-BDE9-CE26-7C72D6EFF6DD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9225DCA-A5DB-86C8-19D0-24EF61295634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DA45AD4-D45C-E19D-7D7B-B5D9FCCAF632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36819F61-05F6-3BCF-E86A-0CC7B3DF68A6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0D76FBB-9745-FBD8-7363-521B5AC78EF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79DAA97-9B28-9EEE-7210-B0E1EEC90362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5667F339-D6A4-2E3E-AA2F-751D293188A2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D824FB03-CF8B-8795-8AE1-7480E62FB896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5E67AF0E-E456-C153-30C9-94757F43F5B9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AA35304F-7A67-0AF3-AF5F-B8C4323B15F4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305ED49-6FDF-E9C2-4C67-11A2E72B8226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28D070C8-197C-09F3-6F79-D32C3D861EC1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4588C561-BED0-6689-7B47-C55255EFBAF8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1D643CB-CBFA-6433-E432-3381B2812548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3008CA1-8BFF-3586-F48C-91C5CFB118B3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FA3CDC60-72B3-5063-3C6E-E6BD8CA3282E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D67F24C-E8C5-28E4-22D1-6B2902376045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8966CDB-6A4D-8817-4F20-81BD303D439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8F81A72D-895E-1B78-D2E7-3FFD65C0A461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68C6A33-166C-B07D-92BC-6978E0552984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AD0B4C1-EAD0-6F4D-5048-6ACC847C66FB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A4968C89-84C8-B64F-41A3-789E4E2B3926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80B858F-90A3-86DD-E1D1-2D4BEC60EAC2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D269D57-3A96-5C7D-050A-267F76B61CD1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D95B8129-C9C1-4A6B-78EC-A28355C48D5E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FF2A7FC-36EA-326B-AF9A-3DD17214D127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6B7CA21-D7BB-A564-3632-4F4361402924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F33B1444-78D2-27E0-E1B8-83D1202ACA49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2E0DC5EE-57A8-35B4-921E-7DD41782D8D1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DCD4A17-B35B-CE3F-CAE4-0E3DA49A531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757F1E69-0133-8A7A-F972-D9F5713E5A35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AA40422-53CE-2D0C-06F3-AE2239EA221B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2E39990-EC33-1CE8-2FBC-32ACADCD9D5C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3EA7AFEB-EBDD-BEB5-7B51-3114C091FA95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5E2AC19-EFBC-31BD-E924-D122665CE954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36991456-5545-9BE3-333E-45F5A91E6A61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F18AAEAB-072C-CAC2-435E-BEA8E9CACA58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DB263579-0418-ECAD-A062-19175368FBAA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AA1967C-CDDC-B6D3-BD89-4AF19231FD77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037A03F6-8F0D-B07F-D0D0-C1E6ACC6CF55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C734EE-7DBD-1D13-D0C3-BB7A3176F410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BBD980D-283D-2B01-62EA-41C34BE8AB5D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3B342602-9FF4-4A1C-4F0A-D19218F162A1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EA3463-45D3-080B-7E65-0701D3CC8307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907D903-E706-3392-05EE-E53EF8FE1DF3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6E5DB2E4-37E1-9DF2-B6F6-F3CAC8D592AF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465C92F-382E-45BE-503C-E8D6B69DA363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C8B5C4A-E80B-6A1A-6590-4306FC24FC36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2F3E59E2-70BF-BEB8-8502-576A2B0917D4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FD4620D-D107-69AA-B7B4-416A23683A76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9008E8DB-D9BA-E981-CCCA-1FB5DDAFF95C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C26ED8F3-814A-40A2-94A1-CF1FC93C85A3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DA4CFDB-412B-2742-DBB2-5D7E95457BD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0AC9A84-8CEA-EA09-135B-BF02C4AE4966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222B7D70-BEDD-7405-39AD-8367FA3CFB32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19CB35C6-7F0F-8E23-0644-25BC247E353C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4063364-2A10-D6A8-12D3-9ECBF378BCE6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0F7034EB-FC0D-1C31-9768-83D97DB2BFC2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26B92A1-1FEA-416B-DE6A-0474DE018E67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A04B072-FF2C-BF67-99DE-68C4D28C976B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6B34C9F9-2A68-2324-5814-0560F44D2A7A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19AA9ED-90F0-3C86-8E99-41988CB124F9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47DABD8F-DF2D-B76F-B1C2-1FB63411C6CF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3256F03C-1816-E979-70DE-B4D9310B12A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FF4CA1C-A49A-D7EA-2180-592712FE4282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22C97A5-41F2-A954-62EF-EC2E83D3BBC7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3DDC3C04-C19B-4AC6-CB1F-086576DF7413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23DD71E-B630-AA7D-07AE-4213177A47AD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562A0CED-FFD7-E194-9109-B6E575EC65E4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5FB76CAB-CFBE-DB26-2D56-5225DEC3CF02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D50BB4D-218C-AE9E-B8A0-03615A8A9B7A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D4637339-DDAE-4FA7-DB90-51431B34FE2D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824A5E34-ADFB-2AA6-8476-43F0FD929329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089C1063-0656-61FF-C3E2-C1E115A6D494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0609497F-0523-327C-EA9C-4D7D0964D74A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8967682D-76F6-7EAD-DA44-96B9D1992748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E972A2BC-7641-3252-F785-6A72F916E3BC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43B0BD6-59B9-C44C-2E12-B8D80274D36B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FA92B2B3-B428-40B7-CA58-B297C8E66E0C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F61C3EF5-1C0A-5132-5C64-C486F488541C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7D932AAD-1637-14B5-D1C5-67F573246C3F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ABB8095D-14D1-70D3-1B13-4DFD2BA99AB2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154BA69-CBC2-6A86-3902-1185A359A519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F5AC5ECC-8882-412C-A30B-4D0FC30AECAE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8F7A8112-87EA-0EE2-B47D-9C494AA12360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19D18DE2-A5B1-FB44-5A6A-CA9ECDD5B305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D96F3543-ACEE-56EA-6B76-233EC9F74160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8DBE0FF7-5793-EDF1-FC1B-0CA3B88B1F78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8ADC4DC-F04A-8D37-C362-0F1452E2F725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C909DC9-6160-F559-C14E-403DC517E080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FC8E9905-D96C-0D3F-B27C-45224EE91580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186F78D5-D660-74AA-348F-795581940FF6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20CDA4FE-BBED-E79E-B9E2-A710896EC23E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9827BC3A-0CE8-0752-708B-C1302EA29083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F43CA489-450E-44BC-E02B-D5ED4635BA5A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1A48520A-B8FF-4AE7-FA6C-21BB828ABDFB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70E906A8-7428-2107-D998-8EBD3122A0F6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EB1912D-573F-E65F-DF74-80BA112896E4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627B1F9-51B5-A09F-6AF6-8D3704B6FBB8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F7A64EA5-4269-B0D9-B1F7-664A60F03C2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314E5FA5-B3EA-9D4F-CAA9-94EB45287B91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374D5D5-FFFA-D95A-A683-6D8BC704D8E7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C8E5EA8C-D37F-1C0E-4657-82AA98C3696F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3630FCB-033B-A2A2-D734-D4F9CBD889C1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A4C63CA1-9175-5545-2B32-626D7341C6C5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2CE9E22D-ED96-3BE7-EEE2-5EC821FDC674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8C628557-F67B-85B1-DE57-C0658860A603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1E4B5348-1912-E30F-12FE-9C4ACFCACA55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06A464EA-1590-B560-9C23-FF2661AE3940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A76DDFF3-E1FC-6076-959C-00F3C29EFEBB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F7467E-4C7E-6518-CA1D-BF79FC1E3FB0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9AF25E36-DD3F-660B-81C9-400378C41E69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DFE87CA3-C5FF-4AAD-209F-F4B3D97D4EEF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16AE4DC2-6FB1-944D-57D9-018043A59E24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0599500A-A98C-9E4B-500C-3D8DC29BA674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8247A55D-9F8A-E267-CA7D-C70325DBD820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0A92514-1237-9921-1670-5AC4FE5F3893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15DA0559-E03E-95F7-685F-871712801D85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D2E6949C-CEE1-59EA-DD16-D8EF3169A0C4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31A6A48C-1074-F323-796A-E8037786378B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5D93C419-1D10-93E7-514B-EDF62D0EF03A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15B832B-F7AA-715B-E922-0546BCD35634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2ABECD7-14D6-4A8F-D923-D09D177117C1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9EEF985B-BFEF-DADD-4715-03BA721AE5EF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6C3A9DC-57D2-4782-0A1E-C4BF11D5E937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4D9D306-F742-F284-AE39-E9E9F1C4C594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1EF7448B-0615-7DCC-0F3A-4CA9A3E6678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62BE511-9C6A-4F2E-EC9D-A42E76858D9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300B4863-8E0E-1FFC-97D2-D0677FC7B09A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A03AA5D1-0C7B-106E-2A3C-05109410CF52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534FF2F8-612C-B96C-7B10-B869F2642EDC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9DB3B7D7-51F2-7F75-609D-3D96D396297A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0A11FA91-EBC9-D2E1-278E-23B127942DC3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F412798C-A014-D631-0710-B6A9468BD4D1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3C78F90-4739-326A-D6EC-F605976289C9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14063685-FD67-F061-C769-5360622D785D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240F682-DB86-3EFD-C5BF-38B54AD0A17B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07FA8CD9-B07B-8795-4A9A-D436C6BDD8D0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2D0B1DED-1447-F81B-0B41-F5F86A3DA867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9183591-1F2A-767B-65D9-47FD20FE012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5BCC98A-0E81-CCCB-BA27-7EA6D17E5997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040EE100-9F0E-7897-58DC-7DDE00602BEE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F43BE5BF-12FB-0568-BD7B-25CC82E86EA1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F3EB01C5-4C40-72A0-3BD5-7F8D0E323CE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F0A95EE7-4436-A8FB-A4FD-ADF29992AA60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DD35C13-1DA9-06CF-C89A-0AC274AC6C43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BE643EC-4D4F-5F58-5F0C-DEE32B1D007E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E953F0C7-3358-98F5-B0A3-11C6AC825E04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16D11195-24F2-2C15-D7E4-6BBF106B1B2F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4A6DC446-F99E-7585-C4E1-6357E9DA1D76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FC357EA9-7CF3-92B2-C4BE-904CCF746A0D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9DEAB252-0AE7-0CE7-3B34-C3A6EDB48260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192EE6E0-3B74-4D72-78DC-C05F78153852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724D0183-8BF8-8387-56AD-40EFD6701F32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BF8E788-714E-31C2-0881-CCD1A0F95BE7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450FD2B4-8A42-EB50-7E7F-BC961741BD6A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3BE843D0-FEC2-0322-62AD-CA6E87359DD7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E83B1E45-0BAF-6D4D-5518-E0837F079E3A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A10DC4E3-4099-5B02-1F12-40AB6DD818D4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429D31D7-8FB4-C37B-F701-2B5CA575B615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10444507-09EB-BE59-6592-A261DCBD5F24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87D0370A-C25C-5140-2986-70AC99E5C799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58B14631-81FF-77A4-6E96-3FB64DB1C8D0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3BEC0F61-A67F-F38D-7B9E-160BACC97FF0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F298D4B2-60C0-3EB6-3294-746123E7FF41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0C730CDD-BF56-289E-CF52-6822286E7167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C120F57F-486E-CBBC-95EA-3863D506DEFC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0DFCAEF-7FF0-90BD-E54B-E04DA8A387CD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DA2830DD-FB60-8CAE-B182-15A445CD0D9B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430E888-4B2B-BE53-4647-8D99D8ACE57C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BA9A71BD-59AC-0DDE-5876-7D38235EFDC0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08FDB8E7-13D5-6938-408B-3CF4DF311034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17EEBDE-7F69-BD89-E260-0565A171C870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391B2536-C8E6-1C6B-51DB-0EE05415087D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02CC4292-0323-1213-D609-4DA3DBCD0356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AD0D6F8F-25FD-1F79-9243-4BE0986FAC03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46180D5-7353-6CD6-1308-A3B4E275DE2C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55C105F2-D228-6E44-C44E-E9F6BB9EA0D0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35273EC6-93B8-CAB5-6A11-A0E402BA59D2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B6A709AF-5FCD-ADAC-E32F-69BDB2DC312D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7220676B-0E9B-2B7D-7C99-49B0FA91AD76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AF1E3174-8F84-6378-9A07-555BAA414A88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A1F0ACC-1A9B-85CD-1598-B03373057775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B3A674CA-F3F6-3D77-56EC-CAB0061FD8F5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66C487F8-E947-88DB-B6F8-5666CC204A9C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B77F8D31-1B2F-9A90-763D-8A2DBDCDAA66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FDF48374-9A1C-F966-3FF4-3B2F6287E8CB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DA62DEEA-470C-FFBE-53D8-CF06B9EECE4E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93738F7-0CF0-9E3F-CA11-8ADBCD271F07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86AEC30F-B0A3-954F-5596-FC71025CCF25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772547C4-528A-786B-C9AB-287C1D1FFD07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3EBDEE0-A5ED-291C-6B05-168B85D05E34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4F9941EB-7BB2-F60E-891E-16AB08B962B3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2AB2EC7-E6A5-C559-C1C7-A03CA705A60C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7825F109-5405-F04A-B444-953861F8442A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5DAF1D14-C312-3F6C-D688-4C13ECAF6A8F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D8CF0EBE-8223-0DDB-9D61-BC9F7D7BFA75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A95BD80-E6B7-2023-720C-543A17908311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CA85781B-A1AE-497F-357D-A04334E5C9BF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24BFE022-C990-E551-BEF3-2BA1CD954357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995417-045A-5E24-9346-A8A7848B3EE2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5904D1-0F62-2C52-FCAD-3D37495E6CB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675984-9746-DDC0-2094-4749B7361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FC5A920B-6CA2-58FE-072B-F62CE3E48BB9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67DB9A1-D375-A523-624E-BFA71EB5E0D3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110F3C4B-7860-97A8-78B5-5D58D4BC27B9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DF952A-F5D5-6DE5-E842-6A531B275B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/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= 66.1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= 3.1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B06D6B-DDCB-EB61-8D70-ED0700F4F8DD}"/>
                </a:ext>
              </a:extLst>
            </p:cNvPr>
            <p:cNvSpPr txBox="1"/>
            <p:nvPr/>
          </p:nvSpPr>
          <p:spPr>
            <a:xfrm>
              <a:off x="6563870" y="3780788"/>
              <a:ext cx="40301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Are these two sample means the same?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0CDCCF3-7F7F-675B-D2CB-7AA57D971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08D6F05C-E9B0-B47D-2B93-63979FF82A41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BE11ECA-E832-8624-CE96-4EF6441655A7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04B5005-9B17-9D37-BE29-68137FCE321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1BAF5F36-90CD-040D-0DE3-7D3458B45243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5D29111-D53F-3855-574D-BABC9FFD5391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9F0678E-0188-5E40-3972-206F8062DACF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F83CAD8E-22C1-D6E4-7264-609E599C149F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18E9B22-8263-45FF-0F62-F365B03715A0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83E6877-9C09-0427-A310-93B130CADB59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ADEE84B0-55BC-0440-C2E7-B389DF82E71F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F034F50-3EFA-0A07-6CA6-3396FDEA924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78DB1B25-0359-3688-5A78-22B30C3C8A02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45A1D96B-41D8-0507-1559-AE086BCF15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9FD0F20-5172-1973-F4C4-B46BDECD2379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53384D4C-1223-5111-A43B-2B93F5B6077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57CAE734-E19B-E399-A5D6-82BD7BD6ECE3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BC3D974-7915-28B4-50B2-5EA9B325ABE0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37464B8-45F0-6D48-01B5-0B3B9A663A2C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515F580A-3AC1-5C67-AD90-630DEA847988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452A69B-29E7-03CE-6523-D23F5276DD56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1DDE9C6-CDEF-D195-E2D4-F7BAA93FFF63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A8C004C7-201F-5314-18D6-85219ED04164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176795-3AAF-6A73-2BE5-639D7BE58914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91BE5A5F-86E6-0727-A918-4C9936DC0E5E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3E1F49E6-9515-806A-1D65-9A3AC75C492C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A3BD112-FA4C-A13E-6AAB-A4F265402A5E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EBA632-19F7-BC9C-EDF2-179EEC687E43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57636685-5BB2-8B23-FBC6-AD033F565BF8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C6E8FD7-8197-2343-6B39-8511601C3150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5BF33C2-5A8B-2DAF-A40F-A63BBB84B26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88282F2A-5AA5-B108-AB7B-F5C4C64101D0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06028B3-C819-4D2D-2063-1F3502BD01C7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FC8E3C8-E12F-6902-6D19-09F387501E0A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93CF9CCF-898D-D00C-9655-5111EF133A87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A474C6A-D54B-A38A-756E-8917F56C6292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BBA1317-D069-7DEF-8893-1961B561FE28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B332F93A-A7DA-2CC8-A889-F102EA5B51BD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846DA155-1B08-3C78-DE57-6AC486A8F0C8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45EE23DF-C63F-3429-7F10-8C267AC6248B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0E3E2059-7F46-03ED-8327-EF2C825868A9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57CBC45-8CEE-7CEB-5F52-D3BF7EEEA060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4F104B6-FEB6-54C1-934B-36B4745989A5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644B715A-1EEA-31B2-11A9-45E632CB0D34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A3BED8D7-C85B-125B-EB6A-E4A308A9B371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17EFB4C-3790-4827-7CC0-E7495276E753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0CAD3B65-6F88-2DE7-DEAD-1F371C91DAE9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D57FE69-8B03-F7C5-F0C1-73F9D469C4A1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BDBE8455-6739-CE10-A6CE-ABC066FBEE64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D7BEF0B6-FB29-F344-1F8E-A07048E9DC01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8A0211B9-6B83-A836-7F43-F5F137028BCB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796E612-DC02-295F-DAAD-1D2FC8A3B44C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61EBDCF9-6CBE-C238-A3C4-4CF7D3DF9A46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3B253D9A-5E53-0255-DE60-B00D37FC4366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A4EC31A-5AD2-7B52-506D-61FE45111FFD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6160A673-F6E5-27E9-98F9-5575A0FA315F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ED5AE7F-0621-6697-ED87-A0B062357D59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ADDBEBB-5091-7560-689B-A5248960BA51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8744FB69-AD8F-49EA-DDCF-31E14E9274D9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463EFC7-F596-C420-9A1C-4528284E1AE1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E94DB47-7DD6-1427-8C7B-3A9169DA9C6A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5890A757-D708-FEDD-4734-B58E6E11345A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83763D8-7FB4-2ADE-E128-311DA4E80BE3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224C8ADA-ADD9-A5AF-8726-268F98090F21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CCF3B41E-DFF5-FA5F-17E2-6B41D63A76DD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E3C77B3-B8F5-C1CB-A41F-62D666E7E737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6B98B6F-5808-7B6D-2A1B-9D7896F2CE94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90EEA03C-331E-A557-F517-EDB1923E9A5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0C9DEFB-0CA7-E9F5-BCD3-C65E78CAB480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A15FE53-98B9-8241-C015-4B420B4535AB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4FFF6A0B-23DD-6418-7608-77E343C29D4F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829F883-1FBF-3477-3386-F863C18E270A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6C27F43-ED5D-3FCF-F001-7D8C4FB42C9E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789A0EED-2B8A-9D97-01CC-1355428BC63C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6BA38DD5-2FC6-C786-711F-6BACC4183291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5809F96C-D354-18A0-C8EF-6ED33A6B96DB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532EDBC6-956D-6C15-6E04-B25DD44FE3B7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F6D3D0C7-00AA-5C83-DF3E-9E1253C94FBA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E27E71F-AA62-E2E9-692A-15E28C111063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ACA2E406-351F-B333-C455-B9AC254544B2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7045C32-EE50-12BB-D0DF-E6400FC3FA1A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3D831F0B-1BBE-D114-306E-6EB663977836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FC2B1024-786F-6A48-30C6-8E458C3325BF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07260E31-635B-61B9-495D-1AE2E47A79B2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CDABF34-558E-7D7A-ECE3-5C4110C1FF75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DEDD8E93-77FF-BBB2-7409-F17DC4EF34FF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D94187A-DD7F-E0F2-EA1F-694E8DFC536B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FEEDAD9-6F5D-E4A0-94A1-B42B028CE41C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9EB6B6D4-BA6C-96F5-D912-F4A518A4DB6C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7AFD0487-0CD1-ABCD-10EA-108D528E210D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5E792627-17DA-714B-A7D7-B1387B61FE3F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D23FCE95-CF0A-62C5-33AD-457CBC269F2D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7F0059-A9F5-1500-AE02-83BFB9EA7B31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E92CC881-2D89-E545-011D-FB23F4BCD74F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4AE95AFF-8252-ABFF-49D6-FF10F7B88881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2F2583F2-13D5-F950-4B60-BF47006696BD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61B71859-3B15-C450-E357-DEB4DAA978F1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CF08CE3C-77E5-CC94-F13A-0077B6F5D409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5F09EB2-B41D-52A2-A650-95750D22EDAD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1D43C309-313B-2228-D20F-C1AEA6E78F92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24583090-F3BD-0273-4271-21ED359FF8F2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0FAB6EFE-A333-F814-5BC8-EC2658281957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8ED3E9CD-5776-1AE6-B956-CF4A8DFD9445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F03D21E2-0369-5F93-085E-735F7A4B2B46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8945C9E-29A9-454E-D243-AC0284690E57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A135B0AA-7B4D-7076-72F3-3E39BC08FFD6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78EB42E8-3B96-5AB3-9C7F-91EC5F94290C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FEA9E03-186F-751B-7770-2BBBFCEC3B8E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9FB512A-AA71-D23D-2EEB-17E3CBA3EF68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1C19760C-4049-AD9A-9790-ACA56B234410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A9A82C84-0A42-6967-295A-9921E112FAA7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FC2E3867-C78D-1350-2B70-45B058901EE9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546DC894-471E-E5EA-E6DD-D7B9DD70398F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1E8E9C0-A53D-3B53-A239-F8574C681A82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90DAC439-DA49-7FFE-8E90-70FD181A6F77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D8E6B9BA-3FE1-2C2A-0545-80B8EACD7260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15777F93-362F-39CA-0A8A-115589CBDECF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13CDBE5-F2B3-A19C-DCF6-2DA0DFE93E0D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BF5917F7-FEC7-DC1A-80ED-B19C8A28C819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F7CCE5B8-AF11-A972-A588-80AD3672BC2C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F9FACD22-52D6-C6A3-2964-7887E06DFA43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46E09946-EE26-DFE7-C40A-B53C9A435F42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65939734-48AB-FB0D-D000-EBDF63E5A9A5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DFB8DBA8-5AED-C664-D013-0129CACACC9F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55CF9532-E9A0-D079-9AB2-7CABD833ADC2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E14786E1-DAF3-A3B9-0926-72B5EBABD7D9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15CB687-00D5-B8F7-8D78-B4A0121FB6A0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0EEADA86-9639-F411-B48B-139DC6481637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634DD265-FA56-ABE8-CC98-32DF916AEDE6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04E3444-FFDA-A132-4D9A-1A1E05C44A81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D021879D-7667-D2D8-029E-E5822CCB6117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57527BC3-FFF3-CBEA-DB9D-F232023D166C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BA71DE8-5FE7-D984-78AA-AE3BB6D9FE61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E4535010-8902-F9A5-8FAA-BD5966E7969E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8C3B054-FEAF-816E-EC5D-B68BBF8DD650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421E3FB-D007-993A-1291-CA4887D80097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131462FB-7379-7921-BD47-192F90380DA7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86A45ECA-9466-FC9B-5CC3-198F5C4C9687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E32FDF6-584F-25A2-5AB9-04D5CD3C1EAF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CC607D3E-1B51-C70E-B4BA-8B8D5668D46A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D2F53FB5-CB82-9EFF-34D0-1A0A3832514C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1A1A8E5-8F77-C367-4B07-2CBD6CFD53EA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C4DD5012-0D05-25A4-EB93-E0A49382EAEC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F1A9816-6F20-F545-FCE4-BD3E0B3987E9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8E226765-0AD8-AE69-A548-3392D197FB25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DA1A50FD-FFC1-78D5-CACF-FF24AA14A9C2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9A5938C-C1C8-EF9E-3017-C1855077151D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1D29A145-6460-0B21-E5FB-B33F3F3D9F8B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6140F051-27C8-8B87-B0EB-70684DDF3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64757B1-1B43-38D3-9012-9BAA401AD4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00D8B1C-0FCD-3A44-4292-B862F4FEE7D5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682EFC29-712C-B956-19C9-E08E01604EEC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9CD78FC-83B9-90D4-9B43-86F6097AF2B7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F149A198-B836-31A5-353E-951969FEA6D3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1103265E-5686-78C8-3185-0205AD76D8FA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48FAE21-45D4-5B4F-D822-F40FA7ADBE3A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C1AD3BB5-A0EB-D6EC-E81C-FF0AE6645FF5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D2B25D85-B62A-BCD3-D0DC-843353E695BC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5C35016A-5660-6BA6-62E4-6FA2AA323943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84C9C956-5F39-4131-CFFA-1353C3B2DC9F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0BE5566B-737F-BF4E-0539-9B7914D786FF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FD00A950-B4EC-6A5D-BF61-7336A705BE6A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C9540875-A72E-499A-2519-2696409BCC3D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411C5CDC-F093-A48E-33BC-FED09A2DCB62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361F00A0-1974-E4F8-91D9-65AFF47B1172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B84B2C0C-FAFD-8352-3DD2-29C8C55CE273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9C7E6CFB-8C6F-4633-083D-C463B6B19E7D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8101C79A-BFB2-4760-7AF2-D155D5FAAA9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B905B8F-A476-EEC3-7A1F-9B3F4517DC85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D2B1B4C6-FEC9-601D-B884-A847048014F9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551F6382-CDA0-139E-02C0-6844FCC0F076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AA89659F-B816-5EC4-1A6C-59AD04A53058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6A1EA446-FE2C-DDD7-204B-691339908A91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7DE10ECD-85D6-6058-B85E-029C2DDF3783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6DB339B-F0CC-35C8-619D-8BEED86F96A5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2D81AFC7-970B-3749-A115-0036A8C4BCEE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5CFC4171-2D12-81AB-D8B8-7083B9F66867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0F5B4EC5-4A6E-0DF6-7A97-22F49AAF7647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3497B4C0-1299-AF12-7864-DA21B65CCE85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1CE58C4F-8AC0-BCDB-934C-9CF3E9086B30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8F6E7ACC-C32C-4F77-8DF4-020917264766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3C03F7BF-95BA-367B-E113-CFD985BE8B39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246C636-D82A-78A5-6E55-9761FF981C20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404E8AB-D836-B1CD-67F6-26E6DBB9948D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12C89218-0DC2-0F00-BB20-45D3D9F44611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0A17A808-2AAA-1D79-6C40-5D82D164762A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38F07E5-2C73-6C83-E03F-B9B37A3EB2F9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4EC1496F-545E-A5E2-64FB-215217C04896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2CDF615-ED67-EC9D-8EDA-618E5F80B098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E77DB0F5-60B8-C8A8-F317-EA27483FA511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D8C5F4AA-FC8F-EECD-EE42-ACA8EFF5B4F3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0B9F12C-C19C-E362-DED9-9BA2483B679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93E7F63-FB1D-90E3-CA90-A9534CF09D60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3CA0F6FC-BB35-EB34-1EF9-AACA1D1283B7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1C26C56-A3B4-FC70-5AC9-92B1C5CEFF05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7C8B62B0-C11F-663E-4BDF-2D543DDB05C7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835B4DF2-1FEF-8A94-7560-9933632E82C2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78C9D3C9-71A3-1AE1-8ABF-868910A92911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6DB525A-00BE-26AA-9CA2-E4C4CC9A93FC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1489D853-4452-A39D-106D-AC7357F3AEAC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424DA2A2-BDD5-D4ED-F3E7-AC0B21E1DD07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168B7B9-7893-8529-1C72-C7050B3F0761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579B5578-8667-8150-AB20-0E56E0306D01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C690BE89-CFE5-5768-2A25-D0729DFADB0F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AC972AC2-97DC-ABCE-643A-439412CD3C7F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D00E9151-99C8-C3A1-911F-C9960A0F75C1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6B4D40E-9567-BE14-AB9C-0866976E37C3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AB20391D-9DFE-394E-2CAD-5336A68E357D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AD9E1649-83A6-A3BE-1C0D-37F20B1096E2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120DE8-3B90-8B37-B755-7502D99AF4EB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FDB57F-D553-B1D5-5595-8EDB2376B068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A6E548DD-CCC3-CAC7-B5DA-5975FEC7BC1A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72747C1-8D6D-67F5-18DE-827FC9659BC9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0C3E151-1A0A-51A2-38B2-59D3630896FE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B4327E3A-0674-BF29-DB85-8A4C3945773D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05D15FF-5C2F-27EA-7AF0-A332C115B29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1BCCF024-70FD-38E7-DCEE-29CF2F3413EA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9" y="71376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3" y="188216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BF10A2A-E6F8-5040-83DF-F8DA8BE45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3936" y="3253462"/>
              <a:ext cx="1270001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/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Sample of orange people</a:t>
                  </a:r>
                </a:p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2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2786" t="-5063" b="-13924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44EA723-8AB1-FA47-B5CE-213B0DB5E6D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2" y="4421862"/>
              <a:ext cx="127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/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Sample of green people</a:t>
                  </a:r>
                </a:p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632" t="-5063" b="-13924"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9B6713AC-4F9E-A0FD-1558-BAEDEAD952B4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9B5E137B-D03E-E7A3-7C1F-86C1D461603C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755BA324-99F8-8282-E206-92B7DFFFCC08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/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9223A5-C85B-EB2B-7DE5-A12827558C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0F7A-B50D-1C27-3A75-345A8DC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65147A-A2F4-E074-409D-4529192338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96FCAFB8-9D30-7986-1EF8-76C77F777A2D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85A491-F23B-F0EC-29D6-649F5B2A0633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D28CC0-5696-BE0F-8B1F-3F23FD50C84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30AB9B-5A84-8D9E-F290-84CEEE063DEF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Content Placeholder 6" descr="Man with solid fill">
              <a:extLst>
                <a:ext uri="{FF2B5EF4-FFF2-40B4-BE49-F238E27FC236}">
                  <a16:creationId xmlns:a16="http://schemas.microsoft.com/office/drawing/2014/main" id="{92288702-5CD0-FE9E-08B2-7455EC65FE3E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96905F93-A8A1-913E-AD50-0045B74557D5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784D367-EE88-C2CF-2095-0C3E9599F3E8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Content Placeholder 6" descr="Man with solid fill">
              <a:extLst>
                <a:ext uri="{FF2B5EF4-FFF2-40B4-BE49-F238E27FC236}">
                  <a16:creationId xmlns:a16="http://schemas.microsoft.com/office/drawing/2014/main" id="{466A3C9B-B355-24C0-BFAA-B6EBA250CF42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9996DB9-A4F7-0683-7ED0-CA7FBE9A18CC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878042C-8412-DDE3-FE00-112691EFE825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DDF55EF8-E42F-1DE4-5506-DAE4B6B9830B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F0BA74F-5083-2985-1579-F4D40EC0065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83F777FB-ADAD-4255-47D6-8A84FA8FE1C5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BEBB336F-5ED3-F2FF-E974-450D1A7D66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EE93B6D-12E1-ACC6-848A-CDE91B4C2C3C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369FF4-3081-7A44-05EF-8BDA445CE74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6965F7B2-61CA-4589-691D-3EAD1393D8D7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D386CEA-6A7E-B6F0-F66B-8ADB5B79151D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38CB5278-8C31-E43A-D1A2-FAD752FC8982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DFF21749-F95B-A345-058D-C703C33D05AC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5C14698-8976-537B-542A-B4906A8E03D1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242B25F2-20F4-DF62-4CBC-8EFF2199D559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00BD56C4-1E04-7F6B-7F73-E66BF5284D1C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DFE5269-ACEA-2E15-23E3-994C1237259E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1759BA9-903E-8199-05A5-2C6238CFAEA6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D03CF675-1F1C-6257-B5C6-C303760BD440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F3326433-6871-777E-AEA4-8CA57E91CD3A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2791A62-7806-D093-827D-E3D09BA4A71B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3D9D3F28-F112-2916-11EB-690FD7638374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743DAA2-954E-9B3D-7B51-40A57616852D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2077D0C-93B6-12B5-2937-4081DA10F59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70E49B2C-EE85-A38B-684D-27710C925E54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4D6343E-66DB-62EA-B43E-838B2BD64C71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5F30E48-0DBB-FE50-5ACF-39F3DCFFA93F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1EED58CD-BDAA-D681-A572-35CD30873242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677D0BF-7BB7-4604-2D48-95003FA1E056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6F601A82-C32F-39F4-3FC8-95932A82CF0F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21E2A623-3A53-F03B-364E-50C23D95B146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6C54460B-4463-12E5-FD8E-BF25902E8B62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E98DA3B-B4F7-683C-B911-E5E9AF33871E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8313E888-522C-D202-6FA7-4B8415D0759B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9000B7C6-5671-C8A3-77A7-EBBE96D2B949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52BDC2E-9A05-A392-85CF-9147FB86F788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08E0FAD-D3DC-7552-0C2C-7EC73774F36A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E0828DE-521A-11B1-8EFA-C4A28C0AC16F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15F42-337B-AC69-BD89-58A79A133D39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C680FB07-61D8-4FC8-4865-5B5AD7FAE094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0FD9C912-F214-9CA0-1747-5FA2675FEA24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4A19508-69CF-9CB0-DD40-2EB8649DA8DC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D1C9489E-A5E3-DFCA-3993-1D123EEA6D6A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C538D87-F112-8873-0CE3-F0E275885FDC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188995A-E143-D31F-A6BA-F9297755BEA7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27A74180-B8E7-5BE9-7AB4-0A8D7839BE42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FFABD88B-B54A-F5CF-3507-E7BE5DE7B920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E73F40FF-7B70-B930-BB80-C6BCE7EEB9D1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AC3F4A24-16B2-0E17-41EC-7DAD60B58747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F5786C1-EEF5-6818-041D-FC56A3C496D6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EA8BD648-0725-BF33-1C13-5F35AFCCA778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A7BF3033-30AD-9CFD-C261-727D882C568A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EA0E8C3-821F-0B11-4EBB-ED68BEFA2884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B5C6C7AC-9F23-6EAE-810E-D2841A33E420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63797576-DCB8-1CCD-C2B0-95352D030B57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604DB7E-9C2F-4AD8-F47D-90E5C3A0A570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FEA42A1-E3AD-0125-D7E5-52045277EE34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421A207E-3B1D-4DDF-48BB-DDA3DC2C9898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D6CF8BA-C9D9-43BA-1A37-58B9358AA5C5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E1084D6E-C57A-41C9-D902-347554A1E081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ADB1A0A8-4D51-2EA4-A90D-F61EB0FD88D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ECBE687-58D4-19D0-AE87-60A929A90CFE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F907B913-EB76-7BFB-F437-8DA549D94B1A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9807ABD2-263C-4681-86BF-DBCBE423CF95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5674A9-D841-7DF9-A9E9-89262EA4A7DC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5A0C553E-B729-BBD5-4FAA-275265EFD9BB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B731F010-F4E1-B50F-CF4B-6F8402C10C64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566257C-BE7E-7EAB-4303-EF6041E38777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906D20F-4C4E-CDC9-C9BD-70765EF49828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3FB6B63F-866F-F2FA-DAEA-BF42C1C1E5C0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48AB26-EE57-C451-9797-CBA4ABA14913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5365613-6E78-3540-63A2-F5DBE66FC631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BB647FE7-F4AB-51A3-84EE-72289F3EF590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719D371-8900-CABA-038B-BA6FE7A25032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0CA9B36-24FE-218B-4ECA-7C600860703F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6907BC8B-0D6C-B1FE-92D6-77B33FD63549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8533624B-EFE4-1A39-83A2-4F1EB27384CE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5C33515-6672-7EA9-7C86-913779704744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72E72AF0-C3F8-2B31-B410-B90C8E883BAE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B6759B5-9AA5-58BF-CC1D-F194B759E143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E70ECD4-D5A4-62DF-C9CE-640C8C1B92ED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58E627A0-589F-44A9-B44F-38CC048A2E30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B09D516-7531-7F14-9149-29D424F3E322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E6E41924-E91C-80E3-A4A2-D003AB3FC64B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947179F4-156B-F0B5-9723-305648A72986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B66C0FCF-ED87-1ED5-7381-B14A080835E8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A93B657-A24F-4299-556B-167C5E576592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BDC009E2-A922-7CD3-9171-F4611505FE8B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2FA8741-65D5-580F-1857-393F358E34BB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0E0AF-02AC-3EF7-D13C-4CE26A687423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9BD5F477-1CB3-BF31-9AD0-9F9E8AFB367F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86F8899-6AC2-66CC-975F-2D1D655E3208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ECD0759D-E34E-3313-BB81-C24D49574BE4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B029B306-611C-708F-E66E-E73BBD9038B9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8D28DF2-206B-9444-770E-FC0C67BA0E8D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44E4375-F5D9-A562-C4B9-3CA3D0BE0A10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76B343B7-8ACD-1413-B0F7-5F6577891E41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41F93C1-336A-BEDF-F195-DD97A2F7608B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6B61B200-038D-5920-DCA6-4E53C9431D43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62FDCA73-4759-4680-1FA5-0F6EC5437449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6E009F1C-F311-57D2-6EB5-C63C327031E9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B0F6EB2-D8BE-057A-6F0F-AD1CF2F64E8A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78BF6EA5-2FBB-6D1A-62C6-8FEEEEA152E1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38CD11D-4560-96A0-BF6F-61CD0C457C83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2870D36-E096-BBB0-C5EE-6E02E0D54470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1AABAE0C-B08B-5180-8BAD-4562043EF531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A289A415-1E9F-0D88-B457-B4961F39D3C7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361B595E-0B3A-BDBA-7FB9-AC6C5232DE8D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537E8E87-B6D6-B0E1-B292-D5F3AB52C88F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36FA719F-B5DA-8983-7A18-97AFF3F5BE48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B3BDAC9-F89D-32B2-0D3E-60BCF0628F68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55A6B206-A47D-1160-8029-B9A726324302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B5A3C3E-C2E9-B71E-D328-312D4245EA96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6D762CD-E2CA-888E-BD6E-AB08C1EB55EC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282632D8-883D-57C6-549A-ED9C2E8AE095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71606869-0FB3-AFAA-27F1-961DA6BE2EA8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45AA67A-6AAD-3675-5D00-04960E7EDB5B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3EB2E5B4-33AD-EF63-2349-DC2D6F43B98A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42B99F-F498-650A-25E8-F4C9353F405B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0B3F79B-D5B1-01C2-2DE4-E851F1AF32C5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E8866AE-C93F-30AA-1FE6-EC42A019AFD9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3A3AA403-E46D-7B69-33C6-5BC7BC05E0F1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885E167-84CA-4027-6AC7-38582CF5399B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D9DB82B5-6B8B-4D09-CB38-0479E30E871B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641C2E-1496-D140-5965-37DB2C7D9C51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E55D4D4-9467-808C-70ED-549F13FC71CD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46D4A758-D5DA-6729-A7F1-519089B67A78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11D990BF-9695-0F4C-3CE9-740F169A4C73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418651A-1DE5-FACF-9515-68489302DDE0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A159579B-A1AD-DAA6-F31A-30044D471CDE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3B892C8-96EF-5DEB-DAE7-23CC4B8052FD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78D45F72-4875-08CE-796B-910D68DC9FA8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F539BC60-0E1F-1FFD-16C6-26FAA472838E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DA5E158-14C4-F612-C8FC-495FBC1D9965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C7A275B9-6ACC-CBF0-9C6A-4D0274D88A47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7C65098F-E55A-D7F8-3222-5735EBA71D80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B69CE883-1C84-1550-A3BE-CC2350F7C9C5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8098C5EF-395C-A6CF-9B9E-52AE94E31416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468B2F7D-A8B7-B86D-086E-7199A6ACB734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F5D3375-A96C-86FF-36B6-407DDDE12211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3A62557-96D3-27CA-05F5-5859FE21B297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B145090F-F2AA-FDBC-CF89-9E48BA4D7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F7D1F8F-D924-E7A6-A64B-58487B6766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DC29FD8-0B0E-DD12-18C4-9637A779CE19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783A1AA-0A87-C01D-92A3-EA7F9101B694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3001775-3516-9896-A051-FB5ADFE62841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3E9E2568-199A-19F1-523B-8D4B5219213E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BF7A3CE-8898-4896-1AB8-8B363C014DFE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0DA7DE35-3B7C-2E84-CD00-4A82B1C643EE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C8E21899-241A-DFC2-6DAC-EB14137EBAD6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2DC08580-75D0-31F9-6760-F746A8602958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185BE893-A1EB-6F5C-80AD-929EBC93657D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59B2E895-E7E8-69DA-5EAC-76935CA93D40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59A46E97-EDAC-D201-F093-95CEF8FA50F1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F1D7E84-2DDB-CBE5-821D-3D8A0CB7D10D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0AC8DAA-D97D-76A4-C0A5-CEFD9F358323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ACB1066D-C32D-EAEF-91E3-C085820A7501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59210821-4CDE-C01E-983C-35E6B79975E8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9C2D49D4-8D68-8053-BFCA-3A8C10A572AD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A6734922-2173-55F8-6FD8-E96EEC2618D1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BE128D43-897B-1794-0B44-162FDBC4C8A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1EC16C4B-9BB7-93B8-20F5-28CAF0D48A69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3269DF7C-6CCA-5252-BACC-1D9BF908DABC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401963A-F374-F396-E70C-9BC0C1F5D6B9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19B8477C-FA93-E8A5-21A2-7ACA40F5A154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63D76EC0-CCB5-8CE1-2AF7-AF5EB8F7F314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36E9CAE8-E8C3-B2FA-9832-BD8099273286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2521B7FB-D631-0614-ACC9-7708F7FE4F40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7D16651B-EE2E-90C5-3E1D-C137A67FCB26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E1E093C-5E95-7376-D482-CAA82555E794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536B5ABF-9E73-F20F-4DC9-63307CC582B5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AAEADA34-2C2A-181E-AF88-8DF84D5A9132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391F4A5D-5442-77A1-D59E-CF02BABD4DA8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950C285-CDDF-E1D6-DDDE-1477FBF4FA72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7707FFAC-98CA-EB46-EFAB-1C6163748C80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4C5C361-53A7-7529-DB33-6C537A266D7A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D5CC4F05-8835-4B4F-1B3E-F2F63A55A469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EFD3D118-EB75-E563-8384-307F6DC9E868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52AE8A3A-C980-F427-95E2-3983EEDB047B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A40FFD0D-CBE8-E394-F967-5B1C10F5F61E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FBDD96E3-555A-D9A5-7CEA-23E77006BDEE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65921C5-6341-5736-E7BB-96C40681D511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91F58735-B143-12F1-BCFC-24340EC9DBAA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FB9902F1-A9E0-E2C8-54D6-82BE813909AF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FE5EA5D5-A6AC-34C0-093B-353AB99E650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BF31D77B-BB61-CDB8-4A22-E3969F55A903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5F75721D-B712-BC7A-6529-327A7B02F5B0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D5BF36F3-8A09-BD1C-4845-488A95738142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237B2DC2-11DD-C0B9-6B10-0DC74128CA94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934DE2A7-DA5F-546D-4507-8E1D151DBA08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1CD4A5F1-5858-E142-B594-632B662ED05F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B25A1DC4-9C1C-7ED7-4A66-AFD7E681023B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67B22E27-ABC5-8F55-CB6B-F4592D1B7989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A43CB59-8C70-4F90-99A7-23E7323B4874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0A87A202-3263-7876-5B1D-713C72A4CABC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08FE726E-A432-1141-48E8-C029253FA0A0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534E993C-76E3-BDEE-B96C-05B51B8009BA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09600B06-5161-20A6-E454-6D87FCF6EFE3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145E57C1-5D72-1B4C-AE3F-9433BD1D155B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87E09910-34B0-2240-98D9-201782D094B8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35A0D03D-9C57-9C3E-28B8-B09BE44AADDB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E34E4752-0204-A3BB-9539-816B64C81929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9BF70C27-3642-392B-CEF3-08A1386F01D4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6CAEFEDD-C71B-28A6-FFC7-86621A45F8AC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5F65A849-EC3B-13D5-B2EA-C16A3C662410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4B066783-3672-B09D-6DB4-30DAAF564EFD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A43BA841-B99B-6F6B-E6A5-E235C2400D4D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89D44730-BC88-97AA-E9BC-DBD39B699D58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7B153D80-800A-8D0A-6700-96B298C6A37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656D17C-1F90-2759-D2B2-6478E087E116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2" name="Content Placeholder 6" descr="Man with solid fill">
              <a:extLst>
                <a:ext uri="{FF2B5EF4-FFF2-40B4-BE49-F238E27FC236}">
                  <a16:creationId xmlns:a16="http://schemas.microsoft.com/office/drawing/2014/main" id="{73056C94-29B0-D807-6FFB-D685F04E61DC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DD4574D-1C7A-3267-44CA-DD1A13EBCC32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8A6D9B11-FB4A-9EC8-9401-85E64B7ED9DB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1DD2C-D017-FF9A-FC22-AEFFF262CA72}"/>
                </a:ext>
              </a:extLst>
            </p:cNvPr>
            <p:cNvSpPr txBox="1"/>
            <p:nvPr/>
          </p:nvSpPr>
          <p:spPr>
            <a:xfrm>
              <a:off x="5960533" y="1066652"/>
              <a:ext cx="59436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 our </a:t>
              </a:r>
              <a:r>
                <a:rPr lang="en-US" sz="2800" b="1" dirty="0"/>
                <a:t>red sample alone</a:t>
              </a:r>
              <a:r>
                <a:rPr lang="en-US" sz="2800" dirty="0"/>
                <a:t>, we don’t know how well it captures the population.</a:t>
              </a:r>
            </a:p>
            <a:p>
              <a:endParaRPr lang="en-US" sz="2800" dirty="0"/>
            </a:p>
            <a:p>
              <a:r>
                <a:rPr lang="en-US" sz="2800" dirty="0"/>
                <a:t>If we had access to many samples, we’d get a better picture of the population AND how the red sample relates to the population.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57CE94-9E87-181A-F535-39652B66BF1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6661-C4C0-8141-8BDC-8DEC1403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43" y="-561881"/>
            <a:ext cx="11740896" cy="768731"/>
          </a:xfrm>
        </p:spPr>
        <p:txBody>
          <a:bodyPr>
            <a:normAutofit/>
          </a:bodyPr>
          <a:lstStyle/>
          <a:p>
            <a:r>
              <a:rPr lang="en-US" dirty="0"/>
              <a:t>Let’s do a more concrete example with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1657" t="-16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/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=64.7,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blipFill>
                <a:blip r:embed="rId4"/>
                <a:stretch>
                  <a:fillRect l="-1657" t="-1667" b="-100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/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blipFill>
                <a:blip r:embed="rId5"/>
                <a:stretch>
                  <a:fillRect l="-1657" t="-166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/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=66.1,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blipFill>
                <a:blip r:embed="rId6"/>
                <a:stretch>
                  <a:fillRect l="-1657" t="-339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/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=65.3,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blipFill>
                <a:blip r:embed="rId7"/>
                <a:stretch>
                  <a:fillRect l="-16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/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=64.9,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blipFill>
                <a:blip r:embed="rId8"/>
                <a:stretch>
                  <a:fillRect l="-1657" t="-1667" b="-1166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57C5BE-C51B-7A48-9378-84A2D34FBC5B}"/>
              </a:ext>
            </a:extLst>
          </p:cNvPr>
          <p:cNvSpPr txBox="1"/>
          <p:nvPr/>
        </p:nvSpPr>
        <p:spPr>
          <a:xfrm>
            <a:off x="6003031" y="52663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B9F-C0E9-644C-AB1D-1736634FC53D}"/>
              </a:ext>
            </a:extLst>
          </p:cNvPr>
          <p:cNvSpPr txBox="1"/>
          <p:nvPr/>
        </p:nvSpPr>
        <p:spPr>
          <a:xfrm>
            <a:off x="4727822" y="147403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4704701" y="2292701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F057-505C-4C42-96AA-859F8817210F}"/>
              </a:ext>
            </a:extLst>
          </p:cNvPr>
          <p:cNvSpPr txBox="1"/>
          <p:nvPr/>
        </p:nvSpPr>
        <p:spPr>
          <a:xfrm>
            <a:off x="4727822" y="309289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AB0F-A394-2B41-8C61-1D0BA95E1657}"/>
              </a:ext>
            </a:extLst>
          </p:cNvPr>
          <p:cNvSpPr txBox="1"/>
          <p:nvPr/>
        </p:nvSpPr>
        <p:spPr>
          <a:xfrm>
            <a:off x="4727822" y="393365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6C745-62B6-2946-8CE6-41BF604AEBAF}"/>
              </a:ext>
            </a:extLst>
          </p:cNvPr>
          <p:cNvSpPr txBox="1"/>
          <p:nvPr/>
        </p:nvSpPr>
        <p:spPr>
          <a:xfrm>
            <a:off x="4712471" y="477441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E8268-2B55-3D46-ACDD-B58B7F30C153}"/>
              </a:ext>
            </a:extLst>
          </p:cNvPr>
          <p:cNvSpPr txBox="1"/>
          <p:nvPr/>
        </p:nvSpPr>
        <p:spPr>
          <a:xfrm>
            <a:off x="4327704" y="6039334"/>
            <a:ext cx="7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3B69DD2-7F0A-E44C-AD8F-704829C67893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</p:spTree>
    <p:extLst>
      <p:ext uri="{BB962C8B-B14F-4D97-AF65-F5344CB8AC3E}">
        <p14:creationId xmlns:p14="http://schemas.microsoft.com/office/powerpoint/2010/main" val="13122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1553300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452A582-6193-5769-9439-75DE4341B4C7}"/>
              </a:ext>
            </a:extLst>
          </p:cNvPr>
          <p:cNvGrpSpPr/>
          <p:nvPr/>
        </p:nvGrpSpPr>
        <p:grpSpPr>
          <a:xfrm>
            <a:off x="4327704" y="1304756"/>
            <a:ext cx="3013467" cy="5300438"/>
            <a:chOff x="4327704" y="1304756"/>
            <a:chExt cx="3013467" cy="53004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/>
                <p:nvPr/>
              </p:nvSpPr>
              <p:spPr>
                <a:xfrm>
                  <a:off x="5098034" y="1304756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1304756"/>
                  <a:ext cx="2243137" cy="735138"/>
                </a:xfrm>
                <a:prstGeom prst="rect">
                  <a:avLst/>
                </a:prstGeom>
                <a:blipFill>
                  <a:blip r:embed="rId4"/>
                  <a:stretch>
                    <a:fillRect l="-1657" t="-1613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/>
                <p:nvPr/>
              </p:nvSpPr>
              <p:spPr>
                <a:xfrm>
                  <a:off x="5098034" y="2123425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.1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123425"/>
                  <a:ext cx="2243137" cy="735138"/>
                </a:xfrm>
                <a:prstGeom prst="rect">
                  <a:avLst/>
                </a:prstGeom>
                <a:blipFill>
                  <a:blip r:embed="rId5"/>
                  <a:stretch>
                    <a:fillRect l="-1657" t="-1613" b="-6452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/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=64.7,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657" t="-1667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/>
                <p:nvPr/>
              </p:nvSpPr>
              <p:spPr>
                <a:xfrm>
                  <a:off x="5098033" y="3764380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=66.1,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=3.4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3" y="3764380"/>
                  <a:ext cx="2243137" cy="735138"/>
                </a:xfrm>
                <a:prstGeom prst="rect">
                  <a:avLst/>
                </a:prstGeom>
                <a:blipFill>
                  <a:blip r:embed="rId7"/>
                  <a:stretch>
                    <a:fillRect l="-1657" t="-3279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/>
                <p:nvPr/>
              </p:nvSpPr>
              <p:spPr>
                <a:xfrm>
                  <a:off x="5098030" y="4605140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=65.3,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=2.9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4605140"/>
                  <a:ext cx="2243137" cy="735138"/>
                </a:xfrm>
                <a:prstGeom prst="rect">
                  <a:avLst/>
                </a:prstGeom>
                <a:blipFill>
                  <a:blip r:embed="rId8"/>
                  <a:stretch>
                    <a:fillRect l="-1657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/>
                <p:nvPr/>
              </p:nvSpPr>
              <p:spPr>
                <a:xfrm>
                  <a:off x="5098030" y="5870056"/>
                  <a:ext cx="2243137" cy="735138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=64.9,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.2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5870056"/>
                  <a:ext cx="2243137" cy="735138"/>
                </a:xfrm>
                <a:prstGeom prst="rect">
                  <a:avLst/>
                </a:prstGeom>
                <a:blipFill>
                  <a:blip r:embed="rId9"/>
                  <a:stretch>
                    <a:fillRect l="-1657" t="-1613" b="-8065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7C5BE-C51B-7A48-9378-84A2D34FBC5B}"/>
                </a:ext>
              </a:extLst>
            </p:cNvPr>
            <p:cNvSpPr txBox="1"/>
            <p:nvPr/>
          </p:nvSpPr>
          <p:spPr>
            <a:xfrm>
              <a:off x="6003031" y="526631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79B9F-C0E9-644C-AB1D-1736634FC53D}"/>
                </a:ext>
              </a:extLst>
            </p:cNvPr>
            <p:cNvSpPr txBox="1"/>
            <p:nvPr/>
          </p:nvSpPr>
          <p:spPr>
            <a:xfrm>
              <a:off x="4727822" y="1474032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B92D5-37E7-1847-BFE8-3B1C1C74970A}"/>
                </a:ext>
              </a:extLst>
            </p:cNvPr>
            <p:cNvSpPr txBox="1"/>
            <p:nvPr/>
          </p:nvSpPr>
          <p:spPr>
            <a:xfrm>
              <a:off x="4704701" y="2292701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DF057-505C-4C42-96AA-859F8817210F}"/>
                </a:ext>
              </a:extLst>
            </p:cNvPr>
            <p:cNvSpPr txBox="1"/>
            <p:nvPr/>
          </p:nvSpPr>
          <p:spPr>
            <a:xfrm>
              <a:off x="4727822" y="309289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64AB0F-A394-2B41-8C61-1D0BA95E1657}"/>
                </a:ext>
              </a:extLst>
            </p:cNvPr>
            <p:cNvSpPr txBox="1"/>
            <p:nvPr/>
          </p:nvSpPr>
          <p:spPr>
            <a:xfrm>
              <a:off x="4727822" y="393365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46C745-62B6-2946-8CE6-41BF604AEBAF}"/>
                </a:ext>
              </a:extLst>
            </p:cNvPr>
            <p:cNvSpPr txBox="1"/>
            <p:nvPr/>
          </p:nvSpPr>
          <p:spPr>
            <a:xfrm>
              <a:off x="4712471" y="477441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E8268-2B55-3D46-ACDD-B58B7F30C153}"/>
                </a:ext>
              </a:extLst>
            </p:cNvPr>
            <p:cNvSpPr txBox="1"/>
            <p:nvPr/>
          </p:nvSpPr>
          <p:spPr>
            <a:xfrm>
              <a:off x="4327704" y="6039334"/>
              <a:ext cx="75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1000</a:t>
              </a: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8067706" y="1560063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blipFill>
                <a:blip r:embed="rId10"/>
                <a:stretch>
                  <a:fillRect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4053" y="219732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529577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2222" t="-16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862437" y="365805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132820" y="5064735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0" y="1101233"/>
            <a:ext cx="2538080" cy="1789584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Different variabilities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50" y="5577585"/>
            <a:ext cx="3052002" cy="1999307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73A9EFFB-9D20-964C-B2C2-E977C9DEAC15}"/>
              </a:ext>
            </a:extLst>
          </p:cNvPr>
          <p:cNvSpPr txBox="1">
            <a:spLocks/>
          </p:cNvSpPr>
          <p:nvPr/>
        </p:nvSpPr>
        <p:spPr>
          <a:xfrm>
            <a:off x="157726" y="3041734"/>
            <a:ext cx="3974042" cy="465402"/>
          </a:xfrm>
          <a:prstGeom prst="rect">
            <a:avLst/>
          </a:prstGeom>
        </p:spPr>
        <p:txBody>
          <a:bodyPr vert="horz" lIns="110836" tIns="55418" rIns="110836" bIns="5541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94" dirty="0"/>
              <a:t>Sample: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2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2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24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blipFill>
                <a:blip r:embed="rId6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24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blipFill>
                <a:blip r:embed="rId7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1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4675-6EFE-5F4A-8318-1820F89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08" y="1431741"/>
            <a:ext cx="6843002" cy="5230229"/>
          </a:xfrm>
        </p:spPr>
        <p:txBody>
          <a:bodyPr>
            <a:normAutofit/>
          </a:bodyPr>
          <a:lstStyle/>
          <a:p>
            <a:r>
              <a:rPr lang="en-US" dirty="0"/>
              <a:t>We only know mean of the one sample we take</a:t>
            </a:r>
          </a:p>
          <a:p>
            <a:endParaRPr lang="en-US" dirty="0"/>
          </a:p>
          <a:p>
            <a:r>
              <a:rPr lang="en-US" dirty="0"/>
              <a:t>Sampling distribution is centered around the true population mean</a:t>
            </a:r>
          </a:p>
          <a:p>
            <a:endParaRPr lang="en-US" dirty="0"/>
          </a:p>
          <a:p>
            <a:r>
              <a:rPr lang="en-US" dirty="0"/>
              <a:t>Use properties of sampling distribution to see how our sample mean relates to the population mean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304995" y="1734161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47F8E71-661D-884C-AD9C-08CAA770F05C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Sampling Distribution of Sample Means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85523209-540E-104E-950F-100C4273B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165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9DEF-A206-C817-FF13-7C7575C2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14C3A2-2036-E64A-B0E2-32FD688ABB11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1334C8-9B78-026C-D7A6-024F7E738CD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FB51F003-F3A3-9254-8B2F-45961577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F8986AE3-B16C-9811-6E44-CEBB9431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1599F32F-3432-D9F4-B2A8-3A637166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BE6A91E8-B30D-ECBE-4496-2101E87C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ABD591E4-C2EC-113A-B509-20994F64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A5AB17C5-9DE2-181D-4B2F-8D6BDB90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7F538B0E-AD69-DF26-CCAB-DBD3B4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24CEC18-491D-B04E-217E-E3A8E116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F5C8AB7-0B64-8CEC-4831-ABA5187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0BE11491-0F0B-9F04-B52C-C068C735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ED45258-EF04-E258-1B58-6AB01610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C1720B90-8CC9-0262-E0DB-AFE0496D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675E10B-E970-559C-7111-5CA845EB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FA5E451-FB08-FFF7-C72F-ED4004C2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FDB6BCC4-64AD-B7B2-0EFC-E17E5EA6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CECF60F2-CEA1-F699-F44B-8239FA9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6E9AACE-4B0C-AF51-0BA2-14306E89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67EFDF5A-4626-1EC8-901F-796AF7EA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8E384A3E-8634-0A0E-A188-32E02B40F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CFEC4A00-C8A5-9E27-56DA-6927A1E6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24B7A5D0-35E6-C577-F0E4-4DBF7C30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AF4D7E94-C06F-B4E4-666A-47D7C5DD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1BE38738-C11D-9B99-B05D-046D9DBD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F1054A1B-BF30-CD7C-8018-729FA20E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2DA6E30-776D-0C79-ABFC-C0FC05BC0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3C73F04E-01E4-8D58-5A3A-D15D48A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FE24931-97B3-B2B3-211D-03303129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9F586007-3A7F-1915-BC5A-ACC732B8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5DF523CD-B7D0-1C83-A7E7-3DAF91F9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A86244F5-EFD4-D50B-A240-7B06DBA0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CB181FF-FCD5-43F9-2504-5C9FD0C1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A68FC8A-7DCB-E1AD-B22F-3E1F107FA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DCC6156-14ED-EC4A-947A-6221E9594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D6020E68-D94C-5D84-F5D7-50E71E28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E5D0EA1-810C-574F-585A-C468B41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65949C1-AD34-882E-AB8D-6441517C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8547375-5A94-415C-A47F-497F4273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F5961E47-A2ED-1255-854B-0A8799D58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99A30132-7B98-46BC-D1BC-E33DD925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89567210-134D-4D3C-966E-FD280EE5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9A710648-7465-DE33-E55C-4C692FCC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8CE465E1-AA8A-63DD-3E52-5C6E17E7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49A2A78F-9C52-63E7-B1F3-39831F86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555DBA1-E385-7164-F088-914FAB3B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B4B91C43-6B1B-7FD3-6346-F8A3A35F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478CB6E-C13A-5FF4-E70A-4B89EBFE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972192E-0EB8-9D60-C770-36630A37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F380754-4BB3-8386-A5D8-D2486C1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3369B78F-626A-0CE8-CDE2-0F158208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EB6BA0D-E7B3-6A66-9A00-0EA4E65F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64DFA0B8-070C-B6C0-1F53-F6282359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C3CE20CE-2773-3392-7060-1C914BD6D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EBC5B20-BD28-8B9B-5CA7-E24A1590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24FC715-49D1-526A-B2C4-428E512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FDD9D7A-4A72-992C-DF02-9B3493F59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9BC34C4D-86F1-F190-0C81-61A8D500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C6328B7-C900-001E-A8CD-FAD527E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DDD74CCF-D495-4957-0B73-EC602E93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06C8AB25-4DBE-8CED-D638-460E90798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A92F3FD1-8ECA-E5A5-D597-79CA486C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4D6A6FF-466F-2A00-CD91-4F5032EF5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6E865B9E-8353-2E93-DC0E-74E8A931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D1EB96B6-BDC6-4FA9-37F7-E41ADBAB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A67A6542-BA04-306B-B936-695F7D06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904DA1D7-65E3-179D-FFD5-ADC7D2FF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FA6C76F4-2F37-CD9A-A6E2-833EEDDE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0C59564-CC4A-A7E6-C06D-47B259F1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EDC024B6-BAC5-850D-2153-0637D832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046A039-255B-4646-B474-7EF2D8B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AB08D9D7-030A-50F5-483F-64CC16C9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70365E87-DC01-B689-956A-4C7A76B2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826017-E0B3-636F-E057-DBBA8DAA3B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09F67EC2-A9C2-B6DA-D1AA-6C095A2C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8154A3-CE9A-60D1-5988-814396665DF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8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9CAF-87F7-970D-8F84-03AF05251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161530-533F-7584-9C81-DA76506744BB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7D5D52-145A-E9D3-5FB1-35D50C1FEFE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EA066216-2F35-4FA8-58F8-2FF948BC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B250B072-76E0-681D-2F01-1D25D4238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8CCB3FC0-F20A-5C0D-2326-CAD4A15AF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CECD9371-57E9-FF41-4570-9237A3CA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809FF1A4-EFF5-61E8-982C-3446C81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D83D671-DC23-5AE8-CC4A-E032F575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5118CD40-B200-19DF-634E-682B2472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3DE117F-3714-3BC6-A085-2217F8BC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9FB5463-7F5F-9C78-CDFD-795C13C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B493AFC-2B4E-87D4-A337-6AEA1B63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9EF35892-D764-ACC0-73E4-D6CE48907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A141A35E-36BB-B9BC-4987-A314B2B8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19B53C2A-AF89-694A-D687-A78050B0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7DFC1AE-8C08-32BE-4F24-8DDCDEE0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8A3854CF-7F46-7DA7-FC4B-AC52DFDD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02408A0C-6E62-EAD5-05FF-E24B0558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017CBF5-467D-D550-CD8A-7EF8A208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EBFFE125-D9CF-DFC3-9F2C-8B536083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949D4C3E-4411-2827-332C-60149799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6C02783-A4BF-AE7E-303B-C88E1A9B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74EFF3BA-7589-E2E4-224A-011205AA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A411180-EC33-583B-265F-0495EA3C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43679A0D-8EDA-3BF9-DDC7-CAAED8A2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6C9BBF41-4265-01B0-CCCA-EF2CE374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427A4A5B-8590-257C-4DD8-BBFBA5F6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EB1318E1-9807-05C6-1A85-57ACD95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30BB6703-EAEF-0803-0ED1-C5DA0DBA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58992C99-9271-7C58-E918-C7D4B68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16DC36C3-9E43-8031-3985-D3F66AC6B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C73EC414-578C-687A-0F19-861DE36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9842ABE8-A615-B3A9-0875-4AD315A7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D44FFAF9-7F2A-3B17-39B0-AD31EA526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75F9CCD3-56A0-7452-C9B9-B1187043F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43732FF-A5CA-5167-75E8-712B76C7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68AE060-4B85-189C-FE3B-9C8F2E30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5EB3FA2-CC3A-3311-2467-3D82F59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D3A07421-03C0-DD01-1A92-AF404852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5F312951-60F1-BBE5-C663-278AA1141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62AA271-DFDD-FB4B-D96A-6D13DED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12D3427C-5C46-2D9A-F4A1-9F91449C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1FD9BF6A-4414-295E-A7C7-C56B9CD3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79C31635-FF82-0D05-9C7F-3AE4FBE6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51719157-D06E-97A9-AEC4-E0FE2CE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AB75F8EF-3901-2479-76F9-8ADA7FD3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3CEDF1D-F35A-E067-362C-61828778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3C3D1C4A-5275-AF44-3F07-AA9C75F4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595FCF7-8A54-0946-D999-3211BF1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B04E1B11-5C14-4DED-A200-E2DA3FE2B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A563C97-524C-5378-983B-C0684FA1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75AEC21-064E-C004-851F-C64D02F62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83E79901-7B79-AA85-7385-6489FB7D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795A935D-422B-3FB8-2678-42F19E2E8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B21D59E-90FD-6331-4575-83279837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8438A717-2F21-F611-04BC-F580145E1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3302C88-13C2-A075-8C0A-22812702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B9B667B0-40EB-64D2-1F94-F3C8BB46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10D3CC1-58A2-3208-58FD-4EC4F71B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3125076A-A7A7-EE75-F6BA-E314F2C7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AF2CE1AF-E744-6D36-563F-CC8F2ECB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73896C23-5AB4-0F53-8402-1B2CF3DD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F5C2F42-C910-DD91-86E6-A66709B3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F4837046-DB4A-A32D-ADBB-FA963B80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245241A-4400-5B9E-C8F2-C4DD5BE1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9CC10965-CCFA-E1DF-A8FB-803075C3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D70B5B6-1A9D-C3CE-CF58-F7A9F13F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4236E275-86EE-C58C-1601-98E59AA2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AE0C853D-670E-5429-85DD-3E7316CD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5BA8E53-1214-650A-E353-ED334BE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26AF4703-1E5E-3C39-0B0C-82F94B0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CB4AA708-102A-60F9-0FBC-E75FA707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9FFF3FCF-EFD2-75C3-3AB9-B3475BC0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E6AF17-829F-B116-3B18-864E58BFFE1B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8612A7AF-BFED-7B7B-F9A8-0D82CFBC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EA8874-2558-5285-16E1-6F8EB82AF58E}"/>
                </a:ext>
              </a:extLst>
            </p:cNvPr>
            <p:cNvSpPr txBox="1"/>
            <p:nvPr/>
          </p:nvSpPr>
          <p:spPr>
            <a:xfrm>
              <a:off x="6879336" y="1456979"/>
              <a:ext cx="4250267" cy="479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C0000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70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62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59 inches</a:t>
              </a:r>
            </a:p>
            <a:p>
              <a:endParaRPr lang="en-US" sz="2545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394905-47A4-056F-D4B7-2A707B1851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093B-7631-D67A-D68C-B3CAAB35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EB00B-22EB-4939-3D56-CDC11842482C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0520FA-17AD-E6F2-02E3-420C6824D8A8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AA90EDAB-FCC6-359E-A9B5-9D96F801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E09C45B-2483-0E2D-DD00-4A079BAA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43B8E407-F4F1-8C5C-B1DD-4B22562D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AFB2B713-639A-86D6-B173-1DFEAD36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6CF50B13-0B60-20F7-FEC2-36992073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4F4A153-3F18-D944-94B0-ACE689C4D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3C4D7EE-8BBC-D263-5F4C-4D150AB8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A62122F-8430-552E-493E-1DB6D5DD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A13A5A24-4571-EE03-57B7-8906E5D5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5E745F8F-0EBC-9142-ACF6-4DD55AB2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8D23763F-D1CD-6FEC-19E5-444701EB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50FB37D5-F05B-8F12-0702-5F92F8EE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B593D55-5C18-5449-F12D-C0FB4C95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76BE1B20-8443-E787-677D-D65C3594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06A7B77E-0AB7-3B3A-4124-CB65422D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2DAF9A84-77E7-14D4-F01A-096B404F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1B0579F9-A6A4-D9A0-DB72-4E1B03C9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7DF9C586-4CFC-A0A9-A80D-21AD557F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CEAACDAF-77C7-C51A-B14F-74DDA40A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3B036DE2-4E48-6DA1-E346-4117A839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AF9139B5-350F-CC89-5B9F-CB3A930A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E74259B-B0E0-8FDF-486C-FE2E1A8D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053EEBD3-C4A5-5480-917F-C7020988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B8DCF89F-2A01-F19E-737C-18A3CD65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C0770A2-1C12-52EC-DB4E-FACEBC21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439E994-029E-25DA-B589-BDB8E856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5434B23-DAA5-0B05-5988-D365E246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FA902465-583F-A0D0-4198-1D124994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6A31B132-F8A0-D79A-B437-E01753DF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998943B8-E997-8A20-E9EF-C23F183E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B537C09-C853-977C-9B4F-3611271B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85D0F8C-E8EA-6492-F301-18CE77AA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03D0B9E-00D2-761C-1D6E-5F4014C2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3A7ED02-FDA6-6AA4-5458-E8DBACB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0F4B4AA-EE87-C3A4-44FC-D6419B28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D82AC4A-46D6-033F-2809-6680E2B3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C45AFB80-2E06-252B-BA52-54AB91513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63B20125-FD6F-8379-D029-6369423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F84BB52F-51ED-84E0-775B-CEBC4383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E3797397-68FC-D6E3-2ADE-A3CE708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CAA32C3C-47FC-7B28-4160-7B5F7F29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B041CDA-9A37-6B6E-84DF-8DC03A5B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3A32F623-E3EC-F970-3ACB-3DEE82FA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09279876-C608-F4E8-F625-E48D7554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C6E06199-92A0-A880-7992-5D740DBE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C771A352-0C01-5A18-8DFE-879FAB1D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7FA43211-4FE4-8720-F124-A21D78CA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1DDC9550-0BB7-3CD8-C264-55CA7BC32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96DAFC5-9316-AD2F-9595-E1B2F9F7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3ABF4EB-B47E-8DEC-78D0-C022436F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F96A737-F5A4-7A79-067D-AB3990B1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F347F9B5-3D5D-165D-3826-3EF61AD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9AEBE8DD-5E91-D0A2-B799-6C238B84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7DBCA9B-96E7-9ECD-E446-4E5263A7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A80E78B4-6141-2321-48B5-6ABEA31C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049C20-5444-DEC8-B9CD-64577607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DA1036F-A391-BF52-84BD-5FD26BED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2B779A97-6CFA-5507-AEC8-36A6A825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5B781B52-1CEB-83C7-15A5-FACCC783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C4D57434-D1F7-68BE-11F1-AD363B58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1A6D55A7-190C-62C5-9057-E8B0F1B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825C0B2-8405-73E0-8AA6-13345899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E339675-BF50-390E-0A59-4B1F454C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70E3A733-1980-FEEB-758B-011F57E8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0743B039-4585-E561-817B-EABA32B4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D3718D10-C48A-A459-5616-B36184C9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995AC3D3-345A-D505-F464-3DCD8F5D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9BD83C5A-7DD2-A67F-D643-84BE3D64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7B7583A-AEF9-8A63-4C41-CA240C9BA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D7E50126-9D83-10A9-7734-63389D84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D51068AB-BA74-3701-58F8-DA65C986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A11B6A-8131-C8C2-1825-B63DD6CEE8D8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0C4A5A72-9318-863F-014A-49AFD9A8E3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8724EA-C6C3-F386-C65B-C92380125608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6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From our red people sample, this is our </a:t>
              </a:r>
              <a:r>
                <a:rPr lang="en-US" sz="2909" b="1" dirty="0"/>
                <a:t>best estimate</a:t>
              </a:r>
              <a:r>
                <a:rPr lang="en-US" sz="2909" dirty="0"/>
                <a:t> of the population’s average height and standard deviation</a:t>
              </a:r>
            </a:p>
            <a:p>
              <a:endParaRPr lang="en-US" sz="2909" b="1" dirty="0"/>
            </a:p>
            <a:p>
              <a:r>
                <a:rPr lang="en-US" sz="2909" dirty="0"/>
                <a:t>When we are researching, this is usually </a:t>
              </a:r>
              <a:r>
                <a:rPr lang="en-US" sz="2909" b="1" dirty="0"/>
                <a:t>the end of our data collection process</a:t>
              </a:r>
              <a:r>
                <a:rPr lang="en-US" sz="2909" dirty="0"/>
                <a:t>! 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BB6B5AF1-6522-4AC6-81FA-79C5F139C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0E0CAC-B016-BE9B-6845-1B0F3587B0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84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85FE-3F61-4791-0760-CC786A7E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2C9D4-2BC5-FD09-A77D-28459B110F2F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6CBC35-032F-31BD-7B52-1D6E0613EA5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826998BB-1FB0-051A-78B4-C484DEF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3E7F6552-F9CB-10AB-B8A7-5E7B0104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36A819E1-FD63-7A45-EC50-5DC3ED8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9BB7D0DF-4867-3A9B-59A7-9FF521FA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443DFF4-826C-F4E7-B6DE-FD2B7994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9A4D1152-87A5-DA2D-1A76-DFD84132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CD717840-0857-85FF-AE74-B24ACAB2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E254D8FF-41A2-B901-75B3-B21A2367F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99832781-10C3-301E-AD40-5BA77BE8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5ED5A65-4D5A-5A85-2295-16B9B49E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25A2B3B9-1001-11B5-905D-E52FEA68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FFB49174-5BB1-331C-3CE3-E0186237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F6E5238-3888-3BA1-AA79-F18EFDB7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5402D44-DCBA-543D-D143-A0A07DDF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4B88476-6137-9765-7BDE-CE52AECF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9C555088-7BF5-E868-5E52-24383B7F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390389F4-403F-AE5C-53C1-B8E01898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CA66AB31-A0A5-F8AF-77E1-82EA7EC0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A799AF9A-B31A-A87E-246B-AC53B27F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C0AACE-6C45-4805-A81C-06DA584E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80DEEF30-474C-F00D-C255-34BA8EF0A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96431B88-21AA-92CC-91DA-7CB52584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0A3E7A4-873D-D315-FED8-9DDA9AF4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16DE9E02-1058-A883-4524-E885286FB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429854C-350E-3CAF-4DD9-574BE51A7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FC8EDD23-FD4A-FF7E-4693-6D644DFE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CDFD65F9-19A0-0EE8-E0DE-16977350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8871F9AB-D0BB-F0E1-BB75-66F35DC4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AF2B4378-C97E-04BD-29B8-1A2AAA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2EF8B36-1597-8571-6F0D-32009366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08C254D-8A95-903B-3D5E-ED20D114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94F45FB-E1A0-77F0-8CA2-2736C4E8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9D88892C-1D1E-BE7A-0B31-B5FFAE15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0A8B3734-C778-0E4E-4381-26707A2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B4E15759-5317-E6AD-02B4-85179F68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D4C705F7-5BFE-9ECF-776D-9191E7F1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B0E224A-D4C6-892D-BCFF-91EC45F0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1BDF80E-5844-DD8D-E2DC-697D1ADA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50D143A2-96C6-0B6B-6205-6DF38EFD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FB093D9C-9918-485F-4158-0D6EA2A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B28BEA7E-2D75-2604-FAFB-14A8D2E3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6005E7C6-2511-8FE7-59F0-25DB4BFE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05CB31A-8705-C292-80A6-974FA338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D69E7F7-2FDF-2C26-DEB4-1BCB77EC8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DF2E2828-911F-BAEF-9F00-F478DC06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21AF911-373B-5CF6-C7B6-5EFAFCDB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9EA0EFFC-F301-1C37-1D7E-0BA06450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42EBA787-A09E-13C0-E77F-E1960154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2492DBC-5829-6C6A-4320-DFC6D9562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A4940920-F5B8-9828-A929-2C011D6DF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4926061-FEE1-9903-6494-A3B70E06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4F37A892-D35D-9B4F-5B4F-CB73F454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C233A97-946B-A336-75C4-28E4888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C0E2639A-CE82-30A0-AB9E-CEA02FBC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9AC2C15-F0C8-948D-96BA-C987B68C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D5FEDC-4185-52CF-9038-DDAB75F1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B51336F-78FD-A85E-4AC2-D4A8A34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04C6DF4C-A37B-A5AA-BDC2-813B7732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28D438F7-9C6B-10F7-36CD-BD70DED8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348F26E-0F7F-24AD-DBCA-A0058BD95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CE90443-C057-9DF4-0316-EDA2B104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A2832A1-A2C4-1D2C-1064-A3D45FF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A5D5C70-A0D4-06E4-1570-B24C1A10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E5E5FA96-308D-C6F4-E2D5-9D7FBE87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0EA7F5B-4CDF-4BB9-B0D0-D8A0293A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1B3E8D1F-8964-4954-0FA3-815F0740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83B642A3-717B-3E2B-3B21-30869789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CB304EAC-34D4-0642-0551-24B7904C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0D4C7CB-A778-10F8-0A21-20754212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3C87EC28-EEF8-994C-9B91-DDE0FD10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231C3B68-C8CE-BECD-8B75-76E2D99FB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9192C-C7FA-45F0-0E96-E38458FF599D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E2AD75E-3753-6040-DD54-05FAF3E03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78FCF3-7C71-90FF-71E4-CCDF0E4B6444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FEE6FD53-058D-538F-F2E4-EB98DC14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7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8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D09A23-947A-2C13-9B11-1238F252E8D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DE2325B-B57E-714A-B135-6A2CB17C3CE7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60FA87-AE41-6810-2BAB-402D0515DA06}"/>
                </a:ext>
              </a:extLst>
            </p:cNvPr>
            <p:cNvGrpSpPr/>
            <p:nvPr/>
          </p:nvGrpSpPr>
          <p:grpSpPr>
            <a:xfrm>
              <a:off x="-93401" y="0"/>
              <a:ext cx="12285401" cy="6858000"/>
              <a:chOff x="-93401" y="0"/>
              <a:chExt cx="12285401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50D11F-491D-FF04-2C9F-189B95650B7F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576288CE-A94B-E74F-8B33-B066FEA9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579B459A-9ABE-BA49-9C0D-FAC4836CC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C06D751E-221E-3F4D-9EC3-D75394AF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2266B0AE-FE3F-E74A-BA28-287686FD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10A01A58-E151-1B4F-B4D4-427032C03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93401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53C1B243-80E9-9844-8D4A-F401ECFD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37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DE80E3B9-06AB-8848-9456-0B31F6606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1177124F-786D-1448-AA4F-874E7A914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4C4D28B0-7A15-6044-B729-5FB3952AF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37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CFEA3187-8EA7-574D-97E4-1FD4F337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41A84525-E139-A14A-9C9F-5729DCC5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37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3395CB1F-651C-F94D-B88B-832EE4A27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E0406866-8992-F241-AE59-E12122B42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8619785B-F53C-1E42-B45F-AE0D721CC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4E3CF3F9-068F-014A-93FC-31807818F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BA23F2E3-A301-6749-AD1C-B14A60AC4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D5DC8FDE-C60C-6A4F-927F-811D13B3D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09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96334B4F-20B6-3349-A96A-E03A85C3E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6180953D-4254-094C-8A6E-0B3DC6334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819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597ECF1B-1ED0-E64B-ACA3-78C44D7EA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4A023A1D-4566-C74E-9948-02D47E531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F6F35CE4-42B0-1348-878E-C3C7BD2FA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819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869F102F-F82D-CA4D-8F0C-50082CCFF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819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A5AADF80-63A1-9149-A414-F1B41C5AA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24799F8C-4519-6D4E-8EB7-3F6D5D497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6B016E34-5F0F-A649-9B4F-2F42B6224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AC7FE57A-9172-B54B-B070-80A0FE604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A83CEC7D-E61D-1948-A6D1-9BE03D2CE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4C21CDD5-7F90-4B4B-B05B-4900E37B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2371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229FEE62-8CBD-104B-AF5D-9D9AB4E5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13801695-9844-F74D-9D74-736536FD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120D4510-E8E2-894E-AE5A-3CF089529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61370526-00BB-3247-99EC-1A3F23C75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46798B14-B12E-874E-A7FF-DF14548F7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692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65F3306B-9A68-F849-905E-91AB76A11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692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729848B0-6E27-114D-AA49-CC3E2AC6E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B9DEFD84-20B6-664F-9611-E4CCF692E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1DC6A9AE-EBEE-C849-B743-71CC9FCFF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C7D74898-FFAA-6C4A-B4FC-6E9470F1A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0F3CD973-1817-C848-892B-6AED7A8D3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FC0BD49F-7FF3-3342-AEAC-96D2ACD94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64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A01D4C3C-8154-044C-98FC-88438C5D6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8B71A47A-01C0-CA4B-A72D-0CBEC7620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6F0F9AF6-3442-624C-BE75-E27C3355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9B14F820-AD5F-8340-BB01-D4BCB8E8E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FAE3AE30-4924-F34E-9C8A-5B40CB93D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36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4C2E5F52-082F-4D45-A301-A3DA55B66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36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81E40A74-152D-CF4C-A680-BD32C5BBA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F4CF5376-A219-7049-A1E8-72283BC59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1A799D79-6FCD-C541-AB9C-6AB3D1567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B16A0375-17BA-924D-B58B-F239613AC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B51C14E1-D401-F84B-9714-019AD9CD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007CEF9F-D76B-E047-935C-E1E159848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0832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F3A5DB50-8B94-4746-A0FB-3F691BDAF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511B9A1F-65CC-694B-B295-683158B2A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1998D5A1-01C5-D649-AD06-17E76B157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53076F27-AFF0-2346-A798-C85EA01F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F01EBC89-9799-144E-A3E2-B94D33238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4CE2CB59-5B22-CC4B-968C-358B9F40A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466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005C6F5A-F8F0-734D-9A2C-78C28B3C1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BFCD7F93-C1EB-FA4D-AD8C-04DBE27F2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060C2745-AF83-264C-BCEA-48A3FB39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08496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49A5B5B0-7DCA-AD41-8F0D-A3BA84371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0B57CAA8-2B25-1F4A-9D7A-92C3E709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CEBC22CE-97CA-834E-B4C0-8F226BFFB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8496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0ECBDCEA-2529-D143-8C3E-3FBCD18D9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BDB12B11-C44E-CE46-B16C-CAB3A42CD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Content Placeholder 6" descr="Man with solid fill">
                <a:extLst>
                  <a:ext uri="{FF2B5EF4-FFF2-40B4-BE49-F238E27FC236}">
                    <a16:creationId xmlns:a16="http://schemas.microsoft.com/office/drawing/2014/main" id="{66649663-BDFE-604B-81BF-5DA127C1E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Content Placeholder 6" descr="Man with solid fill">
                <a:extLst>
                  <a:ext uri="{FF2B5EF4-FFF2-40B4-BE49-F238E27FC236}">
                    <a16:creationId xmlns:a16="http://schemas.microsoft.com/office/drawing/2014/main" id="{0BE60543-E632-3749-A3BC-9C2CE19BA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Content Placeholder 6" descr="Man with solid fill">
                <a:extLst>
                  <a:ext uri="{FF2B5EF4-FFF2-40B4-BE49-F238E27FC236}">
                    <a16:creationId xmlns:a16="http://schemas.microsoft.com/office/drawing/2014/main" id="{0961F5DF-87B4-CF42-958E-69809E628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5696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Content Placeholder 6" descr="Man with solid fill">
                <a:extLst>
                  <a:ext uri="{FF2B5EF4-FFF2-40B4-BE49-F238E27FC236}">
                    <a16:creationId xmlns:a16="http://schemas.microsoft.com/office/drawing/2014/main" id="{48530EC7-4488-FE4E-B365-0F7D8CEDB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65696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45BD14A-C3C6-B844-83AE-0E48EF981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2299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7429DA7E-5F45-5B4A-BB85-A8918D9702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64259" y="-1321680"/>
                <a:ext cx="917689" cy="5658856"/>
              </a:xfrm>
              <a:prstGeom prst="bentConnector2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9914212-4DF4-BA43-BAAD-486EE8F3F29F}"/>
                  </a:ext>
                </a:extLst>
              </p:cNvPr>
              <p:cNvSpPr txBox="1"/>
              <p:nvPr/>
            </p:nvSpPr>
            <p:spPr>
              <a:xfrm>
                <a:off x="6183450" y="2303282"/>
                <a:ext cx="5173473" cy="322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9" dirty="0"/>
                  <a:t>Even though this is the best estimate based on our sample, it </a:t>
                </a:r>
                <a:r>
                  <a:rPr lang="en-US" sz="2909" b="1" dirty="0"/>
                  <a:t>may not truly capture the population.</a:t>
                </a:r>
              </a:p>
              <a:p>
                <a:endParaRPr lang="en-US" sz="2909" b="1" dirty="0"/>
              </a:p>
              <a:p>
                <a:r>
                  <a:rPr lang="en-US" sz="2909" dirty="0"/>
                  <a:t>Can we measure how well our sample captures the population?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0753F-8353-C641-BFBC-A43776532401}"/>
                  </a:ext>
                </a:extLst>
              </p:cNvPr>
              <p:cNvSpPr txBox="1"/>
              <p:nvPr/>
            </p:nvSpPr>
            <p:spPr>
              <a:xfrm>
                <a:off x="5750634" y="5680303"/>
                <a:ext cx="6039103" cy="57720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151" b="1" dirty="0"/>
                  <a:t>BUILD A SAMPLING DISTRIBUTION</a:t>
                </a:r>
              </a:p>
            </p:txBody>
          </p:sp>
          <p:pic>
            <p:nvPicPr>
              <p:cNvPr id="83" name="Content Placeholder 6" descr="Man with solid fill">
                <a:extLst>
                  <a:ext uri="{FF2B5EF4-FFF2-40B4-BE49-F238E27FC236}">
                    <a16:creationId xmlns:a16="http://schemas.microsoft.com/office/drawing/2014/main" id="{4F4FD42D-5648-5F41-9042-74527F991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1719" y="5425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13AF79-CF4F-5742-B9F1-D42276AC76E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01C3CE-6C42-DA67-842C-1FC2D87917D6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01C3CE-6C42-DA67-842C-1FC2D8791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75F4965-1A12-D991-5070-70C516E3AA7A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75F4965-1A12-D991-5070-70C516E3A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66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70B6-D96D-2923-913D-226D249B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4119F1F-9120-962C-E1A7-20ED834A1C51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2D4E99A-C741-27DC-2FE3-083B65111359}"/>
                </a:ext>
              </a:extLst>
            </p:cNvPr>
            <p:cNvGrpSpPr/>
            <p:nvPr/>
          </p:nvGrpSpPr>
          <p:grpSpPr>
            <a:xfrm>
              <a:off x="-86364" y="0"/>
              <a:ext cx="12278364" cy="6858000"/>
              <a:chOff x="-86364" y="0"/>
              <a:chExt cx="12278364" cy="6858000"/>
            </a:xfrm>
          </p:grpSpPr>
          <p:pic>
            <p:nvPicPr>
              <p:cNvPr id="2" name="Content Placeholder 6" descr="Man with solid fill">
                <a:extLst>
                  <a:ext uri="{FF2B5EF4-FFF2-40B4-BE49-F238E27FC236}">
                    <a16:creationId xmlns:a16="http://schemas.microsoft.com/office/drawing/2014/main" id="{0870EEFC-5C62-09F9-B79F-1927679B4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3" y="5427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DDFEFD-3025-8905-0E56-56EDE1ADE705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Content Placeholder 6" descr="Man with solid fill">
                <a:extLst>
                  <a:ext uri="{FF2B5EF4-FFF2-40B4-BE49-F238E27FC236}">
                    <a16:creationId xmlns:a16="http://schemas.microsoft.com/office/drawing/2014/main" id="{BFF7503E-2FBB-5C30-8E47-1963A62A0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Content Placeholder 6" descr="Man with solid fill">
                <a:extLst>
                  <a:ext uri="{FF2B5EF4-FFF2-40B4-BE49-F238E27FC236}">
                    <a16:creationId xmlns:a16="http://schemas.microsoft.com/office/drawing/2014/main" id="{D6FEA1FA-D26D-DE14-0448-1E838448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Content Placeholder 6" descr="Man with solid fill">
                <a:extLst>
                  <a:ext uri="{FF2B5EF4-FFF2-40B4-BE49-F238E27FC236}">
                    <a16:creationId xmlns:a16="http://schemas.microsoft.com/office/drawing/2014/main" id="{05B03DCB-99D2-B1A4-06C5-6532297FA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Content Placeholder 6" descr="Man with solid fill">
                <a:extLst>
                  <a:ext uri="{FF2B5EF4-FFF2-40B4-BE49-F238E27FC236}">
                    <a16:creationId xmlns:a16="http://schemas.microsoft.com/office/drawing/2014/main" id="{BE6AA864-A37F-BB23-B0E0-0034B3595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411EA9B7-54BB-9367-F7FD-9998689BB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840484FA-62AA-2B3C-8D54-950F43B3A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917C4E52-EA56-ED37-BF64-68DAE1CFC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4936F8EE-FC2E-8B77-2BDA-82C870CE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7954E7FE-A5AD-3C77-FFCE-D6542FE92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EB21297D-66F7-66BF-9ABF-48C172C4C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02083D86-223F-6CA2-A8D4-39CEE7CF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8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4A4BE625-1D91-1E34-EE4F-D02B5851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567116EA-19D7-B1FD-1939-F130A551F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1C7E55A4-9F35-DA71-2723-BA9F1D5F5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BCFFD7EA-F123-D760-0222-31D18DE1E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0D63A689-B958-8F20-330D-5EA7C62E3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03592F12-97B5-0CA0-2F12-6C00D9B4C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37B52880-9192-76CC-B79B-22F39D12D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BBFC3439-3EB0-EFD0-D280-843C9CED0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33DAD690-D01B-A88B-FC86-42086126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6DF31254-37E3-5DB2-2B72-BE136634A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9C803214-C224-C1C5-4803-5420CCCE1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0299E410-387A-0740-777A-70465B5F9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11447E4C-263B-3F79-A53C-59A710069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EA882A84-BAEB-273B-98B1-A2EAF2517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76DCF754-CA4B-5F35-2CED-5C741EC0B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68CF5078-44BA-6F31-58C9-8B9AB5AFA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D43A54EF-7483-B1BA-D3CA-4C4B65869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BF9836D8-9507-236B-50A2-8A557ABD2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AF17FBD5-534B-51EC-8EE8-22114918A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F9D8943A-772E-958B-3575-711E2921B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6E77358A-B6B2-A783-4BFD-86A6B5BDC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C38DB404-D18D-5555-C970-2F719B22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88EEAF73-209A-58EE-9327-071BC9EB2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762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8FC8B382-13A6-3C18-286F-6AEB4A249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09B9D2D1-4EEE-DA5B-CAEC-D82E944FE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EE30FDDE-CEE9-781C-4493-17082EE43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5141DF2B-A1FE-3318-2AD7-95D5B35FD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3D4D23A0-470A-51AA-D809-0335E91A1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67C63867-2097-D948-9309-1EF8819AF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16200AC6-DF58-B002-7D39-E8947E014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B1E952C3-E3C3-32D9-B9C8-58F9296E3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4283CB6E-D1AC-71F0-AA1C-1C03FE1E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DDF13711-E1B2-F4C5-C12C-91F5B9451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A74A8A11-90C6-908A-98D7-822B60F88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9D1374E6-FAB2-603B-6C41-031AB12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D0AED5E6-9870-F52F-CF53-52C020977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E2741D07-2A20-28B2-5673-F377376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F1AA04F6-00F6-1020-7D00-9A169084E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D6236124-560B-ADD5-3D56-4515EFBD4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81647A30-BB84-6C08-CE3C-6A2471B21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A33EF66F-7748-782F-401C-5D567701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AA948A58-2EA9-DA67-7452-A4A89C5D1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370766AB-0451-DE1A-EBF1-AB6B6552B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5308C26B-E375-282F-526C-58BFB2AB4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0CD501A9-13F3-8B86-6528-A78B32574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85B2CC6B-118E-F8E7-1DC2-AB023DB34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A2EB92D0-6D1C-4376-40C5-D16BC766F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1700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C74A1CE7-75D9-8382-FF20-1B986D34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67161E64-5C84-DAF5-946C-2DE9DA366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155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FDB871F6-C63F-E568-1A51-D48A938F9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6C33CF74-AE2A-DF19-5615-C8CA4AD50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55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B8F0501E-A6DA-6CA7-CB0E-1EC0B5FBA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D68F952C-4EC7-4978-37A4-059DC7086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54371320-E43A-0840-571A-517072F49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02C4EE0D-6CEA-F324-70AE-D63B5D7E8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C6B35C3B-7E97-F693-0B69-813FBB4E2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1844005A-D143-AFA8-151A-E2572E037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E0EFC9FF-4C73-B770-31EC-38FDAD2CA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727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80FCDC00-DC46-02BE-BDE8-91B5AD306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52A5145A-D5C3-48B4-FE77-3A77F87A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2733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C05094E-0CF3-5E55-1331-C09BF24AC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336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Content Placeholder 6" descr="Man with solid fill">
                <a:extLst>
                  <a:ext uri="{FF2B5EF4-FFF2-40B4-BE49-F238E27FC236}">
                    <a16:creationId xmlns:a16="http://schemas.microsoft.com/office/drawing/2014/main" id="{686B6A4B-82FC-3DDF-D1C5-A1AF73FF1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4682" y="5425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0FA733-8493-5923-1DCD-96B406337C40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516EB21-0C19-0980-61DB-8C3C9DF33822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516EB21-0C19-0980-61DB-8C3C9DF33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14D802C-6FD9-310D-8D0E-F4A895AB3B81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14D802C-6FD9-310D-8D0E-F4A895AB3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9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1ED0126-DF6A-3CAC-9471-B36680BAF286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01F4DB4-3DBD-90A7-50C8-FDCB30EC2B38}"/>
                </a:ext>
              </a:extLst>
            </p:cNvPr>
            <p:cNvGrpSpPr/>
            <p:nvPr/>
          </p:nvGrpSpPr>
          <p:grpSpPr>
            <a:xfrm>
              <a:off x="-86364" y="0"/>
              <a:ext cx="12278364" cy="6858000"/>
              <a:chOff x="-86364" y="0"/>
              <a:chExt cx="12278364" cy="6858000"/>
            </a:xfrm>
          </p:grpSpPr>
          <p:pic>
            <p:nvPicPr>
              <p:cNvPr id="2" name="Content Placeholder 6" descr="Man with solid fill">
                <a:extLst>
                  <a:ext uri="{FF2B5EF4-FFF2-40B4-BE49-F238E27FC236}">
                    <a16:creationId xmlns:a16="http://schemas.microsoft.com/office/drawing/2014/main" id="{1E9D5410-1150-E315-4F03-E73A3CA58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3" y="5427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84EC7A-1C19-BEEB-103A-4E221223089C}"/>
                  </a:ext>
                </a:extLst>
              </p:cNvPr>
              <p:cNvSpPr/>
              <p:nvPr/>
            </p:nvSpPr>
            <p:spPr>
              <a:xfrm>
                <a:off x="118871" y="525647"/>
                <a:ext cx="5469128" cy="5503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Content Placeholder 6" descr="Man with solid fill">
                <a:extLst>
                  <a:ext uri="{FF2B5EF4-FFF2-40B4-BE49-F238E27FC236}">
                    <a16:creationId xmlns:a16="http://schemas.microsoft.com/office/drawing/2014/main" id="{CA49000A-CC1E-DEC7-371D-56D9B5631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Content Placeholder 6" descr="Man with solid fill">
                <a:extLst>
                  <a:ext uri="{FF2B5EF4-FFF2-40B4-BE49-F238E27FC236}">
                    <a16:creationId xmlns:a16="http://schemas.microsoft.com/office/drawing/2014/main" id="{EB961A59-FB01-1DF1-3820-78BC9E731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Content Placeholder 6" descr="Man with solid fill">
                <a:extLst>
                  <a:ext uri="{FF2B5EF4-FFF2-40B4-BE49-F238E27FC236}">
                    <a16:creationId xmlns:a16="http://schemas.microsoft.com/office/drawing/2014/main" id="{AD22C1CA-0224-C15E-16B9-224B87143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Content Placeholder 6" descr="Man with solid fill">
                <a:extLst>
                  <a:ext uri="{FF2B5EF4-FFF2-40B4-BE49-F238E27FC236}">
                    <a16:creationId xmlns:a16="http://schemas.microsoft.com/office/drawing/2014/main" id="{AB3EFB3C-13C7-2BFB-5D57-2DC3B6164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Content Placeholder 6" descr="Man with solid fill">
                <a:extLst>
                  <a:ext uri="{FF2B5EF4-FFF2-40B4-BE49-F238E27FC236}">
                    <a16:creationId xmlns:a16="http://schemas.microsoft.com/office/drawing/2014/main" id="{D492898F-FEBD-0A3B-D02E-EF17DB5CA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86364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Content Placeholder 6" descr="Man with solid fill">
                <a:extLst>
                  <a:ext uri="{FF2B5EF4-FFF2-40B4-BE49-F238E27FC236}">
                    <a16:creationId xmlns:a16="http://schemas.microsoft.com/office/drawing/2014/main" id="{CCDD2B81-91BB-E271-5A47-B8869AFAC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Content Placeholder 6" descr="Man with solid fill">
                <a:extLst>
                  <a:ext uri="{FF2B5EF4-FFF2-40B4-BE49-F238E27FC236}">
                    <a16:creationId xmlns:a16="http://schemas.microsoft.com/office/drawing/2014/main" id="{D8B9EE52-084C-34FB-08A4-77F159477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Content Placeholder 6" descr="Man with solid fill">
                <a:extLst>
                  <a:ext uri="{FF2B5EF4-FFF2-40B4-BE49-F238E27FC236}">
                    <a16:creationId xmlns:a16="http://schemas.microsoft.com/office/drawing/2014/main" id="{FA177CF3-C784-4E15-EF13-410E82D49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Content Placeholder 6" descr="Man with solid fill">
                <a:extLst>
                  <a:ext uri="{FF2B5EF4-FFF2-40B4-BE49-F238E27FC236}">
                    <a16:creationId xmlns:a16="http://schemas.microsoft.com/office/drawing/2014/main" id="{E2177A58-BFC5-2271-607B-7A0CE9F6B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08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Content Placeholder 6" descr="Man with solid fill">
                <a:extLst>
                  <a:ext uri="{FF2B5EF4-FFF2-40B4-BE49-F238E27FC236}">
                    <a16:creationId xmlns:a16="http://schemas.microsoft.com/office/drawing/2014/main" id="{57FFEB30-4DFD-6B17-E091-A899D26B7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08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Content Placeholder 6" descr="Man with solid fill">
                <a:extLst>
                  <a:ext uri="{FF2B5EF4-FFF2-40B4-BE49-F238E27FC236}">
                    <a16:creationId xmlns:a16="http://schemas.microsoft.com/office/drawing/2014/main" id="{B00EA47F-4F61-0D5D-23C1-2725B827B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8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Content Placeholder 6" descr="Man with solid fill">
                <a:extLst>
                  <a:ext uri="{FF2B5EF4-FFF2-40B4-BE49-F238E27FC236}">
                    <a16:creationId xmlns:a16="http://schemas.microsoft.com/office/drawing/2014/main" id="{472C7D90-056B-8672-1D28-93EE6E1F1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Content Placeholder 6" descr="Man with solid fill">
                <a:extLst>
                  <a:ext uri="{FF2B5EF4-FFF2-40B4-BE49-F238E27FC236}">
                    <a16:creationId xmlns:a16="http://schemas.microsoft.com/office/drawing/2014/main" id="{102E0649-7B76-8413-EE61-10F0809B9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Content Placeholder 6" descr="Man with solid fill">
                <a:extLst>
                  <a:ext uri="{FF2B5EF4-FFF2-40B4-BE49-F238E27FC236}">
                    <a16:creationId xmlns:a16="http://schemas.microsoft.com/office/drawing/2014/main" id="{339BA8CC-8241-4C62-01D5-2473D576C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Content Placeholder 6" descr="Man with solid fill">
                <a:extLst>
                  <a:ext uri="{FF2B5EF4-FFF2-40B4-BE49-F238E27FC236}">
                    <a16:creationId xmlns:a16="http://schemas.microsoft.com/office/drawing/2014/main" id="{17393D52-B2E9-7DCB-C51E-005DE540D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Content Placeholder 6" descr="Man with solid fill">
                <a:extLst>
                  <a:ext uri="{FF2B5EF4-FFF2-40B4-BE49-F238E27FC236}">
                    <a16:creationId xmlns:a16="http://schemas.microsoft.com/office/drawing/2014/main" id="{001B6141-FC11-4506-F966-66754B194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Content Placeholder 6" descr="Man with solid fill">
                <a:extLst>
                  <a:ext uri="{FF2B5EF4-FFF2-40B4-BE49-F238E27FC236}">
                    <a16:creationId xmlns:a16="http://schemas.microsoft.com/office/drawing/2014/main" id="{AA76641D-F4F6-DB37-4205-4EC573541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80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Content Placeholder 6" descr="Man with solid fill">
                <a:extLst>
                  <a:ext uri="{FF2B5EF4-FFF2-40B4-BE49-F238E27FC236}">
                    <a16:creationId xmlns:a16="http://schemas.microsoft.com/office/drawing/2014/main" id="{0E1E09E7-57D9-DD5B-19CC-1597541EF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Content Placeholder 6" descr="Man with solid fill">
                <a:extLst>
                  <a:ext uri="{FF2B5EF4-FFF2-40B4-BE49-F238E27FC236}">
                    <a16:creationId xmlns:a16="http://schemas.microsoft.com/office/drawing/2014/main" id="{2936B7FF-FF29-8FA6-7334-42C1E46DA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Content Placeholder 6" descr="Man with solid fill">
                <a:extLst>
                  <a:ext uri="{FF2B5EF4-FFF2-40B4-BE49-F238E27FC236}">
                    <a16:creationId xmlns:a16="http://schemas.microsoft.com/office/drawing/2014/main" id="{1A220B8F-974F-D30B-7695-A9C4B1A22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Content Placeholder 6" descr="Man with solid fill">
                <a:extLst>
                  <a:ext uri="{FF2B5EF4-FFF2-40B4-BE49-F238E27FC236}">
                    <a16:creationId xmlns:a16="http://schemas.microsoft.com/office/drawing/2014/main" id="{2EC93845-88EE-594D-5BCC-F91DC8E4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Content Placeholder 6" descr="Man with solid fill">
                <a:extLst>
                  <a:ext uri="{FF2B5EF4-FFF2-40B4-BE49-F238E27FC236}">
                    <a16:creationId xmlns:a16="http://schemas.microsoft.com/office/drawing/2014/main" id="{B268E9CB-21A8-9337-FD67-6B5947F13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5236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Content Placeholder 6" descr="Man with solid fill">
                <a:extLst>
                  <a:ext uri="{FF2B5EF4-FFF2-40B4-BE49-F238E27FC236}">
                    <a16:creationId xmlns:a16="http://schemas.microsoft.com/office/drawing/2014/main" id="{70CCE07A-BFB8-2B73-19DA-E417D090C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85236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Content Placeholder 6" descr="Man with solid fill">
                <a:extLst>
                  <a:ext uri="{FF2B5EF4-FFF2-40B4-BE49-F238E27FC236}">
                    <a16:creationId xmlns:a16="http://schemas.microsoft.com/office/drawing/2014/main" id="{742B87E1-E8E7-53AF-9E5E-243BCE340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Content Placeholder 6" descr="Man with solid fill">
                <a:extLst>
                  <a:ext uri="{FF2B5EF4-FFF2-40B4-BE49-F238E27FC236}">
                    <a16:creationId xmlns:a16="http://schemas.microsoft.com/office/drawing/2014/main" id="{10A95DA3-E21A-3954-D09F-B1A04E20F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Content Placeholder 6" descr="Man with solid fill">
                <a:extLst>
                  <a:ext uri="{FF2B5EF4-FFF2-40B4-BE49-F238E27FC236}">
                    <a16:creationId xmlns:a16="http://schemas.microsoft.com/office/drawing/2014/main" id="{39DF073B-5713-849E-AB3C-2BC27A298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Content Placeholder 6" descr="Man with solid fill">
                <a:extLst>
                  <a:ext uri="{FF2B5EF4-FFF2-40B4-BE49-F238E27FC236}">
                    <a16:creationId xmlns:a16="http://schemas.microsoft.com/office/drawing/2014/main" id="{B166DA3E-F903-A651-C252-0911461BE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Content Placeholder 6" descr="Man with solid fill">
                <a:extLst>
                  <a:ext uri="{FF2B5EF4-FFF2-40B4-BE49-F238E27FC236}">
                    <a16:creationId xmlns:a16="http://schemas.microsoft.com/office/drawing/2014/main" id="{CCB0B095-25C5-D330-8E41-6DF53442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Content Placeholder 6" descr="Man with solid fill">
                <a:extLst>
                  <a:ext uri="{FF2B5EF4-FFF2-40B4-BE49-F238E27FC236}">
                    <a16:creationId xmlns:a16="http://schemas.microsoft.com/office/drawing/2014/main" id="{9A0FC6CA-DF5D-C135-8482-FB7A0C488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0753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Content Placeholder 6" descr="Man with solid fill">
                <a:extLst>
                  <a:ext uri="{FF2B5EF4-FFF2-40B4-BE49-F238E27FC236}">
                    <a16:creationId xmlns:a16="http://schemas.microsoft.com/office/drawing/2014/main" id="{BA82E2B1-DC79-C518-F319-CB42C425A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Content Placeholder 6" descr="Man with solid fill">
                <a:extLst>
                  <a:ext uri="{FF2B5EF4-FFF2-40B4-BE49-F238E27FC236}">
                    <a16:creationId xmlns:a16="http://schemas.microsoft.com/office/drawing/2014/main" id="{E466B06C-D5F7-86EA-F5B9-E6440D936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Content Placeholder 6" descr="Man with solid fill">
                <a:extLst>
                  <a:ext uri="{FF2B5EF4-FFF2-40B4-BE49-F238E27FC236}">
                    <a16:creationId xmlns:a16="http://schemas.microsoft.com/office/drawing/2014/main" id="{06727607-EE4E-EF5D-FDA0-A8AC708C2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Content Placeholder 6" descr="Man with solid fill">
                <a:extLst>
                  <a:ext uri="{FF2B5EF4-FFF2-40B4-BE49-F238E27FC236}">
                    <a16:creationId xmlns:a16="http://schemas.microsoft.com/office/drawing/2014/main" id="{B5FCA14A-8F51-14A3-7D6B-34C94E742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62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Content Placeholder 6" descr="Man with solid fill">
                <a:extLst>
                  <a:ext uri="{FF2B5EF4-FFF2-40B4-BE49-F238E27FC236}">
                    <a16:creationId xmlns:a16="http://schemas.microsoft.com/office/drawing/2014/main" id="{1AE1977A-6661-F99B-8C99-07AAAE178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762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Content Placeholder 6" descr="Man with solid fill">
                <a:extLst>
                  <a:ext uri="{FF2B5EF4-FFF2-40B4-BE49-F238E27FC236}">
                    <a16:creationId xmlns:a16="http://schemas.microsoft.com/office/drawing/2014/main" id="{B4EB07FA-ED2C-07A4-0E5B-7353C0BC9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Content Placeholder 6" descr="Man with solid fill">
                <a:extLst>
                  <a:ext uri="{FF2B5EF4-FFF2-40B4-BE49-F238E27FC236}">
                    <a16:creationId xmlns:a16="http://schemas.microsoft.com/office/drawing/2014/main" id="{EFA2508E-AE7F-09BA-C937-B40DDEE82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Content Placeholder 6" descr="Man with solid fill">
                <a:extLst>
                  <a:ext uri="{FF2B5EF4-FFF2-40B4-BE49-F238E27FC236}">
                    <a16:creationId xmlns:a16="http://schemas.microsoft.com/office/drawing/2014/main" id="{AC53A75D-176A-5FC3-EC44-85B7713F8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Content Placeholder 6" descr="Man with solid fill">
                <a:extLst>
                  <a:ext uri="{FF2B5EF4-FFF2-40B4-BE49-F238E27FC236}">
                    <a16:creationId xmlns:a16="http://schemas.microsoft.com/office/drawing/2014/main" id="{2AB6FBEF-3856-5398-5B70-100372A04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Content Placeholder 6" descr="Man with solid fill">
                <a:extLst>
                  <a:ext uri="{FF2B5EF4-FFF2-40B4-BE49-F238E27FC236}">
                    <a16:creationId xmlns:a16="http://schemas.microsoft.com/office/drawing/2014/main" id="{EAC7AF82-6FF0-A5EC-D7BF-5A6539827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Content Placeholder 6" descr="Man with solid fill">
                <a:extLst>
                  <a:ext uri="{FF2B5EF4-FFF2-40B4-BE49-F238E27FC236}">
                    <a16:creationId xmlns:a16="http://schemas.microsoft.com/office/drawing/2014/main" id="{44F2044E-798C-ECB5-B000-5DD870191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Content Placeholder 6" descr="Man with solid fill">
                <a:extLst>
                  <a:ext uri="{FF2B5EF4-FFF2-40B4-BE49-F238E27FC236}">
                    <a16:creationId xmlns:a16="http://schemas.microsoft.com/office/drawing/2014/main" id="{A354CC43-92F4-599A-D0E0-3753A6976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4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Content Placeholder 6" descr="Man with solid fill">
                <a:extLst>
                  <a:ext uri="{FF2B5EF4-FFF2-40B4-BE49-F238E27FC236}">
                    <a16:creationId xmlns:a16="http://schemas.microsoft.com/office/drawing/2014/main" id="{E29B048E-BD4C-5E7E-3E12-9E612ECC8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Content Placeholder 6" descr="Man with solid fill">
                <a:extLst>
                  <a:ext uri="{FF2B5EF4-FFF2-40B4-BE49-F238E27FC236}">
                    <a16:creationId xmlns:a16="http://schemas.microsoft.com/office/drawing/2014/main" id="{2219CE3A-B9DD-B8E4-F96B-AF31F0745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Content Placeholder 6" descr="Man with solid fill">
                <a:extLst>
                  <a:ext uri="{FF2B5EF4-FFF2-40B4-BE49-F238E27FC236}">
                    <a16:creationId xmlns:a16="http://schemas.microsoft.com/office/drawing/2014/main" id="{430D6549-8A04-94A5-85AE-397FADA43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Content Placeholder 6" descr="Man with solid fill">
                <a:extLst>
                  <a:ext uri="{FF2B5EF4-FFF2-40B4-BE49-F238E27FC236}">
                    <a16:creationId xmlns:a16="http://schemas.microsoft.com/office/drawing/2014/main" id="{6683BB27-C9ED-250A-6E2A-8E472B070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Content Placeholder 6" descr="Man with solid fill">
                <a:extLst>
                  <a:ext uri="{FF2B5EF4-FFF2-40B4-BE49-F238E27FC236}">
                    <a16:creationId xmlns:a16="http://schemas.microsoft.com/office/drawing/2014/main" id="{E49ED1A0-EF59-DB49-71B4-5F3258057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06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Content Placeholder 6" descr="Man with solid fill">
                <a:extLst>
                  <a:ext uri="{FF2B5EF4-FFF2-40B4-BE49-F238E27FC236}">
                    <a16:creationId xmlns:a16="http://schemas.microsoft.com/office/drawing/2014/main" id="{AB0D0CA1-3CEC-1BF8-7F10-4A1B04D13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06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Content Placeholder 6" descr="Man with solid fill">
                <a:extLst>
                  <a:ext uri="{FF2B5EF4-FFF2-40B4-BE49-F238E27FC236}">
                    <a16:creationId xmlns:a16="http://schemas.microsoft.com/office/drawing/2014/main" id="{4F6C93EA-32F9-D10D-4BA6-1E738DC7E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Content Placeholder 6" descr="Man with solid fill">
                <a:extLst>
                  <a:ext uri="{FF2B5EF4-FFF2-40B4-BE49-F238E27FC236}">
                    <a16:creationId xmlns:a16="http://schemas.microsoft.com/office/drawing/2014/main" id="{238DCFAC-EB99-91D3-83EF-0A88EFAD5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Content Placeholder 6" descr="Man with solid fill">
                <a:extLst>
                  <a:ext uri="{FF2B5EF4-FFF2-40B4-BE49-F238E27FC236}">
                    <a16:creationId xmlns:a16="http://schemas.microsoft.com/office/drawing/2014/main" id="{07780F6C-B1BC-D28E-2ACD-95F07BA20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7869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Content Placeholder 6" descr="Man with solid fill">
                <a:extLst>
                  <a:ext uri="{FF2B5EF4-FFF2-40B4-BE49-F238E27FC236}">
                    <a16:creationId xmlns:a16="http://schemas.microsoft.com/office/drawing/2014/main" id="{C20707EB-3EA9-ACC9-08C8-5DF2A6025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Content Placeholder 6" descr="Man with solid fill">
                <a:extLst>
                  <a:ext uri="{FF2B5EF4-FFF2-40B4-BE49-F238E27FC236}">
                    <a16:creationId xmlns:a16="http://schemas.microsoft.com/office/drawing/2014/main" id="{E7B673FE-0D4F-9F3E-8DC9-369A7F08D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Content Placeholder 6" descr="Man with solid fill">
                <a:extLst>
                  <a:ext uri="{FF2B5EF4-FFF2-40B4-BE49-F238E27FC236}">
                    <a16:creationId xmlns:a16="http://schemas.microsoft.com/office/drawing/2014/main" id="{4CB6E22E-F16E-BAF8-9F99-608655D41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7869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Content Placeholder 6" descr="Man with solid fill">
                <a:extLst>
                  <a:ext uri="{FF2B5EF4-FFF2-40B4-BE49-F238E27FC236}">
                    <a16:creationId xmlns:a16="http://schemas.microsoft.com/office/drawing/2014/main" id="{0ECC8E21-4933-0BEF-098F-1D4BA8102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42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Content Placeholder 6" descr="Man with solid fill">
                <a:extLst>
                  <a:ext uri="{FF2B5EF4-FFF2-40B4-BE49-F238E27FC236}">
                    <a16:creationId xmlns:a16="http://schemas.microsoft.com/office/drawing/2014/main" id="{404D08A5-D63F-A608-6004-47BCE6F91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14569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Content Placeholder 6" descr="Man with solid fill">
                <a:extLst>
                  <a:ext uri="{FF2B5EF4-FFF2-40B4-BE49-F238E27FC236}">
                    <a16:creationId xmlns:a16="http://schemas.microsoft.com/office/drawing/2014/main" id="{AD32FBDC-A452-9C0D-9956-C058DD66E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2371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Content Placeholder 6" descr="Man with solid fill">
                <a:extLst>
                  <a:ext uri="{FF2B5EF4-FFF2-40B4-BE49-F238E27FC236}">
                    <a16:creationId xmlns:a16="http://schemas.microsoft.com/office/drawing/2014/main" id="{739C26C8-A140-024D-E94C-91ED2B570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3285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Content Placeholder 6" descr="Man with solid fill">
                <a:extLst>
                  <a:ext uri="{FF2B5EF4-FFF2-40B4-BE49-F238E27FC236}">
                    <a16:creationId xmlns:a16="http://schemas.microsoft.com/office/drawing/2014/main" id="{ACEDB6A5-64B3-435B-D695-B8F6BC598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1700" y="42001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Content Placeholder 6" descr="Man with solid fill">
                <a:extLst>
                  <a:ext uri="{FF2B5EF4-FFF2-40B4-BE49-F238E27FC236}">
                    <a16:creationId xmlns:a16="http://schemas.microsoft.com/office/drawing/2014/main" id="{73BAE92F-870E-B5A3-D3FC-9BADA3F8F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81700" y="51145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Content Placeholder 6" descr="Man with solid fill">
                <a:extLst>
                  <a:ext uri="{FF2B5EF4-FFF2-40B4-BE49-F238E27FC236}">
                    <a16:creationId xmlns:a16="http://schemas.microsoft.com/office/drawing/2014/main" id="{0E35472C-AB38-1E1D-03B7-F3973EB56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155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Content Placeholder 6" descr="Man with solid fill">
                <a:extLst>
                  <a:ext uri="{FF2B5EF4-FFF2-40B4-BE49-F238E27FC236}">
                    <a16:creationId xmlns:a16="http://schemas.microsoft.com/office/drawing/2014/main" id="{BEBD50A2-9D78-637A-8BE9-8EB2AB000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Content Placeholder 6" descr="Man with solid fill">
                <a:extLst>
                  <a:ext uri="{FF2B5EF4-FFF2-40B4-BE49-F238E27FC236}">
                    <a16:creationId xmlns:a16="http://schemas.microsoft.com/office/drawing/2014/main" id="{F1D2BA78-2657-BE67-F6B3-ABC2FD9F4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55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Content Placeholder 6" descr="Man with solid fill">
                <a:extLst>
                  <a:ext uri="{FF2B5EF4-FFF2-40B4-BE49-F238E27FC236}">
                    <a16:creationId xmlns:a16="http://schemas.microsoft.com/office/drawing/2014/main" id="{E54A6268-1DDE-EE56-B855-01D0E422E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Content Placeholder 6" descr="Man with solid fill">
                <a:extLst>
                  <a:ext uri="{FF2B5EF4-FFF2-40B4-BE49-F238E27FC236}">
                    <a16:creationId xmlns:a16="http://schemas.microsoft.com/office/drawing/2014/main" id="{01840AC5-95CD-063C-88D1-FE41468EC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Content Placeholder 6" descr="Man with solid fill">
                <a:extLst>
                  <a:ext uri="{FF2B5EF4-FFF2-40B4-BE49-F238E27FC236}">
                    <a16:creationId xmlns:a16="http://schemas.microsoft.com/office/drawing/2014/main" id="{B7467253-C354-4732-FF32-E8ACDB819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5533" y="5097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Content Placeholder 6" descr="Man with solid fill">
                <a:extLst>
                  <a:ext uri="{FF2B5EF4-FFF2-40B4-BE49-F238E27FC236}">
                    <a16:creationId xmlns:a16="http://schemas.microsoft.com/office/drawing/2014/main" id="{8620EC80-6A47-98F4-E4C5-BC23D95B3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5256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Content Placeholder 6" descr="Man with solid fill">
                <a:extLst>
                  <a:ext uri="{FF2B5EF4-FFF2-40B4-BE49-F238E27FC236}">
                    <a16:creationId xmlns:a16="http://schemas.microsoft.com/office/drawing/2014/main" id="{2B26B8D7-CCD0-EAA7-B5E3-EDE82CD58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14400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Content Placeholder 6" descr="Man with solid fill">
                <a:extLst>
                  <a:ext uri="{FF2B5EF4-FFF2-40B4-BE49-F238E27FC236}">
                    <a16:creationId xmlns:a16="http://schemas.microsoft.com/office/drawing/2014/main" id="{DDC1B692-CE60-0DD4-64AA-415F84F5C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235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Content Placeholder 6" descr="Man with solid fill">
                <a:extLst>
                  <a:ext uri="{FF2B5EF4-FFF2-40B4-BE49-F238E27FC236}">
                    <a16:creationId xmlns:a16="http://schemas.microsoft.com/office/drawing/2014/main" id="{ADF6B7C8-119E-864C-7FF4-DD89B093E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72733" y="32688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Content Placeholder 6" descr="Man with solid fill">
                <a:extLst>
                  <a:ext uri="{FF2B5EF4-FFF2-40B4-BE49-F238E27FC236}">
                    <a16:creationId xmlns:a16="http://schemas.microsoft.com/office/drawing/2014/main" id="{07334467-8255-EA6E-6C71-24BD4521D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2733" y="4183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Content Placeholder 6" descr="Man with solid fill">
                <a:extLst>
                  <a:ext uri="{FF2B5EF4-FFF2-40B4-BE49-F238E27FC236}">
                    <a16:creationId xmlns:a16="http://schemas.microsoft.com/office/drawing/2014/main" id="{FAE2E9A0-7034-8B84-61C0-A1B2EAC2E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2733" y="50976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5819803-5584-3F53-ECB6-CFDBB915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336" y="712210"/>
                <a:ext cx="127000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D314DF0-D577-271B-3587-A449648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1880610"/>
                <a:ext cx="1270001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Content Placeholder 6" descr="Man with solid fill">
                <a:extLst>
                  <a:ext uri="{FF2B5EF4-FFF2-40B4-BE49-F238E27FC236}">
                    <a16:creationId xmlns:a16="http://schemas.microsoft.com/office/drawing/2014/main" id="{CDC03F68-3887-CF4B-3A9C-69C615EE4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4682" y="542579"/>
                <a:ext cx="914400" cy="91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93017BA-3D81-8598-38E1-BF8CD62641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57997" y="1456981"/>
                    <a:ext cx="3603244" cy="954107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rgbClr val="0070C0"/>
                        </a:solidFill>
                      </a:rPr>
                      <a:t>Sample of blue people</a:t>
                    </a:r>
                  </a:p>
                  <a:p>
                    <a:r>
                      <a:rPr lang="en-US" sz="2800" dirty="0">
                        <a:solidFill>
                          <a:srgbClr val="0070C0"/>
                        </a:solidFill>
                      </a:rPr>
                      <a:t>Mean: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a14:m>
                    <a:r>
                      <a:rPr lang="en-US" sz="2800" dirty="0">
                        <a:solidFill>
                          <a:srgbClr val="0070C0"/>
                        </a:solidFill>
                      </a:rPr>
                      <a:t>, SD: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93017BA-3D81-8598-38E1-BF8CD6264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997" y="1456981"/>
                    <a:ext cx="3603244" cy="9541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25" t="-5063" b="-13924"/>
                    </a:stretch>
                  </a:blipFill>
                  <a:ln w="381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C7DD35-A59B-5772-DB14-3F816D43528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48782B-CFFA-04DD-C64C-229D97084B6F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48782B-CFFA-04DD-C64C-229D97084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9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40D1C8F-138B-0C53-B943-040A9733578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40D1C8F-138B-0C53-B943-040A97335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10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1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4AC4DAD-8EBA-6221-88FF-825E66D3A6E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316C72D-7D67-EE80-D0FC-F4F7E138C91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1CAC37A-EB83-9441-2AAA-8CA66FBAC1E9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73DBA2C-44BE-7FAB-CA69-70BD6516A680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E3875D1C-F8A5-AD59-98B3-8751DDCCA7D8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65C1BE-CA67-D3FD-2695-9AC792C9E8B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4BABDED-DE46-5906-E91C-A257EFC9E9EA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E25BDBD6-9874-757E-010C-ECDBD7A4D4AF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B94F5728-54C5-B0FB-DD48-C4AE0F322E3E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5FBC532-92E7-02E4-A407-A180D007F7BA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Content Placeholder 6" descr="Man with solid fill">
              <a:extLst>
                <a:ext uri="{FF2B5EF4-FFF2-40B4-BE49-F238E27FC236}">
                  <a16:creationId xmlns:a16="http://schemas.microsoft.com/office/drawing/2014/main" id="{09700187-F252-C5A5-E663-DFD56FCECA52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C43A1FB-B025-1C6B-12C6-BC291B3FD20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CD99874-E9F6-46B9-BE07-91A27C391E6F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3385296F-CA3C-191D-7CA3-4B87801DE441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488871-C48F-A041-8980-52C764969E1D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6FB87FB-B7F7-C422-1AFC-0DB7136C85B5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F08B5E1D-3734-2E0B-924F-E70BE4808A91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F5FAE6-6C9F-7CE5-C265-0B386DED38FA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87ED56-082A-ABC7-854C-26ECE1733DD8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F6D353B5-1B6E-8B12-1BF7-925F5BD9469C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A17D8C93-E6B4-5A28-36E9-A475344B966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E875243A-A796-E162-66CE-E0AC547876AD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340DEBE2-0A8F-FCB5-6847-6A40709EC69F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EF54E1A5-3F7F-A381-E767-329337991F75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5EF16D2-C4D6-87ED-DE7B-B48FC9794817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3C5B0F08-17A0-C35A-482F-1C7D79B1AB0B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58AEAFD-8337-5CF1-6DD1-2E6414316489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4BAF9FF-7737-F76E-D17B-DB0E39FA854E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569979D6-1D0F-D343-AB26-725B9253E91D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1D485D1-0F04-BEB7-D140-BF3F6D3BDA8C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1F0B077F-15ED-E845-2D2A-ECCE7845EF35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AA6F4A3E-2162-6D48-DF34-3EE48AC4F814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62BC754-409F-08F2-2545-75573B39E004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5DBA6854-DE57-8641-BC96-DA7345EB491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B251C92B-ABB4-595A-6E26-9FAB6EEAB1C0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0AAD683-FFF7-3D1E-64E0-398D6EF246B8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B154A7C-1761-0A6F-5FA9-F3BA57094462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D2303378-8392-1163-FB76-20EEB8B61607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8B85B59-3E06-AD37-7B35-04407E0908EC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38F2913-464B-C105-41CB-27932D4D8F2D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CE619D1E-09F7-CA03-5159-0AB73E89B8E8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5E3F309-57B6-7116-E6D3-E159CC1545FD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8356A6A-BA87-3F8D-3B64-8C5F42878711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BC06D62D-4D5D-177E-91D0-1EB560C7890E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7FF17730-16A1-4263-7567-5CC77D5CF36B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A3FA4CF-4A61-E606-B448-BB519030442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5154B85-DCB5-CB78-FD30-8CC819264A54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570B9D9-92CE-807C-8F6F-95159E0ABB48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6E941119-E335-F2D8-AFD0-E49AF3236A3E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6369469D-4E46-8C7A-AA11-F8C2F5553F44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27BB16F-B386-E4D3-49CC-56B6A296323C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9D57BBFF-4780-C597-7696-1964E50FF73B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7B539C58-0F33-E48C-F79A-40E01D711A84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A4B9DD2-5615-7EC2-BC7E-07F5250DF313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45D12EC-3B7E-B89E-C557-583E7DD48DBD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62E603C6-A28C-56BA-A86B-DC175BC6AA7C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DC1427DE-F20E-486A-D931-DB2C7536CB2D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AC3D115-9619-F813-3D02-B1BB08A42566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04319C0A-50EE-FA39-FB27-3EF09C5E08A0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7F5945-D110-6F23-FD78-6A8438E18D62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5AF741A-60C4-CF12-27AF-16B3C59FC75E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CDAE700F-3838-FF22-117B-740E32A17AE3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03238D9-3ADC-E301-4A76-4DEFA006DEAF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6B449A65-E98C-32A6-198F-A710B647518A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B7F24C7B-7CA5-D047-D52C-8626C77C836E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D260BD7-81FC-D96C-4077-721DF1E929D5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01B4F8F-00C4-E00D-1C94-FA46F9EA2288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31B6BDBF-DB07-10DF-B517-6221A4679F5D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D4F5516-9935-F01A-E21C-623B76B6673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F8930FA-4F03-D1A7-1C6B-04717EE68F10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2A191E1D-5938-D976-E6B3-CE1CDD61B66A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54EBB71-96DD-BC71-1817-EB16A236FC60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91392D0-5A2B-B6C0-BC84-D9BF10D00DC1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4DD8F6B2-5F1E-4ADA-92E6-EBC27D041C9E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6816FB00-F7FA-40C1-076A-DB20BD890391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A8441475-2C49-5CC0-A08D-1905F72FD87F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8904DE0A-C14F-BF8D-98D0-A70C7CF30AF8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D853C1E-C130-E397-F8E3-3FCA728075AC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4A6D269-0E54-12B9-B628-C5D8755CBA18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61D96DAF-C3F5-13A5-B980-B622988DB61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6B70D93-60CB-C84F-884C-BCB557FB1381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858A642A-7E43-0EF8-29D1-247F4394E1CF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F15876BA-E135-9013-4E5E-DFFD9E1F36DB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DACF023D-9E7A-2E09-7B68-C5484FA95843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F120EBA-FDEE-231A-9009-2AD8BA2330DE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2821B15C-571E-4360-2476-5EE597563F8B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6C8C3CE-D743-B875-95F5-01FBECB533D9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0A4642A1-31D6-4E65-E7FE-9F08178F0766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17560317-7BFD-9B81-D6A5-C1960A80740D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BC17D4F3-3428-A5A3-2116-7071CE8EF3C8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FA5913E0-CFD2-B7AC-39B5-AB54E34D3327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FF6D1994-98F7-7553-816D-5058EB4D5EC0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9127EA28-17D0-36D7-FF64-34D1579DC3C6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4A920E25-3F93-AACB-101F-8A97E4321551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3BF464AE-F85A-6409-AE1E-38C89BF5DF1D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43BB57-6E94-BC4B-EEBF-D941EC1863D6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11EB0915-A922-4818-9CC3-7F6153896F99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ECAABE27-B6D0-338F-CC65-363571778243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2461178-E428-181F-7E6F-8F66BF6429FC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AAD4DF37-492B-260F-6070-1B08FD202DF5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28107085-026B-2012-BC3C-933806990745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80E7FC23-1AED-A7E1-306C-2232B1961F89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06F8DEAE-CABF-C730-E445-AFF2686746CE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0697AF4D-7A9F-298F-38BA-3726268AE5A7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5F20331-0F2F-551A-0C7E-1AFBA8025822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A5E29573-4F0C-55CD-E7E4-27E81E3F0B77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A26E2E83-3BC4-A2B7-0913-98FEC6B6D8FD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90813963-7269-8E37-DC89-77DA67D50F29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45FB2BA-8B7A-7184-12C6-94A5526E9808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FDD62F34-5E19-BED8-882D-BB8EA68F4459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74C2E494-B34A-CA4E-4601-28F382EE4DE5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039D153C-DA15-1BFB-A6CF-657E7E33AA77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D0954C8E-53E5-2315-995C-88FA6FD3D4F3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11C7FA2-185C-EEC6-BEB1-01F0A11F41D1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AC43686-A945-1319-DE38-E5DADF1D62E2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FDF2B87A-98CE-02C6-A7BF-135338EEDA5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7E3D103F-C715-7F68-2D76-0711C69F8ABD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2900B3CB-3E28-1151-1127-1C3B4BBE9222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D2D782B7-500B-0EAF-22CD-463268260726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14801A0F-B787-EFFB-436E-C689C132721B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9F1F1CEB-8AAE-DAF9-5ABD-D9F305512FDE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D9D878FE-3BFE-35C0-488B-F68EBD6E0E5D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725A562-23E4-DF0E-DEED-E63C97E42AFF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C8AB0856-39F0-C18A-02C6-CF3FBCFD6C34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A120D92F-E524-1572-1AEE-4D80F67587DD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3C4D227-3392-47FE-CD3E-863168AA8993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CC617A3A-DB61-3662-8DE5-E351A66668DB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23F31E88-251C-D3CC-7722-F6A0D39BB121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3155BA0-21B9-C10B-32B1-59A7B6832BB1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30C2ABF-D4DC-23C9-55DD-6B281F225A59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8EF9568-6F77-BE17-51C1-832675C34A56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691D5DC-9D7E-21FD-BEC7-9CD8E41889A1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D182055C-4FA3-BB87-54CD-41A068AEED61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2816ECE4-CB2A-053A-F545-4334BA4E91B9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2C721D-C24A-6CA9-2D91-F1A156A7018F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B388D64-2B24-548E-8839-9743233DE42E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CBF3C24F-4A20-26BD-D4FD-1EDEAE026D89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F6BC32DB-28FC-1A58-745D-0C2F82700CA9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7722751E-84F1-132D-5820-B7CBAE67E0E7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57AEA406-50CE-0253-A4B4-F88B7D1DFFC5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1494B51-0BD3-7D42-211B-A7CA8ED85854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BF8E4BC-E8F6-6C1D-57F9-6F072ADBAFC5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33762E84-C28B-9FF7-0506-103D4A38374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83687B6F-4B49-BD58-5E9D-E63E45F0D74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2B5FD802-40BD-FDC2-D439-5F363149E92E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182F607D-4DA2-BAED-2E35-D83EC2C3CAA3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FBDB8D5-C396-80BF-E2C2-411B097C3A3E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62F02109-07F6-44C6-077F-66C09049839E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BCEDC1B7-D737-AF29-B7F8-8F28D946E900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F2809852-EEC6-A3E9-2E89-F3C28F059DF6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DB7EE24E-AF78-F2E6-6564-6A72DF2CE664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A999D66C-BFCB-0CD7-7524-85C5CD431D5B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AEBD562-CD6D-7B10-A4F2-4B009DD346A4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2BFD26E7-EB41-8D04-CEDB-07430B8CFFD4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1BF876C-F354-815A-6B93-097C52779709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2BC0764-3B56-741A-BDA7-8F3FCB69350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4BDE476-117A-2998-65CA-654CB11E1F34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54D959C-DF8B-2714-DE8F-6D1D16EFDD50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DC162310-A731-FEC1-C87A-E68F958E4825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10F379C-0161-F60C-6467-19DF1AFDCD3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3DA8725D-8E16-74DA-516E-1832CFACF8D6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16302CF-A10C-2718-6DB7-6D30AF1D62A6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BFCA9C21-2FE9-5150-D9A3-83E8F581C8BF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F0F8042B-B65A-8F91-C83A-1143F617C27A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E53A2E0-43C1-392C-4857-E89F0FE4AD95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212C416B-51CF-DF92-E333-232620E42093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0B8A8468-79B0-1C0D-CC18-A178A02572A3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B776D01-1FD3-1F7C-6018-6F928C5745CF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55B09608-D1BA-522C-AACD-610878A2C785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27E43B1F-F731-D052-FF60-A47630D0BB8C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D3A53DE7-FC86-9D0E-6E74-EF5AE9834E6F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FB45D7F2-4323-28C8-A73E-5D767380EE7F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F1F3CE9E-6091-5F24-1F6D-CBBCD8E04E66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25A2599F-01BD-DED8-FAC5-1F0B67479018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97B106A-9308-B3AD-2D93-B080BD43C81A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0254459B-7669-C970-B064-9D9D7CC538AE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CE603019-AC0F-E849-D897-A05A6A76CA3F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446D3077-77F5-74A4-A9B8-894109926862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BC6A742A-936C-4BAF-E035-08C16396B62D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6369F81E-0FBC-66D9-B09D-25E494BA831E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ADF40D1B-C624-1E58-E013-F8A50137A829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FFF70A6E-4A1F-C64A-07ED-5196A1DE32CF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41E5003D-9D43-CDB9-2632-4354B30C5E14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68C47BE6-B939-33E9-B765-C8D449DAD156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133AB480-F62D-DE30-40A0-9C0419CDFEBE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9E3515D4-DE15-967F-C9E3-A86CCDA59CC3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2F1CA610-4BC7-5613-6078-6ADFB3796E6D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AAC872E2-70BE-460F-4E2E-1FBBC96B08B8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D27E337-7803-F789-7F7E-6CE849542F9A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E7734D46-90D7-6D92-7E47-5BF20A8A00CF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E1FA5EBF-8244-595A-D1B4-EB8CE0129CE9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D5C6F232-EBF3-40B3-DFC0-F163958E0BA4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D20C8153-A0D1-846A-E047-9FD905A37692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28273086-7556-86B0-7AA9-334F1CF0DAC8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89B1C66-49CB-389C-40EF-A20085235679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E8F449D9-78B8-29B7-619C-8E3AD49C4938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DE597F22-8787-D781-E5EA-A383CE3B26D5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216031B6-EC35-A968-EDD2-13228F87EAC9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A12AB598-4D80-38C9-3341-DA84D965EE1D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2B4892AE-53B9-0043-52BE-DD3ECAFF7DC7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BD21D30-DCDA-BCB1-C78D-FE5521F62648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E8828A1-0108-6B42-9BC5-110C4FE2EBB2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C0B31E8F-634C-3576-0E1D-F51E9C66F5D8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58D711C9-C7F3-D34C-E386-B56FAB9FAABB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D614B96E-4FED-B1AD-E3CF-346F1A582548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84AC1265-195C-6261-20D5-BF79675BDF44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21982F5A-5F8B-C49C-DDFB-C91371C71A3E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44784A9-F9F5-C84C-F06F-095191898769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42599ECD-07F9-2623-761A-5E801C2BFF1B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6557060-9F53-864D-F91D-A846CD87047B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DF06197-25C0-E7CD-C656-75243B8A67A4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229BCDC2-E45F-9655-A066-6BD7242C76AD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11FDA52D-7E05-3E44-6333-8CD9C43F2371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C4EE2078-4433-5F38-6C65-DE6F7BE4B1F3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D2E0616A-2107-6B7E-184F-B4BB5A6CC973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9426020-AC97-BFA9-06EE-CCA2BBEE4D39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45996304-012A-90D3-617A-5169B168A7C9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EEA8EF-A3A4-214C-A785-7AC9139EF46D}"/>
                </a:ext>
              </a:extLst>
            </p:cNvPr>
            <p:cNvSpPr txBox="1"/>
            <p:nvPr/>
          </p:nvSpPr>
          <p:spPr>
            <a:xfrm>
              <a:off x="6828198" y="2457565"/>
              <a:ext cx="4250267" cy="440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0070C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66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63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71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1EFDF2A8-8387-75D6-DE7F-9390F7EAE777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2585F4D-0E2E-83EF-241D-096183315FB2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03710034-16A4-DBE2-BACA-23183850EB80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039B86-C4AE-97AA-2C40-7FB7171F1E5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4261</TotalTime>
  <Words>913</Words>
  <Application>Microsoft Macintosh PowerPoint</Application>
  <PresentationFormat>Widescreen</PresentationFormat>
  <Paragraphs>181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a more concrete example with height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</dc:title>
  <dc:creator>Wakim, Nicky</dc:creator>
  <cp:lastModifiedBy>Nicky Wakim</cp:lastModifiedBy>
  <cp:revision>19</cp:revision>
  <dcterms:created xsi:type="dcterms:W3CDTF">2022-02-26T21:40:44Z</dcterms:created>
  <dcterms:modified xsi:type="dcterms:W3CDTF">2024-10-27T00:53:34Z</dcterms:modified>
</cp:coreProperties>
</file>