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507" r:id="rId2"/>
    <p:sldId id="369" r:id="rId3"/>
    <p:sldId id="257" r:id="rId4"/>
    <p:sldId id="258" r:id="rId5"/>
    <p:sldId id="510" r:id="rId6"/>
    <p:sldId id="256" r:id="rId7"/>
    <p:sldId id="878" r:id="rId8"/>
    <p:sldId id="370" r:id="rId9"/>
    <p:sldId id="336" r:id="rId10"/>
    <p:sldId id="519" r:id="rId11"/>
    <p:sldId id="338" r:id="rId12"/>
    <p:sldId id="508" r:id="rId13"/>
    <p:sldId id="511" r:id="rId14"/>
    <p:sldId id="509" r:id="rId15"/>
    <p:sldId id="920" r:id="rId16"/>
    <p:sldId id="363" r:id="rId17"/>
    <p:sldId id="362" r:id="rId18"/>
    <p:sldId id="361" r:id="rId19"/>
    <p:sldId id="520" r:id="rId20"/>
    <p:sldId id="339" r:id="rId21"/>
    <p:sldId id="921" r:id="rId22"/>
    <p:sldId id="341" r:id="rId23"/>
    <p:sldId id="513" r:id="rId24"/>
    <p:sldId id="512" r:id="rId25"/>
    <p:sldId id="364" r:id="rId26"/>
    <p:sldId id="922" r:id="rId27"/>
    <p:sldId id="342" r:id="rId28"/>
    <p:sldId id="514" r:id="rId29"/>
    <p:sldId id="521" r:id="rId30"/>
    <p:sldId id="343" r:id="rId31"/>
    <p:sldId id="365" r:id="rId32"/>
    <p:sldId id="366" r:id="rId33"/>
    <p:sldId id="516" r:id="rId34"/>
    <p:sldId id="515" r:id="rId35"/>
    <p:sldId id="344" r:id="rId36"/>
    <p:sldId id="924" r:id="rId37"/>
    <p:sldId id="345" r:id="rId38"/>
    <p:sldId id="400" r:id="rId39"/>
    <p:sldId id="367" r:id="rId40"/>
    <p:sldId id="352" r:id="rId41"/>
    <p:sldId id="923" r:id="rId42"/>
    <p:sldId id="517" r:id="rId43"/>
    <p:sldId id="518" r:id="rId44"/>
    <p:sldId id="522" r:id="rId45"/>
    <p:sldId id="50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DF6"/>
    <a:srgbClr val="F18031"/>
    <a:srgbClr val="CAE4BF"/>
    <a:srgbClr val="FCDE84"/>
    <a:srgbClr val="FBE18D"/>
    <a:srgbClr val="ACD7EC"/>
    <a:srgbClr val="B9D9EC"/>
    <a:srgbClr val="BADBAC"/>
    <a:srgbClr val="4EA627"/>
    <a:srgbClr val="F7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674"/>
  </p:normalViewPr>
  <p:slideViewPr>
    <p:cSldViewPr snapToGrid="0">
      <p:cViewPr varScale="1">
        <p:scale>
          <a:sx n="119" d="100"/>
          <a:sy n="11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Wakim" userId="63a62853-8dd4-431b-8872-ecc2181a70d8" providerId="ADAL" clId="{33A82C6C-ED43-FE40-BA11-BB9E62BF57A0}"/>
    <pc:docChg chg="undo custSel addSld delSld modSld sldOrd">
      <pc:chgData name="Nicky Wakim" userId="63a62853-8dd4-431b-8872-ecc2181a70d8" providerId="ADAL" clId="{33A82C6C-ED43-FE40-BA11-BB9E62BF57A0}" dt="2023-05-22T19:33:26.794" v="4595" actId="20577"/>
      <pc:docMkLst>
        <pc:docMk/>
      </pc:docMkLst>
      <pc:sldChg chg="modSp mod">
        <pc:chgData name="Nicky Wakim" userId="63a62853-8dd4-431b-8872-ecc2181a70d8" providerId="ADAL" clId="{33A82C6C-ED43-FE40-BA11-BB9E62BF57A0}" dt="2023-05-22T19:00:57.478" v="3978" actId="20577"/>
        <pc:sldMkLst>
          <pc:docMk/>
          <pc:sldMk cId="1246385773" sldId="257"/>
        </pc:sldMkLst>
        <pc:spChg chg="mod">
          <ac:chgData name="Nicky Wakim" userId="63a62853-8dd4-431b-8872-ecc2181a70d8" providerId="ADAL" clId="{33A82C6C-ED43-FE40-BA11-BB9E62BF57A0}" dt="2023-05-22T19:00:57.478" v="3978" actId="20577"/>
          <ac:spMkLst>
            <pc:docMk/>
            <pc:sldMk cId="1246385773" sldId="257"/>
            <ac:spMk id="3" creationId="{5D4D1490-F05A-80AB-0653-C11B1A8257E8}"/>
          </ac:spMkLst>
        </pc:spChg>
      </pc:sldChg>
      <pc:sldChg chg="modSp mod">
        <pc:chgData name="Nicky Wakim" userId="63a62853-8dd4-431b-8872-ecc2181a70d8" providerId="ADAL" clId="{33A82C6C-ED43-FE40-BA11-BB9E62BF57A0}" dt="2023-05-22T19:10:36.488" v="4533" actId="20577"/>
        <pc:sldMkLst>
          <pc:docMk/>
          <pc:sldMk cId="2723908443" sldId="336"/>
        </pc:sldMkLst>
        <pc:spChg chg="mod">
          <ac:chgData name="Nicky Wakim" userId="63a62853-8dd4-431b-8872-ecc2181a70d8" providerId="ADAL" clId="{33A82C6C-ED43-FE40-BA11-BB9E62BF57A0}" dt="2023-05-22T19:10:36.488" v="4533" actId="20577"/>
          <ac:spMkLst>
            <pc:docMk/>
            <pc:sldMk cId="2723908443" sldId="336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9:24:08.255" v="4539" actId="255"/>
        <pc:sldMkLst>
          <pc:docMk/>
          <pc:sldMk cId="1816017162" sldId="339"/>
        </pc:sldMkLst>
        <pc:spChg chg="mod">
          <ac:chgData name="Nicky Wakim" userId="63a62853-8dd4-431b-8872-ecc2181a70d8" providerId="ADAL" clId="{33A82C6C-ED43-FE40-BA11-BB9E62BF57A0}" dt="2023-05-22T19:24:08.255" v="4539" actId="255"/>
          <ac:spMkLst>
            <pc:docMk/>
            <pc:sldMk cId="1816017162" sldId="339"/>
            <ac:spMk id="3" creationId="{00000000-0000-0000-0000-000000000000}"/>
          </ac:spMkLst>
        </pc:spChg>
      </pc:sldChg>
      <pc:sldChg chg="addSp delSp modSp mod">
        <pc:chgData name="Nicky Wakim" userId="63a62853-8dd4-431b-8872-ecc2181a70d8" providerId="ADAL" clId="{33A82C6C-ED43-FE40-BA11-BB9E62BF57A0}" dt="2023-05-22T17:05:22.920" v="974" actId="1076"/>
        <pc:sldMkLst>
          <pc:docMk/>
          <pc:sldMk cId="2926135059" sldId="341"/>
        </pc:sldMkLst>
        <pc:spChg chg="mod">
          <ac:chgData name="Nicky Wakim" userId="63a62853-8dd4-431b-8872-ecc2181a70d8" providerId="ADAL" clId="{33A82C6C-ED43-FE40-BA11-BB9E62BF57A0}" dt="2023-05-22T17:00:36.359" v="934" actId="20577"/>
          <ac:spMkLst>
            <pc:docMk/>
            <pc:sldMk cId="2926135059" sldId="341"/>
            <ac:spMk id="2" creationId="{00000000-0000-0000-0000-000000000000}"/>
          </ac:spMkLst>
        </pc:spChg>
        <pc:spChg chg="del mod">
          <ac:chgData name="Nicky Wakim" userId="63a62853-8dd4-431b-8872-ecc2181a70d8" providerId="ADAL" clId="{33A82C6C-ED43-FE40-BA11-BB9E62BF57A0}" dt="2023-05-22T17:02:32.215" v="949"/>
          <ac:spMkLst>
            <pc:docMk/>
            <pc:sldMk cId="2926135059" sldId="341"/>
            <ac:spMk id="8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02:13.669" v="947" actId="478"/>
          <ac:spMkLst>
            <pc:docMk/>
            <pc:sldMk cId="2926135059" sldId="341"/>
            <ac:spMk id="9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02:12.612" v="946" actId="478"/>
          <ac:spMkLst>
            <pc:docMk/>
            <pc:sldMk cId="2926135059" sldId="341"/>
            <ac:spMk id="10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7:03:48.009" v="965" actId="478"/>
          <ac:spMkLst>
            <pc:docMk/>
            <pc:sldMk cId="2926135059" sldId="341"/>
            <ac:spMk id="16" creationId="{D28FF480-CC42-6F98-BCC9-CE35D760556D}"/>
          </ac:spMkLst>
        </pc:spChg>
        <pc:picChg chg="add del mod">
          <ac:chgData name="Nicky Wakim" userId="63a62853-8dd4-431b-8872-ecc2181a70d8" providerId="ADAL" clId="{33A82C6C-ED43-FE40-BA11-BB9E62BF57A0}" dt="2023-05-22T17:05:16.794" v="971" actId="478"/>
          <ac:picMkLst>
            <pc:docMk/>
            <pc:sldMk cId="2926135059" sldId="341"/>
            <ac:picMk id="12" creationId="{794AB25A-7806-AECF-A4B5-E7452E626112}"/>
          </ac:picMkLst>
        </pc:picChg>
        <pc:picChg chg="add del mod">
          <ac:chgData name="Nicky Wakim" userId="63a62853-8dd4-431b-8872-ecc2181a70d8" providerId="ADAL" clId="{33A82C6C-ED43-FE40-BA11-BB9E62BF57A0}" dt="2023-05-22T17:03:42.799" v="964" actId="478"/>
          <ac:picMkLst>
            <pc:docMk/>
            <pc:sldMk cId="2926135059" sldId="341"/>
            <ac:picMk id="14" creationId="{3387C1A2-EE00-A52C-1990-49BDB9309A7A}"/>
          </ac:picMkLst>
        </pc:picChg>
        <pc:picChg chg="add mod">
          <ac:chgData name="Nicky Wakim" userId="63a62853-8dd4-431b-8872-ecc2181a70d8" providerId="ADAL" clId="{33A82C6C-ED43-FE40-BA11-BB9E62BF57A0}" dt="2023-05-22T17:05:22.920" v="974" actId="1076"/>
          <ac:picMkLst>
            <pc:docMk/>
            <pc:sldMk cId="2926135059" sldId="341"/>
            <ac:picMk id="18" creationId="{D2EAB36C-0964-7725-7AEB-BF17DFDABE21}"/>
          </ac:picMkLst>
        </pc:picChg>
      </pc:sldChg>
      <pc:sldChg chg="addSp modSp mod">
        <pc:chgData name="Nicky Wakim" userId="63a62853-8dd4-431b-8872-ecc2181a70d8" providerId="ADAL" clId="{33A82C6C-ED43-FE40-BA11-BB9E62BF57A0}" dt="2023-05-22T17:51:09.701" v="1650" actId="20577"/>
        <pc:sldMkLst>
          <pc:docMk/>
          <pc:sldMk cId="121820440" sldId="342"/>
        </pc:sldMkLst>
        <pc:spChg chg="mod">
          <ac:chgData name="Nicky Wakim" userId="63a62853-8dd4-431b-8872-ecc2181a70d8" providerId="ADAL" clId="{33A82C6C-ED43-FE40-BA11-BB9E62BF57A0}" dt="2023-05-22T17:51:09.701" v="1650" actId="20577"/>
          <ac:spMkLst>
            <pc:docMk/>
            <pc:sldMk cId="121820440" sldId="342"/>
            <ac:spMk id="3" creationId="{00000000-0000-0000-0000-000000000000}"/>
          </ac:spMkLst>
        </pc:spChg>
        <pc:picChg chg="add mod modCrop">
          <ac:chgData name="Nicky Wakim" userId="63a62853-8dd4-431b-8872-ecc2181a70d8" providerId="ADAL" clId="{33A82C6C-ED43-FE40-BA11-BB9E62BF57A0}" dt="2023-05-22T17:33:20.977" v="1068" actId="732"/>
          <ac:picMkLst>
            <pc:docMk/>
            <pc:sldMk cId="121820440" sldId="342"/>
            <ac:picMk id="9" creationId="{915AA92F-BCA3-CFDE-CD94-FEF2B895047E}"/>
          </ac:picMkLst>
        </pc:picChg>
      </pc:sldChg>
      <pc:sldChg chg="modSp mod">
        <pc:chgData name="Nicky Wakim" userId="63a62853-8dd4-431b-8872-ecc2181a70d8" providerId="ADAL" clId="{33A82C6C-ED43-FE40-BA11-BB9E62BF57A0}" dt="2023-05-22T17:47:20.631" v="1271" actId="255"/>
        <pc:sldMkLst>
          <pc:docMk/>
          <pc:sldMk cId="365576295" sldId="343"/>
        </pc:sldMkLst>
        <pc:spChg chg="mod">
          <ac:chgData name="Nicky Wakim" userId="63a62853-8dd4-431b-8872-ecc2181a70d8" providerId="ADAL" clId="{33A82C6C-ED43-FE40-BA11-BB9E62BF57A0}" dt="2023-05-22T17:47:20.631" v="1271" actId="255"/>
          <ac:spMkLst>
            <pc:docMk/>
            <pc:sldMk cId="365576295" sldId="343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9:31:40.723" v="4587" actId="27636"/>
        <pc:sldMkLst>
          <pc:docMk/>
          <pc:sldMk cId="2777319550" sldId="344"/>
        </pc:sldMkLst>
        <pc:spChg chg="mod">
          <ac:chgData name="Nicky Wakim" userId="63a62853-8dd4-431b-8872-ecc2181a70d8" providerId="ADAL" clId="{33A82C6C-ED43-FE40-BA11-BB9E62BF57A0}" dt="2023-05-22T19:31:40.723" v="4587" actId="27636"/>
          <ac:spMkLst>
            <pc:docMk/>
            <pc:sldMk cId="2777319550" sldId="344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8:28:40.080" v="2407" actId="255"/>
        <pc:sldMkLst>
          <pc:docMk/>
          <pc:sldMk cId="2605796821" sldId="345"/>
        </pc:sldMkLst>
        <pc:spChg chg="mod">
          <ac:chgData name="Nicky Wakim" userId="63a62853-8dd4-431b-8872-ecc2181a70d8" providerId="ADAL" clId="{33A82C6C-ED43-FE40-BA11-BB9E62BF57A0}" dt="2023-05-22T18:28:40.080" v="2407" actId="255"/>
          <ac:spMkLst>
            <pc:docMk/>
            <pc:sldMk cId="2605796821" sldId="345"/>
            <ac:spMk id="3" creationId="{00000000-0000-0000-0000-000000000000}"/>
          </ac:spMkLst>
        </pc:spChg>
      </pc:sldChg>
      <pc:sldChg chg="del">
        <pc:chgData name="Nicky Wakim" userId="63a62853-8dd4-431b-8872-ecc2181a70d8" providerId="ADAL" clId="{33A82C6C-ED43-FE40-BA11-BB9E62BF57A0}" dt="2023-05-22T18:46:42.973" v="2848" actId="2696"/>
        <pc:sldMkLst>
          <pc:docMk/>
          <pc:sldMk cId="326563372" sldId="346"/>
        </pc:sldMkLst>
      </pc:sldChg>
      <pc:sldChg chg="del">
        <pc:chgData name="Nicky Wakim" userId="63a62853-8dd4-431b-8872-ecc2181a70d8" providerId="ADAL" clId="{33A82C6C-ED43-FE40-BA11-BB9E62BF57A0}" dt="2023-05-22T18:38:05.056" v="2686" actId="2696"/>
        <pc:sldMkLst>
          <pc:docMk/>
          <pc:sldMk cId="753378812" sldId="347"/>
        </pc:sldMkLst>
      </pc:sldChg>
      <pc:sldChg chg="modSp mod">
        <pc:chgData name="Nicky Wakim" userId="63a62853-8dd4-431b-8872-ecc2181a70d8" providerId="ADAL" clId="{33A82C6C-ED43-FE40-BA11-BB9E62BF57A0}" dt="2023-05-22T18:45:05.294" v="2748" actId="20577"/>
        <pc:sldMkLst>
          <pc:docMk/>
          <pc:sldMk cId="1076406493" sldId="352"/>
        </pc:sldMkLst>
        <pc:spChg chg="mod">
          <ac:chgData name="Nicky Wakim" userId="63a62853-8dd4-431b-8872-ecc2181a70d8" providerId="ADAL" clId="{33A82C6C-ED43-FE40-BA11-BB9E62BF57A0}" dt="2023-05-22T18:45:05.294" v="2748" actId="20577"/>
          <ac:spMkLst>
            <pc:docMk/>
            <pc:sldMk cId="1076406493" sldId="352"/>
            <ac:spMk id="3" creationId="{00000000-0000-0000-0000-000000000000}"/>
          </ac:spMkLst>
        </pc:spChg>
      </pc:sldChg>
      <pc:sldChg chg="modSp mod">
        <pc:chgData name="Nicky Wakim" userId="63a62853-8dd4-431b-8872-ecc2181a70d8" providerId="ADAL" clId="{33A82C6C-ED43-FE40-BA11-BB9E62BF57A0}" dt="2023-05-22T16:52:32.326" v="865" actId="20577"/>
        <pc:sldMkLst>
          <pc:docMk/>
          <pc:sldMk cId="4001486869" sldId="361"/>
        </pc:sldMkLst>
        <pc:spChg chg="mod">
          <ac:chgData name="Nicky Wakim" userId="63a62853-8dd4-431b-8872-ecc2181a70d8" providerId="ADAL" clId="{33A82C6C-ED43-FE40-BA11-BB9E62BF57A0}" dt="2023-05-22T16:52:32.326" v="865" actId="20577"/>
          <ac:spMkLst>
            <pc:docMk/>
            <pc:sldMk cId="4001486869" sldId="361"/>
            <ac:spMk id="3" creationId="{00000000-0000-0000-0000-000000000000}"/>
          </ac:spMkLst>
        </pc:spChg>
      </pc:sldChg>
      <pc:sldChg chg="addSp delSp modSp mod">
        <pc:chgData name="Nicky Wakim" userId="63a62853-8dd4-431b-8872-ecc2181a70d8" providerId="ADAL" clId="{33A82C6C-ED43-FE40-BA11-BB9E62BF57A0}" dt="2023-05-22T16:50:45.933" v="695" actId="20577"/>
        <pc:sldMkLst>
          <pc:docMk/>
          <pc:sldMk cId="3720503005" sldId="362"/>
        </pc:sldMkLst>
        <pc:spChg chg="mod">
          <ac:chgData name="Nicky Wakim" userId="63a62853-8dd4-431b-8872-ecc2181a70d8" providerId="ADAL" clId="{33A82C6C-ED43-FE40-BA11-BB9E62BF57A0}" dt="2023-05-22T16:35:24.886" v="289" actId="20577"/>
          <ac:spMkLst>
            <pc:docMk/>
            <pc:sldMk cId="3720503005" sldId="362"/>
            <ac:spMk id="2" creationId="{00000000-0000-0000-0000-000000000000}"/>
          </ac:spMkLst>
        </pc:spChg>
        <pc:spChg chg="mod">
          <ac:chgData name="Nicky Wakim" userId="63a62853-8dd4-431b-8872-ecc2181a70d8" providerId="ADAL" clId="{33A82C6C-ED43-FE40-BA11-BB9E62BF57A0}" dt="2023-05-22T16:50:45.933" v="695" actId="20577"/>
          <ac:spMkLst>
            <pc:docMk/>
            <pc:sldMk cId="3720503005" sldId="362"/>
            <ac:spMk id="3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6:45:01.471" v="293" actId="478"/>
          <ac:spMkLst>
            <pc:docMk/>
            <pc:sldMk cId="3720503005" sldId="362"/>
            <ac:spMk id="7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6:45:02.785" v="294" actId="478"/>
          <ac:spMkLst>
            <pc:docMk/>
            <pc:sldMk cId="3720503005" sldId="362"/>
            <ac:spMk id="10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6:45:00.304" v="292" actId="478"/>
          <ac:picMkLst>
            <pc:docMk/>
            <pc:sldMk cId="3720503005" sldId="362"/>
            <ac:picMk id="6" creationId="{00000000-0000-0000-0000-000000000000}"/>
          </ac:picMkLst>
        </pc:picChg>
        <pc:picChg chg="add mod">
          <ac:chgData name="Nicky Wakim" userId="63a62853-8dd4-431b-8872-ecc2181a70d8" providerId="ADAL" clId="{33A82C6C-ED43-FE40-BA11-BB9E62BF57A0}" dt="2023-05-22T16:47:40.764" v="430" actId="1076"/>
          <ac:picMkLst>
            <pc:docMk/>
            <pc:sldMk cId="3720503005" sldId="362"/>
            <ac:picMk id="13" creationId="{670F794D-8408-1C90-AF0D-FA127F70E059}"/>
          </ac:picMkLst>
        </pc:picChg>
        <pc:cxnChg chg="del">
          <ac:chgData name="Nicky Wakim" userId="63a62853-8dd4-431b-8872-ecc2181a70d8" providerId="ADAL" clId="{33A82C6C-ED43-FE40-BA11-BB9E62BF57A0}" dt="2023-05-22T16:45:04.032" v="295" actId="478"/>
          <ac:cxnSpMkLst>
            <pc:docMk/>
            <pc:sldMk cId="3720503005" sldId="362"/>
            <ac:cxnSpMk id="9" creationId="{00000000-0000-0000-0000-000000000000}"/>
          </ac:cxnSpMkLst>
        </pc:cxnChg>
      </pc:sldChg>
      <pc:sldChg chg="addSp delSp modSp mod ord">
        <pc:chgData name="Nicky Wakim" userId="63a62853-8dd4-431b-8872-ecc2181a70d8" providerId="ADAL" clId="{33A82C6C-ED43-FE40-BA11-BB9E62BF57A0}" dt="2023-05-22T16:50:32.099" v="694" actId="1076"/>
        <pc:sldMkLst>
          <pc:docMk/>
          <pc:sldMk cId="2160291055" sldId="363"/>
        </pc:sldMkLst>
        <pc:spChg chg="mod">
          <ac:chgData name="Nicky Wakim" userId="63a62853-8dd4-431b-8872-ecc2181a70d8" providerId="ADAL" clId="{33A82C6C-ED43-FE40-BA11-BB9E62BF57A0}" dt="2023-05-22T16:48:55.677" v="453" actId="20577"/>
          <ac:spMkLst>
            <pc:docMk/>
            <pc:sldMk cId="2160291055" sldId="363"/>
            <ac:spMk id="2" creationId="{00000000-0000-0000-0000-000000000000}"/>
          </ac:spMkLst>
        </pc:spChg>
        <pc:spChg chg="mod">
          <ac:chgData name="Nicky Wakim" userId="63a62853-8dd4-431b-8872-ecc2181a70d8" providerId="ADAL" clId="{33A82C6C-ED43-FE40-BA11-BB9E62BF57A0}" dt="2023-05-22T16:50:23.884" v="693" actId="20577"/>
          <ac:spMkLst>
            <pc:docMk/>
            <pc:sldMk cId="2160291055" sldId="363"/>
            <ac:spMk id="3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6:48:11.935" v="434" actId="478"/>
          <ac:spMkLst>
            <pc:docMk/>
            <pc:sldMk cId="2160291055" sldId="363"/>
            <ac:spMk id="8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6:48:10.815" v="433" actId="478"/>
          <ac:picMkLst>
            <pc:docMk/>
            <pc:sldMk cId="2160291055" sldId="363"/>
            <ac:picMk id="7" creationId="{00000000-0000-0000-0000-000000000000}"/>
          </ac:picMkLst>
        </pc:picChg>
        <pc:picChg chg="add mod">
          <ac:chgData name="Nicky Wakim" userId="63a62853-8dd4-431b-8872-ecc2181a70d8" providerId="ADAL" clId="{33A82C6C-ED43-FE40-BA11-BB9E62BF57A0}" dt="2023-05-22T16:50:32.099" v="694" actId="1076"/>
          <ac:picMkLst>
            <pc:docMk/>
            <pc:sldMk cId="2160291055" sldId="363"/>
            <ac:picMk id="11" creationId="{D3EA09C9-A2E3-E70A-5BC6-605060527A3F}"/>
          </ac:picMkLst>
        </pc:picChg>
      </pc:sldChg>
      <pc:sldChg chg="modSp mod">
        <pc:chgData name="Nicky Wakim" userId="63a62853-8dd4-431b-8872-ecc2181a70d8" providerId="ADAL" clId="{33A82C6C-ED43-FE40-BA11-BB9E62BF57A0}" dt="2023-05-22T17:49:14.180" v="1553" actId="20577"/>
        <pc:sldMkLst>
          <pc:docMk/>
          <pc:sldMk cId="3244034976" sldId="364"/>
        </pc:sldMkLst>
        <pc:spChg chg="mod">
          <ac:chgData name="Nicky Wakim" userId="63a62853-8dd4-431b-8872-ecc2181a70d8" providerId="ADAL" clId="{33A82C6C-ED43-FE40-BA11-BB9E62BF57A0}" dt="2023-05-22T17:49:14.180" v="1553" actId="20577"/>
          <ac:spMkLst>
            <pc:docMk/>
            <pc:sldMk cId="3244034976" sldId="364"/>
            <ac:spMk id="3" creationId="{00000000-0000-0000-0000-000000000000}"/>
          </ac:spMkLst>
        </pc:spChg>
      </pc:sldChg>
      <pc:sldChg chg="addSp delSp modSp mod">
        <pc:chgData name="Nicky Wakim" userId="63a62853-8dd4-431b-8872-ecc2181a70d8" providerId="ADAL" clId="{33A82C6C-ED43-FE40-BA11-BB9E62BF57A0}" dt="2023-05-22T17:54:57.071" v="1665" actId="1076"/>
        <pc:sldMkLst>
          <pc:docMk/>
          <pc:sldMk cId="402304396" sldId="365"/>
        </pc:sldMkLst>
        <pc:spChg chg="mod">
          <ac:chgData name="Nicky Wakim" userId="63a62853-8dd4-431b-8872-ecc2181a70d8" providerId="ADAL" clId="{33A82C6C-ED43-FE40-BA11-BB9E62BF57A0}" dt="2023-05-22T17:54:46.227" v="1662" actId="255"/>
          <ac:spMkLst>
            <pc:docMk/>
            <pc:sldMk cId="402304396" sldId="365"/>
            <ac:spMk id="3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7:54:17.830" v="1655" actId="478"/>
          <ac:picMkLst>
            <pc:docMk/>
            <pc:sldMk cId="402304396" sldId="365"/>
            <ac:picMk id="5" creationId="{00000000-0000-0000-0000-000000000000}"/>
          </ac:picMkLst>
        </pc:picChg>
        <pc:picChg chg="add mod">
          <ac:chgData name="Nicky Wakim" userId="63a62853-8dd4-431b-8872-ecc2181a70d8" providerId="ADAL" clId="{33A82C6C-ED43-FE40-BA11-BB9E62BF57A0}" dt="2023-05-22T17:54:57.071" v="1665" actId="1076"/>
          <ac:picMkLst>
            <pc:docMk/>
            <pc:sldMk cId="402304396" sldId="365"/>
            <ac:picMk id="10" creationId="{060A2D6C-8BAB-6AB9-4AD1-32878847D440}"/>
          </ac:picMkLst>
        </pc:picChg>
      </pc:sldChg>
      <pc:sldChg chg="addSp delSp modSp mod">
        <pc:chgData name="Nicky Wakim" userId="63a62853-8dd4-431b-8872-ecc2181a70d8" providerId="ADAL" clId="{33A82C6C-ED43-FE40-BA11-BB9E62BF57A0}" dt="2023-05-22T18:01:53.101" v="1927" actId="478"/>
        <pc:sldMkLst>
          <pc:docMk/>
          <pc:sldMk cId="1848623804" sldId="366"/>
        </pc:sldMkLst>
        <pc:spChg chg="mod">
          <ac:chgData name="Nicky Wakim" userId="63a62853-8dd4-431b-8872-ecc2181a70d8" providerId="ADAL" clId="{33A82C6C-ED43-FE40-BA11-BB9E62BF57A0}" dt="2023-05-22T18:01:20.361" v="1917" actId="14100"/>
          <ac:spMkLst>
            <pc:docMk/>
            <pc:sldMk cId="1848623804" sldId="366"/>
            <ac:spMk id="3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8:17.224" v="1712" actId="478"/>
          <ac:spMkLst>
            <pc:docMk/>
            <pc:sldMk cId="1848623804" sldId="366"/>
            <ac:spMk id="12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7:58.793" v="1709" actId="478"/>
          <ac:spMkLst>
            <pc:docMk/>
            <pc:sldMk cId="1848623804" sldId="366"/>
            <ac:spMk id="15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8:01:46.749" v="1924" actId="478"/>
          <ac:spMkLst>
            <pc:docMk/>
            <pc:sldMk cId="1848623804" sldId="366"/>
            <ac:spMk id="16" creationId="{37FE0A29-51B1-5B34-8A1F-C81C62E612D2}"/>
          </ac:spMkLst>
        </pc:spChg>
        <pc:spChg chg="del">
          <ac:chgData name="Nicky Wakim" userId="63a62853-8dd4-431b-8872-ecc2181a70d8" providerId="ADAL" clId="{33A82C6C-ED43-FE40-BA11-BB9E62BF57A0}" dt="2023-05-22T17:57:51.322" v="1703" actId="478"/>
          <ac:spMkLst>
            <pc:docMk/>
            <pc:sldMk cId="1848623804" sldId="366"/>
            <ac:spMk id="18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7:57.480" v="1708" actId="478"/>
          <ac:spMkLst>
            <pc:docMk/>
            <pc:sldMk cId="1848623804" sldId="366"/>
            <ac:spMk id="19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8:01:48.164" v="1925" actId="478"/>
          <ac:spMkLst>
            <pc:docMk/>
            <pc:sldMk cId="1848623804" sldId="366"/>
            <ac:spMk id="20" creationId="{A6DC856B-C2B6-A88E-804F-5F40876246D2}"/>
          </ac:spMkLst>
        </pc:spChg>
        <pc:spChg chg="del">
          <ac:chgData name="Nicky Wakim" userId="63a62853-8dd4-431b-8872-ecc2181a70d8" providerId="ADAL" clId="{33A82C6C-ED43-FE40-BA11-BB9E62BF57A0}" dt="2023-05-22T17:57:53.640" v="1706" actId="478"/>
          <ac:spMkLst>
            <pc:docMk/>
            <pc:sldMk cId="1848623804" sldId="366"/>
            <ac:spMk id="22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7:57:54.956" v="1707" actId="478"/>
          <ac:spMkLst>
            <pc:docMk/>
            <pc:sldMk cId="1848623804" sldId="366"/>
            <ac:spMk id="23" creationId="{00000000-0000-0000-0000-000000000000}"/>
          </ac:spMkLst>
        </pc:spChg>
        <pc:spChg chg="add del mod">
          <ac:chgData name="Nicky Wakim" userId="63a62853-8dd4-431b-8872-ecc2181a70d8" providerId="ADAL" clId="{33A82C6C-ED43-FE40-BA11-BB9E62BF57A0}" dt="2023-05-22T18:01:49.899" v="1926" actId="478"/>
          <ac:spMkLst>
            <pc:docMk/>
            <pc:sldMk cId="1848623804" sldId="366"/>
            <ac:spMk id="24" creationId="{EEDD44E8-6F23-0FD1-B1BC-E3DB23BE7DFF}"/>
          </ac:spMkLst>
        </pc:spChg>
        <pc:spChg chg="add del mod topLvl">
          <ac:chgData name="Nicky Wakim" userId="63a62853-8dd4-431b-8872-ecc2181a70d8" providerId="ADAL" clId="{33A82C6C-ED43-FE40-BA11-BB9E62BF57A0}" dt="2023-05-22T18:01:53.101" v="1927" actId="478"/>
          <ac:spMkLst>
            <pc:docMk/>
            <pc:sldMk cId="1848623804" sldId="366"/>
            <ac:spMk id="26" creationId="{33367014-13C2-CFA2-ED4F-BB1D8830585D}"/>
          </ac:spMkLst>
        </pc:spChg>
        <pc:spChg chg="add del mod">
          <ac:chgData name="Nicky Wakim" userId="63a62853-8dd4-431b-8872-ecc2181a70d8" providerId="ADAL" clId="{33A82C6C-ED43-FE40-BA11-BB9E62BF57A0}" dt="2023-05-22T18:01:32.062" v="1920" actId="478"/>
          <ac:spMkLst>
            <pc:docMk/>
            <pc:sldMk cId="1848623804" sldId="366"/>
            <ac:spMk id="28" creationId="{E6C9212C-473D-9449-D561-96F3D8880B5B}"/>
          </ac:spMkLst>
        </pc:spChg>
        <pc:spChg chg="add del mod">
          <ac:chgData name="Nicky Wakim" userId="63a62853-8dd4-431b-8872-ecc2181a70d8" providerId="ADAL" clId="{33A82C6C-ED43-FE40-BA11-BB9E62BF57A0}" dt="2023-05-22T18:01:34.516" v="1921" actId="478"/>
          <ac:spMkLst>
            <pc:docMk/>
            <pc:sldMk cId="1848623804" sldId="366"/>
            <ac:spMk id="29" creationId="{9DCB2D41-2E80-3B94-750B-DCC6F5A5589B}"/>
          </ac:spMkLst>
        </pc:spChg>
        <pc:spChg chg="add del mod">
          <ac:chgData name="Nicky Wakim" userId="63a62853-8dd4-431b-8872-ecc2181a70d8" providerId="ADAL" clId="{33A82C6C-ED43-FE40-BA11-BB9E62BF57A0}" dt="2023-05-22T18:01:36.276" v="1922" actId="478"/>
          <ac:spMkLst>
            <pc:docMk/>
            <pc:sldMk cId="1848623804" sldId="366"/>
            <ac:spMk id="30" creationId="{881F1416-5DCB-F5B2-EE91-B1078F0F33AA}"/>
          </ac:spMkLst>
        </pc:spChg>
        <pc:spChg chg="add del mod topLvl">
          <ac:chgData name="Nicky Wakim" userId="63a62853-8dd4-431b-8872-ecc2181a70d8" providerId="ADAL" clId="{33A82C6C-ED43-FE40-BA11-BB9E62BF57A0}" dt="2023-05-22T18:01:37.899" v="1923" actId="478"/>
          <ac:spMkLst>
            <pc:docMk/>
            <pc:sldMk cId="1848623804" sldId="366"/>
            <ac:spMk id="31" creationId="{27D3435F-6757-3835-A94F-0F7CFA9752BA}"/>
          </ac:spMkLst>
        </pc:spChg>
        <pc:grpChg chg="add del mod topLvl">
          <ac:chgData name="Nicky Wakim" userId="63a62853-8dd4-431b-8872-ecc2181a70d8" providerId="ADAL" clId="{33A82C6C-ED43-FE40-BA11-BB9E62BF57A0}" dt="2023-05-22T18:01:53.101" v="1927" actId="478"/>
          <ac:grpSpMkLst>
            <pc:docMk/>
            <pc:sldMk cId="1848623804" sldId="366"/>
            <ac:grpSpMk id="27" creationId="{4E1BF410-4244-274F-AD9F-A22FB5519AA9}"/>
          </ac:grpSpMkLst>
        </pc:grpChg>
        <pc:grpChg chg="add del mod">
          <ac:chgData name="Nicky Wakim" userId="63a62853-8dd4-431b-8872-ecc2181a70d8" providerId="ADAL" clId="{33A82C6C-ED43-FE40-BA11-BB9E62BF57A0}" dt="2023-05-22T18:01:37.899" v="1923" actId="478"/>
          <ac:grpSpMkLst>
            <pc:docMk/>
            <pc:sldMk cId="1848623804" sldId="366"/>
            <ac:grpSpMk id="32" creationId="{D98F48B5-6B47-485F-F10F-F5CD2DC10B95}"/>
          </ac:grpSpMkLst>
        </pc:grpChg>
        <pc:picChg chg="del">
          <ac:chgData name="Nicky Wakim" userId="63a62853-8dd4-431b-8872-ecc2181a70d8" providerId="ADAL" clId="{33A82C6C-ED43-FE40-BA11-BB9E62BF57A0}" dt="2023-05-22T17:57:46.770" v="1698" actId="478"/>
          <ac:picMkLst>
            <pc:docMk/>
            <pc:sldMk cId="1848623804" sldId="366"/>
            <ac:picMk id="5" creationId="{00000000-0000-0000-0000-000000000000}"/>
          </ac:picMkLst>
        </pc:picChg>
        <pc:picChg chg="add mod topLvl">
          <ac:chgData name="Nicky Wakim" userId="63a62853-8dd4-431b-8872-ecc2181a70d8" providerId="ADAL" clId="{33A82C6C-ED43-FE40-BA11-BB9E62BF57A0}" dt="2023-05-22T18:01:53.101" v="1927" actId="478"/>
          <ac:picMkLst>
            <pc:docMk/>
            <pc:sldMk cId="1848623804" sldId="366"/>
            <ac:picMk id="14" creationId="{74A70ABA-6AD5-5BA6-3474-20C858503C2D}"/>
          </ac:picMkLst>
        </pc:picChg>
        <pc:cxnChg chg="del">
          <ac:chgData name="Nicky Wakim" userId="63a62853-8dd4-431b-8872-ecc2181a70d8" providerId="ADAL" clId="{33A82C6C-ED43-FE40-BA11-BB9E62BF57A0}" dt="2023-05-22T17:57:47.965" v="1699" actId="478"/>
          <ac:cxnSpMkLst>
            <pc:docMk/>
            <pc:sldMk cId="1848623804" sldId="366"/>
            <ac:cxnSpMk id="7" creationId="{00000000-0000-0000-0000-000000000000}"/>
          </ac:cxnSpMkLst>
        </pc:cxnChg>
        <pc:cxnChg chg="del">
          <ac:chgData name="Nicky Wakim" userId="63a62853-8dd4-431b-8872-ecc2181a70d8" providerId="ADAL" clId="{33A82C6C-ED43-FE40-BA11-BB9E62BF57A0}" dt="2023-05-22T17:57:49.613" v="1701" actId="478"/>
          <ac:cxnSpMkLst>
            <pc:docMk/>
            <pc:sldMk cId="1848623804" sldId="366"/>
            <ac:cxnSpMk id="9" creationId="{00000000-0000-0000-0000-000000000000}"/>
          </ac:cxnSpMkLst>
        </pc:cxnChg>
        <pc:cxnChg chg="del">
          <ac:chgData name="Nicky Wakim" userId="63a62853-8dd4-431b-8872-ecc2181a70d8" providerId="ADAL" clId="{33A82C6C-ED43-FE40-BA11-BB9E62BF57A0}" dt="2023-05-22T17:57:52.159" v="1704" actId="478"/>
          <ac:cxnSpMkLst>
            <pc:docMk/>
            <pc:sldMk cId="1848623804" sldId="366"/>
            <ac:cxnSpMk id="11" creationId="{00000000-0000-0000-0000-000000000000}"/>
          </ac:cxnSpMkLst>
        </pc:cxnChg>
        <pc:cxnChg chg="del">
          <ac:chgData name="Nicky Wakim" userId="63a62853-8dd4-431b-8872-ecc2181a70d8" providerId="ADAL" clId="{33A82C6C-ED43-FE40-BA11-BB9E62BF57A0}" dt="2023-05-22T17:57:48.541" v="1700" actId="478"/>
          <ac:cxnSpMkLst>
            <pc:docMk/>
            <pc:sldMk cId="1848623804" sldId="366"/>
            <ac:cxnSpMk id="17" creationId="{00000000-0000-0000-0000-000000000000}"/>
          </ac:cxnSpMkLst>
        </pc:cxnChg>
        <pc:cxnChg chg="del mod">
          <ac:chgData name="Nicky Wakim" userId="63a62853-8dd4-431b-8872-ecc2181a70d8" providerId="ADAL" clId="{33A82C6C-ED43-FE40-BA11-BB9E62BF57A0}" dt="2023-05-22T17:57:50.553" v="1702" actId="478"/>
          <ac:cxnSpMkLst>
            <pc:docMk/>
            <pc:sldMk cId="1848623804" sldId="366"/>
            <ac:cxnSpMk id="21" creationId="{00000000-0000-0000-0000-000000000000}"/>
          </ac:cxnSpMkLst>
        </pc:cxnChg>
        <pc:cxnChg chg="del mod">
          <ac:chgData name="Nicky Wakim" userId="63a62853-8dd4-431b-8872-ecc2181a70d8" providerId="ADAL" clId="{33A82C6C-ED43-FE40-BA11-BB9E62BF57A0}" dt="2023-05-22T17:57:53.175" v="1705" actId="478"/>
          <ac:cxnSpMkLst>
            <pc:docMk/>
            <pc:sldMk cId="1848623804" sldId="366"/>
            <ac:cxnSpMk id="25" creationId="{00000000-0000-0000-0000-000000000000}"/>
          </ac:cxnSpMkLst>
        </pc:cxnChg>
      </pc:sldChg>
      <pc:sldChg chg="addSp delSp modSp mod ord">
        <pc:chgData name="Nicky Wakim" userId="63a62853-8dd4-431b-8872-ecc2181a70d8" providerId="ADAL" clId="{33A82C6C-ED43-FE40-BA11-BB9E62BF57A0}" dt="2023-05-22T18:36:23.781" v="2684" actId="14100"/>
        <pc:sldMkLst>
          <pc:docMk/>
          <pc:sldMk cId="989892851" sldId="367"/>
        </pc:sldMkLst>
        <pc:spChg chg="mod">
          <ac:chgData name="Nicky Wakim" userId="63a62853-8dd4-431b-8872-ecc2181a70d8" providerId="ADAL" clId="{33A82C6C-ED43-FE40-BA11-BB9E62BF57A0}" dt="2023-05-22T18:32:00.753" v="2448" actId="20577"/>
          <ac:spMkLst>
            <pc:docMk/>
            <pc:sldMk cId="989892851" sldId="367"/>
            <ac:spMk id="2" creationId="{00000000-0000-0000-0000-000000000000}"/>
          </ac:spMkLst>
        </pc:spChg>
        <pc:spChg chg="del">
          <ac:chgData name="Nicky Wakim" userId="63a62853-8dd4-431b-8872-ecc2181a70d8" providerId="ADAL" clId="{33A82C6C-ED43-FE40-BA11-BB9E62BF57A0}" dt="2023-05-22T18:31:37.088" v="2409" actId="478"/>
          <ac:spMkLst>
            <pc:docMk/>
            <pc:sldMk cId="989892851" sldId="367"/>
            <ac:spMk id="3" creationId="{EA2914F6-72B4-B94E-A64E-D8F3CAE268B1}"/>
          </ac:spMkLst>
        </pc:spChg>
        <pc:spChg chg="del">
          <ac:chgData name="Nicky Wakim" userId="63a62853-8dd4-431b-8872-ecc2181a70d8" providerId="ADAL" clId="{33A82C6C-ED43-FE40-BA11-BB9E62BF57A0}" dt="2023-05-22T18:31:34.568" v="2408"/>
          <ac:spMkLst>
            <pc:docMk/>
            <pc:sldMk cId="989892851" sldId="367"/>
            <ac:spMk id="5" creationId="{92AF6F8F-6242-17C9-AC66-22DC2B0B7738}"/>
          </ac:spMkLst>
        </pc:spChg>
        <pc:spChg chg="add mod">
          <ac:chgData name="Nicky Wakim" userId="63a62853-8dd4-431b-8872-ecc2181a70d8" providerId="ADAL" clId="{33A82C6C-ED43-FE40-BA11-BB9E62BF57A0}" dt="2023-05-22T18:35:29.988" v="2676" actId="1582"/>
          <ac:spMkLst>
            <pc:docMk/>
            <pc:sldMk cId="989892851" sldId="367"/>
            <ac:spMk id="11" creationId="{55EE463C-AD16-7674-AD74-9588CAA1799A}"/>
          </ac:spMkLst>
        </pc:spChg>
        <pc:spChg chg="add mod">
          <ac:chgData name="Nicky Wakim" userId="63a62853-8dd4-431b-8872-ecc2181a70d8" providerId="ADAL" clId="{33A82C6C-ED43-FE40-BA11-BB9E62BF57A0}" dt="2023-05-22T18:36:23.781" v="2684" actId="14100"/>
          <ac:spMkLst>
            <pc:docMk/>
            <pc:sldMk cId="989892851" sldId="367"/>
            <ac:spMk id="12" creationId="{02727C0A-E1DB-0A22-DF36-BC178E567A60}"/>
          </ac:spMkLst>
        </pc:spChg>
        <pc:spChg chg="add mod">
          <ac:chgData name="Nicky Wakim" userId="63a62853-8dd4-431b-8872-ecc2181a70d8" providerId="ADAL" clId="{33A82C6C-ED43-FE40-BA11-BB9E62BF57A0}" dt="2023-05-22T18:35:41.953" v="2682" actId="14100"/>
          <ac:spMkLst>
            <pc:docMk/>
            <pc:sldMk cId="989892851" sldId="367"/>
            <ac:spMk id="13" creationId="{35C99951-06CB-B750-C1AE-761641D38F64}"/>
          </ac:spMkLst>
        </pc:spChg>
        <pc:picChg chg="add mod">
          <ac:chgData name="Nicky Wakim" userId="63a62853-8dd4-431b-8872-ecc2181a70d8" providerId="ADAL" clId="{33A82C6C-ED43-FE40-BA11-BB9E62BF57A0}" dt="2023-05-22T18:32:07.699" v="2450" actId="14100"/>
          <ac:picMkLst>
            <pc:docMk/>
            <pc:sldMk cId="989892851" sldId="367"/>
            <ac:picMk id="10" creationId="{C020087E-6AA4-E8BA-5E6E-963347B7D0E1}"/>
          </ac:picMkLst>
        </pc:picChg>
      </pc:sldChg>
      <pc:sldChg chg="del ord">
        <pc:chgData name="Nicky Wakim" userId="63a62853-8dd4-431b-8872-ecc2181a70d8" providerId="ADAL" clId="{33A82C6C-ED43-FE40-BA11-BB9E62BF57A0}" dt="2023-05-22T18:38:05.672" v="2687" actId="2696"/>
        <pc:sldMkLst>
          <pc:docMk/>
          <pc:sldMk cId="2084944724" sldId="368"/>
        </pc:sldMkLst>
      </pc:sldChg>
      <pc:sldChg chg="addSp delSp modSp mod">
        <pc:chgData name="Nicky Wakim" userId="63a62853-8dd4-431b-8872-ecc2181a70d8" providerId="ADAL" clId="{33A82C6C-ED43-FE40-BA11-BB9E62BF57A0}" dt="2023-05-22T18:59:47.070" v="3858" actId="14100"/>
        <pc:sldMkLst>
          <pc:docMk/>
          <pc:sldMk cId="3517415141" sldId="369"/>
        </pc:sldMkLst>
        <pc:spChg chg="mod">
          <ac:chgData name="Nicky Wakim" userId="63a62853-8dd4-431b-8872-ecc2181a70d8" providerId="ADAL" clId="{33A82C6C-ED43-FE40-BA11-BB9E62BF57A0}" dt="2023-05-22T18:56:22.054" v="3774" actId="20577"/>
          <ac:spMkLst>
            <pc:docMk/>
            <pc:sldMk cId="3517415141" sldId="369"/>
            <ac:spMk id="3" creationId="{BD2102C9-A0FF-4100-B91B-4ABE314EF3F5}"/>
          </ac:spMkLst>
        </pc:spChg>
        <pc:spChg chg="add del">
          <ac:chgData name="Nicky Wakim" userId="63a62853-8dd4-431b-8872-ecc2181a70d8" providerId="ADAL" clId="{33A82C6C-ED43-FE40-BA11-BB9E62BF57A0}" dt="2023-05-22T18:56:42.205" v="3779" actId="478"/>
          <ac:spMkLst>
            <pc:docMk/>
            <pc:sldMk cId="3517415141" sldId="369"/>
            <ac:spMk id="7" creationId="{6589DF13-78CB-BAD0-4F6B-25FBE2F21227}"/>
          </ac:spMkLst>
        </pc:spChg>
        <pc:spChg chg="add mod">
          <ac:chgData name="Nicky Wakim" userId="63a62853-8dd4-431b-8872-ecc2181a70d8" providerId="ADAL" clId="{33A82C6C-ED43-FE40-BA11-BB9E62BF57A0}" dt="2023-05-22T18:57:00.620" v="3785" actId="1076"/>
          <ac:spMkLst>
            <pc:docMk/>
            <pc:sldMk cId="3517415141" sldId="369"/>
            <ac:spMk id="8" creationId="{A40AAC6F-E739-23B7-C6AC-D09B8217D46D}"/>
          </ac:spMkLst>
        </pc:spChg>
        <pc:spChg chg="add mod">
          <ac:chgData name="Nicky Wakim" userId="63a62853-8dd4-431b-8872-ecc2181a70d8" providerId="ADAL" clId="{33A82C6C-ED43-FE40-BA11-BB9E62BF57A0}" dt="2023-05-22T18:57:05.167" v="3787" actId="1076"/>
          <ac:spMkLst>
            <pc:docMk/>
            <pc:sldMk cId="3517415141" sldId="369"/>
            <ac:spMk id="9" creationId="{1AB86E69-D8FD-2461-A6DF-3CDB9437C112}"/>
          </ac:spMkLst>
        </pc:spChg>
        <pc:spChg chg="add mod">
          <ac:chgData name="Nicky Wakim" userId="63a62853-8dd4-431b-8872-ecc2181a70d8" providerId="ADAL" clId="{33A82C6C-ED43-FE40-BA11-BB9E62BF57A0}" dt="2023-05-22T18:57:08.182" v="3789" actId="1076"/>
          <ac:spMkLst>
            <pc:docMk/>
            <pc:sldMk cId="3517415141" sldId="369"/>
            <ac:spMk id="10" creationId="{5C88D97E-DEE4-3AE9-ECDA-19759BA2420B}"/>
          </ac:spMkLst>
        </pc:spChg>
        <pc:spChg chg="add mod">
          <ac:chgData name="Nicky Wakim" userId="63a62853-8dd4-431b-8872-ecc2181a70d8" providerId="ADAL" clId="{33A82C6C-ED43-FE40-BA11-BB9E62BF57A0}" dt="2023-05-22T18:57:11.004" v="3791" actId="1076"/>
          <ac:spMkLst>
            <pc:docMk/>
            <pc:sldMk cId="3517415141" sldId="369"/>
            <ac:spMk id="11" creationId="{5C461394-EFD4-5E6A-B24C-036D59EAEB1D}"/>
          </ac:spMkLst>
        </pc:spChg>
        <pc:spChg chg="add mod">
          <ac:chgData name="Nicky Wakim" userId="63a62853-8dd4-431b-8872-ecc2181a70d8" providerId="ADAL" clId="{33A82C6C-ED43-FE40-BA11-BB9E62BF57A0}" dt="2023-05-22T18:57:13.944" v="3793" actId="1076"/>
          <ac:spMkLst>
            <pc:docMk/>
            <pc:sldMk cId="3517415141" sldId="369"/>
            <ac:spMk id="12" creationId="{D7894359-5C64-A8C7-03C3-D00C995C00D7}"/>
          </ac:spMkLst>
        </pc:spChg>
        <pc:spChg chg="add mod">
          <ac:chgData name="Nicky Wakim" userId="63a62853-8dd4-431b-8872-ecc2181a70d8" providerId="ADAL" clId="{33A82C6C-ED43-FE40-BA11-BB9E62BF57A0}" dt="2023-05-22T18:57:26.274" v="3798" actId="208"/>
          <ac:spMkLst>
            <pc:docMk/>
            <pc:sldMk cId="3517415141" sldId="369"/>
            <ac:spMk id="13" creationId="{09A1A8E2-F916-E693-9D1B-86B734E8F396}"/>
          </ac:spMkLst>
        </pc:spChg>
        <pc:spChg chg="add mod">
          <ac:chgData name="Nicky Wakim" userId="63a62853-8dd4-431b-8872-ecc2181a70d8" providerId="ADAL" clId="{33A82C6C-ED43-FE40-BA11-BB9E62BF57A0}" dt="2023-05-22T18:57:31.523" v="3800" actId="1076"/>
          <ac:spMkLst>
            <pc:docMk/>
            <pc:sldMk cId="3517415141" sldId="369"/>
            <ac:spMk id="14" creationId="{89815800-9FE5-195D-9C2B-5493FAFA2947}"/>
          </ac:spMkLst>
        </pc:spChg>
        <pc:spChg chg="add mod">
          <ac:chgData name="Nicky Wakim" userId="63a62853-8dd4-431b-8872-ecc2181a70d8" providerId="ADAL" clId="{33A82C6C-ED43-FE40-BA11-BB9E62BF57A0}" dt="2023-05-22T18:57:34.003" v="3802" actId="1076"/>
          <ac:spMkLst>
            <pc:docMk/>
            <pc:sldMk cId="3517415141" sldId="369"/>
            <ac:spMk id="15" creationId="{CE0F11BA-61CC-CF8F-E580-EAD0107C2DB1}"/>
          </ac:spMkLst>
        </pc:spChg>
        <pc:spChg chg="add mod">
          <ac:chgData name="Nicky Wakim" userId="63a62853-8dd4-431b-8872-ecc2181a70d8" providerId="ADAL" clId="{33A82C6C-ED43-FE40-BA11-BB9E62BF57A0}" dt="2023-05-22T18:57:36.428" v="3804" actId="1076"/>
          <ac:spMkLst>
            <pc:docMk/>
            <pc:sldMk cId="3517415141" sldId="369"/>
            <ac:spMk id="16" creationId="{7C765C38-8C72-D3A9-B784-6A926925AC2A}"/>
          </ac:spMkLst>
        </pc:spChg>
        <pc:spChg chg="add mod">
          <ac:chgData name="Nicky Wakim" userId="63a62853-8dd4-431b-8872-ecc2181a70d8" providerId="ADAL" clId="{33A82C6C-ED43-FE40-BA11-BB9E62BF57A0}" dt="2023-05-22T18:57:46.605" v="3809" actId="207"/>
          <ac:spMkLst>
            <pc:docMk/>
            <pc:sldMk cId="3517415141" sldId="369"/>
            <ac:spMk id="17" creationId="{94523EB4-EF99-511B-E859-4582427FF204}"/>
          </ac:spMkLst>
        </pc:spChg>
        <pc:spChg chg="add mod">
          <ac:chgData name="Nicky Wakim" userId="63a62853-8dd4-431b-8872-ecc2181a70d8" providerId="ADAL" clId="{33A82C6C-ED43-FE40-BA11-BB9E62BF57A0}" dt="2023-05-22T18:57:49.863" v="3811" actId="1076"/>
          <ac:spMkLst>
            <pc:docMk/>
            <pc:sldMk cId="3517415141" sldId="369"/>
            <ac:spMk id="18" creationId="{1582B45D-7BBF-C680-2C8B-8A08B3D98172}"/>
          </ac:spMkLst>
        </pc:spChg>
        <pc:spChg chg="add mod">
          <ac:chgData name="Nicky Wakim" userId="63a62853-8dd4-431b-8872-ecc2181a70d8" providerId="ADAL" clId="{33A82C6C-ED43-FE40-BA11-BB9E62BF57A0}" dt="2023-05-22T18:57:53.095" v="3813" actId="1076"/>
          <ac:spMkLst>
            <pc:docMk/>
            <pc:sldMk cId="3517415141" sldId="369"/>
            <ac:spMk id="19" creationId="{74B07FE3-5BFD-457D-B647-1754EA03E996}"/>
          </ac:spMkLst>
        </pc:spChg>
        <pc:spChg chg="add mod">
          <ac:chgData name="Nicky Wakim" userId="63a62853-8dd4-431b-8872-ecc2181a70d8" providerId="ADAL" clId="{33A82C6C-ED43-FE40-BA11-BB9E62BF57A0}" dt="2023-05-22T18:57:56.116" v="3815" actId="1076"/>
          <ac:spMkLst>
            <pc:docMk/>
            <pc:sldMk cId="3517415141" sldId="369"/>
            <ac:spMk id="20" creationId="{ECE937EE-2B41-D383-6FC6-971A5243F067}"/>
          </ac:spMkLst>
        </pc:spChg>
        <pc:spChg chg="add mod">
          <ac:chgData name="Nicky Wakim" userId="63a62853-8dd4-431b-8872-ecc2181a70d8" providerId="ADAL" clId="{33A82C6C-ED43-FE40-BA11-BB9E62BF57A0}" dt="2023-05-22T18:57:59.777" v="3817" actId="1076"/>
          <ac:spMkLst>
            <pc:docMk/>
            <pc:sldMk cId="3517415141" sldId="369"/>
            <ac:spMk id="21" creationId="{35422740-B0DF-9E6B-45C1-F58BCF01E55C}"/>
          </ac:spMkLst>
        </pc:spChg>
        <pc:cxnChg chg="add del">
          <ac:chgData name="Nicky Wakim" userId="63a62853-8dd4-431b-8872-ecc2181a70d8" providerId="ADAL" clId="{33A82C6C-ED43-FE40-BA11-BB9E62BF57A0}" dt="2023-05-22T18:58:07.799" v="3819" actId="478"/>
          <ac:cxnSpMkLst>
            <pc:docMk/>
            <pc:sldMk cId="3517415141" sldId="369"/>
            <ac:cxnSpMk id="23" creationId="{4EF36FC4-9210-CC87-32ED-0C1D756279CB}"/>
          </ac:cxnSpMkLst>
        </pc:cxnChg>
        <pc:cxnChg chg="add mod">
          <ac:chgData name="Nicky Wakim" userId="63a62853-8dd4-431b-8872-ecc2181a70d8" providerId="ADAL" clId="{33A82C6C-ED43-FE40-BA11-BB9E62BF57A0}" dt="2023-05-22T18:58:22.765" v="3823" actId="1582"/>
          <ac:cxnSpMkLst>
            <pc:docMk/>
            <pc:sldMk cId="3517415141" sldId="369"/>
            <ac:cxnSpMk id="25" creationId="{691DA363-1CA9-980B-1268-7182B7E00370}"/>
          </ac:cxnSpMkLst>
        </pc:cxnChg>
        <pc:cxnChg chg="add mod">
          <ac:chgData name="Nicky Wakim" userId="63a62853-8dd4-431b-8872-ecc2181a70d8" providerId="ADAL" clId="{33A82C6C-ED43-FE40-BA11-BB9E62BF57A0}" dt="2023-05-22T18:58:28.436" v="3826" actId="14100"/>
          <ac:cxnSpMkLst>
            <pc:docMk/>
            <pc:sldMk cId="3517415141" sldId="369"/>
            <ac:cxnSpMk id="27" creationId="{4C9FFADF-C4DE-A18D-026C-8C6B41CECBF4}"/>
          </ac:cxnSpMkLst>
        </pc:cxnChg>
        <pc:cxnChg chg="add mod">
          <ac:chgData name="Nicky Wakim" userId="63a62853-8dd4-431b-8872-ecc2181a70d8" providerId="ADAL" clId="{33A82C6C-ED43-FE40-BA11-BB9E62BF57A0}" dt="2023-05-22T18:58:36.560" v="3830" actId="14100"/>
          <ac:cxnSpMkLst>
            <pc:docMk/>
            <pc:sldMk cId="3517415141" sldId="369"/>
            <ac:cxnSpMk id="30" creationId="{E3AC5445-6AAA-7DD9-1FCD-3553C353F364}"/>
          </ac:cxnSpMkLst>
        </pc:cxnChg>
        <pc:cxnChg chg="add mod">
          <ac:chgData name="Nicky Wakim" userId="63a62853-8dd4-431b-8872-ecc2181a70d8" providerId="ADAL" clId="{33A82C6C-ED43-FE40-BA11-BB9E62BF57A0}" dt="2023-05-22T18:58:42.215" v="3833" actId="14100"/>
          <ac:cxnSpMkLst>
            <pc:docMk/>
            <pc:sldMk cId="3517415141" sldId="369"/>
            <ac:cxnSpMk id="34" creationId="{12D3634B-9296-A1BE-C8EE-4E158BB496B6}"/>
          </ac:cxnSpMkLst>
        </pc:cxnChg>
        <pc:cxnChg chg="add mod">
          <ac:chgData name="Nicky Wakim" userId="63a62853-8dd4-431b-8872-ecc2181a70d8" providerId="ADAL" clId="{33A82C6C-ED43-FE40-BA11-BB9E62BF57A0}" dt="2023-05-22T18:58:47.908" v="3836" actId="14100"/>
          <ac:cxnSpMkLst>
            <pc:docMk/>
            <pc:sldMk cId="3517415141" sldId="369"/>
            <ac:cxnSpMk id="37" creationId="{123F16C4-97E1-8A2B-7307-DF826BA51C2D}"/>
          </ac:cxnSpMkLst>
        </pc:cxnChg>
        <pc:cxnChg chg="add mod">
          <ac:chgData name="Nicky Wakim" userId="63a62853-8dd4-431b-8872-ecc2181a70d8" providerId="ADAL" clId="{33A82C6C-ED43-FE40-BA11-BB9E62BF57A0}" dt="2023-05-22T18:59:02.600" v="3841" actId="167"/>
          <ac:cxnSpMkLst>
            <pc:docMk/>
            <pc:sldMk cId="3517415141" sldId="369"/>
            <ac:cxnSpMk id="40" creationId="{04A6CA09-147B-B623-92F1-DBD66026744C}"/>
          </ac:cxnSpMkLst>
        </pc:cxnChg>
        <pc:cxnChg chg="add mod">
          <ac:chgData name="Nicky Wakim" userId="63a62853-8dd4-431b-8872-ecc2181a70d8" providerId="ADAL" clId="{33A82C6C-ED43-FE40-BA11-BB9E62BF57A0}" dt="2023-05-22T18:59:13.229" v="3845" actId="14100"/>
          <ac:cxnSpMkLst>
            <pc:docMk/>
            <pc:sldMk cId="3517415141" sldId="369"/>
            <ac:cxnSpMk id="43" creationId="{ABCE063E-8EFC-6C62-D816-DB3B800B7BA4}"/>
          </ac:cxnSpMkLst>
        </pc:cxnChg>
        <pc:cxnChg chg="add mod">
          <ac:chgData name="Nicky Wakim" userId="63a62853-8dd4-431b-8872-ecc2181a70d8" providerId="ADAL" clId="{33A82C6C-ED43-FE40-BA11-BB9E62BF57A0}" dt="2023-05-22T18:59:21.073" v="3848" actId="14100"/>
          <ac:cxnSpMkLst>
            <pc:docMk/>
            <pc:sldMk cId="3517415141" sldId="369"/>
            <ac:cxnSpMk id="46" creationId="{EFE11218-0722-0A65-EBED-EF82694E66E1}"/>
          </ac:cxnSpMkLst>
        </pc:cxnChg>
        <pc:cxnChg chg="add mod">
          <ac:chgData name="Nicky Wakim" userId="63a62853-8dd4-431b-8872-ecc2181a70d8" providerId="ADAL" clId="{33A82C6C-ED43-FE40-BA11-BB9E62BF57A0}" dt="2023-05-22T18:59:29.084" v="3852" actId="14100"/>
          <ac:cxnSpMkLst>
            <pc:docMk/>
            <pc:sldMk cId="3517415141" sldId="369"/>
            <ac:cxnSpMk id="49" creationId="{19227001-4A30-D8A2-292B-4B03C2BBF285}"/>
          </ac:cxnSpMkLst>
        </pc:cxnChg>
        <pc:cxnChg chg="add mod">
          <ac:chgData name="Nicky Wakim" userId="63a62853-8dd4-431b-8872-ecc2181a70d8" providerId="ADAL" clId="{33A82C6C-ED43-FE40-BA11-BB9E62BF57A0}" dt="2023-05-22T18:59:39.138" v="3855" actId="14100"/>
          <ac:cxnSpMkLst>
            <pc:docMk/>
            <pc:sldMk cId="3517415141" sldId="369"/>
            <ac:cxnSpMk id="52" creationId="{3014D9B7-7C8C-8514-B731-5DD56A1AE797}"/>
          </ac:cxnSpMkLst>
        </pc:cxnChg>
        <pc:cxnChg chg="add mod">
          <ac:chgData name="Nicky Wakim" userId="63a62853-8dd4-431b-8872-ecc2181a70d8" providerId="ADAL" clId="{33A82C6C-ED43-FE40-BA11-BB9E62BF57A0}" dt="2023-05-22T18:59:47.070" v="3858" actId="14100"/>
          <ac:cxnSpMkLst>
            <pc:docMk/>
            <pc:sldMk cId="3517415141" sldId="369"/>
            <ac:cxnSpMk id="55" creationId="{D6637C11-E959-DA18-B7D5-27535FEE9A8B}"/>
          </ac:cxnSpMkLst>
        </pc:cxnChg>
      </pc:sldChg>
      <pc:sldChg chg="modSp mod">
        <pc:chgData name="Nicky Wakim" userId="63a62853-8dd4-431b-8872-ecc2181a70d8" providerId="ADAL" clId="{33A82C6C-ED43-FE40-BA11-BB9E62BF57A0}" dt="2023-05-22T19:06:28.016" v="4281" actId="20577"/>
        <pc:sldMkLst>
          <pc:docMk/>
          <pc:sldMk cId="3105426196" sldId="370"/>
        </pc:sldMkLst>
        <pc:spChg chg="mod">
          <ac:chgData name="Nicky Wakim" userId="63a62853-8dd4-431b-8872-ecc2181a70d8" providerId="ADAL" clId="{33A82C6C-ED43-FE40-BA11-BB9E62BF57A0}" dt="2023-05-22T19:06:28.016" v="4281" actId="20577"/>
          <ac:spMkLst>
            <pc:docMk/>
            <pc:sldMk cId="3105426196" sldId="370"/>
            <ac:spMk id="3" creationId="{3A7FDF08-C4A0-5B30-C9EE-695CF1A6FE6B}"/>
          </ac:spMkLst>
        </pc:spChg>
      </pc:sldChg>
      <pc:sldChg chg="add">
        <pc:chgData name="Nicky Wakim" userId="63a62853-8dd4-431b-8872-ecc2181a70d8" providerId="ADAL" clId="{33A82C6C-ED43-FE40-BA11-BB9E62BF57A0}" dt="2023-05-22T18:46:30.361" v="2847"/>
        <pc:sldMkLst>
          <pc:docMk/>
          <pc:sldMk cId="1613593974" sldId="400"/>
        </pc:sldMkLst>
      </pc:sldChg>
      <pc:sldChg chg="modSp mod">
        <pc:chgData name="Nicky Wakim" userId="63a62853-8dd4-431b-8872-ecc2181a70d8" providerId="ADAL" clId="{33A82C6C-ED43-FE40-BA11-BB9E62BF57A0}" dt="2023-05-22T19:09:08.136" v="4515" actId="20577"/>
        <pc:sldMkLst>
          <pc:docMk/>
          <pc:sldMk cId="352516574" sldId="505"/>
        </pc:sldMkLst>
        <pc:spChg chg="mod">
          <ac:chgData name="Nicky Wakim" userId="63a62853-8dd4-431b-8872-ecc2181a70d8" providerId="ADAL" clId="{33A82C6C-ED43-FE40-BA11-BB9E62BF57A0}" dt="2023-05-22T19:09:08.136" v="4515" actId="20577"/>
          <ac:spMkLst>
            <pc:docMk/>
            <pc:sldMk cId="352516574" sldId="505"/>
            <ac:spMk id="3" creationId="{72E40663-FF60-23EF-198C-6F472582C443}"/>
          </ac:spMkLst>
        </pc:spChg>
        <pc:spChg chg="mod">
          <ac:chgData name="Nicky Wakim" userId="63a62853-8dd4-431b-8872-ecc2181a70d8" providerId="ADAL" clId="{33A82C6C-ED43-FE40-BA11-BB9E62BF57A0}" dt="2023-05-22T17:57:30.275" v="1696" actId="20577"/>
          <ac:spMkLst>
            <pc:docMk/>
            <pc:sldMk cId="352516574" sldId="505"/>
            <ac:spMk id="6" creationId="{63B3F297-C3A5-8054-038E-D02A34259314}"/>
          </ac:spMkLst>
        </pc:spChg>
      </pc:sldChg>
      <pc:sldChg chg="del">
        <pc:chgData name="Nicky Wakim" userId="63a62853-8dd4-431b-8872-ecc2181a70d8" providerId="ADAL" clId="{33A82C6C-ED43-FE40-BA11-BB9E62BF57A0}" dt="2023-05-22T19:06:53.699" v="4287" actId="2696"/>
        <pc:sldMkLst>
          <pc:docMk/>
          <pc:sldMk cId="679488936" sldId="506"/>
        </pc:sldMkLst>
      </pc:sldChg>
      <pc:sldChg chg="addSp delSp modSp mod">
        <pc:chgData name="Nicky Wakim" userId="63a62853-8dd4-431b-8872-ecc2181a70d8" providerId="ADAL" clId="{33A82C6C-ED43-FE40-BA11-BB9E62BF57A0}" dt="2023-05-22T16:47:02.322" v="386" actId="478"/>
        <pc:sldMkLst>
          <pc:docMk/>
          <pc:sldMk cId="2390319470" sldId="508"/>
        </pc:sldMkLst>
        <pc:spChg chg="add del mod">
          <ac:chgData name="Nicky Wakim" userId="63a62853-8dd4-431b-8872-ecc2181a70d8" providerId="ADAL" clId="{33A82C6C-ED43-FE40-BA11-BB9E62BF57A0}" dt="2023-05-22T16:47:02.322" v="386" actId="478"/>
          <ac:spMkLst>
            <pc:docMk/>
            <pc:sldMk cId="2390319470" sldId="508"/>
            <ac:spMk id="4" creationId="{994FA97E-4C01-AAE5-059A-2D5429AB400B}"/>
          </ac:spMkLst>
        </pc:spChg>
        <pc:spChg chg="add del mod">
          <ac:chgData name="Nicky Wakim" userId="63a62853-8dd4-431b-8872-ecc2181a70d8" providerId="ADAL" clId="{33A82C6C-ED43-FE40-BA11-BB9E62BF57A0}" dt="2023-05-22T16:47:00.549" v="385" actId="478"/>
          <ac:spMkLst>
            <pc:docMk/>
            <pc:sldMk cId="2390319470" sldId="508"/>
            <ac:spMk id="11" creationId="{C0E48053-19C5-A0EB-5FB7-172AC4DA943B}"/>
          </ac:spMkLst>
        </pc:spChg>
        <pc:picChg chg="add mod">
          <ac:chgData name="Nicky Wakim" userId="63a62853-8dd4-431b-8872-ecc2181a70d8" providerId="ADAL" clId="{33A82C6C-ED43-FE40-BA11-BB9E62BF57A0}" dt="2023-05-22T16:45:21.565" v="299" actId="571"/>
          <ac:picMkLst>
            <pc:docMk/>
            <pc:sldMk cId="2390319470" sldId="508"/>
            <ac:picMk id="9" creationId="{FF1C6ED9-C357-01DA-AEFC-2AE017E43E0D}"/>
          </ac:picMkLst>
        </pc:picChg>
      </pc:sldChg>
      <pc:sldChg chg="modSp mod">
        <pc:chgData name="Nicky Wakim" userId="63a62853-8dd4-431b-8872-ecc2181a70d8" providerId="ADAL" clId="{33A82C6C-ED43-FE40-BA11-BB9E62BF57A0}" dt="2023-05-22T16:34:52.200" v="276" actId="20577"/>
        <pc:sldMkLst>
          <pc:docMk/>
          <pc:sldMk cId="833244250" sldId="509"/>
        </pc:sldMkLst>
        <pc:spChg chg="mod">
          <ac:chgData name="Nicky Wakim" userId="63a62853-8dd4-431b-8872-ecc2181a70d8" providerId="ADAL" clId="{33A82C6C-ED43-FE40-BA11-BB9E62BF57A0}" dt="2023-05-22T16:34:52.200" v="276" actId="20577"/>
          <ac:spMkLst>
            <pc:docMk/>
            <pc:sldMk cId="833244250" sldId="509"/>
            <ac:spMk id="3" creationId="{00000000-0000-0000-0000-000000000000}"/>
          </ac:spMkLst>
        </pc:spChg>
      </pc:sldChg>
      <pc:sldChg chg="add">
        <pc:chgData name="Nicky Wakim" userId="63a62853-8dd4-431b-8872-ecc2181a70d8" providerId="ADAL" clId="{33A82C6C-ED43-FE40-BA11-BB9E62BF57A0}" dt="2023-05-22T16:46:56.160" v="384"/>
        <pc:sldMkLst>
          <pc:docMk/>
          <pc:sldMk cId="435488951" sldId="511"/>
        </pc:sldMkLst>
      </pc:sldChg>
      <pc:sldChg chg="addSp delSp modSp add mod">
        <pc:chgData name="Nicky Wakim" userId="63a62853-8dd4-431b-8872-ecc2181a70d8" providerId="ADAL" clId="{33A82C6C-ED43-FE40-BA11-BB9E62BF57A0}" dt="2023-05-22T17:03:31.071" v="962" actId="1076"/>
        <pc:sldMkLst>
          <pc:docMk/>
          <pc:sldMk cId="420367556" sldId="512"/>
        </pc:sldMkLst>
        <pc:spChg chg="add mod">
          <ac:chgData name="Nicky Wakim" userId="63a62853-8dd4-431b-8872-ecc2181a70d8" providerId="ADAL" clId="{33A82C6C-ED43-FE40-BA11-BB9E62BF57A0}" dt="2023-05-22T17:03:17.689" v="958"/>
          <ac:spMkLst>
            <pc:docMk/>
            <pc:sldMk cId="420367556" sldId="512"/>
            <ac:spMk id="4" creationId="{339A051D-EB75-84AF-60CF-091B5342AE1C}"/>
          </ac:spMkLst>
        </pc:spChg>
        <pc:spChg chg="add mod">
          <ac:chgData name="Nicky Wakim" userId="63a62853-8dd4-431b-8872-ecc2181a70d8" providerId="ADAL" clId="{33A82C6C-ED43-FE40-BA11-BB9E62BF57A0}" dt="2023-05-22T17:03:31.071" v="962" actId="1076"/>
          <ac:spMkLst>
            <pc:docMk/>
            <pc:sldMk cId="420367556" sldId="512"/>
            <ac:spMk id="8" creationId="{FC3680A4-6E14-CFA4-7558-E904FBF0F50D}"/>
          </ac:spMkLst>
        </pc:spChg>
        <pc:picChg chg="del">
          <ac:chgData name="Nicky Wakim" userId="63a62853-8dd4-431b-8872-ecc2181a70d8" providerId="ADAL" clId="{33A82C6C-ED43-FE40-BA11-BB9E62BF57A0}" dt="2023-05-22T17:02:50.434" v="952" actId="478"/>
          <ac:picMkLst>
            <pc:docMk/>
            <pc:sldMk cId="420367556" sldId="512"/>
            <ac:picMk id="12" creationId="{794AB25A-7806-AECF-A4B5-E7452E626112}"/>
          </ac:picMkLst>
        </pc:picChg>
        <pc:picChg chg="mod">
          <ac:chgData name="Nicky Wakim" userId="63a62853-8dd4-431b-8872-ecc2181a70d8" providerId="ADAL" clId="{33A82C6C-ED43-FE40-BA11-BB9E62BF57A0}" dt="2023-05-22T17:03:07.994" v="956" actId="1076"/>
          <ac:picMkLst>
            <pc:docMk/>
            <pc:sldMk cId="420367556" sldId="512"/>
            <ac:picMk id="14" creationId="{3387C1A2-EE00-A52C-1990-49BDB9309A7A}"/>
          </ac:picMkLst>
        </pc:picChg>
      </pc:sldChg>
      <pc:sldChg chg="add ord">
        <pc:chgData name="Nicky Wakim" userId="63a62853-8dd4-431b-8872-ecc2181a70d8" providerId="ADAL" clId="{33A82C6C-ED43-FE40-BA11-BB9E62BF57A0}" dt="2023-05-22T17:03:36.867" v="963" actId="20578"/>
        <pc:sldMkLst>
          <pc:docMk/>
          <pc:sldMk cId="3368743239" sldId="513"/>
        </pc:sldMkLst>
      </pc:sldChg>
      <pc:sldChg chg="addSp modSp add mod">
        <pc:chgData name="Nicky Wakim" userId="63a62853-8dd4-431b-8872-ecc2181a70d8" providerId="ADAL" clId="{33A82C6C-ED43-FE40-BA11-BB9E62BF57A0}" dt="2023-05-22T17:39:56.718" v="1231" actId="1076"/>
        <pc:sldMkLst>
          <pc:docMk/>
          <pc:sldMk cId="901320053" sldId="514"/>
        </pc:sldMkLst>
        <pc:spChg chg="mod">
          <ac:chgData name="Nicky Wakim" userId="63a62853-8dd4-431b-8872-ecc2181a70d8" providerId="ADAL" clId="{33A82C6C-ED43-FE40-BA11-BB9E62BF57A0}" dt="2023-05-22T17:39:22.118" v="1227" actId="20577"/>
          <ac:spMkLst>
            <pc:docMk/>
            <pc:sldMk cId="901320053" sldId="514"/>
            <ac:spMk id="3" creationId="{00000000-0000-0000-0000-000000000000}"/>
          </ac:spMkLst>
        </pc:spChg>
        <pc:picChg chg="add mod">
          <ac:chgData name="Nicky Wakim" userId="63a62853-8dd4-431b-8872-ecc2181a70d8" providerId="ADAL" clId="{33A82C6C-ED43-FE40-BA11-BB9E62BF57A0}" dt="2023-05-22T17:39:56.718" v="1231" actId="1076"/>
          <ac:picMkLst>
            <pc:docMk/>
            <pc:sldMk cId="901320053" sldId="514"/>
            <ac:picMk id="10" creationId="{C55F9CF0-5C65-C469-E487-8831F0D6574C}"/>
          </ac:picMkLst>
        </pc:picChg>
      </pc:sldChg>
      <pc:sldChg chg="addSp delSp modSp add mod">
        <pc:chgData name="Nicky Wakim" userId="63a62853-8dd4-431b-8872-ecc2181a70d8" providerId="ADAL" clId="{33A82C6C-ED43-FE40-BA11-BB9E62BF57A0}" dt="2023-05-22T19:31:50.875" v="4589" actId="22"/>
        <pc:sldMkLst>
          <pc:docMk/>
          <pc:sldMk cId="2976490901" sldId="515"/>
        </pc:sldMkLst>
        <pc:spChg chg="add del mod">
          <ac:chgData name="Nicky Wakim" userId="63a62853-8dd4-431b-8872-ecc2181a70d8" providerId="ADAL" clId="{33A82C6C-ED43-FE40-BA11-BB9E62BF57A0}" dt="2023-05-22T18:02:15.140" v="1930" actId="478"/>
          <ac:spMkLst>
            <pc:docMk/>
            <pc:sldMk cId="2976490901" sldId="515"/>
            <ac:spMk id="4" creationId="{89B38F78-464D-8F3D-CE27-A8019BB8BE0F}"/>
          </ac:spMkLst>
        </pc:spChg>
        <pc:spChg chg="add mod">
          <ac:chgData name="Nicky Wakim" userId="63a62853-8dd4-431b-8872-ecc2181a70d8" providerId="ADAL" clId="{33A82C6C-ED43-FE40-BA11-BB9E62BF57A0}" dt="2023-05-22T18:03:38.390" v="2009" actId="207"/>
          <ac:spMkLst>
            <pc:docMk/>
            <pc:sldMk cId="2976490901" sldId="515"/>
            <ac:spMk id="5" creationId="{75E2874B-F6A8-67CD-8A36-3F13B5CF51BA}"/>
          </ac:spMkLst>
        </pc:spChg>
        <pc:spChg chg="add mod">
          <ac:chgData name="Nicky Wakim" userId="63a62853-8dd4-431b-8872-ecc2181a70d8" providerId="ADAL" clId="{33A82C6C-ED43-FE40-BA11-BB9E62BF57A0}" dt="2023-05-22T18:03:43.913" v="2011" actId="207"/>
          <ac:spMkLst>
            <pc:docMk/>
            <pc:sldMk cId="2976490901" sldId="515"/>
            <ac:spMk id="7" creationId="{AAAD36D2-2C86-EC5D-4176-A03ECCF8F8BC}"/>
          </ac:spMkLst>
        </pc:spChg>
        <pc:spChg chg="add mod">
          <ac:chgData name="Nicky Wakim" userId="63a62853-8dd4-431b-8872-ecc2181a70d8" providerId="ADAL" clId="{33A82C6C-ED43-FE40-BA11-BB9E62BF57A0}" dt="2023-05-22T18:03:47.266" v="2013" actId="207"/>
          <ac:spMkLst>
            <pc:docMk/>
            <pc:sldMk cId="2976490901" sldId="515"/>
            <ac:spMk id="9" creationId="{3933E25D-2DC8-5EB6-8709-6F3741CF6631}"/>
          </ac:spMkLst>
        </pc:spChg>
        <pc:spChg chg="add del">
          <ac:chgData name="Nicky Wakim" userId="63a62853-8dd4-431b-8872-ecc2181a70d8" providerId="ADAL" clId="{33A82C6C-ED43-FE40-BA11-BB9E62BF57A0}" dt="2023-05-22T19:31:50.875" v="4589" actId="22"/>
          <ac:spMkLst>
            <pc:docMk/>
            <pc:sldMk cId="2976490901" sldId="515"/>
            <ac:spMk id="12" creationId="{0BDC520C-8D1F-9414-9CC3-59EE335FC230}"/>
          </ac:spMkLst>
        </pc:spChg>
        <pc:spChg chg="mod">
          <ac:chgData name="Nicky Wakim" userId="63a62853-8dd4-431b-8872-ecc2181a70d8" providerId="ADAL" clId="{33A82C6C-ED43-FE40-BA11-BB9E62BF57A0}" dt="2023-05-22T18:03:07.554" v="1976" actId="14100"/>
          <ac:spMkLst>
            <pc:docMk/>
            <pc:sldMk cId="2976490901" sldId="515"/>
            <ac:spMk id="31" creationId="{27D3435F-6757-3835-A94F-0F7CFA9752BA}"/>
          </ac:spMkLst>
        </pc:spChg>
      </pc:sldChg>
      <pc:sldChg chg="delSp add mod">
        <pc:chgData name="Nicky Wakim" userId="63a62853-8dd4-431b-8872-ecc2181a70d8" providerId="ADAL" clId="{33A82C6C-ED43-FE40-BA11-BB9E62BF57A0}" dt="2023-05-22T18:04:00.219" v="2017" actId="478"/>
        <pc:sldMkLst>
          <pc:docMk/>
          <pc:sldMk cId="2107534111" sldId="516"/>
        </pc:sldMkLst>
        <pc:spChg chg="del">
          <ac:chgData name="Nicky Wakim" userId="63a62853-8dd4-431b-8872-ecc2181a70d8" providerId="ADAL" clId="{33A82C6C-ED43-FE40-BA11-BB9E62BF57A0}" dt="2023-05-22T18:03:58.559" v="2015" actId="478"/>
          <ac:spMkLst>
            <pc:docMk/>
            <pc:sldMk cId="2107534111" sldId="516"/>
            <ac:spMk id="5" creationId="{75E2874B-F6A8-67CD-8A36-3F13B5CF51BA}"/>
          </ac:spMkLst>
        </pc:spChg>
        <pc:spChg chg="del">
          <ac:chgData name="Nicky Wakim" userId="63a62853-8dd4-431b-8872-ecc2181a70d8" providerId="ADAL" clId="{33A82C6C-ED43-FE40-BA11-BB9E62BF57A0}" dt="2023-05-22T18:03:59.410" v="2016" actId="478"/>
          <ac:spMkLst>
            <pc:docMk/>
            <pc:sldMk cId="2107534111" sldId="516"/>
            <ac:spMk id="7" creationId="{AAAD36D2-2C86-EC5D-4176-A03ECCF8F8BC}"/>
          </ac:spMkLst>
        </pc:spChg>
        <pc:spChg chg="del">
          <ac:chgData name="Nicky Wakim" userId="63a62853-8dd4-431b-8872-ecc2181a70d8" providerId="ADAL" clId="{33A82C6C-ED43-FE40-BA11-BB9E62BF57A0}" dt="2023-05-22T18:04:00.219" v="2017" actId="478"/>
          <ac:spMkLst>
            <pc:docMk/>
            <pc:sldMk cId="2107534111" sldId="516"/>
            <ac:spMk id="9" creationId="{3933E25D-2DC8-5EB6-8709-6F3741CF6631}"/>
          </ac:spMkLst>
        </pc:spChg>
      </pc:sldChg>
      <pc:sldChg chg="addSp modSp add mod">
        <pc:chgData name="Nicky Wakim" userId="63a62853-8dd4-431b-8872-ecc2181a70d8" providerId="ADAL" clId="{33A82C6C-ED43-FE40-BA11-BB9E62BF57A0}" dt="2023-05-22T18:47:12.070" v="2884" actId="14100"/>
        <pc:sldMkLst>
          <pc:docMk/>
          <pc:sldMk cId="1422159556" sldId="517"/>
        </pc:sldMkLst>
        <pc:spChg chg="mod">
          <ac:chgData name="Nicky Wakim" userId="63a62853-8dd4-431b-8872-ecc2181a70d8" providerId="ADAL" clId="{33A82C6C-ED43-FE40-BA11-BB9E62BF57A0}" dt="2023-05-22T18:47:03.119" v="2882" actId="20577"/>
          <ac:spMkLst>
            <pc:docMk/>
            <pc:sldMk cId="1422159556" sldId="517"/>
            <ac:spMk id="3" creationId="{00000000-0000-0000-0000-000000000000}"/>
          </ac:spMkLst>
        </pc:spChg>
        <pc:picChg chg="add mod">
          <ac:chgData name="Nicky Wakim" userId="63a62853-8dd4-431b-8872-ecc2181a70d8" providerId="ADAL" clId="{33A82C6C-ED43-FE40-BA11-BB9E62BF57A0}" dt="2023-05-22T18:47:12.070" v="2884" actId="14100"/>
          <ac:picMkLst>
            <pc:docMk/>
            <pc:sldMk cId="1422159556" sldId="517"/>
            <ac:picMk id="9" creationId="{2D1CFABD-0071-DEBF-5601-103BA2CF187C}"/>
          </ac:picMkLst>
        </pc:picChg>
      </pc:sldChg>
      <pc:sldChg chg="addSp delSp modSp add mod">
        <pc:chgData name="Nicky Wakim" userId="63a62853-8dd4-431b-8872-ecc2181a70d8" providerId="ADAL" clId="{33A82C6C-ED43-FE40-BA11-BB9E62BF57A0}" dt="2023-05-22T18:48:35.123" v="2991" actId="1076"/>
        <pc:sldMkLst>
          <pc:docMk/>
          <pc:sldMk cId="981410573" sldId="518"/>
        </pc:sldMkLst>
        <pc:spChg chg="mod">
          <ac:chgData name="Nicky Wakim" userId="63a62853-8dd4-431b-8872-ecc2181a70d8" providerId="ADAL" clId="{33A82C6C-ED43-FE40-BA11-BB9E62BF57A0}" dt="2023-05-22T18:48:01.124" v="2982" actId="20577"/>
          <ac:spMkLst>
            <pc:docMk/>
            <pc:sldMk cId="981410573" sldId="518"/>
            <ac:spMk id="3" creationId="{00000000-0000-0000-0000-000000000000}"/>
          </ac:spMkLst>
        </pc:spChg>
        <pc:picChg chg="del">
          <ac:chgData name="Nicky Wakim" userId="63a62853-8dd4-431b-8872-ecc2181a70d8" providerId="ADAL" clId="{33A82C6C-ED43-FE40-BA11-BB9E62BF57A0}" dt="2023-05-22T18:48:28.427" v="2989" actId="478"/>
          <ac:picMkLst>
            <pc:docMk/>
            <pc:sldMk cId="981410573" sldId="518"/>
            <ac:picMk id="9" creationId="{2D1CFABD-0071-DEBF-5601-103BA2CF187C}"/>
          </ac:picMkLst>
        </pc:picChg>
        <pc:picChg chg="add del mod">
          <ac:chgData name="Nicky Wakim" userId="63a62853-8dd4-431b-8872-ecc2181a70d8" providerId="ADAL" clId="{33A82C6C-ED43-FE40-BA11-BB9E62BF57A0}" dt="2023-05-22T18:48:27.855" v="2988" actId="478"/>
          <ac:picMkLst>
            <pc:docMk/>
            <pc:sldMk cId="981410573" sldId="518"/>
            <ac:picMk id="10" creationId="{5A08FAF1-6A77-45B5-5825-A06F5D6AE3B9}"/>
          </ac:picMkLst>
        </pc:picChg>
        <pc:picChg chg="add mod">
          <ac:chgData name="Nicky Wakim" userId="63a62853-8dd4-431b-8872-ecc2181a70d8" providerId="ADAL" clId="{33A82C6C-ED43-FE40-BA11-BB9E62BF57A0}" dt="2023-05-22T18:48:35.123" v="2991" actId="1076"/>
          <ac:picMkLst>
            <pc:docMk/>
            <pc:sldMk cId="981410573" sldId="518"/>
            <ac:picMk id="11" creationId="{7AC7E33F-E03B-61E1-C1AF-7A17B27CA927}"/>
          </ac:picMkLst>
        </pc:picChg>
      </pc:sldChg>
      <pc:sldChg chg="addSp modSp add mod">
        <pc:chgData name="Nicky Wakim" userId="63a62853-8dd4-431b-8872-ecc2181a70d8" providerId="ADAL" clId="{33A82C6C-ED43-FE40-BA11-BB9E62BF57A0}" dt="2023-05-22T19:10:19.073" v="4530" actId="14100"/>
        <pc:sldMkLst>
          <pc:docMk/>
          <pc:sldMk cId="3793605035" sldId="519"/>
        </pc:sldMkLst>
        <pc:spChg chg="add mod">
          <ac:chgData name="Nicky Wakim" userId="63a62853-8dd4-431b-8872-ecc2181a70d8" providerId="ADAL" clId="{33A82C6C-ED43-FE40-BA11-BB9E62BF57A0}" dt="2023-05-22T19:10:19.073" v="4530" actId="14100"/>
          <ac:spMkLst>
            <pc:docMk/>
            <pc:sldMk cId="3793605035" sldId="519"/>
            <ac:spMk id="7" creationId="{B95B98E2-16A6-4A10-9880-9D911F9CA117}"/>
          </ac:spMkLst>
        </pc:spChg>
      </pc:sldChg>
      <pc:sldChg chg="addSp modSp add mod">
        <pc:chgData name="Nicky Wakim" userId="63a62853-8dd4-431b-8872-ecc2181a70d8" providerId="ADAL" clId="{33A82C6C-ED43-FE40-BA11-BB9E62BF57A0}" dt="2023-05-22T19:10:12.736" v="4528" actId="1076"/>
        <pc:sldMkLst>
          <pc:docMk/>
          <pc:sldMk cId="2800153234" sldId="520"/>
        </pc:sldMkLst>
        <pc:spChg chg="add mod">
          <ac:chgData name="Nicky Wakim" userId="63a62853-8dd4-431b-8872-ecc2181a70d8" providerId="ADAL" clId="{33A82C6C-ED43-FE40-BA11-BB9E62BF57A0}" dt="2023-05-22T19:10:08.999" v="4526" actId="14100"/>
          <ac:spMkLst>
            <pc:docMk/>
            <pc:sldMk cId="2800153234" sldId="520"/>
            <ac:spMk id="7" creationId="{1A30650A-0084-5BCE-6D99-59578EA9A978}"/>
          </ac:spMkLst>
        </pc:spChg>
        <pc:spChg chg="add mod">
          <ac:chgData name="Nicky Wakim" userId="63a62853-8dd4-431b-8872-ecc2181a70d8" providerId="ADAL" clId="{33A82C6C-ED43-FE40-BA11-BB9E62BF57A0}" dt="2023-05-22T19:10:12.736" v="4528" actId="1076"/>
          <ac:spMkLst>
            <pc:docMk/>
            <pc:sldMk cId="2800153234" sldId="520"/>
            <ac:spMk id="8" creationId="{59606FEA-DC3A-76AD-16F5-FD8229BB3ADE}"/>
          </ac:spMkLst>
        </pc:spChg>
      </pc:sldChg>
      <pc:sldChg chg="addSp modSp add mod ord">
        <pc:chgData name="Nicky Wakim" userId="63a62853-8dd4-431b-8872-ecc2181a70d8" providerId="ADAL" clId="{33A82C6C-ED43-FE40-BA11-BB9E62BF57A0}" dt="2023-05-22T19:09:59.212" v="4522" actId="2085"/>
        <pc:sldMkLst>
          <pc:docMk/>
          <pc:sldMk cId="1177163387" sldId="521"/>
        </pc:sldMkLst>
        <pc:spChg chg="add mod">
          <ac:chgData name="Nicky Wakim" userId="63a62853-8dd4-431b-8872-ecc2181a70d8" providerId="ADAL" clId="{33A82C6C-ED43-FE40-BA11-BB9E62BF57A0}" dt="2023-05-22T19:09:59.212" v="4522" actId="2085"/>
          <ac:spMkLst>
            <pc:docMk/>
            <pc:sldMk cId="1177163387" sldId="521"/>
            <ac:spMk id="7" creationId="{F35B8900-85E4-4637-578F-C75941393163}"/>
          </ac:spMkLst>
        </pc:spChg>
      </pc:sldChg>
      <pc:sldChg chg="add">
        <pc:chgData name="Nicky Wakim" userId="63a62853-8dd4-431b-8872-ecc2181a70d8" providerId="ADAL" clId="{33A82C6C-ED43-FE40-BA11-BB9E62BF57A0}" dt="2023-05-22T19:06:52.137" v="4286"/>
        <pc:sldMkLst>
          <pc:docMk/>
          <pc:sldMk cId="2017728989" sldId="522"/>
        </pc:sldMkLst>
      </pc:sldChg>
      <pc:sldChg chg="add ord">
        <pc:chgData name="Nicky Wakim" userId="63a62853-8dd4-431b-8872-ecc2181a70d8" providerId="ADAL" clId="{33A82C6C-ED43-FE40-BA11-BB9E62BF57A0}" dt="2023-05-22T19:08:54.450" v="4513" actId="20578"/>
        <pc:sldMkLst>
          <pc:docMk/>
          <pc:sldMk cId="2364121127" sldId="878"/>
        </pc:sldMkLst>
      </pc:sldChg>
      <pc:sldChg chg="add del">
        <pc:chgData name="Nicky Wakim" userId="63a62853-8dd4-431b-8872-ecc2181a70d8" providerId="ADAL" clId="{33A82C6C-ED43-FE40-BA11-BB9E62BF57A0}" dt="2023-05-22T19:08:30.089" v="4511" actId="2696"/>
        <pc:sldMkLst>
          <pc:docMk/>
          <pc:sldMk cId="3310428849" sldId="878"/>
        </pc:sldMkLst>
      </pc:sldChg>
      <pc:sldChg chg="add">
        <pc:chgData name="Nicky Wakim" userId="63a62853-8dd4-431b-8872-ecc2181a70d8" providerId="ADAL" clId="{33A82C6C-ED43-FE40-BA11-BB9E62BF57A0}" dt="2023-05-22T19:12:54.720" v="4534"/>
        <pc:sldMkLst>
          <pc:docMk/>
          <pc:sldMk cId="2508516581" sldId="920"/>
        </pc:sldMkLst>
      </pc:sldChg>
      <pc:sldChg chg="modSp add mod">
        <pc:chgData name="Nicky Wakim" userId="63a62853-8dd4-431b-8872-ecc2181a70d8" providerId="ADAL" clId="{33A82C6C-ED43-FE40-BA11-BB9E62BF57A0}" dt="2023-05-22T19:25:14.941" v="4541" actId="20577"/>
        <pc:sldMkLst>
          <pc:docMk/>
          <pc:sldMk cId="2950667499" sldId="921"/>
        </pc:sldMkLst>
        <pc:spChg chg="mod">
          <ac:chgData name="Nicky Wakim" userId="63a62853-8dd4-431b-8872-ecc2181a70d8" providerId="ADAL" clId="{33A82C6C-ED43-FE40-BA11-BB9E62BF57A0}" dt="2023-05-22T19:25:14.941" v="4541" actId="20577"/>
          <ac:spMkLst>
            <pc:docMk/>
            <pc:sldMk cId="2950667499" sldId="921"/>
            <ac:spMk id="7" creationId="{0CA829F7-15E4-765F-DA44-97E88649B1F9}"/>
          </ac:spMkLst>
        </pc:spChg>
      </pc:sldChg>
      <pc:sldChg chg="modSp add mod">
        <pc:chgData name="Nicky Wakim" userId="63a62853-8dd4-431b-8872-ecc2181a70d8" providerId="ADAL" clId="{33A82C6C-ED43-FE40-BA11-BB9E62BF57A0}" dt="2023-05-22T19:27:00.523" v="4544" actId="20577"/>
        <pc:sldMkLst>
          <pc:docMk/>
          <pc:sldMk cId="114446865" sldId="922"/>
        </pc:sldMkLst>
        <pc:spChg chg="mod">
          <ac:chgData name="Nicky Wakim" userId="63a62853-8dd4-431b-8872-ecc2181a70d8" providerId="ADAL" clId="{33A82C6C-ED43-FE40-BA11-BB9E62BF57A0}" dt="2023-05-22T19:27:00.523" v="4544" actId="20577"/>
          <ac:spMkLst>
            <pc:docMk/>
            <pc:sldMk cId="114446865" sldId="922"/>
            <ac:spMk id="7" creationId="{0CA829F7-15E4-765F-DA44-97E88649B1F9}"/>
          </ac:spMkLst>
        </pc:spChg>
      </pc:sldChg>
      <pc:sldChg chg="modSp add mod ord">
        <pc:chgData name="Nicky Wakim" userId="63a62853-8dd4-431b-8872-ecc2181a70d8" providerId="ADAL" clId="{33A82C6C-ED43-FE40-BA11-BB9E62BF57A0}" dt="2023-05-22T19:33:26.794" v="4595" actId="20577"/>
        <pc:sldMkLst>
          <pc:docMk/>
          <pc:sldMk cId="3485500120" sldId="923"/>
        </pc:sldMkLst>
        <pc:spChg chg="mod">
          <ac:chgData name="Nicky Wakim" userId="63a62853-8dd4-431b-8872-ecc2181a70d8" providerId="ADAL" clId="{33A82C6C-ED43-FE40-BA11-BB9E62BF57A0}" dt="2023-05-22T19:33:26.794" v="4595" actId="20577"/>
          <ac:spMkLst>
            <pc:docMk/>
            <pc:sldMk cId="3485500120" sldId="923"/>
            <ac:spMk id="7" creationId="{0CA829F7-15E4-765F-DA44-97E88649B1F9}"/>
          </ac:spMkLst>
        </pc:spChg>
      </pc:sldChg>
      <pc:sldChg chg="add del">
        <pc:chgData name="Nicky Wakim" userId="63a62853-8dd4-431b-8872-ecc2181a70d8" providerId="ADAL" clId="{33A82C6C-ED43-FE40-BA11-BB9E62BF57A0}" dt="2023-05-22T19:33:22.556" v="4593" actId="2696"/>
        <pc:sldMkLst>
          <pc:docMk/>
          <pc:sldMk cId="2660268961" sldId="924"/>
        </pc:sldMkLst>
      </pc:sldChg>
    </pc:docChg>
  </pc:docChgLst>
  <pc:docChgLst>
    <pc:chgData name="Nicky Wakim" userId="63a62853-8dd4-431b-8872-ecc2181a70d8" providerId="ADAL" clId="{60948EEA-1668-0C4E-B08C-54CB4E76B3C7}"/>
    <pc:docChg chg="undo custSel addSld delSld modSld">
      <pc:chgData name="Nicky Wakim" userId="63a62853-8dd4-431b-8872-ecc2181a70d8" providerId="ADAL" clId="{60948EEA-1668-0C4E-B08C-54CB4E76B3C7}" dt="2023-06-13T20:22:59.161" v="4" actId="20577"/>
      <pc:docMkLst>
        <pc:docMk/>
      </pc:docMkLst>
      <pc:sldChg chg="new del">
        <pc:chgData name="Nicky Wakim" userId="63a62853-8dd4-431b-8872-ecc2181a70d8" providerId="ADAL" clId="{60948EEA-1668-0C4E-B08C-54CB4E76B3C7}" dt="2023-06-13T20:22:47.758" v="1" actId="680"/>
        <pc:sldMkLst>
          <pc:docMk/>
          <pc:sldMk cId="3467477573" sldId="924"/>
        </pc:sldMkLst>
      </pc:sldChg>
      <pc:sldChg chg="modSp new mod">
        <pc:chgData name="Nicky Wakim" userId="63a62853-8dd4-431b-8872-ecc2181a70d8" providerId="ADAL" clId="{60948EEA-1668-0C4E-B08C-54CB4E76B3C7}" dt="2023-06-13T20:22:59.161" v="4" actId="20577"/>
        <pc:sldMkLst>
          <pc:docMk/>
          <pc:sldMk cId="4112502403" sldId="924"/>
        </pc:sldMkLst>
        <pc:spChg chg="mod">
          <ac:chgData name="Nicky Wakim" userId="63a62853-8dd4-431b-8872-ecc2181a70d8" providerId="ADAL" clId="{60948EEA-1668-0C4E-B08C-54CB4E76B3C7}" dt="2023-06-13T20:22:59.161" v="4" actId="20577"/>
          <ac:spMkLst>
            <pc:docMk/>
            <pc:sldMk cId="4112502403" sldId="924"/>
            <ac:spMk id="2" creationId="{2A79DA97-2AD4-DB53-4008-409B0157A5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9CFBA-4C7D-0A47-ADE8-843D8E846D28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C547C-3A58-6549-95CC-4B6A6895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60452-B2FF-6946-B94A-3D3FDE08280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1563"/>
            <a:ext cx="2743200" cy="213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31563"/>
            <a:ext cx="4114800" cy="2285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53200"/>
            <a:ext cx="2743200" cy="228600"/>
          </a:xfrm>
        </p:spPr>
        <p:txBody>
          <a:bodyPr/>
          <a:lstStyle>
            <a:lvl1pPr>
              <a:defRPr sz="2000"/>
            </a:lvl1pPr>
          </a:lstStyle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8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24" y="139235"/>
            <a:ext cx="4898676" cy="10799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6524"/>
            <a:ext cx="6878288" cy="61086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524" y="1371600"/>
            <a:ext cx="4898676" cy="48736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6694" indent="-216694">
              <a:buSzPct val="105000"/>
              <a:buFont typeface="Arial" panose="020B0604020202020204" pitchFamily="34" charset="0"/>
              <a:buChar char="•"/>
              <a:tabLst/>
              <a:defRPr/>
            </a:lvl1pPr>
            <a:lvl2pPr marL="559594" indent="-216694">
              <a:buSzPct val="105000"/>
              <a:buFont typeface="Arial" panose="020B0604020202020204" pitchFamily="34" charset="0"/>
              <a:buChar char="•"/>
              <a:tabLst/>
              <a:defRPr/>
            </a:lvl2pPr>
            <a:lvl3pPr marL="901304" indent="-215504">
              <a:buSzPct val="105000"/>
              <a:buFont typeface="Arial" panose="020B0604020202020204" pitchFamily="34" charset="0"/>
              <a:buChar char="•"/>
              <a:tabLst/>
              <a:defRPr/>
            </a:lvl3pPr>
            <a:lvl4pPr marL="1244204" indent="-215504">
              <a:buSzPct val="105000"/>
              <a:buFont typeface="Arial" panose="020B0604020202020204" pitchFamily="34" charset="0"/>
              <a:buChar char="•"/>
              <a:tabLst/>
              <a:defRPr/>
            </a:lvl4pPr>
            <a:lvl5pPr marL="1587104" indent="-215504">
              <a:buSzPct val="102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44114"/>
            <a:ext cx="2743200" cy="213886"/>
          </a:xfrm>
        </p:spPr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29402"/>
            <a:ext cx="4114800" cy="228599"/>
          </a:xfrm>
        </p:spPr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629400"/>
            <a:ext cx="2743200" cy="228600"/>
          </a:xfrm>
        </p:spPr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3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11FECBE-7F2E-A244-8F06-AF3BB9BB36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</p:spPr>
        <p:txBody>
          <a:bodyPr anchor="b"/>
          <a:lstStyle>
            <a:lvl1pPr algn="l">
              <a:defRPr sz="4800" b="1">
                <a:solidFill>
                  <a:srgbClr val="00274C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E4369A-837A-B34E-AB83-109EFB99D8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Content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C186C50-8FFD-7347-8887-535491AC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93166" y="6474372"/>
            <a:ext cx="974834" cy="247103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May 22, 2023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E9C16E7-4A5A-4B4E-BA20-0C425483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74372"/>
            <a:ext cx="7819697" cy="24710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Class 13 Notes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77279D-D2B1-9448-9829-8902CDD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74372"/>
            <a:ext cx="1135117" cy="247103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44114"/>
            <a:ext cx="2743200" cy="213886"/>
          </a:xfrm>
        </p:spPr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29400"/>
            <a:ext cx="4114800" cy="228599"/>
          </a:xfrm>
        </p:spPr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629400"/>
            <a:ext cx="2743200" cy="228600"/>
          </a:xfrm>
        </p:spPr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F18001-00D6-3BE8-68F6-565FE1F256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9144000" cy="541324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0EB-5238-5235-DDAE-AB1A3FFB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D258-D02C-F64E-8DF7-AB0A342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5FAF-1189-C3B7-A3C8-860B4AC7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A5DB-5AFD-F8DB-41E7-19DAE99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D44376-48AD-2396-851A-6B23130E0E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143001"/>
            <a:ext cx="11887200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988"/>
            <a:ext cx="58674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47321"/>
            <a:ext cx="11887200" cy="84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9144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6416"/>
            <a:ext cx="2743200" cy="213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22,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30002"/>
            <a:ext cx="41148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Class 13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29400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6C14-EDCA-BA41-88A6-577D33A93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alhorizons.com/multicollinearity/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orms.office.com/r/kWwYz6cs5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78C0-5754-1333-DF17-4B9533648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7FE0D-BF60-4F6D-AC71-05D44F3DD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22C-E385-90C3-527F-C7DE7F3D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4517-D18A-075C-C0A0-8967581C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5F39-F903-59FD-B347-84A4025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3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B98E2-16A6-4A10-9880-9D911F9CA117}"/>
              </a:ext>
            </a:extLst>
          </p:cNvPr>
          <p:cNvSpPr/>
          <p:nvPr/>
        </p:nvSpPr>
        <p:spPr>
          <a:xfrm>
            <a:off x="0" y="2750288"/>
            <a:ext cx="12192000" cy="3519377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037527-B3FF-3752-259A-E6575F480E8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321-EC19-6161-C3B4-E7E81162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B238-9DED-F978-BDCB-05CC3D4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D6F3-8F78-BD64-A281-1DCC6B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802029" cy="5413248"/>
          </a:xfrm>
        </p:spPr>
        <p:txBody>
          <a:bodyPr>
            <a:normAutofit/>
          </a:bodyPr>
          <a:lstStyle/>
          <a:p>
            <a:r>
              <a:rPr lang="en-US" dirty="0"/>
              <a:t>If no observations at any intersection of the covariate and outcome </a:t>
            </a:r>
          </a:p>
          <a:p>
            <a:r>
              <a:rPr lang="en-US" dirty="0"/>
              <a:t>Zero cell in a contingency table should be detected in descriptive statistical analysis stage</a:t>
            </a:r>
          </a:p>
          <a:p>
            <a:r>
              <a:rPr lang="en-US" dirty="0"/>
              <a:t>Example of one covariate with outcome:</a:t>
            </a:r>
          </a:p>
          <a:p>
            <a:endParaRPr lang="en-US" dirty="0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282186C-2D75-AD70-6F81-D15DF1D0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26941"/>
              </p:ext>
            </p:extLst>
          </p:nvPr>
        </p:nvGraphicFramePr>
        <p:xfrm>
          <a:off x="2121827" y="3532354"/>
          <a:ext cx="7948345" cy="26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69">
                  <a:extLst>
                    <a:ext uri="{9D8B030D-6E8A-4147-A177-3AD203B41FA5}">
                      <a16:colId xmlns:a16="http://schemas.microsoft.com/office/drawing/2014/main" val="4076387341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386992980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883770641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489677831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1652732685"/>
                    </a:ext>
                  </a:extLst>
                </a:gridCol>
              </a:tblGrid>
              <a:tr h="52068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Outcome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Covariate (x)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51754"/>
                  </a:ext>
                </a:extLst>
              </a:tr>
              <a:tr h="5206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89258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87666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92141"/>
                  </a:ext>
                </a:extLst>
              </a:tr>
              <a:tr h="520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7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037527-B3FF-3752-259A-E6575F480E8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321-EC19-6161-C3B4-E7E81162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B238-9DED-F978-BDCB-05CC3D4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D6F3-8F78-BD64-A281-1DCC6B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802029" cy="5413248"/>
          </a:xfrm>
        </p:spPr>
        <p:txBody>
          <a:bodyPr>
            <a:normAutofit/>
          </a:bodyPr>
          <a:lstStyle/>
          <a:p>
            <a:r>
              <a:rPr lang="en-US" dirty="0"/>
              <a:t>Example of one covariate with outcome:</a:t>
            </a:r>
          </a:p>
          <a:p>
            <a:endParaRPr lang="en-US" dirty="0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282186C-2D75-AD70-6F81-D15DF1D0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4402"/>
              </p:ext>
            </p:extLst>
          </p:nvPr>
        </p:nvGraphicFramePr>
        <p:xfrm>
          <a:off x="7799594" y="1099561"/>
          <a:ext cx="41148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886">
                  <a:extLst>
                    <a:ext uri="{9D8B030D-6E8A-4147-A177-3AD203B41FA5}">
                      <a16:colId xmlns:a16="http://schemas.microsoft.com/office/drawing/2014/main" val="4076387341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86992980"/>
                    </a:ext>
                  </a:extLst>
                </a:gridCol>
                <a:gridCol w="811837">
                  <a:extLst>
                    <a:ext uri="{9D8B030D-6E8A-4147-A177-3AD203B41FA5}">
                      <a16:colId xmlns:a16="http://schemas.microsoft.com/office/drawing/2014/main" val="883770641"/>
                    </a:ext>
                  </a:extLst>
                </a:gridCol>
                <a:gridCol w="722336">
                  <a:extLst>
                    <a:ext uri="{9D8B030D-6E8A-4147-A177-3AD203B41FA5}">
                      <a16:colId xmlns:a16="http://schemas.microsoft.com/office/drawing/2014/main" val="4896778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52732685"/>
                    </a:ext>
                  </a:extLst>
                </a:gridCol>
              </a:tblGrid>
              <a:tr h="3314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Outcome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Covariate (x)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51754"/>
                  </a:ext>
                </a:extLst>
              </a:tr>
              <a:tr h="331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89258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87666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92141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729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87915A-632C-0E97-AFD3-F195CD080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8"/>
          <a:stretch/>
        </p:blipFill>
        <p:spPr>
          <a:xfrm>
            <a:off x="277605" y="1639230"/>
            <a:ext cx="7521989" cy="52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037527-B3FF-3752-259A-E6575F480E8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8321-EC19-6161-C3B4-E7E81162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B238-9DED-F978-BDCB-05CC3D4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D6F3-8F78-BD64-A281-1DCC6B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802029" cy="5413248"/>
          </a:xfrm>
        </p:spPr>
        <p:txBody>
          <a:bodyPr>
            <a:normAutofit/>
          </a:bodyPr>
          <a:lstStyle/>
          <a:p>
            <a:r>
              <a:rPr lang="en-US" dirty="0"/>
              <a:t>Example of one covariate with outcome:</a:t>
            </a:r>
          </a:p>
          <a:p>
            <a:endParaRPr lang="en-US" dirty="0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282186C-2D75-AD70-6F81-D15DF1D0775A}"/>
              </a:ext>
            </a:extLst>
          </p:cNvPr>
          <p:cNvGraphicFramePr>
            <a:graphicFrameLocks noGrp="1"/>
          </p:cNvGraphicFramePr>
          <p:nvPr/>
        </p:nvGraphicFramePr>
        <p:xfrm>
          <a:off x="7799594" y="1099561"/>
          <a:ext cx="41148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886">
                  <a:extLst>
                    <a:ext uri="{9D8B030D-6E8A-4147-A177-3AD203B41FA5}">
                      <a16:colId xmlns:a16="http://schemas.microsoft.com/office/drawing/2014/main" val="4076387341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86992980"/>
                    </a:ext>
                  </a:extLst>
                </a:gridCol>
                <a:gridCol w="811837">
                  <a:extLst>
                    <a:ext uri="{9D8B030D-6E8A-4147-A177-3AD203B41FA5}">
                      <a16:colId xmlns:a16="http://schemas.microsoft.com/office/drawing/2014/main" val="883770641"/>
                    </a:ext>
                  </a:extLst>
                </a:gridCol>
                <a:gridCol w="722336">
                  <a:extLst>
                    <a:ext uri="{9D8B030D-6E8A-4147-A177-3AD203B41FA5}">
                      <a16:colId xmlns:a16="http://schemas.microsoft.com/office/drawing/2014/main" val="48967783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652732685"/>
                    </a:ext>
                  </a:extLst>
                </a:gridCol>
              </a:tblGrid>
              <a:tr h="3314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Outcome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Covariate (x)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51754"/>
                  </a:ext>
                </a:extLst>
              </a:tr>
              <a:tr h="3314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89258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87666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992141"/>
                  </a:ext>
                </a:extLst>
              </a:tr>
              <a:tr h="3314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729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87915A-632C-0E97-AFD3-F195CD080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8"/>
          <a:stretch/>
        </p:blipFill>
        <p:spPr>
          <a:xfrm>
            <a:off x="277605" y="1639230"/>
            <a:ext cx="7521989" cy="52187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4FA97E-4C01-AAE5-059A-2D5429AB400B}"/>
              </a:ext>
            </a:extLst>
          </p:cNvPr>
          <p:cNvSpPr/>
          <p:nvPr/>
        </p:nvSpPr>
        <p:spPr>
          <a:xfrm>
            <a:off x="2028636" y="5298675"/>
            <a:ext cx="2137637" cy="2482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E48053-19C5-A0EB-5FB7-172AC4DA943B}"/>
              </a:ext>
            </a:extLst>
          </p:cNvPr>
          <p:cNvSpPr/>
          <p:nvPr/>
        </p:nvSpPr>
        <p:spPr>
          <a:xfrm>
            <a:off x="7908652" y="3500154"/>
            <a:ext cx="3760545" cy="2591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Coefficient estimate is large and standard error of coefficient is large!</a:t>
            </a:r>
          </a:p>
        </p:txBody>
      </p:sp>
    </p:spTree>
    <p:extLst>
      <p:ext uri="{BB962C8B-B14F-4D97-AF65-F5344CB8AC3E}">
        <p14:creationId xmlns:p14="http://schemas.microsoft.com/office/powerpoint/2010/main" val="43548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9ED46-E619-E750-C878-AFDAB2E4D1B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Ways to address the issue (zero cell in a contingency table):</a:t>
            </a:r>
          </a:p>
          <a:p>
            <a:pPr lvl="1"/>
            <a:r>
              <a:rPr lang="en-US" sz="2200" dirty="0"/>
              <a:t>Add one-half to each of the cell counts</a:t>
            </a:r>
          </a:p>
          <a:p>
            <a:pPr lvl="2"/>
            <a:r>
              <a:rPr lang="en-US" sz="2200" dirty="0"/>
              <a:t>Technically works, but not the best option</a:t>
            </a:r>
          </a:p>
          <a:p>
            <a:pPr lvl="2"/>
            <a:r>
              <a:rPr lang="en-US" sz="2200" dirty="0"/>
              <a:t>May work for simple logistic regression</a:t>
            </a:r>
          </a:p>
          <a:p>
            <a:pPr lvl="2"/>
            <a:r>
              <a:rPr lang="en-US" sz="2200" dirty="0"/>
              <a:t>Rarely useful with a more complex analysis</a:t>
            </a:r>
          </a:p>
          <a:p>
            <a:pPr lvl="2"/>
            <a:endParaRPr lang="en-US" sz="2200" dirty="0"/>
          </a:p>
          <a:p>
            <a:pPr lvl="1"/>
            <a:r>
              <a:rPr lang="en-US" sz="2200" dirty="0"/>
              <a:t>Collapse the categories to remove the 0 cells</a:t>
            </a:r>
          </a:p>
          <a:p>
            <a:pPr lvl="2"/>
            <a:r>
              <a:rPr lang="en-US" sz="2200" dirty="0"/>
              <a:t>We could collapse groups 2 and 3 together if it makes clinical sense</a:t>
            </a:r>
          </a:p>
          <a:p>
            <a:pPr lvl="2"/>
            <a:endParaRPr lang="en-US" sz="2200" dirty="0"/>
          </a:p>
          <a:p>
            <a:pPr lvl="1"/>
            <a:r>
              <a:rPr lang="en-US" sz="2200" dirty="0"/>
              <a:t>Remove the category with 0 cells</a:t>
            </a:r>
          </a:p>
          <a:p>
            <a:pPr lvl="2"/>
            <a:r>
              <a:rPr lang="en-US" sz="2200" dirty="0"/>
              <a:t>This would mean we reduce the total sample size as well</a:t>
            </a:r>
          </a:p>
          <a:p>
            <a:pPr lvl="2"/>
            <a:endParaRPr lang="en-US" sz="2200" dirty="0"/>
          </a:p>
          <a:p>
            <a:pPr lvl="1"/>
            <a:r>
              <a:rPr lang="en-US" sz="2200" dirty="0"/>
              <a:t>If the variable is in ordinal scale, treat it as continuous</a:t>
            </a:r>
          </a:p>
          <a:p>
            <a:pPr lvl="2"/>
            <a:r>
              <a:rPr lang="en-US" sz="2200" dirty="0"/>
              <a:t>But check the linearity!!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8208-E456-D608-1BF2-4111D1B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266-6393-D997-AB2E-11D8A30B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08A3-102B-BDE2-A7A3-94889A00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Question 1</a:t>
            </a:r>
          </a:p>
        </p:txBody>
      </p:sp>
    </p:spTree>
    <p:extLst>
      <p:ext uri="{BB962C8B-B14F-4D97-AF65-F5344CB8AC3E}">
        <p14:creationId xmlns:p14="http://schemas.microsoft.com/office/powerpoint/2010/main" val="250851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95DBD7-C178-7E5C-DEEF-7A130F9001E4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table: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Often when we add in interactions, we don’t look at the contingency table first</a:t>
            </a:r>
          </a:p>
          <a:p>
            <a:r>
              <a:rPr lang="en-US" sz="2400" dirty="0"/>
              <a:t>We are looking at the results of a fit model with the interaction</a:t>
            </a:r>
          </a:p>
          <a:p>
            <a:r>
              <a:rPr lang="en-US" sz="2400" dirty="0"/>
              <a:t>Interaction term for x and third z group looks suspicious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80DC-6CCD-43C3-7522-27AD8EFF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70C9-9FC9-7841-85F5-E21DAD4F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471BC-E5B7-9424-3FA2-E8E9D26D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A09C9-A2E3-E70A-5BC6-60506052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" y="3045995"/>
            <a:ext cx="9394804" cy="34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0B1DDA-BD55-1EC2-1F44-5D1A3753C23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table: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Contingency table used to detect zero cell issue when interaction term is included in the logistic regression model</a:t>
            </a:r>
          </a:p>
          <a:p>
            <a:r>
              <a:rPr lang="en-US" sz="2400" dirty="0"/>
              <a:t>Contingency table: interaction of z and 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461F-59A2-480B-3032-03BAA6FA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D2A4-E6CC-BCDE-ADF5-937A2ECE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F89F39-882A-59A7-2064-FD7B220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0F794D-8408-1C90-AF0D-FA127F70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60069"/>
            <a:ext cx="7772400" cy="36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0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9ED46-E619-E750-C878-AFDAB2E4D1B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ACD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cell in a contingency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Ways to address the issue (zero cell in a contingency table):</a:t>
            </a:r>
          </a:p>
          <a:p>
            <a:pPr lvl="1"/>
            <a:r>
              <a:rPr lang="en-US" sz="2200" dirty="0"/>
              <a:t>Add one-half to each of the cell counts</a:t>
            </a:r>
          </a:p>
          <a:p>
            <a:pPr lvl="1"/>
            <a:r>
              <a:rPr lang="en-US" sz="2200" dirty="0"/>
              <a:t>Collapse the categories to remove the 0 cells</a:t>
            </a:r>
          </a:p>
          <a:p>
            <a:pPr lvl="2"/>
            <a:r>
              <a:rPr lang="en-US" sz="2200" dirty="0"/>
              <a:t>We could collapse the second and third z groups</a:t>
            </a:r>
          </a:p>
          <a:p>
            <a:pPr lvl="2"/>
            <a:r>
              <a:rPr lang="en-US" sz="2200" dirty="0"/>
              <a:t>Not an option to collapse x</a:t>
            </a:r>
          </a:p>
          <a:p>
            <a:pPr lvl="1"/>
            <a:r>
              <a:rPr lang="en-US" sz="2200" dirty="0"/>
              <a:t>Remove the category with 0 cells</a:t>
            </a:r>
          </a:p>
          <a:p>
            <a:pPr lvl="2"/>
            <a:r>
              <a:rPr lang="en-US" sz="2200" dirty="0"/>
              <a:t>Remove z = 3, but then we lose 15 observations for x as well</a:t>
            </a:r>
          </a:p>
          <a:p>
            <a:pPr lvl="1"/>
            <a:r>
              <a:rPr lang="en-US" sz="2200" dirty="0"/>
              <a:t>If the variable is in ordinal scale, treat it as continuous</a:t>
            </a:r>
          </a:p>
          <a:p>
            <a:pPr lvl="2"/>
            <a:r>
              <a:rPr lang="en-US" sz="2200" dirty="0"/>
              <a:t>Could treat z as continuous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8208-E456-D608-1BF2-4111D1B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266-6393-D997-AB2E-11D8A30B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608A3-102B-BDE2-A7A3-94889A00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0650A-0084-5BCE-6D99-59578EA9A978}"/>
              </a:ext>
            </a:extLst>
          </p:cNvPr>
          <p:cNvSpPr/>
          <p:nvPr/>
        </p:nvSpPr>
        <p:spPr>
          <a:xfrm>
            <a:off x="0" y="990601"/>
            <a:ext cx="12192000" cy="1554125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06FEA-DC3A-76AD-16F5-FD8229BB3ADE}"/>
              </a:ext>
            </a:extLst>
          </p:cNvPr>
          <p:cNvSpPr/>
          <p:nvPr/>
        </p:nvSpPr>
        <p:spPr>
          <a:xfrm>
            <a:off x="0" y="4715540"/>
            <a:ext cx="12192000" cy="1554125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A6CA09-147B-B623-92F1-DBD66026744C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10800988" y="2840108"/>
            <a:ext cx="563443" cy="1490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53B679-7CA5-9D20-1C7A-E216326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02C9-A0FF-4100-B91B-4ABE314EF3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8070112" cy="5413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Really appreciate your feedback on </a:t>
            </a:r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For those of you who expressed concerns about some students using it, I have given 0’s on problems where I identified its blatant use</a:t>
            </a:r>
          </a:p>
          <a:p>
            <a:pPr lvl="2"/>
            <a:r>
              <a:rPr lang="en-US" dirty="0"/>
              <a:t>Still looking through exams for any other signs</a:t>
            </a:r>
          </a:p>
          <a:p>
            <a:pPr lvl="1"/>
            <a:r>
              <a:rPr lang="en-US" dirty="0"/>
              <a:t>Unfortunately, we’re in an in-between phase while SPH works on developing school policies on </a:t>
            </a:r>
            <a:r>
              <a:rPr lang="en-US" dirty="0" err="1"/>
              <a:t>ChatGPT’s</a:t>
            </a:r>
            <a:r>
              <a:rPr lang="en-US" dirty="0"/>
              <a:t> use</a:t>
            </a:r>
          </a:p>
          <a:p>
            <a:pPr lvl="1"/>
            <a:r>
              <a:rPr lang="en-US" dirty="0"/>
              <a:t>One thing I want to say: whether you think it’s a good tool or not, there is certain expertise you should come out of this class with</a:t>
            </a:r>
          </a:p>
          <a:p>
            <a:pPr lvl="2"/>
            <a:r>
              <a:rPr lang="en-US" dirty="0"/>
              <a:t>In this class we are building nodes of knowledge and connecting those nodes</a:t>
            </a:r>
          </a:p>
          <a:p>
            <a:r>
              <a:rPr lang="en-US" dirty="0"/>
              <a:t>I’m playing catch up on all communication this week!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4760-3F99-2F9F-6228-D1F0E948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D28C-12A3-9B14-A0CC-2C49F762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A898-BBB6-E3AE-C9AE-A6FE3E12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AAC6F-E739-23B7-C6AC-D09B8217D46D}"/>
              </a:ext>
            </a:extLst>
          </p:cNvPr>
          <p:cNvSpPr>
            <a:spLocks noChangeAspect="1"/>
          </p:cNvSpPr>
          <p:nvPr/>
        </p:nvSpPr>
        <p:spPr>
          <a:xfrm>
            <a:off x="8630094" y="3610888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B86E69-D8FD-2461-A6DF-3CDB9437C112}"/>
              </a:ext>
            </a:extLst>
          </p:cNvPr>
          <p:cNvSpPr>
            <a:spLocks noChangeAspect="1"/>
          </p:cNvSpPr>
          <p:nvPr/>
        </p:nvSpPr>
        <p:spPr>
          <a:xfrm>
            <a:off x="10398643" y="2437763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88D97E-DEE4-3AE9-ECDA-19759BA2420B}"/>
              </a:ext>
            </a:extLst>
          </p:cNvPr>
          <p:cNvSpPr>
            <a:spLocks noChangeAspect="1"/>
          </p:cNvSpPr>
          <p:nvPr/>
        </p:nvSpPr>
        <p:spPr>
          <a:xfrm>
            <a:off x="11033053" y="2795726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461394-EFD4-5E6A-B24C-036D59EAEB1D}"/>
              </a:ext>
            </a:extLst>
          </p:cNvPr>
          <p:cNvSpPr>
            <a:spLocks noChangeAspect="1"/>
          </p:cNvSpPr>
          <p:nvPr/>
        </p:nvSpPr>
        <p:spPr>
          <a:xfrm>
            <a:off x="10634331" y="3267102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894359-5C64-A8C7-03C3-D00C995C00D7}"/>
              </a:ext>
            </a:extLst>
          </p:cNvPr>
          <p:cNvSpPr>
            <a:spLocks noChangeAspect="1"/>
          </p:cNvSpPr>
          <p:nvPr/>
        </p:nvSpPr>
        <p:spPr>
          <a:xfrm>
            <a:off x="10634331" y="4836539"/>
            <a:ext cx="471376" cy="47137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A1A8E2-F916-E693-9D1B-86B734E8F396}"/>
              </a:ext>
            </a:extLst>
          </p:cNvPr>
          <p:cNvSpPr>
            <a:spLocks noChangeAspect="1"/>
          </p:cNvSpPr>
          <p:nvPr/>
        </p:nvSpPr>
        <p:spPr>
          <a:xfrm>
            <a:off x="9927267" y="4948251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815800-9FE5-195D-9C2B-5493FAFA2947}"/>
              </a:ext>
            </a:extLst>
          </p:cNvPr>
          <p:cNvSpPr>
            <a:spLocks noChangeAspect="1"/>
          </p:cNvSpPr>
          <p:nvPr/>
        </p:nvSpPr>
        <p:spPr>
          <a:xfrm>
            <a:off x="9966253" y="2909139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0F11BA-61CC-CF8F-E580-EAD0107C2DB1}"/>
              </a:ext>
            </a:extLst>
          </p:cNvPr>
          <p:cNvSpPr>
            <a:spLocks noChangeAspect="1"/>
          </p:cNvSpPr>
          <p:nvPr/>
        </p:nvSpPr>
        <p:spPr>
          <a:xfrm>
            <a:off x="8222512" y="4160237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765C38-8C72-D3A9-B784-6A926925AC2A}"/>
              </a:ext>
            </a:extLst>
          </p:cNvPr>
          <p:cNvSpPr>
            <a:spLocks noChangeAspect="1"/>
          </p:cNvSpPr>
          <p:nvPr/>
        </p:nvSpPr>
        <p:spPr>
          <a:xfrm>
            <a:off x="8458200" y="3031414"/>
            <a:ext cx="471376" cy="47137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523EB4-EF99-511B-E859-4582427FF204}"/>
              </a:ext>
            </a:extLst>
          </p:cNvPr>
          <p:cNvSpPr>
            <a:spLocks noChangeAspect="1"/>
          </p:cNvSpPr>
          <p:nvPr/>
        </p:nvSpPr>
        <p:spPr>
          <a:xfrm>
            <a:off x="8929576" y="4150739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82B45D-7BBF-C680-2C8B-8A08B3D98172}"/>
              </a:ext>
            </a:extLst>
          </p:cNvPr>
          <p:cNvSpPr>
            <a:spLocks noChangeAspect="1"/>
          </p:cNvSpPr>
          <p:nvPr/>
        </p:nvSpPr>
        <p:spPr>
          <a:xfrm>
            <a:off x="11128743" y="4330360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B07FE3-5BFD-457D-B647-1754EA03E996}"/>
              </a:ext>
            </a:extLst>
          </p:cNvPr>
          <p:cNvSpPr>
            <a:spLocks noChangeAspect="1"/>
          </p:cNvSpPr>
          <p:nvPr/>
        </p:nvSpPr>
        <p:spPr>
          <a:xfrm>
            <a:off x="11364431" y="5127302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E937EE-2B41-D383-6FC6-971A5243F067}"/>
              </a:ext>
            </a:extLst>
          </p:cNvPr>
          <p:cNvSpPr>
            <a:spLocks noChangeAspect="1"/>
          </p:cNvSpPr>
          <p:nvPr/>
        </p:nvSpPr>
        <p:spPr>
          <a:xfrm>
            <a:off x="10528005" y="5553138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422740-B0DF-9E6B-45C1-F58BCF01E55C}"/>
              </a:ext>
            </a:extLst>
          </p:cNvPr>
          <p:cNvSpPr>
            <a:spLocks noChangeAspect="1"/>
          </p:cNvSpPr>
          <p:nvPr/>
        </p:nvSpPr>
        <p:spPr>
          <a:xfrm>
            <a:off x="8986284" y="2099294"/>
            <a:ext cx="471376" cy="47137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1DA363-1CA9-980B-1268-7182B7E00370}"/>
              </a:ext>
            </a:extLst>
          </p:cNvPr>
          <p:cNvCxnSpPr>
            <a:cxnSpLocks/>
            <a:stCxn id="16" idx="7"/>
            <a:endCxn id="21" idx="4"/>
          </p:cNvCxnSpPr>
          <p:nvPr/>
        </p:nvCxnSpPr>
        <p:spPr>
          <a:xfrm flipV="1">
            <a:off x="8860545" y="2570670"/>
            <a:ext cx="361427" cy="529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9FFADF-C4DE-A18D-026C-8C6B41CECBF4}"/>
              </a:ext>
            </a:extLst>
          </p:cNvPr>
          <p:cNvCxnSpPr>
            <a:cxnSpLocks/>
            <a:stCxn id="8" idx="0"/>
            <a:endCxn id="16" idx="5"/>
          </p:cNvCxnSpPr>
          <p:nvPr/>
        </p:nvCxnSpPr>
        <p:spPr>
          <a:xfrm flipH="1" flipV="1">
            <a:off x="8860545" y="3433759"/>
            <a:ext cx="5237" cy="177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AC5445-6AAA-7DD9-1FCD-3553C353F364}"/>
              </a:ext>
            </a:extLst>
          </p:cNvPr>
          <p:cNvCxnSpPr>
            <a:cxnSpLocks/>
            <a:stCxn id="8" idx="6"/>
            <a:endCxn id="14" idx="3"/>
          </p:cNvCxnSpPr>
          <p:nvPr/>
        </p:nvCxnSpPr>
        <p:spPr>
          <a:xfrm flipV="1">
            <a:off x="9101470" y="3311484"/>
            <a:ext cx="933814" cy="535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3634B-9296-A1BE-C8EE-4E158BB496B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9331921" y="3669447"/>
            <a:ext cx="1371441" cy="550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3F16C4-97E1-8A2B-7307-DF826BA51C2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0870019" y="3738478"/>
            <a:ext cx="0" cy="1098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E063E-8EFC-6C62-D816-DB3B800B7BA4}"/>
              </a:ext>
            </a:extLst>
          </p:cNvPr>
          <p:cNvCxnSpPr>
            <a:cxnSpLocks/>
            <a:stCxn id="13" idx="0"/>
            <a:endCxn id="21" idx="5"/>
          </p:cNvCxnSpPr>
          <p:nvPr/>
        </p:nvCxnSpPr>
        <p:spPr>
          <a:xfrm flipH="1" flipV="1">
            <a:off x="9388629" y="2501639"/>
            <a:ext cx="774326" cy="2446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11218-0722-0A65-EBED-EF82694E66E1}"/>
              </a:ext>
            </a:extLst>
          </p:cNvPr>
          <p:cNvCxnSpPr>
            <a:cxnSpLocks/>
            <a:stCxn id="20" idx="6"/>
            <a:endCxn id="19" idx="3"/>
          </p:cNvCxnSpPr>
          <p:nvPr/>
        </p:nvCxnSpPr>
        <p:spPr>
          <a:xfrm flipV="1">
            <a:off x="10999381" y="5529647"/>
            <a:ext cx="434081" cy="259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227001-4A30-D8A2-292B-4B03C2BBF285}"/>
              </a:ext>
            </a:extLst>
          </p:cNvPr>
          <p:cNvCxnSpPr>
            <a:cxnSpLocks/>
            <a:stCxn id="13" idx="5"/>
            <a:endCxn id="19" idx="2"/>
          </p:cNvCxnSpPr>
          <p:nvPr/>
        </p:nvCxnSpPr>
        <p:spPr>
          <a:xfrm>
            <a:off x="10329612" y="5350596"/>
            <a:ext cx="1034819" cy="12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14D9B7-7C8C-8514-B731-5DD56A1AE797}"/>
              </a:ext>
            </a:extLst>
          </p:cNvPr>
          <p:cNvCxnSpPr>
            <a:cxnSpLocks/>
            <a:stCxn id="20" idx="2"/>
            <a:endCxn id="15" idx="5"/>
          </p:cNvCxnSpPr>
          <p:nvPr/>
        </p:nvCxnSpPr>
        <p:spPr>
          <a:xfrm flipH="1" flipV="1">
            <a:off x="8624857" y="4562582"/>
            <a:ext cx="1903148" cy="12262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637C11-E959-DA18-B7D5-27535FEE9A8B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8624857" y="4013233"/>
            <a:ext cx="74268" cy="216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1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423B-E426-3966-E40C-AF1FAE6AD91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9064269" cy="5413248"/>
          </a:xfrm>
        </p:spPr>
        <p:txBody>
          <a:bodyPr>
            <a:noAutofit/>
          </a:bodyPr>
          <a:lstStyle/>
          <a:p>
            <a:r>
              <a:rPr lang="en-US" dirty="0"/>
              <a:t>Complete separation: occurs when a collection of the covariates completely separates the outcome groups</a:t>
            </a:r>
          </a:p>
          <a:p>
            <a:pPr lvl="1"/>
            <a:r>
              <a:rPr lang="en-US" dirty="0"/>
              <a:t>Example: Outcome is “gets senior discount at </a:t>
            </a:r>
            <a:r>
              <a:rPr lang="en-US" dirty="0" err="1"/>
              <a:t>iHop</a:t>
            </a:r>
            <a:r>
              <a:rPr lang="en-US" dirty="0"/>
              <a:t>” and the only covariate you measure is age</a:t>
            </a:r>
          </a:p>
          <a:p>
            <a:pPr lvl="2"/>
            <a:r>
              <a:rPr lang="en-US" dirty="0"/>
              <a:t>Age will completely separate the outcome</a:t>
            </a:r>
          </a:p>
          <a:p>
            <a:pPr lvl="1"/>
            <a:r>
              <a:rPr lang="en-US" dirty="0"/>
              <a:t>No overlap in distribution of covariates between two outcome groups</a:t>
            </a:r>
          </a:p>
          <a:p>
            <a:endParaRPr lang="en-US" sz="1200" dirty="0"/>
          </a:p>
          <a:p>
            <a:r>
              <a:rPr lang="en-US" dirty="0"/>
              <a:t>Problem: the maximum likelihood estimates do not exist</a:t>
            </a:r>
          </a:p>
          <a:p>
            <a:pPr lvl="1"/>
            <a:r>
              <a:rPr lang="en-US" dirty="0"/>
              <a:t>Likelihood function is monotone</a:t>
            </a:r>
          </a:p>
          <a:p>
            <a:pPr lvl="1"/>
            <a:r>
              <a:rPr lang="en-US" dirty="0"/>
              <a:t>In order to have finite maximum likelihood estimates we must have some overlap in the distribution of the covariates in the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0178-9837-F513-F1D0-502A7A5A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7797-53EE-A300-AFAD-AB363DC9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46540-9DFD-B8C7-F6DE-7D269B0A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Question 2</a:t>
            </a:r>
          </a:p>
        </p:txBody>
      </p:sp>
    </p:spTree>
    <p:extLst>
      <p:ext uri="{BB962C8B-B14F-4D97-AF65-F5344CB8AC3E}">
        <p14:creationId xmlns:p14="http://schemas.microsoft.com/office/powerpoint/2010/main" val="295066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AF6F30-9E14-9C90-574E-235E336FDAF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Separation: example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0" y="2562523"/>
            <a:ext cx="86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095B-99E4-8B77-72A2-450D089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773B-08A2-71B1-2EE1-5CC15E9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F001-F981-71F5-2AC6-5854B32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AB36C-0964-7725-7AEB-BF17DFDA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4050"/>
            <a:ext cx="8754710" cy="56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AF6F30-9E14-9C90-574E-235E336FDAF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Separation: example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87C1A2-EE00-A52C-1990-49BDB9309A7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6977" y="1062225"/>
            <a:ext cx="7130007" cy="5744317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0" y="2562523"/>
            <a:ext cx="86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095B-99E4-8B77-72A2-450D089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773B-08A2-71B1-2EE1-5CC15E9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F001-F981-71F5-2AC6-5854B32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AF6F30-9E14-9C90-574E-235E336FDAF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Separation: example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87C1A2-EE00-A52C-1990-49BDB9309A7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6977" y="1062225"/>
            <a:ext cx="7130007" cy="5744317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0" y="2562523"/>
            <a:ext cx="86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095B-99E4-8B77-72A2-450D089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773B-08A2-71B1-2EE1-5CC15E9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F001-F981-71F5-2AC6-5854B327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A051D-EB75-84AF-60CF-091B5342AE1C}"/>
              </a:ext>
            </a:extLst>
          </p:cNvPr>
          <p:cNvSpPr/>
          <p:nvPr/>
        </p:nvSpPr>
        <p:spPr>
          <a:xfrm>
            <a:off x="7908652" y="3500154"/>
            <a:ext cx="3760545" cy="2591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Coefficient estimate is large and standard error of coefficient is large!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680A4-6E14-CFA4-7558-E904FBF0F50D}"/>
              </a:ext>
            </a:extLst>
          </p:cNvPr>
          <p:cNvSpPr/>
          <p:nvPr/>
        </p:nvSpPr>
        <p:spPr>
          <a:xfrm>
            <a:off x="2210305" y="4493276"/>
            <a:ext cx="1888851" cy="2482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8A1CD5-F111-2011-515B-00D26B134AA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399" y="1139952"/>
            <a:ext cx="9493405" cy="5413248"/>
          </a:xfrm>
        </p:spPr>
        <p:txBody>
          <a:bodyPr>
            <a:noAutofit/>
          </a:bodyPr>
          <a:lstStyle/>
          <a:p>
            <a:r>
              <a:rPr lang="en-US" dirty="0"/>
              <a:t>The occurrence of complete separation in practice depends on </a:t>
            </a:r>
          </a:p>
          <a:p>
            <a:pPr lvl="1"/>
            <a:r>
              <a:rPr lang="en-US" dirty="0"/>
              <a:t>Sample size</a:t>
            </a:r>
          </a:p>
          <a:p>
            <a:pPr lvl="1"/>
            <a:r>
              <a:rPr lang="en-US" dirty="0"/>
              <a:t>Number of subjects with the outcome present</a:t>
            </a:r>
          </a:p>
          <a:p>
            <a:pPr lvl="1"/>
            <a:r>
              <a:rPr lang="en-US" dirty="0"/>
              <a:t>Number of variables included in the model</a:t>
            </a:r>
          </a:p>
          <a:p>
            <a:r>
              <a:rPr lang="en-US" dirty="0"/>
              <a:t>Example: 25 observations and only 5 have “success” outcome</a:t>
            </a:r>
          </a:p>
          <a:p>
            <a:pPr lvl="1"/>
            <a:r>
              <a:rPr lang="en-US" dirty="0"/>
              <a:t>1 variable in model may not lead to complete separation</a:t>
            </a:r>
          </a:p>
          <a:p>
            <a:pPr lvl="1"/>
            <a:r>
              <a:rPr lang="en-US" dirty="0"/>
              <a:t>More variables = more dimensions that can completely separate the observations</a:t>
            </a:r>
          </a:p>
          <a:p>
            <a:r>
              <a:rPr lang="en-US" dirty="0"/>
              <a:t>In most cases, the occurrence of complete separation is not bad for clinical importance</a:t>
            </a:r>
          </a:p>
          <a:p>
            <a:pPr lvl="1"/>
            <a:r>
              <a:rPr lang="en-US" dirty="0"/>
              <a:t>But rather a numerical coincidence that causing problem for model fitting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EB24-F887-837E-A492-F260846D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C53-D23B-EE0D-D220-D5DB9C0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C5D6-C772-432C-69C9-D0EE9F82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Question 3</a:t>
            </a:r>
          </a:p>
        </p:txBody>
      </p:sp>
    </p:spTree>
    <p:extLst>
      <p:ext uri="{BB962C8B-B14F-4D97-AF65-F5344CB8AC3E}">
        <p14:creationId xmlns:p14="http://schemas.microsoft.com/office/powerpoint/2010/main" val="11444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D16E5-8C9C-838F-FBEA-550868144C9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address the issue: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Collapse categorical variables in a meaningful way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Easiest and best if stat methods are restricted (common for collaborations)</a:t>
            </a:r>
          </a:p>
          <a:p>
            <a:pPr lvl="1"/>
            <a:r>
              <a:rPr lang="en-US" dirty="0"/>
              <a:t>Exclude x1 from the model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Not ideal because this could lead to biased estimates for the other predicted variables in the model</a:t>
            </a:r>
          </a:p>
          <a:p>
            <a:pPr lvl="1"/>
            <a:r>
              <a:rPr lang="en-US" dirty="0"/>
              <a:t>Firth logistic regression</a:t>
            </a:r>
          </a:p>
          <a:p>
            <a:pPr lvl="2"/>
            <a:r>
              <a:rPr lang="en-US" dirty="0"/>
              <a:t>Uses penalized likelihood estimation method</a:t>
            </a:r>
          </a:p>
          <a:p>
            <a:pPr lvl="2"/>
            <a:r>
              <a:rPr lang="en-US" dirty="0"/>
              <a:t>Basically takes the likelihood (that has no maximum) and adds a penalty that makes the MLE </a:t>
            </a:r>
            <a:r>
              <a:rPr lang="en-US" dirty="0" err="1"/>
              <a:t>estimatable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42E7-A84D-8618-9B12-62AA2DDB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F813-7C6E-152A-B753-BBB467F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4B81-EAA8-617E-5D0F-FBD1A530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AA92F-BCA3-CFDE-CD94-FEF2B8950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20"/>
          <a:stretch/>
        </p:blipFill>
        <p:spPr>
          <a:xfrm>
            <a:off x="1026150" y="6364701"/>
            <a:ext cx="568498" cy="4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D16E5-8C9C-838F-FBEA-550868144C9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FBD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Firth logistic regression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42E7-A84D-8618-9B12-62AA2DDB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F813-7C6E-152A-B753-BBB467F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4B81-EAA8-617E-5D0F-FBD1A530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AA92F-BCA3-CFDE-CD94-FEF2B8950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920"/>
          <a:stretch/>
        </p:blipFill>
        <p:spPr>
          <a:xfrm>
            <a:off x="1026150" y="6364701"/>
            <a:ext cx="568498" cy="49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F9CF0-5C65-C469-E487-8831F0D6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42" y="1576212"/>
            <a:ext cx="8371908" cy="52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20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B8900-85E4-4637-578F-C75941393163}"/>
              </a:ext>
            </a:extLst>
          </p:cNvPr>
          <p:cNvSpPr/>
          <p:nvPr/>
        </p:nvSpPr>
        <p:spPr>
          <a:xfrm>
            <a:off x="0" y="990601"/>
            <a:ext cx="12192000" cy="3439632"/>
          </a:xfrm>
          <a:prstGeom prst="rect">
            <a:avLst/>
          </a:prstGeom>
          <a:solidFill>
            <a:srgbClr val="DBEDF6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CA18-1DDE-0D9B-0F87-074C9525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1490-F05A-80AB-0653-C11B1A8257E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Education in screening data</a:t>
            </a:r>
          </a:p>
          <a:p>
            <a:pPr lvl="1"/>
            <a:r>
              <a:rPr lang="en-US" dirty="0"/>
              <a:t>Sorry for the back and forth on this</a:t>
            </a:r>
          </a:p>
          <a:p>
            <a:pPr lvl="1"/>
            <a:r>
              <a:rPr lang="en-US" dirty="0"/>
              <a:t>Please include education in your analysis</a:t>
            </a:r>
          </a:p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Complete case analysis for our class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drop_na</a:t>
            </a:r>
            <a:r>
              <a:rPr lang="en-US" dirty="0"/>
              <a:t>()” in R should help </a:t>
            </a:r>
          </a:p>
          <a:p>
            <a:pPr lvl="2"/>
            <a:r>
              <a:rPr lang="en-US" dirty="0"/>
              <a:t>But make sure you drop NA’s in data frame that includes only your selected variables </a:t>
            </a:r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/>
              <a:t>Given by the group</a:t>
            </a:r>
          </a:p>
          <a:p>
            <a:pPr lvl="1"/>
            <a:r>
              <a:rPr lang="en-US" dirty="0"/>
              <a:t>Ideally want each person to talk for some time</a:t>
            </a:r>
          </a:p>
          <a:p>
            <a:pPr lvl="1"/>
            <a:r>
              <a:rPr lang="en-US" dirty="0"/>
              <a:t>Will give more details and update project instructions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2640-064D-B446-BF76-817B9581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C40-0E55-D93D-4950-77CB87B3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C92-748E-D0FA-CE09-6502B178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5A52FB-2D7A-280F-55A1-701B0511005A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 happens when one or more of the covariates in a model can be predicted from other covariates in the same model</a:t>
            </a:r>
          </a:p>
          <a:p>
            <a:endParaRPr lang="en-US" dirty="0"/>
          </a:p>
          <a:p>
            <a:r>
              <a:rPr lang="en-US" dirty="0"/>
              <a:t>This will cause unreliable coefficient estimates for some covariates in logistic regression, as in an ordinary linear regression</a:t>
            </a:r>
          </a:p>
          <a:p>
            <a:endParaRPr lang="en-US" dirty="0"/>
          </a:p>
          <a:p>
            <a:r>
              <a:rPr lang="en-US" dirty="0"/>
              <a:t>Looking at correlations among pairs of variables is helpful but not enough to identify collinearity problem</a:t>
            </a:r>
          </a:p>
          <a:p>
            <a:pPr lvl="1"/>
            <a:r>
              <a:rPr lang="en-US" dirty="0"/>
              <a:t>Because collinearity problems may involve relationships among more than two covariates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8E9C-660A-4955-1810-1F2787E9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2F9D-9E53-A012-AAF4-E48F6E4B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C22A2-3600-B260-59BD-77421193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FFB3BB-C3BE-B26D-4E6E-2059D78F83E6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52399" y="1139952"/>
                <a:ext cx="11685705" cy="541324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Table below is a simulated data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0,0.1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0, 0.01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highly correlated,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is nearly collinear with the constant term.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52399" y="1139952"/>
                <a:ext cx="11685705" cy="5413248"/>
              </a:xfrm>
              <a:blipFill>
                <a:blip r:embed="rId2"/>
                <a:stretch>
                  <a:fillRect l="-760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AEF2B0-1B2E-8918-B095-BA52A0C6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3F495E-85F9-E279-1A6E-D49315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B45DE1-2E48-EEC6-F079-38FDA5EC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0A2D6C-8BAB-6AB9-4AD1-32878847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04" y="2148082"/>
            <a:ext cx="6780308" cy="44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4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09DA25-70DA-AAC3-8F4A-7339D06E63B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268078" cy="5413248"/>
          </a:xfrm>
        </p:spPr>
        <p:txBody>
          <a:bodyPr>
            <a:normAutofit/>
          </a:bodyPr>
          <a:lstStyle/>
          <a:p>
            <a:r>
              <a:rPr lang="en-US" dirty="0"/>
              <a:t>Four logistic regression models using data in the previous slide</a:t>
            </a:r>
          </a:p>
          <a:p>
            <a:r>
              <a:rPr lang="en-US" dirty="0"/>
              <a:t>Consequence of collinearity: large coefficient estimates and/or standard errors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60FC1-9C4C-3429-78CA-B876A61E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17FE9-E8D9-68EF-A18C-3C893FC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CDCC1-C5DD-F5CB-D969-3F12358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A70ABA-6AD5-5BA6-3474-20C85850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9" y="2571785"/>
            <a:ext cx="9170319" cy="25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3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09DA25-70DA-AAC3-8F4A-7339D06E63B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268078" cy="5413248"/>
          </a:xfrm>
        </p:spPr>
        <p:txBody>
          <a:bodyPr>
            <a:normAutofit/>
          </a:bodyPr>
          <a:lstStyle/>
          <a:p>
            <a:r>
              <a:rPr lang="en-US" dirty="0"/>
              <a:t>Four logistic regression models using data in the previous slide</a:t>
            </a:r>
          </a:p>
          <a:p>
            <a:r>
              <a:rPr lang="en-US" dirty="0"/>
              <a:t>Consequence of collinearity: large coefficient estimates and/or standard errors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60FC1-9C4C-3429-78CA-B876A61E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17FE9-E8D9-68EF-A18C-3C893FC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CDCC1-C5DD-F5CB-D969-3F12358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8F48B5-6B47-485F-F10F-F5CD2DC10B95}"/>
              </a:ext>
            </a:extLst>
          </p:cNvPr>
          <p:cNvGrpSpPr/>
          <p:nvPr/>
        </p:nvGrpSpPr>
        <p:grpSpPr>
          <a:xfrm>
            <a:off x="1156809" y="2571785"/>
            <a:ext cx="9170319" cy="3019984"/>
            <a:chOff x="1268929" y="1749439"/>
            <a:chExt cx="9170319" cy="301998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1BF410-4244-274F-AD9F-A22FB5519AA9}"/>
                </a:ext>
              </a:extLst>
            </p:cNvPr>
            <p:cNvGrpSpPr/>
            <p:nvPr/>
          </p:nvGrpSpPr>
          <p:grpSpPr>
            <a:xfrm>
              <a:off x="1268929" y="1749439"/>
              <a:ext cx="9170319" cy="2596203"/>
              <a:chOff x="894578" y="2056285"/>
              <a:chExt cx="9170319" cy="259620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4A70ABA-6AD5-5BA6-3474-20C858503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4578" y="2056285"/>
                <a:ext cx="9170319" cy="2596203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FE0A29-51B1-5B34-8A1F-C81C62E612D2}"/>
                  </a:ext>
                </a:extLst>
              </p:cNvPr>
              <p:cNvSpPr/>
              <p:nvPr/>
            </p:nvSpPr>
            <p:spPr>
              <a:xfrm>
                <a:off x="1791979" y="2740499"/>
                <a:ext cx="1914716" cy="1819834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DC856B-C2B6-A88E-804F-5F40876246D2}"/>
                  </a:ext>
                </a:extLst>
              </p:cNvPr>
              <p:cNvSpPr/>
              <p:nvPr/>
            </p:nvSpPr>
            <p:spPr>
              <a:xfrm>
                <a:off x="3852445" y="2746364"/>
                <a:ext cx="2069669" cy="1819834"/>
              </a:xfrm>
              <a:prstGeom prst="rect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DD44E8-6F23-0FD1-B1BC-E3DB23BE7DFF}"/>
                  </a:ext>
                </a:extLst>
              </p:cNvPr>
              <p:cNvSpPr/>
              <p:nvPr/>
            </p:nvSpPr>
            <p:spPr>
              <a:xfrm>
                <a:off x="6035784" y="2746364"/>
                <a:ext cx="1917656" cy="1819834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3367014-13C2-CFA2-ED4F-BB1D8830585D}"/>
                  </a:ext>
                </a:extLst>
              </p:cNvPr>
              <p:cNvSpPr/>
              <p:nvPr/>
            </p:nvSpPr>
            <p:spPr>
              <a:xfrm>
                <a:off x="8127060" y="2746364"/>
                <a:ext cx="1917656" cy="1819834"/>
              </a:xfrm>
              <a:prstGeom prst="rect">
                <a:avLst/>
              </a:prstGeom>
              <a:noFill/>
              <a:ln w="57150">
                <a:solidFill>
                  <a:srgbClr val="F18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C9212C-473D-9449-D561-96F3D8880B5B}"/>
                </a:ext>
              </a:extLst>
            </p:cNvPr>
            <p:cNvSpPr/>
            <p:nvPr/>
          </p:nvSpPr>
          <p:spPr>
            <a:xfrm>
              <a:off x="2166330" y="4253487"/>
              <a:ext cx="1914716" cy="50875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1: x1 only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CB2D41-2E80-3B94-750B-DCC6F5A5589B}"/>
                </a:ext>
              </a:extLst>
            </p:cNvPr>
            <p:cNvSpPr/>
            <p:nvPr/>
          </p:nvSpPr>
          <p:spPr>
            <a:xfrm>
              <a:off x="4226796" y="4255552"/>
              <a:ext cx="2069668" cy="508757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2: x1 and x2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1F1416-5DCB-F5B2-EE91-B1078F0F33AA}"/>
                </a:ext>
              </a:extLst>
            </p:cNvPr>
            <p:cNvSpPr/>
            <p:nvPr/>
          </p:nvSpPr>
          <p:spPr>
            <a:xfrm>
              <a:off x="6410135" y="4260666"/>
              <a:ext cx="1914716" cy="508757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3: x3 only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D3435F-6757-3835-A94F-0F7CFA9752BA}"/>
                </a:ext>
              </a:extLst>
            </p:cNvPr>
            <p:cNvSpPr/>
            <p:nvPr/>
          </p:nvSpPr>
          <p:spPr>
            <a:xfrm>
              <a:off x="8495273" y="4253506"/>
              <a:ext cx="1923793" cy="508757"/>
            </a:xfrm>
            <a:prstGeom prst="rect">
              <a:avLst/>
            </a:prstGeom>
            <a:solidFill>
              <a:srgbClr val="F18031"/>
            </a:solidFill>
            <a:ln w="57150">
              <a:solidFill>
                <a:srgbClr val="F18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4: x1, x2, x3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534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09DA25-70DA-AAC3-8F4A-7339D06E63BE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52400" y="1139952"/>
            <a:ext cx="10268078" cy="5413248"/>
          </a:xfrm>
        </p:spPr>
        <p:txBody>
          <a:bodyPr>
            <a:normAutofit/>
          </a:bodyPr>
          <a:lstStyle/>
          <a:p>
            <a:r>
              <a:rPr lang="en-US" dirty="0"/>
              <a:t>Four logistic regression models using data in the previous slide</a:t>
            </a:r>
          </a:p>
          <a:p>
            <a:r>
              <a:rPr lang="en-US" dirty="0"/>
              <a:t>Consequence of collinearity: large coefficient estimates and/or standard errors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60FC1-9C4C-3429-78CA-B876A61E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17FE9-E8D9-68EF-A18C-3C893FC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CDCC1-C5DD-F5CB-D969-3F12358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8F48B5-6B47-485F-F10F-F5CD2DC10B95}"/>
              </a:ext>
            </a:extLst>
          </p:cNvPr>
          <p:cNvGrpSpPr/>
          <p:nvPr/>
        </p:nvGrpSpPr>
        <p:grpSpPr>
          <a:xfrm>
            <a:off x="1156809" y="2571785"/>
            <a:ext cx="9170319" cy="3019984"/>
            <a:chOff x="1268929" y="1749439"/>
            <a:chExt cx="9170319" cy="301998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1BF410-4244-274F-AD9F-A22FB5519AA9}"/>
                </a:ext>
              </a:extLst>
            </p:cNvPr>
            <p:cNvGrpSpPr/>
            <p:nvPr/>
          </p:nvGrpSpPr>
          <p:grpSpPr>
            <a:xfrm>
              <a:off x="1268929" y="1749439"/>
              <a:ext cx="9170319" cy="2596203"/>
              <a:chOff x="894578" y="2056285"/>
              <a:chExt cx="9170319" cy="259620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4A70ABA-6AD5-5BA6-3474-20C858503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4578" y="2056285"/>
                <a:ext cx="9170319" cy="2596203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FE0A29-51B1-5B34-8A1F-C81C62E612D2}"/>
                  </a:ext>
                </a:extLst>
              </p:cNvPr>
              <p:cNvSpPr/>
              <p:nvPr/>
            </p:nvSpPr>
            <p:spPr>
              <a:xfrm>
                <a:off x="1791979" y="2740499"/>
                <a:ext cx="1914716" cy="1819834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DC856B-C2B6-A88E-804F-5F40876246D2}"/>
                  </a:ext>
                </a:extLst>
              </p:cNvPr>
              <p:cNvSpPr/>
              <p:nvPr/>
            </p:nvSpPr>
            <p:spPr>
              <a:xfrm>
                <a:off x="3852445" y="2746364"/>
                <a:ext cx="2069669" cy="1819834"/>
              </a:xfrm>
              <a:prstGeom prst="rect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DD44E8-6F23-0FD1-B1BC-E3DB23BE7DFF}"/>
                  </a:ext>
                </a:extLst>
              </p:cNvPr>
              <p:cNvSpPr/>
              <p:nvPr/>
            </p:nvSpPr>
            <p:spPr>
              <a:xfrm>
                <a:off x="6035784" y="2746364"/>
                <a:ext cx="1917656" cy="1819834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3367014-13C2-CFA2-ED4F-BB1D8830585D}"/>
                  </a:ext>
                </a:extLst>
              </p:cNvPr>
              <p:cNvSpPr/>
              <p:nvPr/>
            </p:nvSpPr>
            <p:spPr>
              <a:xfrm>
                <a:off x="8127060" y="2746364"/>
                <a:ext cx="1917656" cy="1819834"/>
              </a:xfrm>
              <a:prstGeom prst="rect">
                <a:avLst/>
              </a:prstGeom>
              <a:noFill/>
              <a:ln w="57150">
                <a:solidFill>
                  <a:srgbClr val="F18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C9212C-473D-9449-D561-96F3D8880B5B}"/>
                </a:ext>
              </a:extLst>
            </p:cNvPr>
            <p:cNvSpPr/>
            <p:nvPr/>
          </p:nvSpPr>
          <p:spPr>
            <a:xfrm>
              <a:off x="2166330" y="4253487"/>
              <a:ext cx="1914716" cy="50875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1: x1 only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CB2D41-2E80-3B94-750B-DCC6F5A5589B}"/>
                </a:ext>
              </a:extLst>
            </p:cNvPr>
            <p:cNvSpPr/>
            <p:nvPr/>
          </p:nvSpPr>
          <p:spPr>
            <a:xfrm>
              <a:off x="4226796" y="4255552"/>
              <a:ext cx="2069668" cy="508757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2: x1 and x2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1F1416-5DCB-F5B2-EE91-B1078F0F33AA}"/>
                </a:ext>
              </a:extLst>
            </p:cNvPr>
            <p:cNvSpPr/>
            <p:nvPr/>
          </p:nvSpPr>
          <p:spPr>
            <a:xfrm>
              <a:off x="6410135" y="4260666"/>
              <a:ext cx="1914716" cy="508757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3: x3 only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D3435F-6757-3835-A94F-0F7CFA9752BA}"/>
                </a:ext>
              </a:extLst>
            </p:cNvPr>
            <p:cNvSpPr/>
            <p:nvPr/>
          </p:nvSpPr>
          <p:spPr>
            <a:xfrm>
              <a:off x="8495273" y="4253506"/>
              <a:ext cx="1923793" cy="508757"/>
            </a:xfrm>
            <a:prstGeom prst="rect">
              <a:avLst/>
            </a:prstGeom>
            <a:solidFill>
              <a:srgbClr val="F18031"/>
            </a:solidFill>
            <a:ln w="57150">
              <a:solidFill>
                <a:srgbClr val="F18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4: x1, x2, x3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5E2874B-F6A8-67CD-8A36-3F13B5CF51BA}"/>
              </a:ext>
            </a:extLst>
          </p:cNvPr>
          <p:cNvSpPr/>
          <p:nvPr/>
        </p:nvSpPr>
        <p:spPr>
          <a:xfrm>
            <a:off x="4114676" y="5606216"/>
            <a:ext cx="2069668" cy="733216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coefficients and 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D36D2-2C86-EC5D-4176-A03ECCF8F8BC}"/>
              </a:ext>
            </a:extLst>
          </p:cNvPr>
          <p:cNvSpPr/>
          <p:nvPr/>
        </p:nvSpPr>
        <p:spPr>
          <a:xfrm>
            <a:off x="6298015" y="5609323"/>
            <a:ext cx="1914716" cy="7301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3E25D-2DC8-5EB6-8709-6F3741CF6631}"/>
              </a:ext>
            </a:extLst>
          </p:cNvPr>
          <p:cNvSpPr/>
          <p:nvPr/>
        </p:nvSpPr>
        <p:spPr>
          <a:xfrm>
            <a:off x="8386094" y="5606215"/>
            <a:ext cx="1923794" cy="730110"/>
          </a:xfrm>
          <a:prstGeom prst="rect">
            <a:avLst/>
          </a:prstGeom>
          <a:noFill/>
          <a:ln w="57150">
            <a:solidFill>
              <a:srgbClr val="F1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coefficients and SE</a:t>
            </a:r>
          </a:p>
        </p:txBody>
      </p:sp>
    </p:spTree>
    <p:extLst>
      <p:ext uri="{BB962C8B-B14F-4D97-AF65-F5344CB8AC3E}">
        <p14:creationId xmlns:p14="http://schemas.microsoft.com/office/powerpoint/2010/main" val="2976490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3367F6-AE8A-DCEB-6714-5A03E69F918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 only involves the covariates</a:t>
            </a:r>
          </a:p>
          <a:p>
            <a:pPr lvl="1"/>
            <a:r>
              <a:rPr lang="en-US" dirty="0"/>
              <a:t>No specific issues to logistic regression (vs. linear regression)</a:t>
            </a:r>
          </a:p>
          <a:p>
            <a:pPr lvl="1"/>
            <a:r>
              <a:rPr lang="en-US" dirty="0"/>
              <a:t>Techniques from 512/612 work well for logistic regression model</a:t>
            </a:r>
          </a:p>
          <a:p>
            <a:pPr lvl="1"/>
            <a:endParaRPr lang="en-US" sz="2400" dirty="0"/>
          </a:p>
          <a:p>
            <a:r>
              <a:rPr lang="en-US" dirty="0"/>
              <a:t>In more complicated dataset/analysis, we may not be able to detect collinearity using the coefficient estimates/SE</a:t>
            </a:r>
          </a:p>
          <a:p>
            <a:endParaRPr lang="en-US" sz="2400" dirty="0"/>
          </a:p>
          <a:p>
            <a:r>
              <a:rPr lang="en-US" b="1" dirty="0"/>
              <a:t>Variance inflation factor (VIF) approach: </a:t>
            </a:r>
            <a:r>
              <a:rPr lang="en-US" dirty="0"/>
              <a:t>well-known approach to detect collinearity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9559-4906-C2D6-C5A6-0D4E2EC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15CA-5481-548A-A116-6EF0A91D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A6E3-DA3E-40DF-ACDE-0E2A7263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9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DA97-2AD4-DB53-4008-409B015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https://statisticalhorizons.com/multicollinearity/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BE62-D4C6-FEDF-1A44-462C2A7B6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9E07-21CB-1E14-7348-A1B18891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C36E-F2BC-2942-F334-9A4C5BAD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5F45-2AA4-CF2A-D1BF-D2744655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D229-2C29-D351-5609-CCA72849E731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Inflation Factor (VIF)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52399" y="1139952"/>
                <a:ext cx="10317127" cy="541324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Computed by regressing each variable on all the other explanatory variables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i="0" dirty="0">
                    <a:solidFill>
                      <a:srgbClr val="202122"/>
                    </a:solidFill>
                    <a:effectLst/>
                  </a:rPr>
                  <a:t>Calculate the coefficient of determination,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0" dirty="0">
                  <a:solidFill>
                    <a:srgbClr val="202122"/>
                  </a:solidFill>
                  <a:effectLst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rgbClr val="202122"/>
                    </a:solidFill>
                  </a:rPr>
                  <a:t>P</a:t>
                </a:r>
                <a:r>
                  <a:rPr lang="en-US" i="0" dirty="0">
                    <a:solidFill>
                      <a:srgbClr val="202122"/>
                    </a:solidFill>
                    <a:effectLst/>
                  </a:rPr>
                  <a:t>roportion of the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solidFill>
                      <a:srgbClr val="202122"/>
                    </a:solidFill>
                    <a:effectLst/>
                  </a:rPr>
                  <a:t>that is predicted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sz="9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9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Each covariate has its own VIF computed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Get worried for collinearity if VIF &gt; 10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Sometimes VIF approach may miss serious </a:t>
                </a:r>
                <a:r>
                  <a:rPr lang="en-US" dirty="0" err="1"/>
                  <a:t>collinearity</a:t>
                </a:r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Same collinearity we wish to detect using VIF can cause numerical problems in reliably estimating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52399" y="1139952"/>
                <a:ext cx="10317127" cy="5413248"/>
              </a:xfrm>
              <a:blipFill>
                <a:blip r:embed="rId2"/>
                <a:stretch>
                  <a:fillRect l="-1107" t="-1171" b="-3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380A-5C56-E62B-87F8-F726BBE8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5834-6CE9-C18E-3BA7-F908D65B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1F8CB-DB5A-BCD2-F718-2CA72DC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6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27398"/>
            <a:ext cx="4562821" cy="843280"/>
          </a:xfrm>
        </p:spPr>
        <p:txBody>
          <a:bodyPr>
            <a:noAutofit/>
          </a:bodyPr>
          <a:lstStyle/>
          <a:p>
            <a:r>
              <a:rPr lang="en-US" b="1" dirty="0"/>
              <a:t>GLOW Study:</a:t>
            </a:r>
            <a:r>
              <a:rPr lang="en-US" dirty="0"/>
              <a:t> Running example for class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9872-B29F-C4E8-DCCB-98DCF2E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17,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F87A0-989A-EB45-2B92-8BFF293D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12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B592-0C9B-4068-952A-D5800732EAC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32CF26-E557-49B6-C128-4102492B27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2098076"/>
            <a:ext cx="4276384" cy="4398985"/>
          </a:xfrm>
        </p:spPr>
        <p:txBody>
          <a:bodyPr/>
          <a:lstStyle/>
          <a:p>
            <a:r>
              <a:rPr lang="en-US" dirty="0"/>
              <a:t>Variables in the study</a:t>
            </a:r>
          </a:p>
          <a:p>
            <a:r>
              <a:rPr lang="en-US" dirty="0"/>
              <a:t>Fracture (last variable in table) is our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A450E-7A7C-824E-5EB1-EE6FB5949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9"/>
          <a:stretch/>
        </p:blipFill>
        <p:spPr>
          <a:xfrm>
            <a:off x="4428784" y="-7946"/>
            <a:ext cx="7190342" cy="68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3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CB64A7-9032-7BFE-E3D2-6E31DFA85AF7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GLOW study: height, weight, BMI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20087E-6AA4-E8BA-5E6E-963347B7D0E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00271" y="1074219"/>
            <a:ext cx="8901962" cy="558011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0AD79E-1148-72A1-D61C-BF1959F2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E5CA6-A588-50AA-ADF6-87B784A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61A8C8-E33A-1630-5E68-B8BC727C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39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EE463C-AD16-7674-AD74-9588CAA1799A}"/>
              </a:ext>
            </a:extLst>
          </p:cNvPr>
          <p:cNvSpPr/>
          <p:nvPr/>
        </p:nvSpPr>
        <p:spPr>
          <a:xfrm>
            <a:off x="1729563" y="5479312"/>
            <a:ext cx="1226288" cy="5741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27C0A-E1DB-0A22-DF36-BC178E567A60}"/>
              </a:ext>
            </a:extLst>
          </p:cNvPr>
          <p:cNvSpPr/>
          <p:nvPr/>
        </p:nvSpPr>
        <p:spPr>
          <a:xfrm>
            <a:off x="7435701" y="5479312"/>
            <a:ext cx="1226289" cy="5741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99951-06CB-B750-C1AE-761641D38F64}"/>
              </a:ext>
            </a:extLst>
          </p:cNvPr>
          <p:cNvSpPr/>
          <p:nvPr/>
        </p:nvSpPr>
        <p:spPr>
          <a:xfrm>
            <a:off x="503273" y="5996971"/>
            <a:ext cx="1226289" cy="5741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679-7CA5-9D20-1C7A-E216326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02C9-A0FF-4100-B91B-4ABE314EF3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Please come talk to me if you have questions</a:t>
            </a:r>
          </a:p>
          <a:p>
            <a:pPr lvl="1"/>
            <a:r>
              <a:rPr lang="en-US" dirty="0"/>
              <a:t>Or email!</a:t>
            </a:r>
          </a:p>
          <a:p>
            <a:r>
              <a:rPr lang="en-US" dirty="0"/>
              <a:t>There is still one student who has not taken the test, so we will not discuss answers in class</a:t>
            </a:r>
          </a:p>
          <a:p>
            <a:r>
              <a:rPr lang="en-US" dirty="0"/>
              <a:t>A couple questions that were challenging for majority of the class</a:t>
            </a:r>
          </a:p>
          <a:p>
            <a:r>
              <a:rPr lang="en-US" dirty="0"/>
              <a:t>Midterm feedback (mentioned in syllabus) will be sent out soon</a:t>
            </a:r>
          </a:p>
          <a:p>
            <a:pPr lvl="1"/>
            <a:r>
              <a:rPr lang="en-US" dirty="0"/>
              <a:t>Will help boost grades</a:t>
            </a:r>
          </a:p>
          <a:p>
            <a:r>
              <a:rPr lang="en-US" dirty="0"/>
              <a:t>Overall, very impressed with what you accomplished!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5E2A-1E14-7A84-73D4-7D4A3935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F0AF-B1F3-F4AD-C3CF-53B36697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8DA8-CBC8-BC82-C3D7-3CFF0335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AD08FA-57BF-505F-99A2-A00FE49A1E1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address the issue:</a:t>
            </a:r>
          </a:p>
          <a:p>
            <a:pPr lvl="1"/>
            <a:r>
              <a:rPr lang="en-US" dirty="0"/>
              <a:t>Exclude the redundant variable from the model</a:t>
            </a:r>
          </a:p>
          <a:p>
            <a:pPr lvl="2"/>
            <a:r>
              <a:rPr lang="en-US" dirty="0"/>
              <a:t>In GLOW study, saw that height is okay without weight and BMI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Scaling and centering variables</a:t>
            </a:r>
          </a:p>
          <a:p>
            <a:pPr lvl="2">
              <a:spcBef>
                <a:spcPts val="1800"/>
              </a:spcBef>
            </a:pPr>
            <a:r>
              <a:rPr lang="en-US" dirty="0"/>
              <a:t>When you have transformed a continuous variable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Other modeling approach (outside scope of this class)</a:t>
            </a:r>
          </a:p>
          <a:p>
            <a:pPr lvl="2"/>
            <a:r>
              <a:rPr lang="en-US" dirty="0"/>
              <a:t>Ridge regression</a:t>
            </a:r>
          </a:p>
          <a:p>
            <a:pPr lvl="2"/>
            <a:r>
              <a:rPr lang="en-US" dirty="0"/>
              <a:t>Principle component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0A3-9DC8-6DDC-57B8-55FD1D7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2D24-FBAA-B94B-B7A4-CE158E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55C-2D06-C4DD-256C-4198D13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6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7F31-CA06-73D0-AEA5-A88476E1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AB5A1-ECBD-9864-6CFC-F658455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83740-7F99-7F7A-AD00-868F3E0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829F7-15E4-765F-DA44-97E88649B1F9}"/>
              </a:ext>
            </a:extLst>
          </p:cNvPr>
          <p:cNvSpPr/>
          <p:nvPr/>
        </p:nvSpPr>
        <p:spPr>
          <a:xfrm>
            <a:off x="0" y="0"/>
            <a:ext cx="31242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Poll Everywhere </a:t>
            </a:r>
            <a:r>
              <a:rPr lang="en-US" sz="2800" b="1">
                <a:solidFill>
                  <a:schemeClr val="tx1"/>
                </a:solidFill>
              </a:rPr>
              <a:t>Question </a:t>
            </a:r>
            <a:r>
              <a:rPr lang="en-US" sz="28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5500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AD08FA-57BF-505F-99A2-A00FE49A1E1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Scaling and centering variables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say we found that height is nonlinearly related to fracture, so include a squared height term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0A3-9DC8-6DDC-57B8-55FD1D7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2D24-FBAA-B94B-B7A4-CE158E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55C-2D06-C4DD-256C-4198D13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CFABD-0071-DEBF-5601-103BA2CF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4" y="2753595"/>
            <a:ext cx="10483702" cy="31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9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AD08FA-57BF-505F-99A2-A00FE49A1E18}"/>
              </a:ext>
            </a:extLst>
          </p:cNvPr>
          <p:cNvSpPr/>
          <p:nvPr/>
        </p:nvSpPr>
        <p:spPr>
          <a:xfrm>
            <a:off x="0" y="147321"/>
            <a:ext cx="12192000" cy="843280"/>
          </a:xfrm>
          <a:prstGeom prst="rect">
            <a:avLst/>
          </a:prstGeom>
          <a:solidFill>
            <a:srgbClr val="CAE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Scaling and centering variables</a:t>
            </a:r>
          </a:p>
          <a:p>
            <a:pPr>
              <a:spcBef>
                <a:spcPts val="1800"/>
              </a:spcBef>
            </a:pPr>
            <a:r>
              <a:rPr lang="en-US" dirty="0"/>
              <a:t>Centering height will reduce collinearity while still helping the nonlinear problem!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30A3-9DC8-6DDC-57B8-55FD1D7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2D24-FBAA-B94B-B7A4-CE158E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055C-2D06-C4DD-256C-4198D13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7E33F-E03B-61E1-C1AF-7A17B27C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2593198"/>
            <a:ext cx="10483701" cy="40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8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29F8AD-8469-3057-B616-ACE9DA6EC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6" t="9742" r="21667"/>
          <a:stretch/>
        </p:blipFill>
        <p:spPr>
          <a:xfrm>
            <a:off x="8312728" y="-1"/>
            <a:ext cx="3886200" cy="6189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D8B12-450C-99CF-A50C-B501367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267" dirty="0">
                <a:solidFill>
                  <a:srgbClr val="193D78"/>
                </a:solidFill>
              </a:rPr>
              <a:t>Wrap-up</a:t>
            </a:r>
            <a:endParaRPr lang="en-US" sz="4267" i="1" dirty="0">
              <a:solidFill>
                <a:srgbClr val="193D7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0663-FF60-23EF-198C-6F472582C4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143001"/>
            <a:ext cx="8077200" cy="5486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dirty="0"/>
              <a:t>With experience and time, you won’t need to rely so heavily on the systematic approaches to model building and numerical problems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dirty="0"/>
              <a:t>This is the experience part of the quote!</a:t>
            </a:r>
          </a:p>
          <a:p>
            <a:pPr lvl="1">
              <a:buClr>
                <a:schemeClr val="tx1"/>
              </a:buClr>
              <a:buSzPct val="100000"/>
            </a:pPr>
            <a:endParaRPr lang="en-US" dirty="0"/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4-minute exit ticket</a:t>
            </a: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  <a:buSzPct val="100000"/>
            </a:pPr>
            <a:r>
              <a:rPr lang="en-US" sz="2800" b="1" dirty="0"/>
              <a:t>Next </a:t>
            </a:r>
            <a:r>
              <a:rPr lang="en-US" b="1" dirty="0"/>
              <a:t>class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dirty="0"/>
              <a:t>Assessing model fit</a:t>
            </a:r>
            <a:endParaRPr lang="en-US" sz="1600" b="1" dirty="0"/>
          </a:p>
          <a:p>
            <a:pPr lvl="1">
              <a:buClr>
                <a:schemeClr val="tx1"/>
              </a:buClr>
              <a:buSzPct val="100000"/>
            </a:pPr>
            <a:endParaRPr lang="en-US" b="1" dirty="0"/>
          </a:p>
          <a:p>
            <a:pPr lvl="1">
              <a:buClr>
                <a:schemeClr val="tx1"/>
              </a:buClr>
              <a:buSzPct val="100000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3F297-C3A5-8054-038E-D02A34259314}"/>
              </a:ext>
            </a:extLst>
          </p:cNvPr>
          <p:cNvSpPr/>
          <p:nvPr/>
        </p:nvSpPr>
        <p:spPr>
          <a:xfrm>
            <a:off x="8312727" y="5410200"/>
            <a:ext cx="3886200" cy="1447800"/>
          </a:xfrm>
          <a:prstGeom prst="rect">
            <a:avLst/>
          </a:prstGeom>
          <a:solidFill>
            <a:srgbClr val="51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https://forms.office.com/r/kWwYz6cs5v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2360A4-EC12-4133-A9CC-3848ED08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463F19E-5812-0CB0-C17F-BBFB27E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9BB51F-1D93-470B-BCBB-DD31A87C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708E-5FA9-4518-97B9-7BBFBCA1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28C29-FFE5-FDCB-A075-F23EDDA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B0ABC-D13A-200D-FE35-482A726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99E43-F741-A07C-9652-51934EC4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8D4EA-6CCD-B223-CEA1-6EB55DD79DE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  <a:p>
            <a:pPr lvl="1"/>
            <a:r>
              <a:rPr lang="en-US" dirty="0"/>
              <a:t>Redo due Friday, May 26, at 11pm</a:t>
            </a:r>
          </a:p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Graded and Released</a:t>
            </a:r>
          </a:p>
          <a:p>
            <a:pPr lvl="1"/>
            <a:r>
              <a:rPr lang="en-US" dirty="0"/>
              <a:t>Redo due Friday, June 2, at 11pm</a:t>
            </a:r>
          </a:p>
          <a:p>
            <a:r>
              <a:rPr lang="en-US" dirty="0"/>
              <a:t>Homework 5</a:t>
            </a:r>
          </a:p>
          <a:p>
            <a:pPr lvl="1"/>
            <a:r>
              <a:rPr lang="en-US" dirty="0"/>
              <a:t>Due Thursday, May 25, at 11pm</a:t>
            </a:r>
          </a:p>
        </p:txBody>
      </p:sp>
    </p:spTree>
    <p:extLst>
      <p:ext uri="{BB962C8B-B14F-4D97-AF65-F5344CB8AC3E}">
        <p14:creationId xmlns:p14="http://schemas.microsoft.com/office/powerpoint/2010/main" val="124756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78C0-5754-1333-DF17-4B9533648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7FE0D-BF60-4F6D-AC71-05D44F3DD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22C-E385-90C3-527F-C7DE7F3D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4517-D18A-075C-C0A0-8967581C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5F39-F903-59FD-B347-84A4025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4EED0-3111-16A5-BD38-C9BA97C2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15,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0D9A5-E031-2BD7-2643-F944FC37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10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2BBE-223C-3F25-2DF3-82D53DF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66BD-ED5B-FC49-B89E-F09DF1E9DCD8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DEA128-1AFE-1C81-0A00-A0072132D44E}"/>
              </a:ext>
            </a:extLst>
          </p:cNvPr>
          <p:cNvGrpSpPr/>
          <p:nvPr/>
        </p:nvGrpSpPr>
        <p:grpSpPr>
          <a:xfrm>
            <a:off x="2057400" y="1202433"/>
            <a:ext cx="8077200" cy="4453134"/>
            <a:chOff x="2057400" y="833241"/>
            <a:chExt cx="8077200" cy="44531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106CC7-1344-9289-9FAA-954CA4DC0DC1}"/>
                </a:ext>
              </a:extLst>
            </p:cNvPr>
            <p:cNvSpPr/>
            <p:nvPr/>
          </p:nvSpPr>
          <p:spPr>
            <a:xfrm>
              <a:off x="2057400" y="833241"/>
              <a:ext cx="8077200" cy="3703899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effectLst/>
                </a:rPr>
                <a:t>“Successful modeling of a</a:t>
              </a:r>
              <a:r>
                <a:rPr lang="en-US" sz="4000" dirty="0">
                  <a:solidFill>
                    <a:schemeClr val="tx1"/>
                  </a:solidFill>
                </a:rPr>
                <a:t> 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complex data set is </a:t>
              </a:r>
              <a:r>
                <a:rPr lang="en-US" sz="4000" b="1" dirty="0">
                  <a:solidFill>
                    <a:schemeClr val="accent5"/>
                  </a:solidFill>
                  <a:effectLst/>
                </a:rPr>
                <a:t>part science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,</a:t>
              </a:r>
              <a:r>
                <a:rPr lang="en-US" sz="4000" b="1" dirty="0"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4000" b="1" dirty="0">
                  <a:solidFill>
                    <a:schemeClr val="accent6"/>
                  </a:solidFill>
                  <a:effectLst/>
                </a:rPr>
                <a:t>part statistical methods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, and </a:t>
              </a:r>
              <a:r>
                <a:rPr lang="en-US" sz="4000" b="1" dirty="0">
                  <a:solidFill>
                    <a:schemeClr val="accent4"/>
                  </a:solidFill>
                  <a:effectLst/>
                </a:rPr>
                <a:t>part experience and</a:t>
              </a:r>
              <a:r>
                <a:rPr lang="en-US" sz="4000" b="1" dirty="0">
                  <a:solidFill>
                    <a:schemeClr val="accent4"/>
                  </a:solidFill>
                </a:rPr>
                <a:t> </a:t>
              </a:r>
              <a:r>
                <a:rPr lang="en-US" sz="4000" b="1" dirty="0">
                  <a:solidFill>
                    <a:schemeClr val="accent4"/>
                  </a:solidFill>
                  <a:effectLst/>
                </a:rPr>
                <a:t>common sense</a:t>
              </a:r>
              <a:r>
                <a:rPr lang="en-US" sz="4000" dirty="0">
                  <a:solidFill>
                    <a:schemeClr val="tx1"/>
                  </a:solidFill>
                  <a:effectLst/>
                </a:rPr>
                <a:t>.”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08B315-2235-283F-817D-353F4AEED817}"/>
                </a:ext>
              </a:extLst>
            </p:cNvPr>
            <p:cNvSpPr/>
            <p:nvPr/>
          </p:nvSpPr>
          <p:spPr>
            <a:xfrm>
              <a:off x="2057400" y="4702395"/>
              <a:ext cx="8077200" cy="583980"/>
            </a:xfrm>
            <a:prstGeom prst="rect">
              <a:avLst/>
            </a:prstGeom>
            <a:solidFill>
              <a:schemeClr val="tx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Hosmer, </a:t>
              </a:r>
              <a:r>
                <a:rPr lang="en-US" sz="2400" dirty="0" err="1"/>
                <a:t>Lemeshow</a:t>
              </a:r>
              <a:r>
                <a:rPr lang="en-US" sz="2400" dirty="0"/>
                <a:t>, and Sturdivant Textbook, pg. 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1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B16-E351-09A2-F001-A783FE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13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DF08-C4A0-5B30-C9EE-695CF1A6F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are zero observations for the cross section of the outcome and a predictor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complete separation between the two outcome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troubleshoot logistic regression analysis when there is collinearity between variables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94C1-64CD-BD70-9789-C6FED5A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F3E9-3AA2-401C-3496-3BE12CF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13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CD8-FF18-57AD-A83F-706F0C9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Issues that may cause numerical problems: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ACD7EC"/>
                </a:highlight>
              </a:rPr>
              <a:t>Zero in a contingency table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highlight>
                <a:srgbClr val="FBE18D"/>
              </a:highligh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FCDE84"/>
                </a:highlight>
              </a:rPr>
              <a:t>Complete separation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highlight>
                <a:srgbClr val="BADBAC"/>
              </a:highligh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CAE4BF"/>
                </a:highlight>
              </a:rPr>
              <a:t>Collinearity</a:t>
            </a:r>
          </a:p>
          <a:p>
            <a:pPr lvl="1"/>
            <a:endParaRPr lang="en-US" dirty="0"/>
          </a:p>
          <a:p>
            <a:r>
              <a:rPr lang="en-US" dirty="0"/>
              <a:t>All may cause large estimated coefficients and/or large estimated standard errors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786D-0D8A-527C-1338-C6300130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22,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FE5E-C3D6-E148-595E-2E4F5D4B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13 Notes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62B9D-E995-1A7B-A974-C482FB4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6C14-EDCA-BA41-88A6-577D33A93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8443"/>
      </p:ext>
    </p:extLst>
  </p:cSld>
  <p:clrMapOvr>
    <a:masterClrMapping/>
  </p:clrMapOvr>
</p:sld>
</file>

<file path=ppt/theme/theme1.xml><?xml version="1.0" encoding="utf-8"?>
<a:theme xmlns:a="http://schemas.openxmlformats.org/drawingml/2006/main" name="BSTA513-613_slides">
  <a:themeElements>
    <a:clrScheme name="OHSU-PSU 1">
      <a:dk1>
        <a:srgbClr val="000000"/>
      </a:dk1>
      <a:lt1>
        <a:srgbClr val="FFFFFF"/>
      </a:lt1>
      <a:dk2>
        <a:srgbClr val="004832"/>
      </a:dk2>
      <a:lt2>
        <a:srgbClr val="E7E6E6"/>
      </a:lt2>
      <a:accent1>
        <a:srgbClr val="193D78"/>
      </a:accent1>
      <a:accent2>
        <a:srgbClr val="004832"/>
      </a:accent2>
      <a:accent3>
        <a:srgbClr val="A5A5A5"/>
      </a:accent3>
      <a:accent4>
        <a:srgbClr val="F7CB25"/>
      </a:accent4>
      <a:accent5>
        <a:srgbClr val="49A3D1"/>
      </a:accent5>
      <a:accent6>
        <a:srgbClr val="4EA627"/>
      </a:accent6>
      <a:hlink>
        <a:srgbClr val="F18032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TA513-613_slides" id="{8AE96846-3712-904D-8107-1078E933B762}" vid="{77A4D38B-A047-3C48-ACA5-BC1193729A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BSTA513-613_slides</Template>
  <TotalTime>706</TotalTime>
  <Words>2276</Words>
  <Application>Microsoft Macintosh PowerPoint</Application>
  <PresentationFormat>Widescreen</PresentationFormat>
  <Paragraphs>451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 Math</vt:lpstr>
      <vt:lpstr>BSTA513-613_slides</vt:lpstr>
      <vt:lpstr>Numerical Problems</vt:lpstr>
      <vt:lpstr>Announcements</vt:lpstr>
      <vt:lpstr>Project information</vt:lpstr>
      <vt:lpstr>Midterm </vt:lpstr>
      <vt:lpstr>Homeworks</vt:lpstr>
      <vt:lpstr>Numerical Problems</vt:lpstr>
      <vt:lpstr>PowerPoint Presentation</vt:lpstr>
      <vt:lpstr>Class 13 Learning Objectives</vt:lpstr>
      <vt:lpstr>Numerical Problems</vt:lpstr>
      <vt:lpstr>Class 13 Learning Objectives</vt:lpstr>
      <vt:lpstr>Zero cell in a contingency table</vt:lpstr>
      <vt:lpstr>Zero cell in a contingency table</vt:lpstr>
      <vt:lpstr>Zero cell in a contingency table</vt:lpstr>
      <vt:lpstr>Zero cell in a contingency table</vt:lpstr>
      <vt:lpstr>PowerPoint Presentation</vt:lpstr>
      <vt:lpstr>Zero cell in a contingency table: interaction</vt:lpstr>
      <vt:lpstr>Zero cell in a contingency table: interaction</vt:lpstr>
      <vt:lpstr>Zero cell in a contingency table</vt:lpstr>
      <vt:lpstr>Class 13 Learning Objectives</vt:lpstr>
      <vt:lpstr>Complete Separation</vt:lpstr>
      <vt:lpstr>PowerPoint Presentation</vt:lpstr>
      <vt:lpstr>Complete Separation: example</vt:lpstr>
      <vt:lpstr>Complete Separation: example</vt:lpstr>
      <vt:lpstr>Complete Separation: example</vt:lpstr>
      <vt:lpstr>Complete Separation</vt:lpstr>
      <vt:lpstr>PowerPoint Presentation</vt:lpstr>
      <vt:lpstr>Complete Separation</vt:lpstr>
      <vt:lpstr>Complete Separation</vt:lpstr>
      <vt:lpstr>Class 13 Learning Objectives</vt:lpstr>
      <vt:lpstr>Collinearity</vt:lpstr>
      <vt:lpstr>Collinearity</vt:lpstr>
      <vt:lpstr>Collinearity</vt:lpstr>
      <vt:lpstr>Collinearity</vt:lpstr>
      <vt:lpstr>Collinearity</vt:lpstr>
      <vt:lpstr>Collinearity</vt:lpstr>
      <vt:lpstr>https://statisticalhorizons.com/multicollinearity/ </vt:lpstr>
      <vt:lpstr>Variance Inflation Factor (VIF) Approach</vt:lpstr>
      <vt:lpstr>GLOW Study: Running example for class</vt:lpstr>
      <vt:lpstr>GLOW study: height, weight, BMI</vt:lpstr>
      <vt:lpstr>Collinearity</vt:lpstr>
      <vt:lpstr>PowerPoint Presentation</vt:lpstr>
      <vt:lpstr>Collinearity</vt:lpstr>
      <vt:lpstr>Collinearity</vt:lpstr>
      <vt:lpstr>Class 13 Learning Objectives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Wakim</dc:creator>
  <cp:lastModifiedBy>Nicky Wakim</cp:lastModifiedBy>
  <cp:revision>2</cp:revision>
  <dcterms:created xsi:type="dcterms:W3CDTF">2023-05-19T00:53:21Z</dcterms:created>
  <dcterms:modified xsi:type="dcterms:W3CDTF">2023-06-13T20:23:02Z</dcterms:modified>
</cp:coreProperties>
</file>