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507" r:id="rId2"/>
    <p:sldId id="510" r:id="rId3"/>
    <p:sldId id="370" r:id="rId4"/>
    <p:sldId id="320" r:id="rId5"/>
    <p:sldId id="345" r:id="rId6"/>
    <p:sldId id="946" r:id="rId7"/>
    <p:sldId id="367" r:id="rId8"/>
    <p:sldId id="321" r:id="rId9"/>
    <p:sldId id="512" r:id="rId10"/>
    <p:sldId id="368" r:id="rId11"/>
    <p:sldId id="961" r:id="rId12"/>
    <p:sldId id="322" r:id="rId13"/>
    <p:sldId id="369" r:id="rId14"/>
    <p:sldId id="511" r:id="rId15"/>
    <p:sldId id="325" r:id="rId16"/>
    <p:sldId id="513" r:id="rId17"/>
    <p:sldId id="954" r:id="rId18"/>
    <p:sldId id="955" r:id="rId19"/>
    <p:sldId id="327" r:id="rId20"/>
    <p:sldId id="960" r:id="rId21"/>
    <p:sldId id="328" r:id="rId22"/>
    <p:sldId id="947" r:id="rId23"/>
    <p:sldId id="329" r:id="rId24"/>
    <p:sldId id="343" r:id="rId25"/>
    <p:sldId id="948" r:id="rId26"/>
    <p:sldId id="956" r:id="rId27"/>
    <p:sldId id="950" r:id="rId28"/>
    <p:sldId id="951" r:id="rId29"/>
    <p:sldId id="952" r:id="rId30"/>
    <p:sldId id="957" r:id="rId31"/>
    <p:sldId id="953" r:id="rId32"/>
    <p:sldId id="353" r:id="rId33"/>
    <p:sldId id="354" r:id="rId34"/>
    <p:sldId id="962" r:id="rId35"/>
    <p:sldId id="355" r:id="rId36"/>
    <p:sldId id="357" r:id="rId37"/>
    <p:sldId id="958" r:id="rId38"/>
    <p:sldId id="356" r:id="rId39"/>
    <p:sldId id="361" r:id="rId40"/>
    <p:sldId id="358" r:id="rId41"/>
    <p:sldId id="963" r:id="rId42"/>
    <p:sldId id="339" r:id="rId43"/>
    <p:sldId id="959" r:id="rId44"/>
    <p:sldId id="342" r:id="rId45"/>
    <p:sldId id="340" r:id="rId46"/>
    <p:sldId id="964" r:id="rId47"/>
    <p:sldId id="5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DF6"/>
    <a:srgbClr val="F18031"/>
    <a:srgbClr val="CAE4BF"/>
    <a:srgbClr val="FCDE84"/>
    <a:srgbClr val="FBE18D"/>
    <a:srgbClr val="ACD7EC"/>
    <a:srgbClr val="B9D9EC"/>
    <a:srgbClr val="BADBAC"/>
    <a:srgbClr val="4EA627"/>
    <a:srgbClr val="F7C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63"/>
    <p:restoredTop sz="94697"/>
  </p:normalViewPr>
  <p:slideViewPr>
    <p:cSldViewPr snapToGrid="0">
      <p:cViewPr>
        <p:scale>
          <a:sx n="100" d="100"/>
          <a:sy n="100" d="100"/>
        </p:scale>
        <p:origin x="20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y Wakim" userId="63a62853-8dd4-431b-8872-ecc2181a70d8" providerId="ADAL" clId="{33A82C6C-ED43-FE40-BA11-BB9E62BF57A0}"/>
    <pc:docChg chg="undo custSel addSld delSld modSld sldOrd">
      <pc:chgData name="Nicky Wakim" userId="63a62853-8dd4-431b-8872-ecc2181a70d8" providerId="ADAL" clId="{33A82C6C-ED43-FE40-BA11-BB9E62BF57A0}" dt="2023-05-22T19:33:26.794" v="4595" actId="20577"/>
      <pc:docMkLst>
        <pc:docMk/>
      </pc:docMkLst>
      <pc:sldChg chg="modSp mod">
        <pc:chgData name="Nicky Wakim" userId="63a62853-8dd4-431b-8872-ecc2181a70d8" providerId="ADAL" clId="{33A82C6C-ED43-FE40-BA11-BB9E62BF57A0}" dt="2023-05-22T19:00:57.478" v="3978" actId="20577"/>
        <pc:sldMkLst>
          <pc:docMk/>
          <pc:sldMk cId="1246385773" sldId="257"/>
        </pc:sldMkLst>
        <pc:spChg chg="mod">
          <ac:chgData name="Nicky Wakim" userId="63a62853-8dd4-431b-8872-ecc2181a70d8" providerId="ADAL" clId="{33A82C6C-ED43-FE40-BA11-BB9E62BF57A0}" dt="2023-05-22T19:00:57.478" v="3978" actId="20577"/>
          <ac:spMkLst>
            <pc:docMk/>
            <pc:sldMk cId="1246385773" sldId="257"/>
            <ac:spMk id="3" creationId="{5D4D1490-F05A-80AB-0653-C11B1A8257E8}"/>
          </ac:spMkLst>
        </pc:spChg>
      </pc:sldChg>
      <pc:sldChg chg="modSp mod">
        <pc:chgData name="Nicky Wakim" userId="63a62853-8dd4-431b-8872-ecc2181a70d8" providerId="ADAL" clId="{33A82C6C-ED43-FE40-BA11-BB9E62BF57A0}" dt="2023-05-22T19:10:36.488" v="4533" actId="20577"/>
        <pc:sldMkLst>
          <pc:docMk/>
          <pc:sldMk cId="2723908443" sldId="336"/>
        </pc:sldMkLst>
        <pc:spChg chg="mod">
          <ac:chgData name="Nicky Wakim" userId="63a62853-8dd4-431b-8872-ecc2181a70d8" providerId="ADAL" clId="{33A82C6C-ED43-FE40-BA11-BB9E62BF57A0}" dt="2023-05-22T19:10:36.488" v="4533" actId="20577"/>
          <ac:spMkLst>
            <pc:docMk/>
            <pc:sldMk cId="2723908443" sldId="336"/>
            <ac:spMk id="3" creationId="{00000000-0000-0000-0000-000000000000}"/>
          </ac:spMkLst>
        </pc:spChg>
      </pc:sldChg>
      <pc:sldChg chg="modSp mod">
        <pc:chgData name="Nicky Wakim" userId="63a62853-8dd4-431b-8872-ecc2181a70d8" providerId="ADAL" clId="{33A82C6C-ED43-FE40-BA11-BB9E62BF57A0}" dt="2023-05-22T19:24:08.255" v="4539" actId="255"/>
        <pc:sldMkLst>
          <pc:docMk/>
          <pc:sldMk cId="1816017162" sldId="339"/>
        </pc:sldMkLst>
        <pc:spChg chg="mod">
          <ac:chgData name="Nicky Wakim" userId="63a62853-8dd4-431b-8872-ecc2181a70d8" providerId="ADAL" clId="{33A82C6C-ED43-FE40-BA11-BB9E62BF57A0}" dt="2023-05-22T19:24:08.255" v="4539" actId="255"/>
          <ac:spMkLst>
            <pc:docMk/>
            <pc:sldMk cId="1816017162" sldId="339"/>
            <ac:spMk id="3" creationId="{00000000-0000-0000-0000-000000000000}"/>
          </ac:spMkLst>
        </pc:spChg>
      </pc:sldChg>
      <pc:sldChg chg="addSp delSp modSp mod">
        <pc:chgData name="Nicky Wakim" userId="63a62853-8dd4-431b-8872-ecc2181a70d8" providerId="ADAL" clId="{33A82C6C-ED43-FE40-BA11-BB9E62BF57A0}" dt="2023-05-22T17:05:22.920" v="974" actId="1076"/>
        <pc:sldMkLst>
          <pc:docMk/>
          <pc:sldMk cId="2926135059" sldId="341"/>
        </pc:sldMkLst>
        <pc:spChg chg="mod">
          <ac:chgData name="Nicky Wakim" userId="63a62853-8dd4-431b-8872-ecc2181a70d8" providerId="ADAL" clId="{33A82C6C-ED43-FE40-BA11-BB9E62BF57A0}" dt="2023-05-22T17:00:36.359" v="934" actId="20577"/>
          <ac:spMkLst>
            <pc:docMk/>
            <pc:sldMk cId="2926135059" sldId="341"/>
            <ac:spMk id="2" creationId="{00000000-0000-0000-0000-000000000000}"/>
          </ac:spMkLst>
        </pc:spChg>
        <pc:spChg chg="del mod">
          <ac:chgData name="Nicky Wakim" userId="63a62853-8dd4-431b-8872-ecc2181a70d8" providerId="ADAL" clId="{33A82C6C-ED43-FE40-BA11-BB9E62BF57A0}" dt="2023-05-22T17:02:32.215" v="949"/>
          <ac:spMkLst>
            <pc:docMk/>
            <pc:sldMk cId="2926135059" sldId="341"/>
            <ac:spMk id="8" creationId="{00000000-0000-0000-0000-000000000000}"/>
          </ac:spMkLst>
        </pc:spChg>
        <pc:spChg chg="del">
          <ac:chgData name="Nicky Wakim" userId="63a62853-8dd4-431b-8872-ecc2181a70d8" providerId="ADAL" clId="{33A82C6C-ED43-FE40-BA11-BB9E62BF57A0}" dt="2023-05-22T17:02:13.669" v="947" actId="478"/>
          <ac:spMkLst>
            <pc:docMk/>
            <pc:sldMk cId="2926135059" sldId="341"/>
            <ac:spMk id="9" creationId="{00000000-0000-0000-0000-000000000000}"/>
          </ac:spMkLst>
        </pc:spChg>
        <pc:spChg chg="del">
          <ac:chgData name="Nicky Wakim" userId="63a62853-8dd4-431b-8872-ecc2181a70d8" providerId="ADAL" clId="{33A82C6C-ED43-FE40-BA11-BB9E62BF57A0}" dt="2023-05-22T17:02:12.612" v="946" actId="478"/>
          <ac:spMkLst>
            <pc:docMk/>
            <pc:sldMk cId="2926135059" sldId="341"/>
            <ac:spMk id="10" creationId="{00000000-0000-0000-0000-000000000000}"/>
          </ac:spMkLst>
        </pc:spChg>
        <pc:spChg chg="add del mod">
          <ac:chgData name="Nicky Wakim" userId="63a62853-8dd4-431b-8872-ecc2181a70d8" providerId="ADAL" clId="{33A82C6C-ED43-FE40-BA11-BB9E62BF57A0}" dt="2023-05-22T17:03:48.009" v="965" actId="478"/>
          <ac:spMkLst>
            <pc:docMk/>
            <pc:sldMk cId="2926135059" sldId="341"/>
            <ac:spMk id="16" creationId="{D28FF480-CC42-6F98-BCC9-CE35D760556D}"/>
          </ac:spMkLst>
        </pc:spChg>
        <pc:picChg chg="add del mod">
          <ac:chgData name="Nicky Wakim" userId="63a62853-8dd4-431b-8872-ecc2181a70d8" providerId="ADAL" clId="{33A82C6C-ED43-FE40-BA11-BB9E62BF57A0}" dt="2023-05-22T17:05:16.794" v="971" actId="478"/>
          <ac:picMkLst>
            <pc:docMk/>
            <pc:sldMk cId="2926135059" sldId="341"/>
            <ac:picMk id="12" creationId="{794AB25A-7806-AECF-A4B5-E7452E626112}"/>
          </ac:picMkLst>
        </pc:picChg>
        <pc:picChg chg="add del mod">
          <ac:chgData name="Nicky Wakim" userId="63a62853-8dd4-431b-8872-ecc2181a70d8" providerId="ADAL" clId="{33A82C6C-ED43-FE40-BA11-BB9E62BF57A0}" dt="2023-05-22T17:03:42.799" v="964" actId="478"/>
          <ac:picMkLst>
            <pc:docMk/>
            <pc:sldMk cId="2926135059" sldId="341"/>
            <ac:picMk id="14" creationId="{3387C1A2-EE00-A52C-1990-49BDB9309A7A}"/>
          </ac:picMkLst>
        </pc:picChg>
        <pc:picChg chg="add mod">
          <ac:chgData name="Nicky Wakim" userId="63a62853-8dd4-431b-8872-ecc2181a70d8" providerId="ADAL" clId="{33A82C6C-ED43-FE40-BA11-BB9E62BF57A0}" dt="2023-05-22T17:05:22.920" v="974" actId="1076"/>
          <ac:picMkLst>
            <pc:docMk/>
            <pc:sldMk cId="2926135059" sldId="341"/>
            <ac:picMk id="18" creationId="{D2EAB36C-0964-7725-7AEB-BF17DFDABE21}"/>
          </ac:picMkLst>
        </pc:picChg>
      </pc:sldChg>
      <pc:sldChg chg="addSp modSp mod">
        <pc:chgData name="Nicky Wakim" userId="63a62853-8dd4-431b-8872-ecc2181a70d8" providerId="ADAL" clId="{33A82C6C-ED43-FE40-BA11-BB9E62BF57A0}" dt="2023-05-22T17:51:09.701" v="1650" actId="20577"/>
        <pc:sldMkLst>
          <pc:docMk/>
          <pc:sldMk cId="121820440" sldId="342"/>
        </pc:sldMkLst>
        <pc:spChg chg="mod">
          <ac:chgData name="Nicky Wakim" userId="63a62853-8dd4-431b-8872-ecc2181a70d8" providerId="ADAL" clId="{33A82C6C-ED43-FE40-BA11-BB9E62BF57A0}" dt="2023-05-22T17:51:09.701" v="1650" actId="20577"/>
          <ac:spMkLst>
            <pc:docMk/>
            <pc:sldMk cId="121820440" sldId="342"/>
            <ac:spMk id="3" creationId="{00000000-0000-0000-0000-000000000000}"/>
          </ac:spMkLst>
        </pc:spChg>
        <pc:picChg chg="add mod modCrop">
          <ac:chgData name="Nicky Wakim" userId="63a62853-8dd4-431b-8872-ecc2181a70d8" providerId="ADAL" clId="{33A82C6C-ED43-FE40-BA11-BB9E62BF57A0}" dt="2023-05-22T17:33:20.977" v="1068" actId="732"/>
          <ac:picMkLst>
            <pc:docMk/>
            <pc:sldMk cId="121820440" sldId="342"/>
            <ac:picMk id="9" creationId="{915AA92F-BCA3-CFDE-CD94-FEF2B895047E}"/>
          </ac:picMkLst>
        </pc:picChg>
      </pc:sldChg>
      <pc:sldChg chg="modSp mod">
        <pc:chgData name="Nicky Wakim" userId="63a62853-8dd4-431b-8872-ecc2181a70d8" providerId="ADAL" clId="{33A82C6C-ED43-FE40-BA11-BB9E62BF57A0}" dt="2023-05-22T17:47:20.631" v="1271" actId="255"/>
        <pc:sldMkLst>
          <pc:docMk/>
          <pc:sldMk cId="365576295" sldId="343"/>
        </pc:sldMkLst>
        <pc:spChg chg="mod">
          <ac:chgData name="Nicky Wakim" userId="63a62853-8dd4-431b-8872-ecc2181a70d8" providerId="ADAL" clId="{33A82C6C-ED43-FE40-BA11-BB9E62BF57A0}" dt="2023-05-22T17:47:20.631" v="1271" actId="255"/>
          <ac:spMkLst>
            <pc:docMk/>
            <pc:sldMk cId="365576295" sldId="343"/>
            <ac:spMk id="3" creationId="{00000000-0000-0000-0000-000000000000}"/>
          </ac:spMkLst>
        </pc:spChg>
      </pc:sldChg>
      <pc:sldChg chg="modSp mod">
        <pc:chgData name="Nicky Wakim" userId="63a62853-8dd4-431b-8872-ecc2181a70d8" providerId="ADAL" clId="{33A82C6C-ED43-FE40-BA11-BB9E62BF57A0}" dt="2023-05-22T19:31:40.723" v="4587" actId="27636"/>
        <pc:sldMkLst>
          <pc:docMk/>
          <pc:sldMk cId="2777319550" sldId="344"/>
        </pc:sldMkLst>
        <pc:spChg chg="mod">
          <ac:chgData name="Nicky Wakim" userId="63a62853-8dd4-431b-8872-ecc2181a70d8" providerId="ADAL" clId="{33A82C6C-ED43-FE40-BA11-BB9E62BF57A0}" dt="2023-05-22T19:31:40.723" v="4587" actId="27636"/>
          <ac:spMkLst>
            <pc:docMk/>
            <pc:sldMk cId="2777319550" sldId="344"/>
            <ac:spMk id="3" creationId="{00000000-0000-0000-0000-000000000000}"/>
          </ac:spMkLst>
        </pc:spChg>
      </pc:sldChg>
      <pc:sldChg chg="modSp mod">
        <pc:chgData name="Nicky Wakim" userId="63a62853-8dd4-431b-8872-ecc2181a70d8" providerId="ADAL" clId="{33A82C6C-ED43-FE40-BA11-BB9E62BF57A0}" dt="2023-05-22T18:28:40.080" v="2407" actId="255"/>
        <pc:sldMkLst>
          <pc:docMk/>
          <pc:sldMk cId="2605796821" sldId="345"/>
        </pc:sldMkLst>
        <pc:spChg chg="mod">
          <ac:chgData name="Nicky Wakim" userId="63a62853-8dd4-431b-8872-ecc2181a70d8" providerId="ADAL" clId="{33A82C6C-ED43-FE40-BA11-BB9E62BF57A0}" dt="2023-05-22T18:28:40.080" v="2407" actId="255"/>
          <ac:spMkLst>
            <pc:docMk/>
            <pc:sldMk cId="2605796821" sldId="345"/>
            <ac:spMk id="3" creationId="{00000000-0000-0000-0000-000000000000}"/>
          </ac:spMkLst>
        </pc:spChg>
      </pc:sldChg>
      <pc:sldChg chg="del">
        <pc:chgData name="Nicky Wakim" userId="63a62853-8dd4-431b-8872-ecc2181a70d8" providerId="ADAL" clId="{33A82C6C-ED43-FE40-BA11-BB9E62BF57A0}" dt="2023-05-22T18:46:42.973" v="2848" actId="2696"/>
        <pc:sldMkLst>
          <pc:docMk/>
          <pc:sldMk cId="326563372" sldId="346"/>
        </pc:sldMkLst>
      </pc:sldChg>
      <pc:sldChg chg="del">
        <pc:chgData name="Nicky Wakim" userId="63a62853-8dd4-431b-8872-ecc2181a70d8" providerId="ADAL" clId="{33A82C6C-ED43-FE40-BA11-BB9E62BF57A0}" dt="2023-05-22T18:38:05.056" v="2686" actId="2696"/>
        <pc:sldMkLst>
          <pc:docMk/>
          <pc:sldMk cId="753378812" sldId="347"/>
        </pc:sldMkLst>
      </pc:sldChg>
      <pc:sldChg chg="modSp mod">
        <pc:chgData name="Nicky Wakim" userId="63a62853-8dd4-431b-8872-ecc2181a70d8" providerId="ADAL" clId="{33A82C6C-ED43-FE40-BA11-BB9E62BF57A0}" dt="2023-05-22T18:45:05.294" v="2748" actId="20577"/>
        <pc:sldMkLst>
          <pc:docMk/>
          <pc:sldMk cId="1076406493" sldId="352"/>
        </pc:sldMkLst>
        <pc:spChg chg="mod">
          <ac:chgData name="Nicky Wakim" userId="63a62853-8dd4-431b-8872-ecc2181a70d8" providerId="ADAL" clId="{33A82C6C-ED43-FE40-BA11-BB9E62BF57A0}" dt="2023-05-22T18:45:05.294" v="2748" actId="20577"/>
          <ac:spMkLst>
            <pc:docMk/>
            <pc:sldMk cId="1076406493" sldId="352"/>
            <ac:spMk id="3" creationId="{00000000-0000-0000-0000-000000000000}"/>
          </ac:spMkLst>
        </pc:spChg>
      </pc:sldChg>
      <pc:sldChg chg="modSp mod">
        <pc:chgData name="Nicky Wakim" userId="63a62853-8dd4-431b-8872-ecc2181a70d8" providerId="ADAL" clId="{33A82C6C-ED43-FE40-BA11-BB9E62BF57A0}" dt="2023-05-22T16:52:32.326" v="865" actId="20577"/>
        <pc:sldMkLst>
          <pc:docMk/>
          <pc:sldMk cId="4001486869" sldId="361"/>
        </pc:sldMkLst>
        <pc:spChg chg="mod">
          <ac:chgData name="Nicky Wakim" userId="63a62853-8dd4-431b-8872-ecc2181a70d8" providerId="ADAL" clId="{33A82C6C-ED43-FE40-BA11-BB9E62BF57A0}" dt="2023-05-22T16:52:32.326" v="865" actId="20577"/>
          <ac:spMkLst>
            <pc:docMk/>
            <pc:sldMk cId="4001486869" sldId="361"/>
            <ac:spMk id="3" creationId="{00000000-0000-0000-0000-000000000000}"/>
          </ac:spMkLst>
        </pc:spChg>
      </pc:sldChg>
      <pc:sldChg chg="addSp delSp modSp mod">
        <pc:chgData name="Nicky Wakim" userId="63a62853-8dd4-431b-8872-ecc2181a70d8" providerId="ADAL" clId="{33A82C6C-ED43-FE40-BA11-BB9E62BF57A0}" dt="2023-05-22T16:50:45.933" v="695" actId="20577"/>
        <pc:sldMkLst>
          <pc:docMk/>
          <pc:sldMk cId="3720503005" sldId="362"/>
        </pc:sldMkLst>
        <pc:spChg chg="mod">
          <ac:chgData name="Nicky Wakim" userId="63a62853-8dd4-431b-8872-ecc2181a70d8" providerId="ADAL" clId="{33A82C6C-ED43-FE40-BA11-BB9E62BF57A0}" dt="2023-05-22T16:35:24.886" v="289" actId="20577"/>
          <ac:spMkLst>
            <pc:docMk/>
            <pc:sldMk cId="3720503005" sldId="362"/>
            <ac:spMk id="2" creationId="{00000000-0000-0000-0000-000000000000}"/>
          </ac:spMkLst>
        </pc:spChg>
        <pc:spChg chg="mod">
          <ac:chgData name="Nicky Wakim" userId="63a62853-8dd4-431b-8872-ecc2181a70d8" providerId="ADAL" clId="{33A82C6C-ED43-FE40-BA11-BB9E62BF57A0}" dt="2023-05-22T16:50:45.933" v="695" actId="20577"/>
          <ac:spMkLst>
            <pc:docMk/>
            <pc:sldMk cId="3720503005" sldId="362"/>
            <ac:spMk id="3" creationId="{00000000-0000-0000-0000-000000000000}"/>
          </ac:spMkLst>
        </pc:spChg>
        <pc:spChg chg="del">
          <ac:chgData name="Nicky Wakim" userId="63a62853-8dd4-431b-8872-ecc2181a70d8" providerId="ADAL" clId="{33A82C6C-ED43-FE40-BA11-BB9E62BF57A0}" dt="2023-05-22T16:45:01.471" v="293" actId="478"/>
          <ac:spMkLst>
            <pc:docMk/>
            <pc:sldMk cId="3720503005" sldId="362"/>
            <ac:spMk id="7" creationId="{00000000-0000-0000-0000-000000000000}"/>
          </ac:spMkLst>
        </pc:spChg>
        <pc:spChg chg="del">
          <ac:chgData name="Nicky Wakim" userId="63a62853-8dd4-431b-8872-ecc2181a70d8" providerId="ADAL" clId="{33A82C6C-ED43-FE40-BA11-BB9E62BF57A0}" dt="2023-05-22T16:45:02.785" v="294" actId="478"/>
          <ac:spMkLst>
            <pc:docMk/>
            <pc:sldMk cId="3720503005" sldId="362"/>
            <ac:spMk id="10" creationId="{00000000-0000-0000-0000-000000000000}"/>
          </ac:spMkLst>
        </pc:spChg>
        <pc:picChg chg="del">
          <ac:chgData name="Nicky Wakim" userId="63a62853-8dd4-431b-8872-ecc2181a70d8" providerId="ADAL" clId="{33A82C6C-ED43-FE40-BA11-BB9E62BF57A0}" dt="2023-05-22T16:45:00.304" v="292" actId="478"/>
          <ac:picMkLst>
            <pc:docMk/>
            <pc:sldMk cId="3720503005" sldId="362"/>
            <ac:picMk id="6" creationId="{00000000-0000-0000-0000-000000000000}"/>
          </ac:picMkLst>
        </pc:picChg>
        <pc:picChg chg="add mod">
          <ac:chgData name="Nicky Wakim" userId="63a62853-8dd4-431b-8872-ecc2181a70d8" providerId="ADAL" clId="{33A82C6C-ED43-FE40-BA11-BB9E62BF57A0}" dt="2023-05-22T16:47:40.764" v="430" actId="1076"/>
          <ac:picMkLst>
            <pc:docMk/>
            <pc:sldMk cId="3720503005" sldId="362"/>
            <ac:picMk id="13" creationId="{670F794D-8408-1C90-AF0D-FA127F70E059}"/>
          </ac:picMkLst>
        </pc:picChg>
        <pc:cxnChg chg="del">
          <ac:chgData name="Nicky Wakim" userId="63a62853-8dd4-431b-8872-ecc2181a70d8" providerId="ADAL" clId="{33A82C6C-ED43-FE40-BA11-BB9E62BF57A0}" dt="2023-05-22T16:45:04.032" v="295" actId="478"/>
          <ac:cxnSpMkLst>
            <pc:docMk/>
            <pc:sldMk cId="3720503005" sldId="362"/>
            <ac:cxnSpMk id="9" creationId="{00000000-0000-0000-0000-000000000000}"/>
          </ac:cxnSpMkLst>
        </pc:cxnChg>
      </pc:sldChg>
      <pc:sldChg chg="addSp delSp modSp mod ord">
        <pc:chgData name="Nicky Wakim" userId="63a62853-8dd4-431b-8872-ecc2181a70d8" providerId="ADAL" clId="{33A82C6C-ED43-FE40-BA11-BB9E62BF57A0}" dt="2023-05-22T16:50:32.099" v="694" actId="1076"/>
        <pc:sldMkLst>
          <pc:docMk/>
          <pc:sldMk cId="2160291055" sldId="363"/>
        </pc:sldMkLst>
        <pc:spChg chg="mod">
          <ac:chgData name="Nicky Wakim" userId="63a62853-8dd4-431b-8872-ecc2181a70d8" providerId="ADAL" clId="{33A82C6C-ED43-FE40-BA11-BB9E62BF57A0}" dt="2023-05-22T16:48:55.677" v="453" actId="20577"/>
          <ac:spMkLst>
            <pc:docMk/>
            <pc:sldMk cId="2160291055" sldId="363"/>
            <ac:spMk id="2" creationId="{00000000-0000-0000-0000-000000000000}"/>
          </ac:spMkLst>
        </pc:spChg>
        <pc:spChg chg="mod">
          <ac:chgData name="Nicky Wakim" userId="63a62853-8dd4-431b-8872-ecc2181a70d8" providerId="ADAL" clId="{33A82C6C-ED43-FE40-BA11-BB9E62BF57A0}" dt="2023-05-22T16:50:23.884" v="693" actId="20577"/>
          <ac:spMkLst>
            <pc:docMk/>
            <pc:sldMk cId="2160291055" sldId="363"/>
            <ac:spMk id="3" creationId="{00000000-0000-0000-0000-000000000000}"/>
          </ac:spMkLst>
        </pc:spChg>
        <pc:spChg chg="del">
          <ac:chgData name="Nicky Wakim" userId="63a62853-8dd4-431b-8872-ecc2181a70d8" providerId="ADAL" clId="{33A82C6C-ED43-FE40-BA11-BB9E62BF57A0}" dt="2023-05-22T16:48:11.935" v="434" actId="478"/>
          <ac:spMkLst>
            <pc:docMk/>
            <pc:sldMk cId="2160291055" sldId="363"/>
            <ac:spMk id="8" creationId="{00000000-0000-0000-0000-000000000000}"/>
          </ac:spMkLst>
        </pc:spChg>
        <pc:picChg chg="del">
          <ac:chgData name="Nicky Wakim" userId="63a62853-8dd4-431b-8872-ecc2181a70d8" providerId="ADAL" clId="{33A82C6C-ED43-FE40-BA11-BB9E62BF57A0}" dt="2023-05-22T16:48:10.815" v="433" actId="478"/>
          <ac:picMkLst>
            <pc:docMk/>
            <pc:sldMk cId="2160291055" sldId="363"/>
            <ac:picMk id="7" creationId="{00000000-0000-0000-0000-000000000000}"/>
          </ac:picMkLst>
        </pc:picChg>
        <pc:picChg chg="add mod">
          <ac:chgData name="Nicky Wakim" userId="63a62853-8dd4-431b-8872-ecc2181a70d8" providerId="ADAL" clId="{33A82C6C-ED43-FE40-BA11-BB9E62BF57A0}" dt="2023-05-22T16:50:32.099" v="694" actId="1076"/>
          <ac:picMkLst>
            <pc:docMk/>
            <pc:sldMk cId="2160291055" sldId="363"/>
            <ac:picMk id="11" creationId="{D3EA09C9-A2E3-E70A-5BC6-605060527A3F}"/>
          </ac:picMkLst>
        </pc:picChg>
      </pc:sldChg>
      <pc:sldChg chg="modSp mod">
        <pc:chgData name="Nicky Wakim" userId="63a62853-8dd4-431b-8872-ecc2181a70d8" providerId="ADAL" clId="{33A82C6C-ED43-FE40-BA11-BB9E62BF57A0}" dt="2023-05-22T17:49:14.180" v="1553" actId="20577"/>
        <pc:sldMkLst>
          <pc:docMk/>
          <pc:sldMk cId="3244034976" sldId="364"/>
        </pc:sldMkLst>
        <pc:spChg chg="mod">
          <ac:chgData name="Nicky Wakim" userId="63a62853-8dd4-431b-8872-ecc2181a70d8" providerId="ADAL" clId="{33A82C6C-ED43-FE40-BA11-BB9E62BF57A0}" dt="2023-05-22T17:49:14.180" v="1553" actId="20577"/>
          <ac:spMkLst>
            <pc:docMk/>
            <pc:sldMk cId="3244034976" sldId="364"/>
            <ac:spMk id="3" creationId="{00000000-0000-0000-0000-000000000000}"/>
          </ac:spMkLst>
        </pc:spChg>
      </pc:sldChg>
      <pc:sldChg chg="addSp delSp modSp mod">
        <pc:chgData name="Nicky Wakim" userId="63a62853-8dd4-431b-8872-ecc2181a70d8" providerId="ADAL" clId="{33A82C6C-ED43-FE40-BA11-BB9E62BF57A0}" dt="2023-05-22T17:54:57.071" v="1665" actId="1076"/>
        <pc:sldMkLst>
          <pc:docMk/>
          <pc:sldMk cId="402304396" sldId="365"/>
        </pc:sldMkLst>
        <pc:spChg chg="mod">
          <ac:chgData name="Nicky Wakim" userId="63a62853-8dd4-431b-8872-ecc2181a70d8" providerId="ADAL" clId="{33A82C6C-ED43-FE40-BA11-BB9E62BF57A0}" dt="2023-05-22T17:54:46.227" v="1662" actId="255"/>
          <ac:spMkLst>
            <pc:docMk/>
            <pc:sldMk cId="402304396" sldId="365"/>
            <ac:spMk id="3" creationId="{00000000-0000-0000-0000-000000000000}"/>
          </ac:spMkLst>
        </pc:spChg>
        <pc:picChg chg="del">
          <ac:chgData name="Nicky Wakim" userId="63a62853-8dd4-431b-8872-ecc2181a70d8" providerId="ADAL" clId="{33A82C6C-ED43-FE40-BA11-BB9E62BF57A0}" dt="2023-05-22T17:54:17.830" v="1655" actId="478"/>
          <ac:picMkLst>
            <pc:docMk/>
            <pc:sldMk cId="402304396" sldId="365"/>
            <ac:picMk id="5" creationId="{00000000-0000-0000-0000-000000000000}"/>
          </ac:picMkLst>
        </pc:picChg>
        <pc:picChg chg="add mod">
          <ac:chgData name="Nicky Wakim" userId="63a62853-8dd4-431b-8872-ecc2181a70d8" providerId="ADAL" clId="{33A82C6C-ED43-FE40-BA11-BB9E62BF57A0}" dt="2023-05-22T17:54:57.071" v="1665" actId="1076"/>
          <ac:picMkLst>
            <pc:docMk/>
            <pc:sldMk cId="402304396" sldId="365"/>
            <ac:picMk id="10" creationId="{060A2D6C-8BAB-6AB9-4AD1-32878847D440}"/>
          </ac:picMkLst>
        </pc:picChg>
      </pc:sldChg>
      <pc:sldChg chg="addSp delSp modSp mod">
        <pc:chgData name="Nicky Wakim" userId="63a62853-8dd4-431b-8872-ecc2181a70d8" providerId="ADAL" clId="{33A82C6C-ED43-FE40-BA11-BB9E62BF57A0}" dt="2023-05-22T18:01:53.101" v="1927" actId="478"/>
        <pc:sldMkLst>
          <pc:docMk/>
          <pc:sldMk cId="1848623804" sldId="366"/>
        </pc:sldMkLst>
        <pc:spChg chg="mod">
          <ac:chgData name="Nicky Wakim" userId="63a62853-8dd4-431b-8872-ecc2181a70d8" providerId="ADAL" clId="{33A82C6C-ED43-FE40-BA11-BB9E62BF57A0}" dt="2023-05-22T18:01:20.361" v="1917" actId="14100"/>
          <ac:spMkLst>
            <pc:docMk/>
            <pc:sldMk cId="1848623804" sldId="366"/>
            <ac:spMk id="3" creationId="{00000000-0000-0000-0000-000000000000}"/>
          </ac:spMkLst>
        </pc:spChg>
        <pc:spChg chg="del">
          <ac:chgData name="Nicky Wakim" userId="63a62853-8dd4-431b-8872-ecc2181a70d8" providerId="ADAL" clId="{33A82C6C-ED43-FE40-BA11-BB9E62BF57A0}" dt="2023-05-22T17:58:17.224" v="1712" actId="478"/>
          <ac:spMkLst>
            <pc:docMk/>
            <pc:sldMk cId="1848623804" sldId="366"/>
            <ac:spMk id="12" creationId="{00000000-0000-0000-0000-000000000000}"/>
          </ac:spMkLst>
        </pc:spChg>
        <pc:spChg chg="del">
          <ac:chgData name="Nicky Wakim" userId="63a62853-8dd4-431b-8872-ecc2181a70d8" providerId="ADAL" clId="{33A82C6C-ED43-FE40-BA11-BB9E62BF57A0}" dt="2023-05-22T17:57:58.793" v="1709" actId="478"/>
          <ac:spMkLst>
            <pc:docMk/>
            <pc:sldMk cId="1848623804" sldId="366"/>
            <ac:spMk id="15" creationId="{00000000-0000-0000-0000-000000000000}"/>
          </ac:spMkLst>
        </pc:spChg>
        <pc:spChg chg="add del mod">
          <ac:chgData name="Nicky Wakim" userId="63a62853-8dd4-431b-8872-ecc2181a70d8" providerId="ADAL" clId="{33A82C6C-ED43-FE40-BA11-BB9E62BF57A0}" dt="2023-05-22T18:01:46.749" v="1924" actId="478"/>
          <ac:spMkLst>
            <pc:docMk/>
            <pc:sldMk cId="1848623804" sldId="366"/>
            <ac:spMk id="16" creationId="{37FE0A29-51B1-5B34-8A1F-C81C62E612D2}"/>
          </ac:spMkLst>
        </pc:spChg>
        <pc:spChg chg="del">
          <ac:chgData name="Nicky Wakim" userId="63a62853-8dd4-431b-8872-ecc2181a70d8" providerId="ADAL" clId="{33A82C6C-ED43-FE40-BA11-BB9E62BF57A0}" dt="2023-05-22T17:57:51.322" v="1703" actId="478"/>
          <ac:spMkLst>
            <pc:docMk/>
            <pc:sldMk cId="1848623804" sldId="366"/>
            <ac:spMk id="18" creationId="{00000000-0000-0000-0000-000000000000}"/>
          </ac:spMkLst>
        </pc:spChg>
        <pc:spChg chg="del">
          <ac:chgData name="Nicky Wakim" userId="63a62853-8dd4-431b-8872-ecc2181a70d8" providerId="ADAL" clId="{33A82C6C-ED43-FE40-BA11-BB9E62BF57A0}" dt="2023-05-22T17:57:57.480" v="1708" actId="478"/>
          <ac:spMkLst>
            <pc:docMk/>
            <pc:sldMk cId="1848623804" sldId="366"/>
            <ac:spMk id="19" creationId="{00000000-0000-0000-0000-000000000000}"/>
          </ac:spMkLst>
        </pc:spChg>
        <pc:spChg chg="add del mod">
          <ac:chgData name="Nicky Wakim" userId="63a62853-8dd4-431b-8872-ecc2181a70d8" providerId="ADAL" clId="{33A82C6C-ED43-FE40-BA11-BB9E62BF57A0}" dt="2023-05-22T18:01:48.164" v="1925" actId="478"/>
          <ac:spMkLst>
            <pc:docMk/>
            <pc:sldMk cId="1848623804" sldId="366"/>
            <ac:spMk id="20" creationId="{A6DC856B-C2B6-A88E-804F-5F40876246D2}"/>
          </ac:spMkLst>
        </pc:spChg>
        <pc:spChg chg="del">
          <ac:chgData name="Nicky Wakim" userId="63a62853-8dd4-431b-8872-ecc2181a70d8" providerId="ADAL" clId="{33A82C6C-ED43-FE40-BA11-BB9E62BF57A0}" dt="2023-05-22T17:57:53.640" v="1706" actId="478"/>
          <ac:spMkLst>
            <pc:docMk/>
            <pc:sldMk cId="1848623804" sldId="366"/>
            <ac:spMk id="22" creationId="{00000000-0000-0000-0000-000000000000}"/>
          </ac:spMkLst>
        </pc:spChg>
        <pc:spChg chg="del">
          <ac:chgData name="Nicky Wakim" userId="63a62853-8dd4-431b-8872-ecc2181a70d8" providerId="ADAL" clId="{33A82C6C-ED43-FE40-BA11-BB9E62BF57A0}" dt="2023-05-22T17:57:54.956" v="1707" actId="478"/>
          <ac:spMkLst>
            <pc:docMk/>
            <pc:sldMk cId="1848623804" sldId="366"/>
            <ac:spMk id="23" creationId="{00000000-0000-0000-0000-000000000000}"/>
          </ac:spMkLst>
        </pc:spChg>
        <pc:spChg chg="add del mod">
          <ac:chgData name="Nicky Wakim" userId="63a62853-8dd4-431b-8872-ecc2181a70d8" providerId="ADAL" clId="{33A82C6C-ED43-FE40-BA11-BB9E62BF57A0}" dt="2023-05-22T18:01:49.899" v="1926" actId="478"/>
          <ac:spMkLst>
            <pc:docMk/>
            <pc:sldMk cId="1848623804" sldId="366"/>
            <ac:spMk id="24" creationId="{EEDD44E8-6F23-0FD1-B1BC-E3DB23BE7DFF}"/>
          </ac:spMkLst>
        </pc:spChg>
        <pc:spChg chg="add del mod topLvl">
          <ac:chgData name="Nicky Wakim" userId="63a62853-8dd4-431b-8872-ecc2181a70d8" providerId="ADAL" clId="{33A82C6C-ED43-FE40-BA11-BB9E62BF57A0}" dt="2023-05-22T18:01:53.101" v="1927" actId="478"/>
          <ac:spMkLst>
            <pc:docMk/>
            <pc:sldMk cId="1848623804" sldId="366"/>
            <ac:spMk id="26" creationId="{33367014-13C2-CFA2-ED4F-BB1D8830585D}"/>
          </ac:spMkLst>
        </pc:spChg>
        <pc:spChg chg="add del mod">
          <ac:chgData name="Nicky Wakim" userId="63a62853-8dd4-431b-8872-ecc2181a70d8" providerId="ADAL" clId="{33A82C6C-ED43-FE40-BA11-BB9E62BF57A0}" dt="2023-05-22T18:01:32.062" v="1920" actId="478"/>
          <ac:spMkLst>
            <pc:docMk/>
            <pc:sldMk cId="1848623804" sldId="366"/>
            <ac:spMk id="28" creationId="{E6C9212C-473D-9449-D561-96F3D8880B5B}"/>
          </ac:spMkLst>
        </pc:spChg>
        <pc:spChg chg="add del mod">
          <ac:chgData name="Nicky Wakim" userId="63a62853-8dd4-431b-8872-ecc2181a70d8" providerId="ADAL" clId="{33A82C6C-ED43-FE40-BA11-BB9E62BF57A0}" dt="2023-05-22T18:01:34.516" v="1921" actId="478"/>
          <ac:spMkLst>
            <pc:docMk/>
            <pc:sldMk cId="1848623804" sldId="366"/>
            <ac:spMk id="29" creationId="{9DCB2D41-2E80-3B94-750B-DCC6F5A5589B}"/>
          </ac:spMkLst>
        </pc:spChg>
        <pc:spChg chg="add del mod">
          <ac:chgData name="Nicky Wakim" userId="63a62853-8dd4-431b-8872-ecc2181a70d8" providerId="ADAL" clId="{33A82C6C-ED43-FE40-BA11-BB9E62BF57A0}" dt="2023-05-22T18:01:36.276" v="1922" actId="478"/>
          <ac:spMkLst>
            <pc:docMk/>
            <pc:sldMk cId="1848623804" sldId="366"/>
            <ac:spMk id="30" creationId="{881F1416-5DCB-F5B2-EE91-B1078F0F33AA}"/>
          </ac:spMkLst>
        </pc:spChg>
        <pc:spChg chg="add del mod topLvl">
          <ac:chgData name="Nicky Wakim" userId="63a62853-8dd4-431b-8872-ecc2181a70d8" providerId="ADAL" clId="{33A82C6C-ED43-FE40-BA11-BB9E62BF57A0}" dt="2023-05-22T18:01:37.899" v="1923" actId="478"/>
          <ac:spMkLst>
            <pc:docMk/>
            <pc:sldMk cId="1848623804" sldId="366"/>
            <ac:spMk id="31" creationId="{27D3435F-6757-3835-A94F-0F7CFA9752BA}"/>
          </ac:spMkLst>
        </pc:spChg>
        <pc:grpChg chg="add del mod topLvl">
          <ac:chgData name="Nicky Wakim" userId="63a62853-8dd4-431b-8872-ecc2181a70d8" providerId="ADAL" clId="{33A82C6C-ED43-FE40-BA11-BB9E62BF57A0}" dt="2023-05-22T18:01:53.101" v="1927" actId="478"/>
          <ac:grpSpMkLst>
            <pc:docMk/>
            <pc:sldMk cId="1848623804" sldId="366"/>
            <ac:grpSpMk id="27" creationId="{4E1BF410-4244-274F-AD9F-A22FB5519AA9}"/>
          </ac:grpSpMkLst>
        </pc:grpChg>
        <pc:grpChg chg="add del mod">
          <ac:chgData name="Nicky Wakim" userId="63a62853-8dd4-431b-8872-ecc2181a70d8" providerId="ADAL" clId="{33A82C6C-ED43-FE40-BA11-BB9E62BF57A0}" dt="2023-05-22T18:01:37.899" v="1923" actId="478"/>
          <ac:grpSpMkLst>
            <pc:docMk/>
            <pc:sldMk cId="1848623804" sldId="366"/>
            <ac:grpSpMk id="32" creationId="{D98F48B5-6B47-485F-F10F-F5CD2DC10B95}"/>
          </ac:grpSpMkLst>
        </pc:grpChg>
        <pc:picChg chg="del">
          <ac:chgData name="Nicky Wakim" userId="63a62853-8dd4-431b-8872-ecc2181a70d8" providerId="ADAL" clId="{33A82C6C-ED43-FE40-BA11-BB9E62BF57A0}" dt="2023-05-22T17:57:46.770" v="1698" actId="478"/>
          <ac:picMkLst>
            <pc:docMk/>
            <pc:sldMk cId="1848623804" sldId="366"/>
            <ac:picMk id="5" creationId="{00000000-0000-0000-0000-000000000000}"/>
          </ac:picMkLst>
        </pc:picChg>
        <pc:picChg chg="add mod topLvl">
          <ac:chgData name="Nicky Wakim" userId="63a62853-8dd4-431b-8872-ecc2181a70d8" providerId="ADAL" clId="{33A82C6C-ED43-FE40-BA11-BB9E62BF57A0}" dt="2023-05-22T18:01:53.101" v="1927" actId="478"/>
          <ac:picMkLst>
            <pc:docMk/>
            <pc:sldMk cId="1848623804" sldId="366"/>
            <ac:picMk id="14" creationId="{74A70ABA-6AD5-5BA6-3474-20C858503C2D}"/>
          </ac:picMkLst>
        </pc:picChg>
        <pc:cxnChg chg="del">
          <ac:chgData name="Nicky Wakim" userId="63a62853-8dd4-431b-8872-ecc2181a70d8" providerId="ADAL" clId="{33A82C6C-ED43-FE40-BA11-BB9E62BF57A0}" dt="2023-05-22T17:57:47.965" v="1699" actId="478"/>
          <ac:cxnSpMkLst>
            <pc:docMk/>
            <pc:sldMk cId="1848623804" sldId="366"/>
            <ac:cxnSpMk id="7" creationId="{00000000-0000-0000-0000-000000000000}"/>
          </ac:cxnSpMkLst>
        </pc:cxnChg>
        <pc:cxnChg chg="del">
          <ac:chgData name="Nicky Wakim" userId="63a62853-8dd4-431b-8872-ecc2181a70d8" providerId="ADAL" clId="{33A82C6C-ED43-FE40-BA11-BB9E62BF57A0}" dt="2023-05-22T17:57:49.613" v="1701" actId="478"/>
          <ac:cxnSpMkLst>
            <pc:docMk/>
            <pc:sldMk cId="1848623804" sldId="366"/>
            <ac:cxnSpMk id="9" creationId="{00000000-0000-0000-0000-000000000000}"/>
          </ac:cxnSpMkLst>
        </pc:cxnChg>
        <pc:cxnChg chg="del">
          <ac:chgData name="Nicky Wakim" userId="63a62853-8dd4-431b-8872-ecc2181a70d8" providerId="ADAL" clId="{33A82C6C-ED43-FE40-BA11-BB9E62BF57A0}" dt="2023-05-22T17:57:52.159" v="1704" actId="478"/>
          <ac:cxnSpMkLst>
            <pc:docMk/>
            <pc:sldMk cId="1848623804" sldId="366"/>
            <ac:cxnSpMk id="11" creationId="{00000000-0000-0000-0000-000000000000}"/>
          </ac:cxnSpMkLst>
        </pc:cxnChg>
        <pc:cxnChg chg="del">
          <ac:chgData name="Nicky Wakim" userId="63a62853-8dd4-431b-8872-ecc2181a70d8" providerId="ADAL" clId="{33A82C6C-ED43-FE40-BA11-BB9E62BF57A0}" dt="2023-05-22T17:57:48.541" v="1700" actId="478"/>
          <ac:cxnSpMkLst>
            <pc:docMk/>
            <pc:sldMk cId="1848623804" sldId="366"/>
            <ac:cxnSpMk id="17" creationId="{00000000-0000-0000-0000-000000000000}"/>
          </ac:cxnSpMkLst>
        </pc:cxnChg>
        <pc:cxnChg chg="del mod">
          <ac:chgData name="Nicky Wakim" userId="63a62853-8dd4-431b-8872-ecc2181a70d8" providerId="ADAL" clId="{33A82C6C-ED43-FE40-BA11-BB9E62BF57A0}" dt="2023-05-22T17:57:50.553" v="1702" actId="478"/>
          <ac:cxnSpMkLst>
            <pc:docMk/>
            <pc:sldMk cId="1848623804" sldId="366"/>
            <ac:cxnSpMk id="21" creationId="{00000000-0000-0000-0000-000000000000}"/>
          </ac:cxnSpMkLst>
        </pc:cxnChg>
        <pc:cxnChg chg="del mod">
          <ac:chgData name="Nicky Wakim" userId="63a62853-8dd4-431b-8872-ecc2181a70d8" providerId="ADAL" clId="{33A82C6C-ED43-FE40-BA11-BB9E62BF57A0}" dt="2023-05-22T17:57:53.175" v="1705" actId="478"/>
          <ac:cxnSpMkLst>
            <pc:docMk/>
            <pc:sldMk cId="1848623804" sldId="366"/>
            <ac:cxnSpMk id="25" creationId="{00000000-0000-0000-0000-000000000000}"/>
          </ac:cxnSpMkLst>
        </pc:cxnChg>
      </pc:sldChg>
      <pc:sldChg chg="addSp delSp modSp mod ord">
        <pc:chgData name="Nicky Wakim" userId="63a62853-8dd4-431b-8872-ecc2181a70d8" providerId="ADAL" clId="{33A82C6C-ED43-FE40-BA11-BB9E62BF57A0}" dt="2023-05-22T18:36:23.781" v="2684" actId="14100"/>
        <pc:sldMkLst>
          <pc:docMk/>
          <pc:sldMk cId="989892851" sldId="367"/>
        </pc:sldMkLst>
        <pc:spChg chg="mod">
          <ac:chgData name="Nicky Wakim" userId="63a62853-8dd4-431b-8872-ecc2181a70d8" providerId="ADAL" clId="{33A82C6C-ED43-FE40-BA11-BB9E62BF57A0}" dt="2023-05-22T18:32:00.753" v="2448" actId="20577"/>
          <ac:spMkLst>
            <pc:docMk/>
            <pc:sldMk cId="989892851" sldId="367"/>
            <ac:spMk id="2" creationId="{00000000-0000-0000-0000-000000000000}"/>
          </ac:spMkLst>
        </pc:spChg>
        <pc:spChg chg="del">
          <ac:chgData name="Nicky Wakim" userId="63a62853-8dd4-431b-8872-ecc2181a70d8" providerId="ADAL" clId="{33A82C6C-ED43-FE40-BA11-BB9E62BF57A0}" dt="2023-05-22T18:31:37.088" v="2409" actId="478"/>
          <ac:spMkLst>
            <pc:docMk/>
            <pc:sldMk cId="989892851" sldId="367"/>
            <ac:spMk id="3" creationId="{EA2914F6-72B4-B94E-A64E-D8F3CAE268B1}"/>
          </ac:spMkLst>
        </pc:spChg>
        <pc:spChg chg="del">
          <ac:chgData name="Nicky Wakim" userId="63a62853-8dd4-431b-8872-ecc2181a70d8" providerId="ADAL" clId="{33A82C6C-ED43-FE40-BA11-BB9E62BF57A0}" dt="2023-05-22T18:31:34.568" v="2408"/>
          <ac:spMkLst>
            <pc:docMk/>
            <pc:sldMk cId="989892851" sldId="367"/>
            <ac:spMk id="5" creationId="{92AF6F8F-6242-17C9-AC66-22DC2B0B7738}"/>
          </ac:spMkLst>
        </pc:spChg>
        <pc:spChg chg="add mod">
          <ac:chgData name="Nicky Wakim" userId="63a62853-8dd4-431b-8872-ecc2181a70d8" providerId="ADAL" clId="{33A82C6C-ED43-FE40-BA11-BB9E62BF57A0}" dt="2023-05-22T18:35:29.988" v="2676" actId="1582"/>
          <ac:spMkLst>
            <pc:docMk/>
            <pc:sldMk cId="989892851" sldId="367"/>
            <ac:spMk id="11" creationId="{55EE463C-AD16-7674-AD74-9588CAA1799A}"/>
          </ac:spMkLst>
        </pc:spChg>
        <pc:spChg chg="add mod">
          <ac:chgData name="Nicky Wakim" userId="63a62853-8dd4-431b-8872-ecc2181a70d8" providerId="ADAL" clId="{33A82C6C-ED43-FE40-BA11-BB9E62BF57A0}" dt="2023-05-22T18:36:23.781" v="2684" actId="14100"/>
          <ac:spMkLst>
            <pc:docMk/>
            <pc:sldMk cId="989892851" sldId="367"/>
            <ac:spMk id="12" creationId="{02727C0A-E1DB-0A22-DF36-BC178E567A60}"/>
          </ac:spMkLst>
        </pc:spChg>
        <pc:spChg chg="add mod">
          <ac:chgData name="Nicky Wakim" userId="63a62853-8dd4-431b-8872-ecc2181a70d8" providerId="ADAL" clId="{33A82C6C-ED43-FE40-BA11-BB9E62BF57A0}" dt="2023-05-22T18:35:41.953" v="2682" actId="14100"/>
          <ac:spMkLst>
            <pc:docMk/>
            <pc:sldMk cId="989892851" sldId="367"/>
            <ac:spMk id="13" creationId="{35C99951-06CB-B750-C1AE-761641D38F64}"/>
          </ac:spMkLst>
        </pc:spChg>
        <pc:picChg chg="add mod">
          <ac:chgData name="Nicky Wakim" userId="63a62853-8dd4-431b-8872-ecc2181a70d8" providerId="ADAL" clId="{33A82C6C-ED43-FE40-BA11-BB9E62BF57A0}" dt="2023-05-22T18:32:07.699" v="2450" actId="14100"/>
          <ac:picMkLst>
            <pc:docMk/>
            <pc:sldMk cId="989892851" sldId="367"/>
            <ac:picMk id="10" creationId="{C020087E-6AA4-E8BA-5E6E-963347B7D0E1}"/>
          </ac:picMkLst>
        </pc:picChg>
      </pc:sldChg>
      <pc:sldChg chg="del ord">
        <pc:chgData name="Nicky Wakim" userId="63a62853-8dd4-431b-8872-ecc2181a70d8" providerId="ADAL" clId="{33A82C6C-ED43-FE40-BA11-BB9E62BF57A0}" dt="2023-05-22T18:38:05.672" v="2687" actId="2696"/>
        <pc:sldMkLst>
          <pc:docMk/>
          <pc:sldMk cId="2084944724" sldId="368"/>
        </pc:sldMkLst>
      </pc:sldChg>
      <pc:sldChg chg="addSp delSp modSp mod">
        <pc:chgData name="Nicky Wakim" userId="63a62853-8dd4-431b-8872-ecc2181a70d8" providerId="ADAL" clId="{33A82C6C-ED43-FE40-BA11-BB9E62BF57A0}" dt="2023-05-22T18:59:47.070" v="3858" actId="14100"/>
        <pc:sldMkLst>
          <pc:docMk/>
          <pc:sldMk cId="3517415141" sldId="369"/>
        </pc:sldMkLst>
        <pc:spChg chg="mod">
          <ac:chgData name="Nicky Wakim" userId="63a62853-8dd4-431b-8872-ecc2181a70d8" providerId="ADAL" clId="{33A82C6C-ED43-FE40-BA11-BB9E62BF57A0}" dt="2023-05-22T18:56:22.054" v="3774" actId="20577"/>
          <ac:spMkLst>
            <pc:docMk/>
            <pc:sldMk cId="3517415141" sldId="369"/>
            <ac:spMk id="3" creationId="{BD2102C9-A0FF-4100-B91B-4ABE314EF3F5}"/>
          </ac:spMkLst>
        </pc:spChg>
        <pc:spChg chg="add del">
          <ac:chgData name="Nicky Wakim" userId="63a62853-8dd4-431b-8872-ecc2181a70d8" providerId="ADAL" clId="{33A82C6C-ED43-FE40-BA11-BB9E62BF57A0}" dt="2023-05-22T18:56:42.205" v="3779" actId="478"/>
          <ac:spMkLst>
            <pc:docMk/>
            <pc:sldMk cId="3517415141" sldId="369"/>
            <ac:spMk id="7" creationId="{6589DF13-78CB-BAD0-4F6B-25FBE2F21227}"/>
          </ac:spMkLst>
        </pc:spChg>
        <pc:spChg chg="add mod">
          <ac:chgData name="Nicky Wakim" userId="63a62853-8dd4-431b-8872-ecc2181a70d8" providerId="ADAL" clId="{33A82C6C-ED43-FE40-BA11-BB9E62BF57A0}" dt="2023-05-22T18:57:00.620" v="3785" actId="1076"/>
          <ac:spMkLst>
            <pc:docMk/>
            <pc:sldMk cId="3517415141" sldId="369"/>
            <ac:spMk id="8" creationId="{A40AAC6F-E739-23B7-C6AC-D09B8217D46D}"/>
          </ac:spMkLst>
        </pc:spChg>
        <pc:spChg chg="add mod">
          <ac:chgData name="Nicky Wakim" userId="63a62853-8dd4-431b-8872-ecc2181a70d8" providerId="ADAL" clId="{33A82C6C-ED43-FE40-BA11-BB9E62BF57A0}" dt="2023-05-22T18:57:05.167" v="3787" actId="1076"/>
          <ac:spMkLst>
            <pc:docMk/>
            <pc:sldMk cId="3517415141" sldId="369"/>
            <ac:spMk id="9" creationId="{1AB86E69-D8FD-2461-A6DF-3CDB9437C112}"/>
          </ac:spMkLst>
        </pc:spChg>
        <pc:spChg chg="add mod">
          <ac:chgData name="Nicky Wakim" userId="63a62853-8dd4-431b-8872-ecc2181a70d8" providerId="ADAL" clId="{33A82C6C-ED43-FE40-BA11-BB9E62BF57A0}" dt="2023-05-22T18:57:08.182" v="3789" actId="1076"/>
          <ac:spMkLst>
            <pc:docMk/>
            <pc:sldMk cId="3517415141" sldId="369"/>
            <ac:spMk id="10" creationId="{5C88D97E-DEE4-3AE9-ECDA-19759BA2420B}"/>
          </ac:spMkLst>
        </pc:spChg>
        <pc:spChg chg="add mod">
          <ac:chgData name="Nicky Wakim" userId="63a62853-8dd4-431b-8872-ecc2181a70d8" providerId="ADAL" clId="{33A82C6C-ED43-FE40-BA11-BB9E62BF57A0}" dt="2023-05-22T18:57:11.004" v="3791" actId="1076"/>
          <ac:spMkLst>
            <pc:docMk/>
            <pc:sldMk cId="3517415141" sldId="369"/>
            <ac:spMk id="11" creationId="{5C461394-EFD4-5E6A-B24C-036D59EAEB1D}"/>
          </ac:spMkLst>
        </pc:spChg>
        <pc:spChg chg="add mod">
          <ac:chgData name="Nicky Wakim" userId="63a62853-8dd4-431b-8872-ecc2181a70d8" providerId="ADAL" clId="{33A82C6C-ED43-FE40-BA11-BB9E62BF57A0}" dt="2023-05-22T18:57:13.944" v="3793" actId="1076"/>
          <ac:spMkLst>
            <pc:docMk/>
            <pc:sldMk cId="3517415141" sldId="369"/>
            <ac:spMk id="12" creationId="{D7894359-5C64-A8C7-03C3-D00C995C00D7}"/>
          </ac:spMkLst>
        </pc:spChg>
        <pc:spChg chg="add mod">
          <ac:chgData name="Nicky Wakim" userId="63a62853-8dd4-431b-8872-ecc2181a70d8" providerId="ADAL" clId="{33A82C6C-ED43-FE40-BA11-BB9E62BF57A0}" dt="2023-05-22T18:57:26.274" v="3798" actId="208"/>
          <ac:spMkLst>
            <pc:docMk/>
            <pc:sldMk cId="3517415141" sldId="369"/>
            <ac:spMk id="13" creationId="{09A1A8E2-F916-E693-9D1B-86B734E8F396}"/>
          </ac:spMkLst>
        </pc:spChg>
        <pc:spChg chg="add mod">
          <ac:chgData name="Nicky Wakim" userId="63a62853-8dd4-431b-8872-ecc2181a70d8" providerId="ADAL" clId="{33A82C6C-ED43-FE40-BA11-BB9E62BF57A0}" dt="2023-05-22T18:57:31.523" v="3800" actId="1076"/>
          <ac:spMkLst>
            <pc:docMk/>
            <pc:sldMk cId="3517415141" sldId="369"/>
            <ac:spMk id="14" creationId="{89815800-9FE5-195D-9C2B-5493FAFA2947}"/>
          </ac:spMkLst>
        </pc:spChg>
        <pc:spChg chg="add mod">
          <ac:chgData name="Nicky Wakim" userId="63a62853-8dd4-431b-8872-ecc2181a70d8" providerId="ADAL" clId="{33A82C6C-ED43-FE40-BA11-BB9E62BF57A0}" dt="2023-05-22T18:57:34.003" v="3802" actId="1076"/>
          <ac:spMkLst>
            <pc:docMk/>
            <pc:sldMk cId="3517415141" sldId="369"/>
            <ac:spMk id="15" creationId="{CE0F11BA-61CC-CF8F-E580-EAD0107C2DB1}"/>
          </ac:spMkLst>
        </pc:spChg>
        <pc:spChg chg="add mod">
          <ac:chgData name="Nicky Wakim" userId="63a62853-8dd4-431b-8872-ecc2181a70d8" providerId="ADAL" clId="{33A82C6C-ED43-FE40-BA11-BB9E62BF57A0}" dt="2023-05-22T18:57:36.428" v="3804" actId="1076"/>
          <ac:spMkLst>
            <pc:docMk/>
            <pc:sldMk cId="3517415141" sldId="369"/>
            <ac:spMk id="16" creationId="{7C765C38-8C72-D3A9-B784-6A926925AC2A}"/>
          </ac:spMkLst>
        </pc:spChg>
        <pc:spChg chg="add mod">
          <ac:chgData name="Nicky Wakim" userId="63a62853-8dd4-431b-8872-ecc2181a70d8" providerId="ADAL" clId="{33A82C6C-ED43-FE40-BA11-BB9E62BF57A0}" dt="2023-05-22T18:57:46.605" v="3809" actId="207"/>
          <ac:spMkLst>
            <pc:docMk/>
            <pc:sldMk cId="3517415141" sldId="369"/>
            <ac:spMk id="17" creationId="{94523EB4-EF99-511B-E859-4582427FF204}"/>
          </ac:spMkLst>
        </pc:spChg>
        <pc:spChg chg="add mod">
          <ac:chgData name="Nicky Wakim" userId="63a62853-8dd4-431b-8872-ecc2181a70d8" providerId="ADAL" clId="{33A82C6C-ED43-FE40-BA11-BB9E62BF57A0}" dt="2023-05-22T18:57:49.863" v="3811" actId="1076"/>
          <ac:spMkLst>
            <pc:docMk/>
            <pc:sldMk cId="3517415141" sldId="369"/>
            <ac:spMk id="18" creationId="{1582B45D-7BBF-C680-2C8B-8A08B3D98172}"/>
          </ac:spMkLst>
        </pc:spChg>
        <pc:spChg chg="add mod">
          <ac:chgData name="Nicky Wakim" userId="63a62853-8dd4-431b-8872-ecc2181a70d8" providerId="ADAL" clId="{33A82C6C-ED43-FE40-BA11-BB9E62BF57A0}" dt="2023-05-22T18:57:53.095" v="3813" actId="1076"/>
          <ac:spMkLst>
            <pc:docMk/>
            <pc:sldMk cId="3517415141" sldId="369"/>
            <ac:spMk id="19" creationId="{74B07FE3-5BFD-457D-B647-1754EA03E996}"/>
          </ac:spMkLst>
        </pc:spChg>
        <pc:spChg chg="add mod">
          <ac:chgData name="Nicky Wakim" userId="63a62853-8dd4-431b-8872-ecc2181a70d8" providerId="ADAL" clId="{33A82C6C-ED43-FE40-BA11-BB9E62BF57A0}" dt="2023-05-22T18:57:56.116" v="3815" actId="1076"/>
          <ac:spMkLst>
            <pc:docMk/>
            <pc:sldMk cId="3517415141" sldId="369"/>
            <ac:spMk id="20" creationId="{ECE937EE-2B41-D383-6FC6-971A5243F067}"/>
          </ac:spMkLst>
        </pc:spChg>
        <pc:spChg chg="add mod">
          <ac:chgData name="Nicky Wakim" userId="63a62853-8dd4-431b-8872-ecc2181a70d8" providerId="ADAL" clId="{33A82C6C-ED43-FE40-BA11-BB9E62BF57A0}" dt="2023-05-22T18:57:59.777" v="3817" actId="1076"/>
          <ac:spMkLst>
            <pc:docMk/>
            <pc:sldMk cId="3517415141" sldId="369"/>
            <ac:spMk id="21" creationId="{35422740-B0DF-9E6B-45C1-F58BCF01E55C}"/>
          </ac:spMkLst>
        </pc:spChg>
        <pc:cxnChg chg="add del">
          <ac:chgData name="Nicky Wakim" userId="63a62853-8dd4-431b-8872-ecc2181a70d8" providerId="ADAL" clId="{33A82C6C-ED43-FE40-BA11-BB9E62BF57A0}" dt="2023-05-22T18:58:07.799" v="3819" actId="478"/>
          <ac:cxnSpMkLst>
            <pc:docMk/>
            <pc:sldMk cId="3517415141" sldId="369"/>
            <ac:cxnSpMk id="23" creationId="{4EF36FC4-9210-CC87-32ED-0C1D756279CB}"/>
          </ac:cxnSpMkLst>
        </pc:cxnChg>
        <pc:cxnChg chg="add mod">
          <ac:chgData name="Nicky Wakim" userId="63a62853-8dd4-431b-8872-ecc2181a70d8" providerId="ADAL" clId="{33A82C6C-ED43-FE40-BA11-BB9E62BF57A0}" dt="2023-05-22T18:58:22.765" v="3823" actId="1582"/>
          <ac:cxnSpMkLst>
            <pc:docMk/>
            <pc:sldMk cId="3517415141" sldId="369"/>
            <ac:cxnSpMk id="25" creationId="{691DA363-1CA9-980B-1268-7182B7E00370}"/>
          </ac:cxnSpMkLst>
        </pc:cxnChg>
        <pc:cxnChg chg="add mod">
          <ac:chgData name="Nicky Wakim" userId="63a62853-8dd4-431b-8872-ecc2181a70d8" providerId="ADAL" clId="{33A82C6C-ED43-FE40-BA11-BB9E62BF57A0}" dt="2023-05-22T18:58:28.436" v="3826" actId="14100"/>
          <ac:cxnSpMkLst>
            <pc:docMk/>
            <pc:sldMk cId="3517415141" sldId="369"/>
            <ac:cxnSpMk id="27" creationId="{4C9FFADF-C4DE-A18D-026C-8C6B41CECBF4}"/>
          </ac:cxnSpMkLst>
        </pc:cxnChg>
        <pc:cxnChg chg="add mod">
          <ac:chgData name="Nicky Wakim" userId="63a62853-8dd4-431b-8872-ecc2181a70d8" providerId="ADAL" clId="{33A82C6C-ED43-FE40-BA11-BB9E62BF57A0}" dt="2023-05-22T18:58:36.560" v="3830" actId="14100"/>
          <ac:cxnSpMkLst>
            <pc:docMk/>
            <pc:sldMk cId="3517415141" sldId="369"/>
            <ac:cxnSpMk id="30" creationId="{E3AC5445-6AAA-7DD9-1FCD-3553C353F364}"/>
          </ac:cxnSpMkLst>
        </pc:cxnChg>
        <pc:cxnChg chg="add mod">
          <ac:chgData name="Nicky Wakim" userId="63a62853-8dd4-431b-8872-ecc2181a70d8" providerId="ADAL" clId="{33A82C6C-ED43-FE40-BA11-BB9E62BF57A0}" dt="2023-05-22T18:58:42.215" v="3833" actId="14100"/>
          <ac:cxnSpMkLst>
            <pc:docMk/>
            <pc:sldMk cId="3517415141" sldId="369"/>
            <ac:cxnSpMk id="34" creationId="{12D3634B-9296-A1BE-C8EE-4E158BB496B6}"/>
          </ac:cxnSpMkLst>
        </pc:cxnChg>
        <pc:cxnChg chg="add mod">
          <ac:chgData name="Nicky Wakim" userId="63a62853-8dd4-431b-8872-ecc2181a70d8" providerId="ADAL" clId="{33A82C6C-ED43-FE40-BA11-BB9E62BF57A0}" dt="2023-05-22T18:58:47.908" v="3836" actId="14100"/>
          <ac:cxnSpMkLst>
            <pc:docMk/>
            <pc:sldMk cId="3517415141" sldId="369"/>
            <ac:cxnSpMk id="37" creationId="{123F16C4-97E1-8A2B-7307-DF826BA51C2D}"/>
          </ac:cxnSpMkLst>
        </pc:cxnChg>
        <pc:cxnChg chg="add mod">
          <ac:chgData name="Nicky Wakim" userId="63a62853-8dd4-431b-8872-ecc2181a70d8" providerId="ADAL" clId="{33A82C6C-ED43-FE40-BA11-BB9E62BF57A0}" dt="2023-05-22T18:59:02.600" v="3841" actId="167"/>
          <ac:cxnSpMkLst>
            <pc:docMk/>
            <pc:sldMk cId="3517415141" sldId="369"/>
            <ac:cxnSpMk id="40" creationId="{04A6CA09-147B-B623-92F1-DBD66026744C}"/>
          </ac:cxnSpMkLst>
        </pc:cxnChg>
        <pc:cxnChg chg="add mod">
          <ac:chgData name="Nicky Wakim" userId="63a62853-8dd4-431b-8872-ecc2181a70d8" providerId="ADAL" clId="{33A82C6C-ED43-FE40-BA11-BB9E62BF57A0}" dt="2023-05-22T18:59:13.229" v="3845" actId="14100"/>
          <ac:cxnSpMkLst>
            <pc:docMk/>
            <pc:sldMk cId="3517415141" sldId="369"/>
            <ac:cxnSpMk id="43" creationId="{ABCE063E-8EFC-6C62-D816-DB3B800B7BA4}"/>
          </ac:cxnSpMkLst>
        </pc:cxnChg>
        <pc:cxnChg chg="add mod">
          <ac:chgData name="Nicky Wakim" userId="63a62853-8dd4-431b-8872-ecc2181a70d8" providerId="ADAL" clId="{33A82C6C-ED43-FE40-BA11-BB9E62BF57A0}" dt="2023-05-22T18:59:21.073" v="3848" actId="14100"/>
          <ac:cxnSpMkLst>
            <pc:docMk/>
            <pc:sldMk cId="3517415141" sldId="369"/>
            <ac:cxnSpMk id="46" creationId="{EFE11218-0722-0A65-EBED-EF82694E66E1}"/>
          </ac:cxnSpMkLst>
        </pc:cxnChg>
        <pc:cxnChg chg="add mod">
          <ac:chgData name="Nicky Wakim" userId="63a62853-8dd4-431b-8872-ecc2181a70d8" providerId="ADAL" clId="{33A82C6C-ED43-FE40-BA11-BB9E62BF57A0}" dt="2023-05-22T18:59:29.084" v="3852" actId="14100"/>
          <ac:cxnSpMkLst>
            <pc:docMk/>
            <pc:sldMk cId="3517415141" sldId="369"/>
            <ac:cxnSpMk id="49" creationId="{19227001-4A30-D8A2-292B-4B03C2BBF285}"/>
          </ac:cxnSpMkLst>
        </pc:cxnChg>
        <pc:cxnChg chg="add mod">
          <ac:chgData name="Nicky Wakim" userId="63a62853-8dd4-431b-8872-ecc2181a70d8" providerId="ADAL" clId="{33A82C6C-ED43-FE40-BA11-BB9E62BF57A0}" dt="2023-05-22T18:59:39.138" v="3855" actId="14100"/>
          <ac:cxnSpMkLst>
            <pc:docMk/>
            <pc:sldMk cId="3517415141" sldId="369"/>
            <ac:cxnSpMk id="52" creationId="{3014D9B7-7C8C-8514-B731-5DD56A1AE797}"/>
          </ac:cxnSpMkLst>
        </pc:cxnChg>
        <pc:cxnChg chg="add mod">
          <ac:chgData name="Nicky Wakim" userId="63a62853-8dd4-431b-8872-ecc2181a70d8" providerId="ADAL" clId="{33A82C6C-ED43-FE40-BA11-BB9E62BF57A0}" dt="2023-05-22T18:59:47.070" v="3858" actId="14100"/>
          <ac:cxnSpMkLst>
            <pc:docMk/>
            <pc:sldMk cId="3517415141" sldId="369"/>
            <ac:cxnSpMk id="55" creationId="{D6637C11-E959-DA18-B7D5-27535FEE9A8B}"/>
          </ac:cxnSpMkLst>
        </pc:cxnChg>
      </pc:sldChg>
      <pc:sldChg chg="modSp mod">
        <pc:chgData name="Nicky Wakim" userId="63a62853-8dd4-431b-8872-ecc2181a70d8" providerId="ADAL" clId="{33A82C6C-ED43-FE40-BA11-BB9E62BF57A0}" dt="2023-05-22T19:06:28.016" v="4281" actId="20577"/>
        <pc:sldMkLst>
          <pc:docMk/>
          <pc:sldMk cId="3105426196" sldId="370"/>
        </pc:sldMkLst>
        <pc:spChg chg="mod">
          <ac:chgData name="Nicky Wakim" userId="63a62853-8dd4-431b-8872-ecc2181a70d8" providerId="ADAL" clId="{33A82C6C-ED43-FE40-BA11-BB9E62BF57A0}" dt="2023-05-22T19:06:28.016" v="4281" actId="20577"/>
          <ac:spMkLst>
            <pc:docMk/>
            <pc:sldMk cId="3105426196" sldId="370"/>
            <ac:spMk id="3" creationId="{3A7FDF08-C4A0-5B30-C9EE-695CF1A6FE6B}"/>
          </ac:spMkLst>
        </pc:spChg>
      </pc:sldChg>
      <pc:sldChg chg="add">
        <pc:chgData name="Nicky Wakim" userId="63a62853-8dd4-431b-8872-ecc2181a70d8" providerId="ADAL" clId="{33A82C6C-ED43-FE40-BA11-BB9E62BF57A0}" dt="2023-05-22T18:46:30.361" v="2847"/>
        <pc:sldMkLst>
          <pc:docMk/>
          <pc:sldMk cId="1613593974" sldId="400"/>
        </pc:sldMkLst>
      </pc:sldChg>
      <pc:sldChg chg="modSp mod">
        <pc:chgData name="Nicky Wakim" userId="63a62853-8dd4-431b-8872-ecc2181a70d8" providerId="ADAL" clId="{33A82C6C-ED43-FE40-BA11-BB9E62BF57A0}" dt="2023-05-22T19:09:08.136" v="4515" actId="20577"/>
        <pc:sldMkLst>
          <pc:docMk/>
          <pc:sldMk cId="352516574" sldId="505"/>
        </pc:sldMkLst>
        <pc:spChg chg="mod">
          <ac:chgData name="Nicky Wakim" userId="63a62853-8dd4-431b-8872-ecc2181a70d8" providerId="ADAL" clId="{33A82C6C-ED43-FE40-BA11-BB9E62BF57A0}" dt="2023-05-22T19:09:08.136" v="4515" actId="20577"/>
          <ac:spMkLst>
            <pc:docMk/>
            <pc:sldMk cId="352516574" sldId="505"/>
            <ac:spMk id="3" creationId="{72E40663-FF60-23EF-198C-6F472582C443}"/>
          </ac:spMkLst>
        </pc:spChg>
        <pc:spChg chg="mod">
          <ac:chgData name="Nicky Wakim" userId="63a62853-8dd4-431b-8872-ecc2181a70d8" providerId="ADAL" clId="{33A82C6C-ED43-FE40-BA11-BB9E62BF57A0}" dt="2023-05-22T17:57:30.275" v="1696" actId="20577"/>
          <ac:spMkLst>
            <pc:docMk/>
            <pc:sldMk cId="352516574" sldId="505"/>
            <ac:spMk id="6" creationId="{63B3F297-C3A5-8054-038E-D02A34259314}"/>
          </ac:spMkLst>
        </pc:spChg>
      </pc:sldChg>
      <pc:sldChg chg="del">
        <pc:chgData name="Nicky Wakim" userId="63a62853-8dd4-431b-8872-ecc2181a70d8" providerId="ADAL" clId="{33A82C6C-ED43-FE40-BA11-BB9E62BF57A0}" dt="2023-05-22T19:06:53.699" v="4287" actId="2696"/>
        <pc:sldMkLst>
          <pc:docMk/>
          <pc:sldMk cId="679488936" sldId="506"/>
        </pc:sldMkLst>
      </pc:sldChg>
      <pc:sldChg chg="addSp delSp modSp mod">
        <pc:chgData name="Nicky Wakim" userId="63a62853-8dd4-431b-8872-ecc2181a70d8" providerId="ADAL" clId="{33A82C6C-ED43-FE40-BA11-BB9E62BF57A0}" dt="2023-05-22T16:47:02.322" v="386" actId="478"/>
        <pc:sldMkLst>
          <pc:docMk/>
          <pc:sldMk cId="2390319470" sldId="508"/>
        </pc:sldMkLst>
        <pc:spChg chg="add del mod">
          <ac:chgData name="Nicky Wakim" userId="63a62853-8dd4-431b-8872-ecc2181a70d8" providerId="ADAL" clId="{33A82C6C-ED43-FE40-BA11-BB9E62BF57A0}" dt="2023-05-22T16:47:02.322" v="386" actId="478"/>
          <ac:spMkLst>
            <pc:docMk/>
            <pc:sldMk cId="2390319470" sldId="508"/>
            <ac:spMk id="4" creationId="{994FA97E-4C01-AAE5-059A-2D5429AB400B}"/>
          </ac:spMkLst>
        </pc:spChg>
        <pc:spChg chg="add del mod">
          <ac:chgData name="Nicky Wakim" userId="63a62853-8dd4-431b-8872-ecc2181a70d8" providerId="ADAL" clId="{33A82C6C-ED43-FE40-BA11-BB9E62BF57A0}" dt="2023-05-22T16:47:00.549" v="385" actId="478"/>
          <ac:spMkLst>
            <pc:docMk/>
            <pc:sldMk cId="2390319470" sldId="508"/>
            <ac:spMk id="11" creationId="{C0E48053-19C5-A0EB-5FB7-172AC4DA943B}"/>
          </ac:spMkLst>
        </pc:spChg>
        <pc:picChg chg="add mod">
          <ac:chgData name="Nicky Wakim" userId="63a62853-8dd4-431b-8872-ecc2181a70d8" providerId="ADAL" clId="{33A82C6C-ED43-FE40-BA11-BB9E62BF57A0}" dt="2023-05-22T16:45:21.565" v="299" actId="571"/>
          <ac:picMkLst>
            <pc:docMk/>
            <pc:sldMk cId="2390319470" sldId="508"/>
            <ac:picMk id="9" creationId="{FF1C6ED9-C357-01DA-AEFC-2AE017E43E0D}"/>
          </ac:picMkLst>
        </pc:picChg>
      </pc:sldChg>
      <pc:sldChg chg="modSp mod">
        <pc:chgData name="Nicky Wakim" userId="63a62853-8dd4-431b-8872-ecc2181a70d8" providerId="ADAL" clId="{33A82C6C-ED43-FE40-BA11-BB9E62BF57A0}" dt="2023-05-22T16:34:52.200" v="276" actId="20577"/>
        <pc:sldMkLst>
          <pc:docMk/>
          <pc:sldMk cId="833244250" sldId="509"/>
        </pc:sldMkLst>
        <pc:spChg chg="mod">
          <ac:chgData name="Nicky Wakim" userId="63a62853-8dd4-431b-8872-ecc2181a70d8" providerId="ADAL" clId="{33A82C6C-ED43-FE40-BA11-BB9E62BF57A0}" dt="2023-05-22T16:34:52.200" v="276" actId="20577"/>
          <ac:spMkLst>
            <pc:docMk/>
            <pc:sldMk cId="833244250" sldId="509"/>
            <ac:spMk id="3" creationId="{00000000-0000-0000-0000-000000000000}"/>
          </ac:spMkLst>
        </pc:spChg>
      </pc:sldChg>
      <pc:sldChg chg="add">
        <pc:chgData name="Nicky Wakim" userId="63a62853-8dd4-431b-8872-ecc2181a70d8" providerId="ADAL" clId="{33A82C6C-ED43-FE40-BA11-BB9E62BF57A0}" dt="2023-05-22T16:46:56.160" v="384"/>
        <pc:sldMkLst>
          <pc:docMk/>
          <pc:sldMk cId="435488951" sldId="511"/>
        </pc:sldMkLst>
      </pc:sldChg>
      <pc:sldChg chg="addSp delSp modSp add mod">
        <pc:chgData name="Nicky Wakim" userId="63a62853-8dd4-431b-8872-ecc2181a70d8" providerId="ADAL" clId="{33A82C6C-ED43-FE40-BA11-BB9E62BF57A0}" dt="2023-05-22T17:03:31.071" v="962" actId="1076"/>
        <pc:sldMkLst>
          <pc:docMk/>
          <pc:sldMk cId="420367556" sldId="512"/>
        </pc:sldMkLst>
        <pc:spChg chg="add mod">
          <ac:chgData name="Nicky Wakim" userId="63a62853-8dd4-431b-8872-ecc2181a70d8" providerId="ADAL" clId="{33A82C6C-ED43-FE40-BA11-BB9E62BF57A0}" dt="2023-05-22T17:03:17.689" v="958"/>
          <ac:spMkLst>
            <pc:docMk/>
            <pc:sldMk cId="420367556" sldId="512"/>
            <ac:spMk id="4" creationId="{339A051D-EB75-84AF-60CF-091B5342AE1C}"/>
          </ac:spMkLst>
        </pc:spChg>
        <pc:spChg chg="add mod">
          <ac:chgData name="Nicky Wakim" userId="63a62853-8dd4-431b-8872-ecc2181a70d8" providerId="ADAL" clId="{33A82C6C-ED43-FE40-BA11-BB9E62BF57A0}" dt="2023-05-22T17:03:31.071" v="962" actId="1076"/>
          <ac:spMkLst>
            <pc:docMk/>
            <pc:sldMk cId="420367556" sldId="512"/>
            <ac:spMk id="8" creationId="{FC3680A4-6E14-CFA4-7558-E904FBF0F50D}"/>
          </ac:spMkLst>
        </pc:spChg>
        <pc:picChg chg="del">
          <ac:chgData name="Nicky Wakim" userId="63a62853-8dd4-431b-8872-ecc2181a70d8" providerId="ADAL" clId="{33A82C6C-ED43-FE40-BA11-BB9E62BF57A0}" dt="2023-05-22T17:02:50.434" v="952" actId="478"/>
          <ac:picMkLst>
            <pc:docMk/>
            <pc:sldMk cId="420367556" sldId="512"/>
            <ac:picMk id="12" creationId="{794AB25A-7806-AECF-A4B5-E7452E626112}"/>
          </ac:picMkLst>
        </pc:picChg>
        <pc:picChg chg="mod">
          <ac:chgData name="Nicky Wakim" userId="63a62853-8dd4-431b-8872-ecc2181a70d8" providerId="ADAL" clId="{33A82C6C-ED43-FE40-BA11-BB9E62BF57A0}" dt="2023-05-22T17:03:07.994" v="956" actId="1076"/>
          <ac:picMkLst>
            <pc:docMk/>
            <pc:sldMk cId="420367556" sldId="512"/>
            <ac:picMk id="14" creationId="{3387C1A2-EE00-A52C-1990-49BDB9309A7A}"/>
          </ac:picMkLst>
        </pc:picChg>
      </pc:sldChg>
      <pc:sldChg chg="add ord">
        <pc:chgData name="Nicky Wakim" userId="63a62853-8dd4-431b-8872-ecc2181a70d8" providerId="ADAL" clId="{33A82C6C-ED43-FE40-BA11-BB9E62BF57A0}" dt="2023-05-22T17:03:36.867" v="963" actId="20578"/>
        <pc:sldMkLst>
          <pc:docMk/>
          <pc:sldMk cId="3368743239" sldId="513"/>
        </pc:sldMkLst>
      </pc:sldChg>
      <pc:sldChg chg="addSp modSp add mod">
        <pc:chgData name="Nicky Wakim" userId="63a62853-8dd4-431b-8872-ecc2181a70d8" providerId="ADAL" clId="{33A82C6C-ED43-FE40-BA11-BB9E62BF57A0}" dt="2023-05-22T17:39:56.718" v="1231" actId="1076"/>
        <pc:sldMkLst>
          <pc:docMk/>
          <pc:sldMk cId="901320053" sldId="514"/>
        </pc:sldMkLst>
        <pc:spChg chg="mod">
          <ac:chgData name="Nicky Wakim" userId="63a62853-8dd4-431b-8872-ecc2181a70d8" providerId="ADAL" clId="{33A82C6C-ED43-FE40-BA11-BB9E62BF57A0}" dt="2023-05-22T17:39:22.118" v="1227" actId="20577"/>
          <ac:spMkLst>
            <pc:docMk/>
            <pc:sldMk cId="901320053" sldId="514"/>
            <ac:spMk id="3" creationId="{00000000-0000-0000-0000-000000000000}"/>
          </ac:spMkLst>
        </pc:spChg>
        <pc:picChg chg="add mod">
          <ac:chgData name="Nicky Wakim" userId="63a62853-8dd4-431b-8872-ecc2181a70d8" providerId="ADAL" clId="{33A82C6C-ED43-FE40-BA11-BB9E62BF57A0}" dt="2023-05-22T17:39:56.718" v="1231" actId="1076"/>
          <ac:picMkLst>
            <pc:docMk/>
            <pc:sldMk cId="901320053" sldId="514"/>
            <ac:picMk id="10" creationId="{C55F9CF0-5C65-C469-E487-8831F0D6574C}"/>
          </ac:picMkLst>
        </pc:picChg>
      </pc:sldChg>
      <pc:sldChg chg="addSp delSp modSp add mod">
        <pc:chgData name="Nicky Wakim" userId="63a62853-8dd4-431b-8872-ecc2181a70d8" providerId="ADAL" clId="{33A82C6C-ED43-FE40-BA11-BB9E62BF57A0}" dt="2023-05-22T19:31:50.875" v="4589" actId="22"/>
        <pc:sldMkLst>
          <pc:docMk/>
          <pc:sldMk cId="2976490901" sldId="515"/>
        </pc:sldMkLst>
        <pc:spChg chg="add del mod">
          <ac:chgData name="Nicky Wakim" userId="63a62853-8dd4-431b-8872-ecc2181a70d8" providerId="ADAL" clId="{33A82C6C-ED43-FE40-BA11-BB9E62BF57A0}" dt="2023-05-22T18:02:15.140" v="1930" actId="478"/>
          <ac:spMkLst>
            <pc:docMk/>
            <pc:sldMk cId="2976490901" sldId="515"/>
            <ac:spMk id="4" creationId="{89B38F78-464D-8F3D-CE27-A8019BB8BE0F}"/>
          </ac:spMkLst>
        </pc:spChg>
        <pc:spChg chg="add mod">
          <ac:chgData name="Nicky Wakim" userId="63a62853-8dd4-431b-8872-ecc2181a70d8" providerId="ADAL" clId="{33A82C6C-ED43-FE40-BA11-BB9E62BF57A0}" dt="2023-05-22T18:03:38.390" v="2009" actId="207"/>
          <ac:spMkLst>
            <pc:docMk/>
            <pc:sldMk cId="2976490901" sldId="515"/>
            <ac:spMk id="5" creationId="{75E2874B-F6A8-67CD-8A36-3F13B5CF51BA}"/>
          </ac:spMkLst>
        </pc:spChg>
        <pc:spChg chg="add mod">
          <ac:chgData name="Nicky Wakim" userId="63a62853-8dd4-431b-8872-ecc2181a70d8" providerId="ADAL" clId="{33A82C6C-ED43-FE40-BA11-BB9E62BF57A0}" dt="2023-05-22T18:03:43.913" v="2011" actId="207"/>
          <ac:spMkLst>
            <pc:docMk/>
            <pc:sldMk cId="2976490901" sldId="515"/>
            <ac:spMk id="7" creationId="{AAAD36D2-2C86-EC5D-4176-A03ECCF8F8BC}"/>
          </ac:spMkLst>
        </pc:spChg>
        <pc:spChg chg="add mod">
          <ac:chgData name="Nicky Wakim" userId="63a62853-8dd4-431b-8872-ecc2181a70d8" providerId="ADAL" clId="{33A82C6C-ED43-FE40-BA11-BB9E62BF57A0}" dt="2023-05-22T18:03:47.266" v="2013" actId="207"/>
          <ac:spMkLst>
            <pc:docMk/>
            <pc:sldMk cId="2976490901" sldId="515"/>
            <ac:spMk id="9" creationId="{3933E25D-2DC8-5EB6-8709-6F3741CF6631}"/>
          </ac:spMkLst>
        </pc:spChg>
        <pc:spChg chg="add del">
          <ac:chgData name="Nicky Wakim" userId="63a62853-8dd4-431b-8872-ecc2181a70d8" providerId="ADAL" clId="{33A82C6C-ED43-FE40-BA11-BB9E62BF57A0}" dt="2023-05-22T19:31:50.875" v="4589" actId="22"/>
          <ac:spMkLst>
            <pc:docMk/>
            <pc:sldMk cId="2976490901" sldId="515"/>
            <ac:spMk id="12" creationId="{0BDC520C-8D1F-9414-9CC3-59EE335FC230}"/>
          </ac:spMkLst>
        </pc:spChg>
        <pc:spChg chg="mod">
          <ac:chgData name="Nicky Wakim" userId="63a62853-8dd4-431b-8872-ecc2181a70d8" providerId="ADAL" clId="{33A82C6C-ED43-FE40-BA11-BB9E62BF57A0}" dt="2023-05-22T18:03:07.554" v="1976" actId="14100"/>
          <ac:spMkLst>
            <pc:docMk/>
            <pc:sldMk cId="2976490901" sldId="515"/>
            <ac:spMk id="31" creationId="{27D3435F-6757-3835-A94F-0F7CFA9752BA}"/>
          </ac:spMkLst>
        </pc:spChg>
      </pc:sldChg>
      <pc:sldChg chg="delSp add mod">
        <pc:chgData name="Nicky Wakim" userId="63a62853-8dd4-431b-8872-ecc2181a70d8" providerId="ADAL" clId="{33A82C6C-ED43-FE40-BA11-BB9E62BF57A0}" dt="2023-05-22T18:04:00.219" v="2017" actId="478"/>
        <pc:sldMkLst>
          <pc:docMk/>
          <pc:sldMk cId="2107534111" sldId="516"/>
        </pc:sldMkLst>
        <pc:spChg chg="del">
          <ac:chgData name="Nicky Wakim" userId="63a62853-8dd4-431b-8872-ecc2181a70d8" providerId="ADAL" clId="{33A82C6C-ED43-FE40-BA11-BB9E62BF57A0}" dt="2023-05-22T18:03:58.559" v="2015" actId="478"/>
          <ac:spMkLst>
            <pc:docMk/>
            <pc:sldMk cId="2107534111" sldId="516"/>
            <ac:spMk id="5" creationId="{75E2874B-F6A8-67CD-8A36-3F13B5CF51BA}"/>
          </ac:spMkLst>
        </pc:spChg>
        <pc:spChg chg="del">
          <ac:chgData name="Nicky Wakim" userId="63a62853-8dd4-431b-8872-ecc2181a70d8" providerId="ADAL" clId="{33A82C6C-ED43-FE40-BA11-BB9E62BF57A0}" dt="2023-05-22T18:03:59.410" v="2016" actId="478"/>
          <ac:spMkLst>
            <pc:docMk/>
            <pc:sldMk cId="2107534111" sldId="516"/>
            <ac:spMk id="7" creationId="{AAAD36D2-2C86-EC5D-4176-A03ECCF8F8BC}"/>
          </ac:spMkLst>
        </pc:spChg>
        <pc:spChg chg="del">
          <ac:chgData name="Nicky Wakim" userId="63a62853-8dd4-431b-8872-ecc2181a70d8" providerId="ADAL" clId="{33A82C6C-ED43-FE40-BA11-BB9E62BF57A0}" dt="2023-05-22T18:04:00.219" v="2017" actId="478"/>
          <ac:spMkLst>
            <pc:docMk/>
            <pc:sldMk cId="2107534111" sldId="516"/>
            <ac:spMk id="9" creationId="{3933E25D-2DC8-5EB6-8709-6F3741CF6631}"/>
          </ac:spMkLst>
        </pc:spChg>
      </pc:sldChg>
      <pc:sldChg chg="addSp modSp add mod">
        <pc:chgData name="Nicky Wakim" userId="63a62853-8dd4-431b-8872-ecc2181a70d8" providerId="ADAL" clId="{33A82C6C-ED43-FE40-BA11-BB9E62BF57A0}" dt="2023-05-22T18:47:12.070" v="2884" actId="14100"/>
        <pc:sldMkLst>
          <pc:docMk/>
          <pc:sldMk cId="1422159556" sldId="517"/>
        </pc:sldMkLst>
        <pc:spChg chg="mod">
          <ac:chgData name="Nicky Wakim" userId="63a62853-8dd4-431b-8872-ecc2181a70d8" providerId="ADAL" clId="{33A82C6C-ED43-FE40-BA11-BB9E62BF57A0}" dt="2023-05-22T18:47:03.119" v="2882" actId="20577"/>
          <ac:spMkLst>
            <pc:docMk/>
            <pc:sldMk cId="1422159556" sldId="517"/>
            <ac:spMk id="3" creationId="{00000000-0000-0000-0000-000000000000}"/>
          </ac:spMkLst>
        </pc:spChg>
        <pc:picChg chg="add mod">
          <ac:chgData name="Nicky Wakim" userId="63a62853-8dd4-431b-8872-ecc2181a70d8" providerId="ADAL" clId="{33A82C6C-ED43-FE40-BA11-BB9E62BF57A0}" dt="2023-05-22T18:47:12.070" v="2884" actId="14100"/>
          <ac:picMkLst>
            <pc:docMk/>
            <pc:sldMk cId="1422159556" sldId="517"/>
            <ac:picMk id="9" creationId="{2D1CFABD-0071-DEBF-5601-103BA2CF187C}"/>
          </ac:picMkLst>
        </pc:picChg>
      </pc:sldChg>
      <pc:sldChg chg="addSp delSp modSp add mod">
        <pc:chgData name="Nicky Wakim" userId="63a62853-8dd4-431b-8872-ecc2181a70d8" providerId="ADAL" clId="{33A82C6C-ED43-FE40-BA11-BB9E62BF57A0}" dt="2023-05-22T18:48:35.123" v="2991" actId="1076"/>
        <pc:sldMkLst>
          <pc:docMk/>
          <pc:sldMk cId="981410573" sldId="518"/>
        </pc:sldMkLst>
        <pc:spChg chg="mod">
          <ac:chgData name="Nicky Wakim" userId="63a62853-8dd4-431b-8872-ecc2181a70d8" providerId="ADAL" clId="{33A82C6C-ED43-FE40-BA11-BB9E62BF57A0}" dt="2023-05-22T18:48:01.124" v="2982" actId="20577"/>
          <ac:spMkLst>
            <pc:docMk/>
            <pc:sldMk cId="981410573" sldId="518"/>
            <ac:spMk id="3" creationId="{00000000-0000-0000-0000-000000000000}"/>
          </ac:spMkLst>
        </pc:spChg>
        <pc:picChg chg="del">
          <ac:chgData name="Nicky Wakim" userId="63a62853-8dd4-431b-8872-ecc2181a70d8" providerId="ADAL" clId="{33A82C6C-ED43-FE40-BA11-BB9E62BF57A0}" dt="2023-05-22T18:48:28.427" v="2989" actId="478"/>
          <ac:picMkLst>
            <pc:docMk/>
            <pc:sldMk cId="981410573" sldId="518"/>
            <ac:picMk id="9" creationId="{2D1CFABD-0071-DEBF-5601-103BA2CF187C}"/>
          </ac:picMkLst>
        </pc:picChg>
        <pc:picChg chg="add del mod">
          <ac:chgData name="Nicky Wakim" userId="63a62853-8dd4-431b-8872-ecc2181a70d8" providerId="ADAL" clId="{33A82C6C-ED43-FE40-BA11-BB9E62BF57A0}" dt="2023-05-22T18:48:27.855" v="2988" actId="478"/>
          <ac:picMkLst>
            <pc:docMk/>
            <pc:sldMk cId="981410573" sldId="518"/>
            <ac:picMk id="10" creationId="{5A08FAF1-6A77-45B5-5825-A06F5D6AE3B9}"/>
          </ac:picMkLst>
        </pc:picChg>
        <pc:picChg chg="add mod">
          <ac:chgData name="Nicky Wakim" userId="63a62853-8dd4-431b-8872-ecc2181a70d8" providerId="ADAL" clId="{33A82C6C-ED43-FE40-BA11-BB9E62BF57A0}" dt="2023-05-22T18:48:35.123" v="2991" actId="1076"/>
          <ac:picMkLst>
            <pc:docMk/>
            <pc:sldMk cId="981410573" sldId="518"/>
            <ac:picMk id="11" creationId="{7AC7E33F-E03B-61E1-C1AF-7A17B27CA927}"/>
          </ac:picMkLst>
        </pc:picChg>
      </pc:sldChg>
      <pc:sldChg chg="addSp modSp add mod">
        <pc:chgData name="Nicky Wakim" userId="63a62853-8dd4-431b-8872-ecc2181a70d8" providerId="ADAL" clId="{33A82C6C-ED43-FE40-BA11-BB9E62BF57A0}" dt="2023-05-22T19:10:19.073" v="4530" actId="14100"/>
        <pc:sldMkLst>
          <pc:docMk/>
          <pc:sldMk cId="3793605035" sldId="519"/>
        </pc:sldMkLst>
        <pc:spChg chg="add mod">
          <ac:chgData name="Nicky Wakim" userId="63a62853-8dd4-431b-8872-ecc2181a70d8" providerId="ADAL" clId="{33A82C6C-ED43-FE40-BA11-BB9E62BF57A0}" dt="2023-05-22T19:10:19.073" v="4530" actId="14100"/>
          <ac:spMkLst>
            <pc:docMk/>
            <pc:sldMk cId="3793605035" sldId="519"/>
            <ac:spMk id="7" creationId="{B95B98E2-16A6-4A10-9880-9D911F9CA117}"/>
          </ac:spMkLst>
        </pc:spChg>
      </pc:sldChg>
      <pc:sldChg chg="addSp modSp add mod">
        <pc:chgData name="Nicky Wakim" userId="63a62853-8dd4-431b-8872-ecc2181a70d8" providerId="ADAL" clId="{33A82C6C-ED43-FE40-BA11-BB9E62BF57A0}" dt="2023-05-22T19:10:12.736" v="4528" actId="1076"/>
        <pc:sldMkLst>
          <pc:docMk/>
          <pc:sldMk cId="2800153234" sldId="520"/>
        </pc:sldMkLst>
        <pc:spChg chg="add mod">
          <ac:chgData name="Nicky Wakim" userId="63a62853-8dd4-431b-8872-ecc2181a70d8" providerId="ADAL" clId="{33A82C6C-ED43-FE40-BA11-BB9E62BF57A0}" dt="2023-05-22T19:10:08.999" v="4526" actId="14100"/>
          <ac:spMkLst>
            <pc:docMk/>
            <pc:sldMk cId="2800153234" sldId="520"/>
            <ac:spMk id="7" creationId="{1A30650A-0084-5BCE-6D99-59578EA9A978}"/>
          </ac:spMkLst>
        </pc:spChg>
        <pc:spChg chg="add mod">
          <ac:chgData name="Nicky Wakim" userId="63a62853-8dd4-431b-8872-ecc2181a70d8" providerId="ADAL" clId="{33A82C6C-ED43-FE40-BA11-BB9E62BF57A0}" dt="2023-05-22T19:10:12.736" v="4528" actId="1076"/>
          <ac:spMkLst>
            <pc:docMk/>
            <pc:sldMk cId="2800153234" sldId="520"/>
            <ac:spMk id="8" creationId="{59606FEA-DC3A-76AD-16F5-FD8229BB3ADE}"/>
          </ac:spMkLst>
        </pc:spChg>
      </pc:sldChg>
      <pc:sldChg chg="addSp modSp add mod ord">
        <pc:chgData name="Nicky Wakim" userId="63a62853-8dd4-431b-8872-ecc2181a70d8" providerId="ADAL" clId="{33A82C6C-ED43-FE40-BA11-BB9E62BF57A0}" dt="2023-05-22T19:09:59.212" v="4522" actId="2085"/>
        <pc:sldMkLst>
          <pc:docMk/>
          <pc:sldMk cId="1177163387" sldId="521"/>
        </pc:sldMkLst>
        <pc:spChg chg="add mod">
          <ac:chgData name="Nicky Wakim" userId="63a62853-8dd4-431b-8872-ecc2181a70d8" providerId="ADAL" clId="{33A82C6C-ED43-FE40-BA11-BB9E62BF57A0}" dt="2023-05-22T19:09:59.212" v="4522" actId="2085"/>
          <ac:spMkLst>
            <pc:docMk/>
            <pc:sldMk cId="1177163387" sldId="521"/>
            <ac:spMk id="7" creationId="{F35B8900-85E4-4637-578F-C75941393163}"/>
          </ac:spMkLst>
        </pc:spChg>
      </pc:sldChg>
      <pc:sldChg chg="add">
        <pc:chgData name="Nicky Wakim" userId="63a62853-8dd4-431b-8872-ecc2181a70d8" providerId="ADAL" clId="{33A82C6C-ED43-FE40-BA11-BB9E62BF57A0}" dt="2023-05-22T19:06:52.137" v="4286"/>
        <pc:sldMkLst>
          <pc:docMk/>
          <pc:sldMk cId="2017728989" sldId="522"/>
        </pc:sldMkLst>
      </pc:sldChg>
      <pc:sldChg chg="add ord">
        <pc:chgData name="Nicky Wakim" userId="63a62853-8dd4-431b-8872-ecc2181a70d8" providerId="ADAL" clId="{33A82C6C-ED43-FE40-BA11-BB9E62BF57A0}" dt="2023-05-22T19:08:54.450" v="4513" actId="20578"/>
        <pc:sldMkLst>
          <pc:docMk/>
          <pc:sldMk cId="2364121127" sldId="878"/>
        </pc:sldMkLst>
      </pc:sldChg>
      <pc:sldChg chg="add del">
        <pc:chgData name="Nicky Wakim" userId="63a62853-8dd4-431b-8872-ecc2181a70d8" providerId="ADAL" clId="{33A82C6C-ED43-FE40-BA11-BB9E62BF57A0}" dt="2023-05-22T19:08:30.089" v="4511" actId="2696"/>
        <pc:sldMkLst>
          <pc:docMk/>
          <pc:sldMk cId="3310428849" sldId="878"/>
        </pc:sldMkLst>
      </pc:sldChg>
      <pc:sldChg chg="add">
        <pc:chgData name="Nicky Wakim" userId="63a62853-8dd4-431b-8872-ecc2181a70d8" providerId="ADAL" clId="{33A82C6C-ED43-FE40-BA11-BB9E62BF57A0}" dt="2023-05-22T19:12:54.720" v="4534"/>
        <pc:sldMkLst>
          <pc:docMk/>
          <pc:sldMk cId="2508516581" sldId="920"/>
        </pc:sldMkLst>
      </pc:sldChg>
      <pc:sldChg chg="modSp add mod">
        <pc:chgData name="Nicky Wakim" userId="63a62853-8dd4-431b-8872-ecc2181a70d8" providerId="ADAL" clId="{33A82C6C-ED43-FE40-BA11-BB9E62BF57A0}" dt="2023-05-22T19:25:14.941" v="4541" actId="20577"/>
        <pc:sldMkLst>
          <pc:docMk/>
          <pc:sldMk cId="2950667499" sldId="921"/>
        </pc:sldMkLst>
        <pc:spChg chg="mod">
          <ac:chgData name="Nicky Wakim" userId="63a62853-8dd4-431b-8872-ecc2181a70d8" providerId="ADAL" clId="{33A82C6C-ED43-FE40-BA11-BB9E62BF57A0}" dt="2023-05-22T19:25:14.941" v="4541" actId="20577"/>
          <ac:spMkLst>
            <pc:docMk/>
            <pc:sldMk cId="2950667499" sldId="921"/>
            <ac:spMk id="7" creationId="{0CA829F7-15E4-765F-DA44-97E88649B1F9}"/>
          </ac:spMkLst>
        </pc:spChg>
      </pc:sldChg>
      <pc:sldChg chg="modSp add mod">
        <pc:chgData name="Nicky Wakim" userId="63a62853-8dd4-431b-8872-ecc2181a70d8" providerId="ADAL" clId="{33A82C6C-ED43-FE40-BA11-BB9E62BF57A0}" dt="2023-05-22T19:27:00.523" v="4544" actId="20577"/>
        <pc:sldMkLst>
          <pc:docMk/>
          <pc:sldMk cId="114446865" sldId="922"/>
        </pc:sldMkLst>
        <pc:spChg chg="mod">
          <ac:chgData name="Nicky Wakim" userId="63a62853-8dd4-431b-8872-ecc2181a70d8" providerId="ADAL" clId="{33A82C6C-ED43-FE40-BA11-BB9E62BF57A0}" dt="2023-05-22T19:27:00.523" v="4544" actId="20577"/>
          <ac:spMkLst>
            <pc:docMk/>
            <pc:sldMk cId="114446865" sldId="922"/>
            <ac:spMk id="7" creationId="{0CA829F7-15E4-765F-DA44-97E88649B1F9}"/>
          </ac:spMkLst>
        </pc:spChg>
      </pc:sldChg>
      <pc:sldChg chg="modSp add mod ord">
        <pc:chgData name="Nicky Wakim" userId="63a62853-8dd4-431b-8872-ecc2181a70d8" providerId="ADAL" clId="{33A82C6C-ED43-FE40-BA11-BB9E62BF57A0}" dt="2023-05-22T19:33:26.794" v="4595" actId="20577"/>
        <pc:sldMkLst>
          <pc:docMk/>
          <pc:sldMk cId="3485500120" sldId="923"/>
        </pc:sldMkLst>
        <pc:spChg chg="mod">
          <ac:chgData name="Nicky Wakim" userId="63a62853-8dd4-431b-8872-ecc2181a70d8" providerId="ADAL" clId="{33A82C6C-ED43-FE40-BA11-BB9E62BF57A0}" dt="2023-05-22T19:33:26.794" v="4595" actId="20577"/>
          <ac:spMkLst>
            <pc:docMk/>
            <pc:sldMk cId="3485500120" sldId="923"/>
            <ac:spMk id="7" creationId="{0CA829F7-15E4-765F-DA44-97E88649B1F9}"/>
          </ac:spMkLst>
        </pc:spChg>
      </pc:sldChg>
      <pc:sldChg chg="add del">
        <pc:chgData name="Nicky Wakim" userId="63a62853-8dd4-431b-8872-ecc2181a70d8" providerId="ADAL" clId="{33A82C6C-ED43-FE40-BA11-BB9E62BF57A0}" dt="2023-05-22T19:33:22.556" v="4593" actId="2696"/>
        <pc:sldMkLst>
          <pc:docMk/>
          <pc:sldMk cId="2660268961" sldId="924"/>
        </pc:sldMkLst>
      </pc:sldChg>
    </pc:docChg>
  </pc:docChgLst>
  <pc:docChgLst>
    <pc:chgData name="Nicky Wakim" userId="63a62853-8dd4-431b-8872-ecc2181a70d8" providerId="ADAL" clId="{43BC589E-84C2-9D4F-9DE3-F83F4046ECFD}"/>
    <pc:docChg chg="undo redo custSel addSld delSld modSld sldOrd">
      <pc:chgData name="Nicky Wakim" userId="63a62853-8dd4-431b-8872-ecc2181a70d8" providerId="ADAL" clId="{43BC589E-84C2-9D4F-9DE3-F83F4046ECFD}" dt="2023-05-24T19:31:01.128" v="6958"/>
      <pc:docMkLst>
        <pc:docMk/>
      </pc:docMkLst>
      <pc:sldChg chg="del">
        <pc:chgData name="Nicky Wakim" userId="63a62853-8dd4-431b-8872-ecc2181a70d8" providerId="ADAL" clId="{43BC589E-84C2-9D4F-9DE3-F83F4046ECFD}" dt="2023-05-23T18:08:54.638" v="36" actId="2696"/>
        <pc:sldMkLst>
          <pc:docMk/>
          <pc:sldMk cId="841221411" sldId="256"/>
        </pc:sldMkLst>
      </pc:sldChg>
      <pc:sldChg chg="del">
        <pc:chgData name="Nicky Wakim" userId="63a62853-8dd4-431b-8872-ecc2181a70d8" providerId="ADAL" clId="{43BC589E-84C2-9D4F-9DE3-F83F4046ECFD}" dt="2023-05-23T18:08:41.216" v="20" actId="2696"/>
        <pc:sldMkLst>
          <pc:docMk/>
          <pc:sldMk cId="1246385773" sldId="257"/>
        </pc:sldMkLst>
      </pc:sldChg>
      <pc:sldChg chg="del">
        <pc:chgData name="Nicky Wakim" userId="63a62853-8dd4-431b-8872-ecc2181a70d8" providerId="ADAL" clId="{43BC589E-84C2-9D4F-9DE3-F83F4046ECFD}" dt="2023-05-23T18:08:42.072" v="21" actId="2696"/>
        <pc:sldMkLst>
          <pc:docMk/>
          <pc:sldMk cId="1488216016" sldId="258"/>
        </pc:sldMkLst>
      </pc:sldChg>
      <pc:sldChg chg="modSp add del mod ord modClrScheme chgLayout">
        <pc:chgData name="Nicky Wakim" userId="63a62853-8dd4-431b-8872-ecc2181a70d8" providerId="ADAL" clId="{43BC589E-84C2-9D4F-9DE3-F83F4046ECFD}" dt="2023-05-23T21:07:56.051" v="240" actId="2696"/>
        <pc:sldMkLst>
          <pc:docMk/>
          <pc:sldMk cId="3179347448" sldId="319"/>
        </pc:sldMkLst>
        <pc:spChg chg="mod ord">
          <ac:chgData name="Nicky Wakim" userId="63a62853-8dd4-431b-8872-ecc2181a70d8" providerId="ADAL" clId="{43BC589E-84C2-9D4F-9DE3-F83F4046ECFD}" dt="2023-05-23T18:23:23.829" v="136" actId="700"/>
          <ac:spMkLst>
            <pc:docMk/>
            <pc:sldMk cId="3179347448" sldId="319"/>
            <ac:spMk id="2" creationId="{00000000-0000-0000-0000-000000000000}"/>
          </ac:spMkLst>
        </pc:spChg>
        <pc:spChg chg="mod ord">
          <ac:chgData name="Nicky Wakim" userId="63a62853-8dd4-431b-8872-ecc2181a70d8" providerId="ADAL" clId="{43BC589E-84C2-9D4F-9DE3-F83F4046ECFD}" dt="2023-05-23T18:23:23.829" v="136" actId="700"/>
          <ac:spMkLst>
            <pc:docMk/>
            <pc:sldMk cId="3179347448" sldId="319"/>
            <ac:spMk id="3" creationId="{00000000-0000-0000-0000-000000000000}"/>
          </ac:spMkLst>
        </pc:spChg>
        <pc:spChg chg="mod ord">
          <ac:chgData name="Nicky Wakim" userId="63a62853-8dd4-431b-8872-ecc2181a70d8" providerId="ADAL" clId="{43BC589E-84C2-9D4F-9DE3-F83F4046ECFD}" dt="2023-05-23T18:23:23.829" v="136" actId="700"/>
          <ac:spMkLst>
            <pc:docMk/>
            <pc:sldMk cId="3179347448" sldId="319"/>
            <ac:spMk id="4" creationId="{00000000-0000-0000-0000-000000000000}"/>
          </ac:spMkLst>
        </pc:spChg>
      </pc:sldChg>
      <pc:sldChg chg="addSp modSp add mod modClrScheme chgLayout">
        <pc:chgData name="Nicky Wakim" userId="63a62853-8dd4-431b-8872-ecc2181a70d8" providerId="ADAL" clId="{43BC589E-84C2-9D4F-9DE3-F83F4046ECFD}" dt="2023-05-24T19:31:01.128" v="6958"/>
        <pc:sldMkLst>
          <pc:docMk/>
          <pc:sldMk cId="3417919816" sldId="320"/>
        </pc:sldMkLst>
        <pc:spChg chg="mod ord">
          <ac:chgData name="Nicky Wakim" userId="63a62853-8dd4-431b-8872-ecc2181a70d8" providerId="ADAL" clId="{43BC589E-84C2-9D4F-9DE3-F83F4046ECFD}" dt="2023-05-23T18:23:23.829" v="136" actId="700"/>
          <ac:spMkLst>
            <pc:docMk/>
            <pc:sldMk cId="3417919816" sldId="320"/>
            <ac:spMk id="2" creationId="{00000000-0000-0000-0000-000000000000}"/>
          </ac:spMkLst>
        </pc:spChg>
        <pc:spChg chg="mod ord">
          <ac:chgData name="Nicky Wakim" userId="63a62853-8dd4-431b-8872-ecc2181a70d8" providerId="ADAL" clId="{43BC589E-84C2-9D4F-9DE3-F83F4046ECFD}" dt="2023-05-23T21:15:12.596" v="452" actId="20577"/>
          <ac:spMkLst>
            <pc:docMk/>
            <pc:sldMk cId="3417919816" sldId="320"/>
            <ac:spMk id="3" creationId="{00000000-0000-0000-0000-000000000000}"/>
          </ac:spMkLst>
        </pc:spChg>
        <pc:spChg chg="mod ord">
          <ac:chgData name="Nicky Wakim" userId="63a62853-8dd4-431b-8872-ecc2181a70d8" providerId="ADAL" clId="{43BC589E-84C2-9D4F-9DE3-F83F4046ECFD}" dt="2023-05-23T18:23:23.829" v="136" actId="700"/>
          <ac:spMkLst>
            <pc:docMk/>
            <pc:sldMk cId="3417919816" sldId="320"/>
            <ac:spMk id="4" creationId="{00000000-0000-0000-0000-000000000000}"/>
          </ac:spMkLst>
        </pc:spChg>
        <pc:spChg chg="add mod">
          <ac:chgData name="Nicky Wakim" userId="63a62853-8dd4-431b-8872-ecc2181a70d8" providerId="ADAL" clId="{43BC589E-84C2-9D4F-9DE3-F83F4046ECFD}" dt="2023-05-24T19:31:01.128" v="6958"/>
          <ac:spMkLst>
            <pc:docMk/>
            <pc:sldMk cId="3417919816" sldId="320"/>
            <ac:spMk id="5" creationId="{9630390E-26E8-E5D0-F029-8B3D10B8D6CD}"/>
          </ac:spMkLst>
        </pc:spChg>
        <pc:spChg chg="add mod">
          <ac:chgData name="Nicky Wakim" userId="63a62853-8dd4-431b-8872-ecc2181a70d8" providerId="ADAL" clId="{43BC589E-84C2-9D4F-9DE3-F83F4046ECFD}" dt="2023-05-24T19:31:01.128" v="6958"/>
          <ac:spMkLst>
            <pc:docMk/>
            <pc:sldMk cId="3417919816" sldId="320"/>
            <ac:spMk id="6" creationId="{3228D8B4-1CAF-4B30-9312-A2632E4C1261}"/>
          </ac:spMkLst>
        </pc:spChg>
      </pc:sldChg>
      <pc:sldChg chg="addSp modSp add mod ord modClrScheme chgLayout">
        <pc:chgData name="Nicky Wakim" userId="63a62853-8dd4-431b-8872-ecc2181a70d8" providerId="ADAL" clId="{43BC589E-84C2-9D4F-9DE3-F83F4046ECFD}" dt="2023-05-24T19:31:01.128" v="6958"/>
        <pc:sldMkLst>
          <pc:docMk/>
          <pc:sldMk cId="1004260710" sldId="321"/>
        </pc:sldMkLst>
        <pc:spChg chg="mod ord">
          <ac:chgData name="Nicky Wakim" userId="63a62853-8dd4-431b-8872-ecc2181a70d8" providerId="ADAL" clId="{43BC589E-84C2-9D4F-9DE3-F83F4046ECFD}" dt="2023-05-23T21:20:25.540" v="748" actId="20577"/>
          <ac:spMkLst>
            <pc:docMk/>
            <pc:sldMk cId="1004260710" sldId="321"/>
            <ac:spMk id="2" creationId="{00000000-0000-0000-0000-000000000000}"/>
          </ac:spMkLst>
        </pc:spChg>
        <pc:spChg chg="mod ord">
          <ac:chgData name="Nicky Wakim" userId="63a62853-8dd4-431b-8872-ecc2181a70d8" providerId="ADAL" clId="{43BC589E-84C2-9D4F-9DE3-F83F4046ECFD}" dt="2023-05-23T21:04:46.139" v="238" actId="20577"/>
          <ac:spMkLst>
            <pc:docMk/>
            <pc:sldMk cId="1004260710" sldId="321"/>
            <ac:spMk id="3" creationId="{00000000-0000-0000-0000-000000000000}"/>
          </ac:spMkLst>
        </pc:spChg>
        <pc:spChg chg="mod ord">
          <ac:chgData name="Nicky Wakim" userId="63a62853-8dd4-431b-8872-ecc2181a70d8" providerId="ADAL" clId="{43BC589E-84C2-9D4F-9DE3-F83F4046ECFD}" dt="2023-05-23T18:23:23.829" v="136" actId="700"/>
          <ac:spMkLst>
            <pc:docMk/>
            <pc:sldMk cId="1004260710" sldId="321"/>
            <ac:spMk id="4" creationId="{00000000-0000-0000-0000-000000000000}"/>
          </ac:spMkLst>
        </pc:spChg>
        <pc:spChg chg="add mod">
          <ac:chgData name="Nicky Wakim" userId="63a62853-8dd4-431b-8872-ecc2181a70d8" providerId="ADAL" clId="{43BC589E-84C2-9D4F-9DE3-F83F4046ECFD}" dt="2023-05-24T19:31:01.128" v="6958"/>
          <ac:spMkLst>
            <pc:docMk/>
            <pc:sldMk cId="1004260710" sldId="321"/>
            <ac:spMk id="5" creationId="{2946FA47-A68C-8405-873F-54EE86A346B3}"/>
          </ac:spMkLst>
        </pc:spChg>
        <pc:spChg chg="add mod">
          <ac:chgData name="Nicky Wakim" userId="63a62853-8dd4-431b-8872-ecc2181a70d8" providerId="ADAL" clId="{43BC589E-84C2-9D4F-9DE3-F83F4046ECFD}" dt="2023-05-24T19:31:01.128" v="6958"/>
          <ac:spMkLst>
            <pc:docMk/>
            <pc:sldMk cId="1004260710" sldId="321"/>
            <ac:spMk id="6" creationId="{9DF5CDEE-3DE0-11CE-6DE9-6207322CB161}"/>
          </ac:spMkLst>
        </pc:spChg>
      </pc:sldChg>
      <pc:sldChg chg="addSp modSp add mod modClrScheme chgLayout">
        <pc:chgData name="Nicky Wakim" userId="63a62853-8dd4-431b-8872-ecc2181a70d8" providerId="ADAL" clId="{43BC589E-84C2-9D4F-9DE3-F83F4046ECFD}" dt="2023-05-24T19:31:01.128" v="6958"/>
        <pc:sldMkLst>
          <pc:docMk/>
          <pc:sldMk cId="2299942648" sldId="322"/>
        </pc:sldMkLst>
        <pc:spChg chg="mod ord">
          <ac:chgData name="Nicky Wakim" userId="63a62853-8dd4-431b-8872-ecc2181a70d8" providerId="ADAL" clId="{43BC589E-84C2-9D4F-9DE3-F83F4046ECFD}" dt="2023-05-24T15:52:00.631" v="2550" actId="113"/>
          <ac:spMkLst>
            <pc:docMk/>
            <pc:sldMk cId="2299942648" sldId="322"/>
            <ac:spMk id="2" creationId="{00000000-0000-0000-0000-000000000000}"/>
          </ac:spMkLst>
        </pc:spChg>
        <pc:spChg chg="mod ord">
          <ac:chgData name="Nicky Wakim" userId="63a62853-8dd4-431b-8872-ecc2181a70d8" providerId="ADAL" clId="{43BC589E-84C2-9D4F-9DE3-F83F4046ECFD}" dt="2023-05-24T04:39:15.727" v="1525" actId="20577"/>
          <ac:spMkLst>
            <pc:docMk/>
            <pc:sldMk cId="2299942648" sldId="322"/>
            <ac:spMk id="3" creationId="{00000000-0000-0000-0000-000000000000}"/>
          </ac:spMkLst>
        </pc:spChg>
        <pc:spChg chg="mod ord">
          <ac:chgData name="Nicky Wakim" userId="63a62853-8dd4-431b-8872-ecc2181a70d8" providerId="ADAL" clId="{43BC589E-84C2-9D4F-9DE3-F83F4046ECFD}" dt="2023-05-23T18:23:23.829" v="136" actId="700"/>
          <ac:spMkLst>
            <pc:docMk/>
            <pc:sldMk cId="2299942648" sldId="322"/>
            <ac:spMk id="4" creationId="{00000000-0000-0000-0000-000000000000}"/>
          </ac:spMkLst>
        </pc:spChg>
        <pc:spChg chg="mod">
          <ac:chgData name="Nicky Wakim" userId="63a62853-8dd4-431b-8872-ecc2181a70d8" providerId="ADAL" clId="{43BC589E-84C2-9D4F-9DE3-F83F4046ECFD}" dt="2023-05-24T02:57:25.554" v="851"/>
          <ac:spMkLst>
            <pc:docMk/>
            <pc:sldMk cId="2299942648" sldId="322"/>
            <ac:spMk id="7" creationId="{A9298231-02E1-5BC1-6C87-F20F3CF83775}"/>
          </ac:spMkLst>
        </pc:spChg>
        <pc:spChg chg="add mod">
          <ac:chgData name="Nicky Wakim" userId="63a62853-8dd4-431b-8872-ecc2181a70d8" providerId="ADAL" clId="{43BC589E-84C2-9D4F-9DE3-F83F4046ECFD}" dt="2023-05-24T19:31:01.128" v="6958"/>
          <ac:spMkLst>
            <pc:docMk/>
            <pc:sldMk cId="2299942648" sldId="322"/>
            <ac:spMk id="8" creationId="{C1BAAC49-0038-7427-EE83-47A5D99335BA}"/>
          </ac:spMkLst>
        </pc:spChg>
        <pc:spChg chg="add mod">
          <ac:chgData name="Nicky Wakim" userId="63a62853-8dd4-431b-8872-ecc2181a70d8" providerId="ADAL" clId="{43BC589E-84C2-9D4F-9DE3-F83F4046ECFD}" dt="2023-05-24T19:31:01.128" v="6958"/>
          <ac:spMkLst>
            <pc:docMk/>
            <pc:sldMk cId="2299942648" sldId="322"/>
            <ac:spMk id="9" creationId="{686F6062-BC34-AB6F-DE7E-18D1E5E360CA}"/>
          </ac:spMkLst>
        </pc:spChg>
        <pc:grpChg chg="add mod">
          <ac:chgData name="Nicky Wakim" userId="63a62853-8dd4-431b-8872-ecc2181a70d8" providerId="ADAL" clId="{43BC589E-84C2-9D4F-9DE3-F83F4046ECFD}" dt="2023-05-24T02:57:25.554" v="851"/>
          <ac:grpSpMkLst>
            <pc:docMk/>
            <pc:sldMk cId="2299942648" sldId="322"/>
            <ac:grpSpMk id="5" creationId="{47140964-DAED-39B9-7338-6A7A2CCF5525}"/>
          </ac:grpSpMkLst>
        </pc:grpChg>
        <pc:picChg chg="mod">
          <ac:chgData name="Nicky Wakim" userId="63a62853-8dd4-431b-8872-ecc2181a70d8" providerId="ADAL" clId="{43BC589E-84C2-9D4F-9DE3-F83F4046ECFD}" dt="2023-05-24T02:57:25.554" v="851"/>
          <ac:picMkLst>
            <pc:docMk/>
            <pc:sldMk cId="2299942648" sldId="322"/>
            <ac:picMk id="6" creationId="{3CC3C723-7411-391E-2706-C9B6CC306115}"/>
          </ac:picMkLst>
        </pc:picChg>
      </pc:sldChg>
      <pc:sldChg chg="addSp modSp add del mod modClrScheme chgLayout">
        <pc:chgData name="Nicky Wakim" userId="63a62853-8dd4-431b-8872-ecc2181a70d8" providerId="ADAL" clId="{43BC589E-84C2-9D4F-9DE3-F83F4046ECFD}" dt="2023-05-24T04:54:27.676" v="1700" actId="2696"/>
        <pc:sldMkLst>
          <pc:docMk/>
          <pc:sldMk cId="3938743364" sldId="323"/>
        </pc:sldMkLst>
        <pc:spChg chg="mod ord">
          <ac:chgData name="Nicky Wakim" userId="63a62853-8dd4-431b-8872-ecc2181a70d8" providerId="ADAL" clId="{43BC589E-84C2-9D4F-9DE3-F83F4046ECFD}" dt="2023-05-23T18:23:23.829" v="136" actId="700"/>
          <ac:spMkLst>
            <pc:docMk/>
            <pc:sldMk cId="3938743364" sldId="323"/>
            <ac:spMk id="2" creationId="{00000000-0000-0000-0000-000000000000}"/>
          </ac:spMkLst>
        </pc:spChg>
        <pc:spChg chg="mod ord">
          <ac:chgData name="Nicky Wakim" userId="63a62853-8dd4-431b-8872-ecc2181a70d8" providerId="ADAL" clId="{43BC589E-84C2-9D4F-9DE3-F83F4046ECFD}" dt="2023-05-24T04:54:25.578" v="1699" actId="20577"/>
          <ac:spMkLst>
            <pc:docMk/>
            <pc:sldMk cId="3938743364" sldId="323"/>
            <ac:spMk id="3" creationId="{00000000-0000-0000-0000-000000000000}"/>
          </ac:spMkLst>
        </pc:spChg>
        <pc:spChg chg="mod ord">
          <ac:chgData name="Nicky Wakim" userId="63a62853-8dd4-431b-8872-ecc2181a70d8" providerId="ADAL" clId="{43BC589E-84C2-9D4F-9DE3-F83F4046ECFD}" dt="2023-05-23T18:23:23.829" v="136" actId="700"/>
          <ac:spMkLst>
            <pc:docMk/>
            <pc:sldMk cId="3938743364" sldId="323"/>
            <ac:spMk id="4" creationId="{00000000-0000-0000-0000-000000000000}"/>
          </ac:spMkLst>
        </pc:spChg>
        <pc:spChg chg="mod">
          <ac:chgData name="Nicky Wakim" userId="63a62853-8dd4-431b-8872-ecc2181a70d8" providerId="ADAL" clId="{43BC589E-84C2-9D4F-9DE3-F83F4046ECFD}" dt="2023-05-24T02:57:33.880" v="854"/>
          <ac:spMkLst>
            <pc:docMk/>
            <pc:sldMk cId="3938743364" sldId="323"/>
            <ac:spMk id="7" creationId="{BC48E91D-801A-9E23-E1F1-C374651B8A8C}"/>
          </ac:spMkLst>
        </pc:spChg>
        <pc:grpChg chg="add mod">
          <ac:chgData name="Nicky Wakim" userId="63a62853-8dd4-431b-8872-ecc2181a70d8" providerId="ADAL" clId="{43BC589E-84C2-9D4F-9DE3-F83F4046ECFD}" dt="2023-05-24T02:57:33.880" v="854"/>
          <ac:grpSpMkLst>
            <pc:docMk/>
            <pc:sldMk cId="3938743364" sldId="323"/>
            <ac:grpSpMk id="5" creationId="{89CD6DCF-73B3-9F51-AC7F-DF67E3A2F4A4}"/>
          </ac:grpSpMkLst>
        </pc:grpChg>
        <pc:picChg chg="mod">
          <ac:chgData name="Nicky Wakim" userId="63a62853-8dd4-431b-8872-ecc2181a70d8" providerId="ADAL" clId="{43BC589E-84C2-9D4F-9DE3-F83F4046ECFD}" dt="2023-05-24T02:57:33.880" v="854"/>
          <ac:picMkLst>
            <pc:docMk/>
            <pc:sldMk cId="3938743364" sldId="323"/>
            <ac:picMk id="6" creationId="{B4C8BDF1-A1CF-EAEE-92EF-29A647C95A32}"/>
          </ac:picMkLst>
        </pc:picChg>
      </pc:sldChg>
      <pc:sldChg chg="modSp add del mod modClrScheme chgLayout">
        <pc:chgData name="Nicky Wakim" userId="63a62853-8dd4-431b-8872-ecc2181a70d8" providerId="ADAL" clId="{43BC589E-84C2-9D4F-9DE3-F83F4046ECFD}" dt="2023-05-24T05:07:47.627" v="2004" actId="2696"/>
        <pc:sldMkLst>
          <pc:docMk/>
          <pc:sldMk cId="3580776180" sldId="324"/>
        </pc:sldMkLst>
        <pc:spChg chg="mod ord">
          <ac:chgData name="Nicky Wakim" userId="63a62853-8dd4-431b-8872-ecc2181a70d8" providerId="ADAL" clId="{43BC589E-84C2-9D4F-9DE3-F83F4046ECFD}" dt="2023-05-24T04:58:46.734" v="1706" actId="20577"/>
          <ac:spMkLst>
            <pc:docMk/>
            <pc:sldMk cId="3580776180" sldId="324"/>
            <ac:spMk id="2" creationId="{00000000-0000-0000-0000-000000000000}"/>
          </ac:spMkLst>
        </pc:spChg>
        <pc:spChg chg="mod ord">
          <ac:chgData name="Nicky Wakim" userId="63a62853-8dd4-431b-8872-ecc2181a70d8" providerId="ADAL" clId="{43BC589E-84C2-9D4F-9DE3-F83F4046ECFD}" dt="2023-05-24T05:01:30.695" v="1784" actId="20577"/>
          <ac:spMkLst>
            <pc:docMk/>
            <pc:sldMk cId="3580776180" sldId="324"/>
            <ac:spMk id="3" creationId="{00000000-0000-0000-0000-000000000000}"/>
          </ac:spMkLst>
        </pc:spChg>
        <pc:spChg chg="mod ord">
          <ac:chgData name="Nicky Wakim" userId="63a62853-8dd4-431b-8872-ecc2181a70d8" providerId="ADAL" clId="{43BC589E-84C2-9D4F-9DE3-F83F4046ECFD}" dt="2023-05-23T18:23:23.829" v="136" actId="700"/>
          <ac:spMkLst>
            <pc:docMk/>
            <pc:sldMk cId="3580776180" sldId="324"/>
            <ac:spMk id="4" creationId="{00000000-0000-0000-0000-000000000000}"/>
          </ac:spMkLst>
        </pc:spChg>
      </pc:sldChg>
      <pc:sldChg chg="addSp modSp add mod modClrScheme chgLayout">
        <pc:chgData name="Nicky Wakim" userId="63a62853-8dd4-431b-8872-ecc2181a70d8" providerId="ADAL" clId="{43BC589E-84C2-9D4F-9DE3-F83F4046ECFD}" dt="2023-05-24T19:31:01.128" v="6958"/>
        <pc:sldMkLst>
          <pc:docMk/>
          <pc:sldMk cId="1054035858" sldId="325"/>
        </pc:sldMkLst>
        <pc:spChg chg="mod ord">
          <ac:chgData name="Nicky Wakim" userId="63a62853-8dd4-431b-8872-ecc2181a70d8" providerId="ADAL" clId="{43BC589E-84C2-9D4F-9DE3-F83F4046ECFD}" dt="2023-05-24T15:52:23.664" v="2560" actId="20577"/>
          <ac:spMkLst>
            <pc:docMk/>
            <pc:sldMk cId="1054035858" sldId="325"/>
            <ac:spMk id="2" creationId="{00000000-0000-0000-0000-000000000000}"/>
          </ac:spMkLst>
        </pc:spChg>
        <pc:spChg chg="mod ord">
          <ac:chgData name="Nicky Wakim" userId="63a62853-8dd4-431b-8872-ecc2181a70d8" providerId="ADAL" clId="{43BC589E-84C2-9D4F-9DE3-F83F4046ECFD}" dt="2023-05-24T05:07:39.929" v="2000" actId="20577"/>
          <ac:spMkLst>
            <pc:docMk/>
            <pc:sldMk cId="1054035858" sldId="325"/>
            <ac:spMk id="3" creationId="{00000000-0000-0000-0000-000000000000}"/>
          </ac:spMkLst>
        </pc:spChg>
        <pc:spChg chg="mod ord">
          <ac:chgData name="Nicky Wakim" userId="63a62853-8dd4-431b-8872-ecc2181a70d8" providerId="ADAL" clId="{43BC589E-84C2-9D4F-9DE3-F83F4046ECFD}" dt="2023-05-23T18:23:23.829" v="136" actId="700"/>
          <ac:spMkLst>
            <pc:docMk/>
            <pc:sldMk cId="1054035858" sldId="325"/>
            <ac:spMk id="4" creationId="{00000000-0000-0000-0000-000000000000}"/>
          </ac:spMkLst>
        </pc:spChg>
        <pc:spChg chg="add mod">
          <ac:chgData name="Nicky Wakim" userId="63a62853-8dd4-431b-8872-ecc2181a70d8" providerId="ADAL" clId="{43BC589E-84C2-9D4F-9DE3-F83F4046ECFD}" dt="2023-05-24T19:31:01.128" v="6958"/>
          <ac:spMkLst>
            <pc:docMk/>
            <pc:sldMk cId="1054035858" sldId="325"/>
            <ac:spMk id="5" creationId="{32D7A478-BAB2-D481-E558-5FD1A6F348BB}"/>
          </ac:spMkLst>
        </pc:spChg>
        <pc:spChg chg="add mod">
          <ac:chgData name="Nicky Wakim" userId="63a62853-8dd4-431b-8872-ecc2181a70d8" providerId="ADAL" clId="{43BC589E-84C2-9D4F-9DE3-F83F4046ECFD}" dt="2023-05-24T19:31:01.128" v="6958"/>
          <ac:spMkLst>
            <pc:docMk/>
            <pc:sldMk cId="1054035858" sldId="325"/>
            <ac:spMk id="6" creationId="{A8CA202F-3C93-F44F-87F0-0B660FEFBF50}"/>
          </ac:spMkLst>
        </pc:spChg>
      </pc:sldChg>
      <pc:sldChg chg="modSp add del mod modClrScheme chgLayout">
        <pc:chgData name="Nicky Wakim" userId="63a62853-8dd4-431b-8872-ecc2181a70d8" providerId="ADAL" clId="{43BC589E-84C2-9D4F-9DE3-F83F4046ECFD}" dt="2023-05-24T02:43:01.988" v="847" actId="2696"/>
        <pc:sldMkLst>
          <pc:docMk/>
          <pc:sldMk cId="1023437577" sldId="326"/>
        </pc:sldMkLst>
        <pc:spChg chg="mod ord">
          <ac:chgData name="Nicky Wakim" userId="63a62853-8dd4-431b-8872-ecc2181a70d8" providerId="ADAL" clId="{43BC589E-84C2-9D4F-9DE3-F83F4046ECFD}" dt="2023-05-23T18:23:23.829" v="136" actId="700"/>
          <ac:spMkLst>
            <pc:docMk/>
            <pc:sldMk cId="1023437577" sldId="326"/>
            <ac:spMk id="2" creationId="{00000000-0000-0000-0000-000000000000}"/>
          </ac:spMkLst>
        </pc:spChg>
        <pc:spChg chg="mod ord">
          <ac:chgData name="Nicky Wakim" userId="63a62853-8dd4-431b-8872-ecc2181a70d8" providerId="ADAL" clId="{43BC589E-84C2-9D4F-9DE3-F83F4046ECFD}" dt="2023-05-23T18:23:24.375" v="150" actId="27636"/>
          <ac:spMkLst>
            <pc:docMk/>
            <pc:sldMk cId="1023437577" sldId="326"/>
            <ac:spMk id="3" creationId="{00000000-0000-0000-0000-000000000000}"/>
          </ac:spMkLst>
        </pc:spChg>
        <pc:spChg chg="mod ord">
          <ac:chgData name="Nicky Wakim" userId="63a62853-8dd4-431b-8872-ecc2181a70d8" providerId="ADAL" clId="{43BC589E-84C2-9D4F-9DE3-F83F4046ECFD}" dt="2023-05-23T18:23:23.829" v="136" actId="700"/>
          <ac:spMkLst>
            <pc:docMk/>
            <pc:sldMk cId="1023437577" sldId="326"/>
            <ac:spMk id="4" creationId="{00000000-0000-0000-0000-000000000000}"/>
          </ac:spMkLst>
        </pc:spChg>
      </pc:sldChg>
      <pc:sldChg chg="addSp modSp add mod modClrScheme chgLayout">
        <pc:chgData name="Nicky Wakim" userId="63a62853-8dd4-431b-8872-ecc2181a70d8" providerId="ADAL" clId="{43BC589E-84C2-9D4F-9DE3-F83F4046ECFD}" dt="2023-05-24T19:31:01.128" v="6958"/>
        <pc:sldMkLst>
          <pc:docMk/>
          <pc:sldMk cId="4244439064" sldId="327"/>
        </pc:sldMkLst>
        <pc:spChg chg="mod ord">
          <ac:chgData name="Nicky Wakim" userId="63a62853-8dd4-431b-8872-ecc2181a70d8" providerId="ADAL" clId="{43BC589E-84C2-9D4F-9DE3-F83F4046ECFD}" dt="2023-05-24T05:06:15.163" v="1935" actId="20577"/>
          <ac:spMkLst>
            <pc:docMk/>
            <pc:sldMk cId="4244439064" sldId="327"/>
            <ac:spMk id="2" creationId="{00000000-0000-0000-0000-000000000000}"/>
          </ac:spMkLst>
        </pc:spChg>
        <pc:spChg chg="mod ord">
          <ac:chgData name="Nicky Wakim" userId="63a62853-8dd4-431b-8872-ecc2181a70d8" providerId="ADAL" clId="{43BC589E-84C2-9D4F-9DE3-F83F4046ECFD}" dt="2023-05-24T15:56:53.090" v="2675" actId="207"/>
          <ac:spMkLst>
            <pc:docMk/>
            <pc:sldMk cId="4244439064" sldId="327"/>
            <ac:spMk id="3" creationId="{00000000-0000-0000-0000-000000000000}"/>
          </ac:spMkLst>
        </pc:spChg>
        <pc:spChg chg="mod ord">
          <ac:chgData name="Nicky Wakim" userId="63a62853-8dd4-431b-8872-ecc2181a70d8" providerId="ADAL" clId="{43BC589E-84C2-9D4F-9DE3-F83F4046ECFD}" dt="2023-05-23T18:23:23.829" v="136" actId="700"/>
          <ac:spMkLst>
            <pc:docMk/>
            <pc:sldMk cId="4244439064" sldId="327"/>
            <ac:spMk id="4" creationId="{00000000-0000-0000-0000-000000000000}"/>
          </ac:spMkLst>
        </pc:spChg>
        <pc:spChg chg="add mod">
          <ac:chgData name="Nicky Wakim" userId="63a62853-8dd4-431b-8872-ecc2181a70d8" providerId="ADAL" clId="{43BC589E-84C2-9D4F-9DE3-F83F4046ECFD}" dt="2023-05-24T19:31:01.128" v="6958"/>
          <ac:spMkLst>
            <pc:docMk/>
            <pc:sldMk cId="4244439064" sldId="327"/>
            <ac:spMk id="5" creationId="{3284E2FC-79AC-F149-5181-7C3797A3C9A3}"/>
          </ac:spMkLst>
        </pc:spChg>
        <pc:spChg chg="add mod">
          <ac:chgData name="Nicky Wakim" userId="63a62853-8dd4-431b-8872-ecc2181a70d8" providerId="ADAL" clId="{43BC589E-84C2-9D4F-9DE3-F83F4046ECFD}" dt="2023-05-24T19:31:01.128" v="6958"/>
          <ac:spMkLst>
            <pc:docMk/>
            <pc:sldMk cId="4244439064" sldId="327"/>
            <ac:spMk id="6" creationId="{9D892A96-7D0D-1562-7183-AA1055D721CE}"/>
          </ac:spMkLst>
        </pc:spChg>
      </pc:sldChg>
      <pc:sldChg chg="addSp modSp add mod modClrScheme chgLayout">
        <pc:chgData name="Nicky Wakim" userId="63a62853-8dd4-431b-8872-ecc2181a70d8" providerId="ADAL" clId="{43BC589E-84C2-9D4F-9DE3-F83F4046ECFD}" dt="2023-05-24T19:31:01.128" v="6958"/>
        <pc:sldMkLst>
          <pc:docMk/>
          <pc:sldMk cId="1172951197" sldId="328"/>
        </pc:sldMkLst>
        <pc:spChg chg="mod ord">
          <ac:chgData name="Nicky Wakim" userId="63a62853-8dd4-431b-8872-ecc2181a70d8" providerId="ADAL" clId="{43BC589E-84C2-9D4F-9DE3-F83F4046ECFD}" dt="2023-05-23T18:23:23.829" v="136" actId="700"/>
          <ac:spMkLst>
            <pc:docMk/>
            <pc:sldMk cId="1172951197" sldId="328"/>
            <ac:spMk id="2" creationId="{00000000-0000-0000-0000-000000000000}"/>
          </ac:spMkLst>
        </pc:spChg>
        <pc:spChg chg="mod ord">
          <ac:chgData name="Nicky Wakim" userId="63a62853-8dd4-431b-8872-ecc2181a70d8" providerId="ADAL" clId="{43BC589E-84C2-9D4F-9DE3-F83F4046ECFD}" dt="2023-05-24T05:10:19.814" v="2184" actId="27636"/>
          <ac:spMkLst>
            <pc:docMk/>
            <pc:sldMk cId="1172951197" sldId="328"/>
            <ac:spMk id="3" creationId="{00000000-0000-0000-0000-000000000000}"/>
          </ac:spMkLst>
        </pc:spChg>
        <pc:spChg chg="mod ord">
          <ac:chgData name="Nicky Wakim" userId="63a62853-8dd4-431b-8872-ecc2181a70d8" providerId="ADAL" clId="{43BC589E-84C2-9D4F-9DE3-F83F4046ECFD}" dt="2023-05-23T18:23:23.829" v="136" actId="700"/>
          <ac:spMkLst>
            <pc:docMk/>
            <pc:sldMk cId="1172951197" sldId="328"/>
            <ac:spMk id="4" creationId="{00000000-0000-0000-0000-000000000000}"/>
          </ac:spMkLst>
        </pc:spChg>
        <pc:spChg chg="add mod">
          <ac:chgData name="Nicky Wakim" userId="63a62853-8dd4-431b-8872-ecc2181a70d8" providerId="ADAL" clId="{43BC589E-84C2-9D4F-9DE3-F83F4046ECFD}" dt="2023-05-24T19:31:01.128" v="6958"/>
          <ac:spMkLst>
            <pc:docMk/>
            <pc:sldMk cId="1172951197" sldId="328"/>
            <ac:spMk id="5" creationId="{BD4BA43C-360A-F3D5-C9E1-4B25F29777CD}"/>
          </ac:spMkLst>
        </pc:spChg>
        <pc:spChg chg="add mod">
          <ac:chgData name="Nicky Wakim" userId="63a62853-8dd4-431b-8872-ecc2181a70d8" providerId="ADAL" clId="{43BC589E-84C2-9D4F-9DE3-F83F4046ECFD}" dt="2023-05-24T19:31:01.128" v="6958"/>
          <ac:spMkLst>
            <pc:docMk/>
            <pc:sldMk cId="1172951197" sldId="328"/>
            <ac:spMk id="6" creationId="{1DE479CA-0D35-11D4-50A4-A72FC2411050}"/>
          </ac:spMkLst>
        </pc:spChg>
      </pc:sldChg>
      <pc:sldChg chg="addSp modSp add mod modClrScheme chgLayout">
        <pc:chgData name="Nicky Wakim" userId="63a62853-8dd4-431b-8872-ecc2181a70d8" providerId="ADAL" clId="{43BC589E-84C2-9D4F-9DE3-F83F4046ECFD}" dt="2023-05-24T19:31:01.128" v="6958"/>
        <pc:sldMkLst>
          <pc:docMk/>
          <pc:sldMk cId="3883979314" sldId="329"/>
        </pc:sldMkLst>
        <pc:spChg chg="mod ord">
          <ac:chgData name="Nicky Wakim" userId="63a62853-8dd4-431b-8872-ecc2181a70d8" providerId="ADAL" clId="{43BC589E-84C2-9D4F-9DE3-F83F4046ECFD}" dt="2023-05-23T18:23:23.829" v="136" actId="700"/>
          <ac:spMkLst>
            <pc:docMk/>
            <pc:sldMk cId="3883979314" sldId="329"/>
            <ac:spMk id="2" creationId="{00000000-0000-0000-0000-000000000000}"/>
          </ac:spMkLst>
        </pc:spChg>
        <pc:spChg chg="mod ord">
          <ac:chgData name="Nicky Wakim" userId="63a62853-8dd4-431b-8872-ecc2181a70d8" providerId="ADAL" clId="{43BC589E-84C2-9D4F-9DE3-F83F4046ECFD}" dt="2023-05-24T16:26:07.277" v="2977" actId="20577"/>
          <ac:spMkLst>
            <pc:docMk/>
            <pc:sldMk cId="3883979314" sldId="329"/>
            <ac:spMk id="3" creationId="{00000000-0000-0000-0000-000000000000}"/>
          </ac:spMkLst>
        </pc:spChg>
        <pc:spChg chg="mod ord">
          <ac:chgData name="Nicky Wakim" userId="63a62853-8dd4-431b-8872-ecc2181a70d8" providerId="ADAL" clId="{43BC589E-84C2-9D4F-9DE3-F83F4046ECFD}" dt="2023-05-23T18:23:23.829" v="136" actId="700"/>
          <ac:spMkLst>
            <pc:docMk/>
            <pc:sldMk cId="3883979314" sldId="329"/>
            <ac:spMk id="4" creationId="{00000000-0000-0000-0000-000000000000}"/>
          </ac:spMkLst>
        </pc:spChg>
        <pc:spChg chg="add mod">
          <ac:chgData name="Nicky Wakim" userId="63a62853-8dd4-431b-8872-ecc2181a70d8" providerId="ADAL" clId="{43BC589E-84C2-9D4F-9DE3-F83F4046ECFD}" dt="2023-05-24T19:31:01.128" v="6958"/>
          <ac:spMkLst>
            <pc:docMk/>
            <pc:sldMk cId="3883979314" sldId="329"/>
            <ac:spMk id="5" creationId="{1A290948-9F21-768D-E340-147E42D10049}"/>
          </ac:spMkLst>
        </pc:spChg>
        <pc:spChg chg="add mod">
          <ac:chgData name="Nicky Wakim" userId="63a62853-8dd4-431b-8872-ecc2181a70d8" providerId="ADAL" clId="{43BC589E-84C2-9D4F-9DE3-F83F4046ECFD}" dt="2023-05-24T19:31:01.128" v="6958"/>
          <ac:spMkLst>
            <pc:docMk/>
            <pc:sldMk cId="3883979314" sldId="329"/>
            <ac:spMk id="6" creationId="{401B43DF-6C1A-2EDE-C71B-C1BD8B9EEF41}"/>
          </ac:spMkLst>
        </pc:spChg>
      </pc:sldChg>
      <pc:sldChg chg="modSp add del mod modClrScheme chgLayout">
        <pc:chgData name="Nicky Wakim" userId="63a62853-8dd4-431b-8872-ecc2181a70d8" providerId="ADAL" clId="{43BC589E-84C2-9D4F-9DE3-F83F4046ECFD}" dt="2023-05-24T16:58:35.940" v="4019" actId="2696"/>
        <pc:sldMkLst>
          <pc:docMk/>
          <pc:sldMk cId="134053396" sldId="330"/>
        </pc:sldMkLst>
        <pc:spChg chg="mod ord">
          <ac:chgData name="Nicky Wakim" userId="63a62853-8dd4-431b-8872-ecc2181a70d8" providerId="ADAL" clId="{43BC589E-84C2-9D4F-9DE3-F83F4046ECFD}" dt="2023-05-23T18:23:23.829" v="136" actId="700"/>
          <ac:spMkLst>
            <pc:docMk/>
            <pc:sldMk cId="134053396" sldId="330"/>
            <ac:spMk id="2" creationId="{00000000-0000-0000-0000-000000000000}"/>
          </ac:spMkLst>
        </pc:spChg>
        <pc:spChg chg="mod ord">
          <ac:chgData name="Nicky Wakim" userId="63a62853-8dd4-431b-8872-ecc2181a70d8" providerId="ADAL" clId="{43BC589E-84C2-9D4F-9DE3-F83F4046ECFD}" dt="2023-05-23T18:23:23.910" v="138" actId="27636"/>
          <ac:spMkLst>
            <pc:docMk/>
            <pc:sldMk cId="134053396" sldId="330"/>
            <ac:spMk id="3" creationId="{00000000-0000-0000-0000-000000000000}"/>
          </ac:spMkLst>
        </pc:spChg>
        <pc:spChg chg="mod ord">
          <ac:chgData name="Nicky Wakim" userId="63a62853-8dd4-431b-8872-ecc2181a70d8" providerId="ADAL" clId="{43BC589E-84C2-9D4F-9DE3-F83F4046ECFD}" dt="2023-05-23T18:23:23.829" v="136" actId="700"/>
          <ac:spMkLst>
            <pc:docMk/>
            <pc:sldMk cId="134053396" sldId="330"/>
            <ac:spMk id="4" creationId="{00000000-0000-0000-0000-000000000000}"/>
          </ac:spMkLst>
        </pc:spChg>
      </pc:sldChg>
      <pc:sldChg chg="addSp modSp add del mod modClrScheme chgLayout">
        <pc:chgData name="Nicky Wakim" userId="63a62853-8dd4-431b-8872-ecc2181a70d8" providerId="ADAL" clId="{43BC589E-84C2-9D4F-9DE3-F83F4046ECFD}" dt="2023-05-24T05:13:54.807" v="2190" actId="2696"/>
        <pc:sldMkLst>
          <pc:docMk/>
          <pc:sldMk cId="879753528" sldId="333"/>
        </pc:sldMkLst>
        <pc:spChg chg="mod ord">
          <ac:chgData name="Nicky Wakim" userId="63a62853-8dd4-431b-8872-ecc2181a70d8" providerId="ADAL" clId="{43BC589E-84C2-9D4F-9DE3-F83F4046ECFD}" dt="2023-05-23T18:23:23.829" v="136" actId="700"/>
          <ac:spMkLst>
            <pc:docMk/>
            <pc:sldMk cId="879753528" sldId="333"/>
            <ac:spMk id="2" creationId="{00000000-0000-0000-0000-000000000000}"/>
          </ac:spMkLst>
        </pc:spChg>
        <pc:spChg chg="add mod ord">
          <ac:chgData name="Nicky Wakim" userId="63a62853-8dd4-431b-8872-ecc2181a70d8" providerId="ADAL" clId="{43BC589E-84C2-9D4F-9DE3-F83F4046ECFD}" dt="2023-05-23T18:23:23.829" v="136" actId="700"/>
          <ac:spMkLst>
            <pc:docMk/>
            <pc:sldMk cId="879753528" sldId="333"/>
            <ac:spMk id="3" creationId="{7AF6776A-6A5E-2A76-43A9-D278C2233CB9}"/>
          </ac:spMkLst>
        </pc:spChg>
        <pc:spChg chg="mod ord">
          <ac:chgData name="Nicky Wakim" userId="63a62853-8dd4-431b-8872-ecc2181a70d8" providerId="ADAL" clId="{43BC589E-84C2-9D4F-9DE3-F83F4046ECFD}" dt="2023-05-23T18:23:23.829" v="136" actId="700"/>
          <ac:spMkLst>
            <pc:docMk/>
            <pc:sldMk cId="879753528" sldId="333"/>
            <ac:spMk id="4" creationId="{00000000-0000-0000-0000-000000000000}"/>
          </ac:spMkLst>
        </pc:spChg>
      </pc:sldChg>
      <pc:sldChg chg="addSp modSp add del mod modClrScheme chgLayout">
        <pc:chgData name="Nicky Wakim" userId="63a62853-8dd4-431b-8872-ecc2181a70d8" providerId="ADAL" clId="{43BC589E-84C2-9D4F-9DE3-F83F4046ECFD}" dt="2023-05-24T05:13:56.937" v="2191" actId="2696"/>
        <pc:sldMkLst>
          <pc:docMk/>
          <pc:sldMk cId="2943269731" sldId="334"/>
        </pc:sldMkLst>
        <pc:spChg chg="mod ord">
          <ac:chgData name="Nicky Wakim" userId="63a62853-8dd4-431b-8872-ecc2181a70d8" providerId="ADAL" clId="{43BC589E-84C2-9D4F-9DE3-F83F4046ECFD}" dt="2023-05-23T18:23:23.829" v="136" actId="700"/>
          <ac:spMkLst>
            <pc:docMk/>
            <pc:sldMk cId="2943269731" sldId="334"/>
            <ac:spMk id="2" creationId="{00000000-0000-0000-0000-000000000000}"/>
          </ac:spMkLst>
        </pc:spChg>
        <pc:spChg chg="add mod ord">
          <ac:chgData name="Nicky Wakim" userId="63a62853-8dd4-431b-8872-ecc2181a70d8" providerId="ADAL" clId="{43BC589E-84C2-9D4F-9DE3-F83F4046ECFD}" dt="2023-05-23T18:23:23.829" v="136" actId="700"/>
          <ac:spMkLst>
            <pc:docMk/>
            <pc:sldMk cId="2943269731" sldId="334"/>
            <ac:spMk id="3" creationId="{A9390B98-5EB9-656C-3EFD-17F031646936}"/>
          </ac:spMkLst>
        </pc:spChg>
        <pc:spChg chg="mod ord">
          <ac:chgData name="Nicky Wakim" userId="63a62853-8dd4-431b-8872-ecc2181a70d8" providerId="ADAL" clId="{43BC589E-84C2-9D4F-9DE3-F83F4046ECFD}" dt="2023-05-23T18:23:23.829" v="136" actId="700"/>
          <ac:spMkLst>
            <pc:docMk/>
            <pc:sldMk cId="2943269731" sldId="334"/>
            <ac:spMk id="4" creationId="{00000000-0000-0000-0000-000000000000}"/>
          </ac:spMkLst>
        </pc:spChg>
      </pc:sldChg>
      <pc:sldChg chg="modSp add del mod modClrScheme modShow chgLayout">
        <pc:chgData name="Nicky Wakim" userId="63a62853-8dd4-431b-8872-ecc2181a70d8" providerId="ADAL" clId="{43BC589E-84C2-9D4F-9DE3-F83F4046ECFD}" dt="2023-05-24T17:11:14.847" v="4337" actId="2696"/>
        <pc:sldMkLst>
          <pc:docMk/>
          <pc:sldMk cId="151805329" sldId="335"/>
        </pc:sldMkLst>
        <pc:spChg chg="mod ord">
          <ac:chgData name="Nicky Wakim" userId="63a62853-8dd4-431b-8872-ecc2181a70d8" providerId="ADAL" clId="{43BC589E-84C2-9D4F-9DE3-F83F4046ECFD}" dt="2023-05-23T21:48:47.747" v="808" actId="27636"/>
          <ac:spMkLst>
            <pc:docMk/>
            <pc:sldMk cId="151805329" sldId="335"/>
            <ac:spMk id="2" creationId="{00000000-0000-0000-0000-000000000000}"/>
          </ac:spMkLst>
        </pc:spChg>
        <pc:spChg chg="mod ord">
          <ac:chgData name="Nicky Wakim" userId="63a62853-8dd4-431b-8872-ecc2181a70d8" providerId="ADAL" clId="{43BC589E-84C2-9D4F-9DE3-F83F4046ECFD}" dt="2023-05-23T18:23:23.829" v="136" actId="700"/>
          <ac:spMkLst>
            <pc:docMk/>
            <pc:sldMk cId="151805329" sldId="335"/>
            <ac:spMk id="3" creationId="{00000000-0000-0000-0000-000000000000}"/>
          </ac:spMkLst>
        </pc:spChg>
        <pc:spChg chg="mod ord">
          <ac:chgData name="Nicky Wakim" userId="63a62853-8dd4-431b-8872-ecc2181a70d8" providerId="ADAL" clId="{43BC589E-84C2-9D4F-9DE3-F83F4046ECFD}" dt="2023-05-23T18:23:23.829" v="136" actId="700"/>
          <ac:spMkLst>
            <pc:docMk/>
            <pc:sldMk cId="151805329" sldId="335"/>
            <ac:spMk id="4" creationId="{00000000-0000-0000-0000-000000000000}"/>
          </ac:spMkLst>
        </pc:spChg>
      </pc:sldChg>
      <pc:sldChg chg="del">
        <pc:chgData name="Nicky Wakim" userId="63a62853-8dd4-431b-8872-ecc2181a70d8" providerId="ADAL" clId="{43BC589E-84C2-9D4F-9DE3-F83F4046ECFD}" dt="2023-05-23T18:09:00.213" v="40" actId="2696"/>
        <pc:sldMkLst>
          <pc:docMk/>
          <pc:sldMk cId="2723908443" sldId="336"/>
        </pc:sldMkLst>
      </pc:sldChg>
      <pc:sldChg chg="modSp add del mod modClrScheme modShow chgLayout">
        <pc:chgData name="Nicky Wakim" userId="63a62853-8dd4-431b-8872-ecc2181a70d8" providerId="ADAL" clId="{43BC589E-84C2-9D4F-9DE3-F83F4046ECFD}" dt="2023-05-24T17:11:15" v="4340" actId="2696"/>
        <pc:sldMkLst>
          <pc:docMk/>
          <pc:sldMk cId="509104018" sldId="337"/>
        </pc:sldMkLst>
        <pc:spChg chg="mod ord">
          <ac:chgData name="Nicky Wakim" userId="63a62853-8dd4-431b-8872-ecc2181a70d8" providerId="ADAL" clId="{43BC589E-84C2-9D4F-9DE3-F83F4046ECFD}" dt="2023-05-23T18:23:24.029" v="146" actId="27636"/>
          <ac:spMkLst>
            <pc:docMk/>
            <pc:sldMk cId="509104018" sldId="337"/>
            <ac:spMk id="2" creationId="{00000000-0000-0000-0000-000000000000}"/>
          </ac:spMkLst>
        </pc:spChg>
        <pc:spChg chg="mod ord">
          <ac:chgData name="Nicky Wakim" userId="63a62853-8dd4-431b-8872-ecc2181a70d8" providerId="ADAL" clId="{43BC589E-84C2-9D4F-9DE3-F83F4046ECFD}" dt="2023-05-23T18:23:23.829" v="136" actId="700"/>
          <ac:spMkLst>
            <pc:docMk/>
            <pc:sldMk cId="509104018" sldId="337"/>
            <ac:spMk id="3" creationId="{00000000-0000-0000-0000-000000000000}"/>
          </ac:spMkLst>
        </pc:spChg>
        <pc:spChg chg="mod ord">
          <ac:chgData name="Nicky Wakim" userId="63a62853-8dd4-431b-8872-ecc2181a70d8" providerId="ADAL" clId="{43BC589E-84C2-9D4F-9DE3-F83F4046ECFD}" dt="2023-05-23T18:23:23.829" v="136" actId="700"/>
          <ac:spMkLst>
            <pc:docMk/>
            <pc:sldMk cId="509104018" sldId="337"/>
            <ac:spMk id="4" creationId="{00000000-0000-0000-0000-000000000000}"/>
          </ac:spMkLst>
        </pc:spChg>
      </pc:sldChg>
      <pc:sldChg chg="del">
        <pc:chgData name="Nicky Wakim" userId="63a62853-8dd4-431b-8872-ecc2181a70d8" providerId="ADAL" clId="{43BC589E-84C2-9D4F-9DE3-F83F4046ECFD}" dt="2023-05-23T18:09:04.978" v="42" actId="2696"/>
        <pc:sldMkLst>
          <pc:docMk/>
          <pc:sldMk cId="184404774" sldId="338"/>
        </pc:sldMkLst>
      </pc:sldChg>
      <pc:sldChg chg="addSp modSp add del mod modClrScheme modShow chgLayout">
        <pc:chgData name="Nicky Wakim" userId="63a62853-8dd4-431b-8872-ecc2181a70d8" providerId="ADAL" clId="{43BC589E-84C2-9D4F-9DE3-F83F4046ECFD}" dt="2023-05-24T17:11:15.009" v="4341" actId="2696"/>
        <pc:sldMkLst>
          <pc:docMk/>
          <pc:sldMk cId="2923551053" sldId="338"/>
        </pc:sldMkLst>
        <pc:spChg chg="mod ord">
          <ac:chgData name="Nicky Wakim" userId="63a62853-8dd4-431b-8872-ecc2181a70d8" providerId="ADAL" clId="{43BC589E-84C2-9D4F-9DE3-F83F4046ECFD}" dt="2023-05-23T18:23:23.829" v="136" actId="700"/>
          <ac:spMkLst>
            <pc:docMk/>
            <pc:sldMk cId="2923551053" sldId="338"/>
            <ac:spMk id="2" creationId="{00000000-0000-0000-0000-000000000000}"/>
          </ac:spMkLst>
        </pc:spChg>
        <pc:spChg chg="mod ord">
          <ac:chgData name="Nicky Wakim" userId="63a62853-8dd4-431b-8872-ecc2181a70d8" providerId="ADAL" clId="{43BC589E-84C2-9D4F-9DE3-F83F4046ECFD}" dt="2023-05-23T18:23:23.829" v="136" actId="700"/>
          <ac:spMkLst>
            <pc:docMk/>
            <pc:sldMk cId="2923551053" sldId="338"/>
            <ac:spMk id="4" creationId="{00000000-0000-0000-0000-000000000000}"/>
          </ac:spMkLst>
        </pc:spChg>
        <pc:spChg chg="add mod ord">
          <ac:chgData name="Nicky Wakim" userId="63a62853-8dd4-431b-8872-ecc2181a70d8" providerId="ADAL" clId="{43BC589E-84C2-9D4F-9DE3-F83F4046ECFD}" dt="2023-05-23T18:23:23.829" v="136" actId="700"/>
          <ac:spMkLst>
            <pc:docMk/>
            <pc:sldMk cId="2923551053" sldId="338"/>
            <ac:spMk id="9" creationId="{C2E03E6C-5443-CE6F-0DC7-B1C84872C0D7}"/>
          </ac:spMkLst>
        </pc:spChg>
      </pc:sldChg>
      <pc:sldChg chg="addSp modSp add mod modClrScheme chgLayout">
        <pc:chgData name="Nicky Wakim" userId="63a62853-8dd4-431b-8872-ecc2181a70d8" providerId="ADAL" clId="{43BC589E-84C2-9D4F-9DE3-F83F4046ECFD}" dt="2023-05-24T19:31:01.128" v="6958"/>
        <pc:sldMkLst>
          <pc:docMk/>
          <pc:sldMk cId="764601021" sldId="339"/>
        </pc:sldMkLst>
        <pc:spChg chg="mod ord">
          <ac:chgData name="Nicky Wakim" userId="63a62853-8dd4-431b-8872-ecc2181a70d8" providerId="ADAL" clId="{43BC589E-84C2-9D4F-9DE3-F83F4046ECFD}" dt="2023-05-23T18:23:23.829" v="136" actId="700"/>
          <ac:spMkLst>
            <pc:docMk/>
            <pc:sldMk cId="764601021" sldId="339"/>
            <ac:spMk id="2" creationId="{00000000-0000-0000-0000-000000000000}"/>
          </ac:spMkLst>
        </pc:spChg>
        <pc:spChg chg="mod ord">
          <ac:chgData name="Nicky Wakim" userId="63a62853-8dd4-431b-8872-ecc2181a70d8" providerId="ADAL" clId="{43BC589E-84C2-9D4F-9DE3-F83F4046ECFD}" dt="2023-05-24T19:20:47.462" v="6468" actId="20577"/>
          <ac:spMkLst>
            <pc:docMk/>
            <pc:sldMk cId="764601021" sldId="339"/>
            <ac:spMk id="3" creationId="{00000000-0000-0000-0000-000000000000}"/>
          </ac:spMkLst>
        </pc:spChg>
        <pc:spChg chg="mod ord">
          <ac:chgData name="Nicky Wakim" userId="63a62853-8dd4-431b-8872-ecc2181a70d8" providerId="ADAL" clId="{43BC589E-84C2-9D4F-9DE3-F83F4046ECFD}" dt="2023-05-23T18:23:23.829" v="136" actId="700"/>
          <ac:spMkLst>
            <pc:docMk/>
            <pc:sldMk cId="764601021" sldId="339"/>
            <ac:spMk id="4" creationId="{00000000-0000-0000-0000-000000000000}"/>
          </ac:spMkLst>
        </pc:spChg>
        <pc:spChg chg="add mod">
          <ac:chgData name="Nicky Wakim" userId="63a62853-8dd4-431b-8872-ecc2181a70d8" providerId="ADAL" clId="{43BC589E-84C2-9D4F-9DE3-F83F4046ECFD}" dt="2023-05-24T19:31:01.128" v="6958"/>
          <ac:spMkLst>
            <pc:docMk/>
            <pc:sldMk cId="764601021" sldId="339"/>
            <ac:spMk id="5" creationId="{5AA971B4-4C5A-2FEB-95F9-0EE84BD214D7}"/>
          </ac:spMkLst>
        </pc:spChg>
        <pc:spChg chg="add mod">
          <ac:chgData name="Nicky Wakim" userId="63a62853-8dd4-431b-8872-ecc2181a70d8" providerId="ADAL" clId="{43BC589E-84C2-9D4F-9DE3-F83F4046ECFD}" dt="2023-05-24T19:31:01.128" v="6958"/>
          <ac:spMkLst>
            <pc:docMk/>
            <pc:sldMk cId="764601021" sldId="339"/>
            <ac:spMk id="6" creationId="{D2547F3A-CD9B-970E-CDB6-434F64058AEB}"/>
          </ac:spMkLst>
        </pc:spChg>
      </pc:sldChg>
      <pc:sldChg chg="del">
        <pc:chgData name="Nicky Wakim" userId="63a62853-8dd4-431b-8872-ecc2181a70d8" providerId="ADAL" clId="{43BC589E-84C2-9D4F-9DE3-F83F4046ECFD}" dt="2023-05-23T18:09:05.043" v="56" actId="2696"/>
        <pc:sldMkLst>
          <pc:docMk/>
          <pc:sldMk cId="1816017162" sldId="339"/>
        </pc:sldMkLst>
      </pc:sldChg>
      <pc:sldChg chg="addSp delSp modSp add mod modClrScheme chgLayout">
        <pc:chgData name="Nicky Wakim" userId="63a62853-8dd4-431b-8872-ecc2181a70d8" providerId="ADAL" clId="{43BC589E-84C2-9D4F-9DE3-F83F4046ECFD}" dt="2023-05-24T19:31:01.128" v="6958"/>
        <pc:sldMkLst>
          <pc:docMk/>
          <pc:sldMk cId="3091412542" sldId="340"/>
        </pc:sldMkLst>
        <pc:spChg chg="mod ord">
          <ac:chgData name="Nicky Wakim" userId="63a62853-8dd4-431b-8872-ecc2181a70d8" providerId="ADAL" clId="{43BC589E-84C2-9D4F-9DE3-F83F4046ECFD}" dt="2023-05-23T18:23:23.829" v="136" actId="700"/>
          <ac:spMkLst>
            <pc:docMk/>
            <pc:sldMk cId="3091412542" sldId="340"/>
            <ac:spMk id="2" creationId="{00000000-0000-0000-0000-000000000000}"/>
          </ac:spMkLst>
        </pc:spChg>
        <pc:spChg chg="mod ord">
          <ac:chgData name="Nicky Wakim" userId="63a62853-8dd4-431b-8872-ecc2181a70d8" providerId="ADAL" clId="{43BC589E-84C2-9D4F-9DE3-F83F4046ECFD}" dt="2023-05-24T18:46:48.247" v="6152" actId="20577"/>
          <ac:spMkLst>
            <pc:docMk/>
            <pc:sldMk cId="3091412542" sldId="340"/>
            <ac:spMk id="3" creationId="{00000000-0000-0000-0000-000000000000}"/>
          </ac:spMkLst>
        </pc:spChg>
        <pc:spChg chg="mod ord">
          <ac:chgData name="Nicky Wakim" userId="63a62853-8dd4-431b-8872-ecc2181a70d8" providerId="ADAL" clId="{43BC589E-84C2-9D4F-9DE3-F83F4046ECFD}" dt="2023-05-23T18:23:23.829" v="136" actId="700"/>
          <ac:spMkLst>
            <pc:docMk/>
            <pc:sldMk cId="3091412542" sldId="340"/>
            <ac:spMk id="4" creationId="{00000000-0000-0000-0000-000000000000}"/>
          </ac:spMkLst>
        </pc:spChg>
        <pc:spChg chg="del">
          <ac:chgData name="Nicky Wakim" userId="63a62853-8dd4-431b-8872-ecc2181a70d8" providerId="ADAL" clId="{43BC589E-84C2-9D4F-9DE3-F83F4046ECFD}" dt="2023-05-24T18:44:33.170" v="6090" actId="478"/>
          <ac:spMkLst>
            <pc:docMk/>
            <pc:sldMk cId="3091412542" sldId="340"/>
            <ac:spMk id="6" creationId="{00000000-0000-0000-0000-000000000000}"/>
          </ac:spMkLst>
        </pc:spChg>
        <pc:spChg chg="del">
          <ac:chgData name="Nicky Wakim" userId="63a62853-8dd4-431b-8872-ecc2181a70d8" providerId="ADAL" clId="{43BC589E-84C2-9D4F-9DE3-F83F4046ECFD}" dt="2023-05-24T18:44:42.085" v="6093" actId="478"/>
          <ac:spMkLst>
            <pc:docMk/>
            <pc:sldMk cId="3091412542" sldId="340"/>
            <ac:spMk id="7" creationId="{E29D6F97-9173-5143-98B7-6202D6567C31}"/>
          </ac:spMkLst>
        </pc:spChg>
        <pc:spChg chg="del">
          <ac:chgData name="Nicky Wakim" userId="63a62853-8dd4-431b-8872-ecc2181a70d8" providerId="ADAL" clId="{43BC589E-84C2-9D4F-9DE3-F83F4046ECFD}" dt="2023-05-24T18:44:37.577" v="6091" actId="478"/>
          <ac:spMkLst>
            <pc:docMk/>
            <pc:sldMk cId="3091412542" sldId="340"/>
            <ac:spMk id="8" creationId="{1DB6D955-048C-C54E-94B0-E6F1088C4B16}"/>
          </ac:spMkLst>
        </pc:spChg>
        <pc:spChg chg="add mod">
          <ac:chgData name="Nicky Wakim" userId="63a62853-8dd4-431b-8872-ecc2181a70d8" providerId="ADAL" clId="{43BC589E-84C2-9D4F-9DE3-F83F4046ECFD}" dt="2023-05-24T19:31:01.128" v="6958"/>
          <ac:spMkLst>
            <pc:docMk/>
            <pc:sldMk cId="3091412542" sldId="340"/>
            <ac:spMk id="20" creationId="{2CC12BD1-E39C-C227-6A09-75BE04BF37A2}"/>
          </ac:spMkLst>
        </pc:spChg>
        <pc:spChg chg="add mod">
          <ac:chgData name="Nicky Wakim" userId="63a62853-8dd4-431b-8872-ecc2181a70d8" providerId="ADAL" clId="{43BC589E-84C2-9D4F-9DE3-F83F4046ECFD}" dt="2023-05-24T19:31:01.128" v="6958"/>
          <ac:spMkLst>
            <pc:docMk/>
            <pc:sldMk cId="3091412542" sldId="340"/>
            <ac:spMk id="21" creationId="{7663CF15-BBE3-0DF4-2288-00E4150DBC25}"/>
          </ac:spMkLst>
        </pc:spChg>
        <pc:graphicFrameChg chg="del">
          <ac:chgData name="Nicky Wakim" userId="63a62853-8dd4-431b-8872-ecc2181a70d8" providerId="ADAL" clId="{43BC589E-84C2-9D4F-9DE3-F83F4046ECFD}" dt="2023-05-24T18:44:31.756" v="6089" actId="478"/>
          <ac:graphicFrameMkLst>
            <pc:docMk/>
            <pc:sldMk cId="3091412542" sldId="340"/>
            <ac:graphicFrameMk id="5" creationId="{00000000-0000-0000-0000-000000000000}"/>
          </ac:graphicFrameMkLst>
        </pc:graphicFrameChg>
        <pc:picChg chg="add del mod">
          <ac:chgData name="Nicky Wakim" userId="63a62853-8dd4-431b-8872-ecc2181a70d8" providerId="ADAL" clId="{43BC589E-84C2-9D4F-9DE3-F83F4046ECFD}" dt="2023-05-24T18:46:02.353" v="6100" actId="478"/>
          <ac:picMkLst>
            <pc:docMk/>
            <pc:sldMk cId="3091412542" sldId="340"/>
            <ac:picMk id="10" creationId="{454EAAB3-BBEA-26BB-439F-0A203880BD33}"/>
          </ac:picMkLst>
        </pc:picChg>
        <pc:picChg chg="add mod modCrop">
          <ac:chgData name="Nicky Wakim" userId="63a62853-8dd4-431b-8872-ecc2181a70d8" providerId="ADAL" clId="{43BC589E-84C2-9D4F-9DE3-F83F4046ECFD}" dt="2023-05-24T18:53:38.754" v="6171" actId="1076"/>
          <ac:picMkLst>
            <pc:docMk/>
            <pc:sldMk cId="3091412542" sldId="340"/>
            <ac:picMk id="12" creationId="{DFFF3164-EB9C-45CA-F0AF-45053430F9A7}"/>
          </ac:picMkLst>
        </pc:picChg>
        <pc:picChg chg="add mod modCrop">
          <ac:chgData name="Nicky Wakim" userId="63a62853-8dd4-431b-8872-ecc2181a70d8" providerId="ADAL" clId="{43BC589E-84C2-9D4F-9DE3-F83F4046ECFD}" dt="2023-05-24T18:53:37.332" v="6170" actId="1076"/>
          <ac:picMkLst>
            <pc:docMk/>
            <pc:sldMk cId="3091412542" sldId="340"/>
            <ac:picMk id="13" creationId="{DC5AE154-50DB-19BF-931A-F0A122609CEE}"/>
          </ac:picMkLst>
        </pc:picChg>
        <pc:picChg chg="add del mod">
          <ac:chgData name="Nicky Wakim" userId="63a62853-8dd4-431b-8872-ecc2181a70d8" providerId="ADAL" clId="{43BC589E-84C2-9D4F-9DE3-F83F4046ECFD}" dt="2023-05-24T18:52:38.834" v="6157" actId="478"/>
          <ac:picMkLst>
            <pc:docMk/>
            <pc:sldMk cId="3091412542" sldId="340"/>
            <ac:picMk id="15" creationId="{CBC0255C-E2B4-CCDC-3AD2-F9CD348A5044}"/>
          </ac:picMkLst>
        </pc:picChg>
        <pc:picChg chg="add mod">
          <ac:chgData name="Nicky Wakim" userId="63a62853-8dd4-431b-8872-ecc2181a70d8" providerId="ADAL" clId="{43BC589E-84C2-9D4F-9DE3-F83F4046ECFD}" dt="2023-05-24T18:53:28.377" v="6167" actId="14100"/>
          <ac:picMkLst>
            <pc:docMk/>
            <pc:sldMk cId="3091412542" sldId="340"/>
            <ac:picMk id="17" creationId="{38660D99-0644-FEDC-7FD1-5029EAEF9759}"/>
          </ac:picMkLst>
        </pc:picChg>
        <pc:picChg chg="add mod">
          <ac:chgData name="Nicky Wakim" userId="63a62853-8dd4-431b-8872-ecc2181a70d8" providerId="ADAL" clId="{43BC589E-84C2-9D4F-9DE3-F83F4046ECFD}" dt="2023-05-24T18:53:34.004" v="6169" actId="1076"/>
          <ac:picMkLst>
            <pc:docMk/>
            <pc:sldMk cId="3091412542" sldId="340"/>
            <ac:picMk id="19" creationId="{63490F5D-90F9-1687-E33B-22D651C0E187}"/>
          </ac:picMkLst>
        </pc:picChg>
      </pc:sldChg>
      <pc:sldChg chg="del">
        <pc:chgData name="Nicky Wakim" userId="63a62853-8dd4-431b-8872-ecc2181a70d8" providerId="ADAL" clId="{43BC589E-84C2-9D4F-9DE3-F83F4046ECFD}" dt="2023-05-23T18:09:05.046" v="60" actId="2696"/>
        <pc:sldMkLst>
          <pc:docMk/>
          <pc:sldMk cId="2926135059" sldId="341"/>
        </pc:sldMkLst>
      </pc:sldChg>
      <pc:sldChg chg="del">
        <pc:chgData name="Nicky Wakim" userId="63a62853-8dd4-431b-8872-ecc2181a70d8" providerId="ADAL" clId="{43BC589E-84C2-9D4F-9DE3-F83F4046ECFD}" dt="2023-05-23T18:09:05.049" v="65" actId="2696"/>
        <pc:sldMkLst>
          <pc:docMk/>
          <pc:sldMk cId="121820440" sldId="342"/>
        </pc:sldMkLst>
      </pc:sldChg>
      <pc:sldChg chg="addSp modSp add mod modClrScheme chgLayout">
        <pc:chgData name="Nicky Wakim" userId="63a62853-8dd4-431b-8872-ecc2181a70d8" providerId="ADAL" clId="{43BC589E-84C2-9D4F-9DE3-F83F4046ECFD}" dt="2023-05-24T19:31:01.128" v="6958"/>
        <pc:sldMkLst>
          <pc:docMk/>
          <pc:sldMk cId="3225161293" sldId="342"/>
        </pc:sldMkLst>
        <pc:spChg chg="mod ord">
          <ac:chgData name="Nicky Wakim" userId="63a62853-8dd4-431b-8872-ecc2181a70d8" providerId="ADAL" clId="{43BC589E-84C2-9D4F-9DE3-F83F4046ECFD}" dt="2023-05-23T18:23:23.829" v="136" actId="700"/>
          <ac:spMkLst>
            <pc:docMk/>
            <pc:sldMk cId="3225161293" sldId="342"/>
            <ac:spMk id="2" creationId="{00000000-0000-0000-0000-000000000000}"/>
          </ac:spMkLst>
        </pc:spChg>
        <pc:spChg chg="mod ord">
          <ac:chgData name="Nicky Wakim" userId="63a62853-8dd4-431b-8872-ecc2181a70d8" providerId="ADAL" clId="{43BC589E-84C2-9D4F-9DE3-F83F4046ECFD}" dt="2023-05-24T18:16:55.742" v="6085" actId="20577"/>
          <ac:spMkLst>
            <pc:docMk/>
            <pc:sldMk cId="3225161293" sldId="342"/>
            <ac:spMk id="3" creationId="{00000000-0000-0000-0000-000000000000}"/>
          </ac:spMkLst>
        </pc:spChg>
        <pc:spChg chg="mod ord">
          <ac:chgData name="Nicky Wakim" userId="63a62853-8dd4-431b-8872-ecc2181a70d8" providerId="ADAL" clId="{43BC589E-84C2-9D4F-9DE3-F83F4046ECFD}" dt="2023-05-23T18:23:23.829" v="136" actId="700"/>
          <ac:spMkLst>
            <pc:docMk/>
            <pc:sldMk cId="3225161293" sldId="342"/>
            <ac:spMk id="4" creationId="{00000000-0000-0000-0000-000000000000}"/>
          </ac:spMkLst>
        </pc:spChg>
        <pc:spChg chg="add mod">
          <ac:chgData name="Nicky Wakim" userId="63a62853-8dd4-431b-8872-ecc2181a70d8" providerId="ADAL" clId="{43BC589E-84C2-9D4F-9DE3-F83F4046ECFD}" dt="2023-05-24T19:31:01.128" v="6958"/>
          <ac:spMkLst>
            <pc:docMk/>
            <pc:sldMk cId="3225161293" sldId="342"/>
            <ac:spMk id="5" creationId="{BBBB8A85-694E-599B-0A48-83DC0923E92C}"/>
          </ac:spMkLst>
        </pc:spChg>
        <pc:spChg chg="add mod">
          <ac:chgData name="Nicky Wakim" userId="63a62853-8dd4-431b-8872-ecc2181a70d8" providerId="ADAL" clId="{43BC589E-84C2-9D4F-9DE3-F83F4046ECFD}" dt="2023-05-24T19:31:01.128" v="6958"/>
          <ac:spMkLst>
            <pc:docMk/>
            <pc:sldMk cId="3225161293" sldId="342"/>
            <ac:spMk id="6" creationId="{5EC293FB-9027-E8D1-8364-33D05851F483}"/>
          </ac:spMkLst>
        </pc:spChg>
      </pc:sldChg>
      <pc:sldChg chg="del">
        <pc:chgData name="Nicky Wakim" userId="63a62853-8dd4-431b-8872-ecc2181a70d8" providerId="ADAL" clId="{43BC589E-84C2-9D4F-9DE3-F83F4046ECFD}" dt="2023-05-23T18:09:05.049" v="64" actId="2696"/>
        <pc:sldMkLst>
          <pc:docMk/>
          <pc:sldMk cId="365576295" sldId="343"/>
        </pc:sldMkLst>
      </pc:sldChg>
      <pc:sldChg chg="addSp modSp add mod modClrScheme chgLayout">
        <pc:chgData name="Nicky Wakim" userId="63a62853-8dd4-431b-8872-ecc2181a70d8" providerId="ADAL" clId="{43BC589E-84C2-9D4F-9DE3-F83F4046ECFD}" dt="2023-05-24T19:31:01.128" v="6958"/>
        <pc:sldMkLst>
          <pc:docMk/>
          <pc:sldMk cId="3410745145" sldId="343"/>
        </pc:sldMkLst>
        <pc:spChg chg="mod ord">
          <ac:chgData name="Nicky Wakim" userId="63a62853-8dd4-431b-8872-ecc2181a70d8" providerId="ADAL" clId="{43BC589E-84C2-9D4F-9DE3-F83F4046ECFD}" dt="2023-05-23T18:23:23.829" v="136" actId="700"/>
          <ac:spMkLst>
            <pc:docMk/>
            <pc:sldMk cId="3410745145" sldId="343"/>
            <ac:spMk id="2" creationId="{00000000-0000-0000-0000-000000000000}"/>
          </ac:spMkLst>
        </pc:spChg>
        <pc:spChg chg="mod ord">
          <ac:chgData name="Nicky Wakim" userId="63a62853-8dd4-431b-8872-ecc2181a70d8" providerId="ADAL" clId="{43BC589E-84C2-9D4F-9DE3-F83F4046ECFD}" dt="2023-05-24T16:09:33.112" v="2700" actId="20577"/>
          <ac:spMkLst>
            <pc:docMk/>
            <pc:sldMk cId="3410745145" sldId="343"/>
            <ac:spMk id="3" creationId="{00000000-0000-0000-0000-000000000000}"/>
          </ac:spMkLst>
        </pc:spChg>
        <pc:spChg chg="mod ord">
          <ac:chgData name="Nicky Wakim" userId="63a62853-8dd4-431b-8872-ecc2181a70d8" providerId="ADAL" clId="{43BC589E-84C2-9D4F-9DE3-F83F4046ECFD}" dt="2023-05-23T18:23:23.829" v="136" actId="700"/>
          <ac:spMkLst>
            <pc:docMk/>
            <pc:sldMk cId="3410745145" sldId="343"/>
            <ac:spMk id="4" creationId="{00000000-0000-0000-0000-000000000000}"/>
          </ac:spMkLst>
        </pc:spChg>
        <pc:spChg chg="add mod">
          <ac:chgData name="Nicky Wakim" userId="63a62853-8dd4-431b-8872-ecc2181a70d8" providerId="ADAL" clId="{43BC589E-84C2-9D4F-9DE3-F83F4046ECFD}" dt="2023-05-24T19:31:01.128" v="6958"/>
          <ac:spMkLst>
            <pc:docMk/>
            <pc:sldMk cId="3410745145" sldId="343"/>
            <ac:spMk id="5" creationId="{BF30DD98-D9BD-DA48-7FE4-E884C45839DC}"/>
          </ac:spMkLst>
        </pc:spChg>
        <pc:spChg chg="add mod">
          <ac:chgData name="Nicky Wakim" userId="63a62853-8dd4-431b-8872-ecc2181a70d8" providerId="ADAL" clId="{43BC589E-84C2-9D4F-9DE3-F83F4046ECFD}" dt="2023-05-24T19:31:01.128" v="6958"/>
          <ac:spMkLst>
            <pc:docMk/>
            <pc:sldMk cId="3410745145" sldId="343"/>
            <ac:spMk id="6" creationId="{5299EAAE-2457-BB85-DE29-106C115955CE}"/>
          </ac:spMkLst>
        </pc:spChg>
      </pc:sldChg>
      <pc:sldChg chg="modSp add del mod modClrScheme modShow chgLayout">
        <pc:chgData name="Nicky Wakim" userId="63a62853-8dd4-431b-8872-ecc2181a70d8" providerId="ADAL" clId="{43BC589E-84C2-9D4F-9DE3-F83F4046ECFD}" dt="2023-05-24T17:11:14.952" v="4339" actId="2696"/>
        <pc:sldMkLst>
          <pc:docMk/>
          <pc:sldMk cId="2371993644" sldId="344"/>
        </pc:sldMkLst>
        <pc:spChg chg="mod ord">
          <ac:chgData name="Nicky Wakim" userId="63a62853-8dd4-431b-8872-ecc2181a70d8" providerId="ADAL" clId="{43BC589E-84C2-9D4F-9DE3-F83F4046ECFD}" dt="2023-05-23T18:23:23.829" v="136" actId="700"/>
          <ac:spMkLst>
            <pc:docMk/>
            <pc:sldMk cId="2371993644" sldId="344"/>
            <ac:spMk id="2" creationId="{00000000-0000-0000-0000-000000000000}"/>
          </ac:spMkLst>
        </pc:spChg>
        <pc:spChg chg="mod ord">
          <ac:chgData name="Nicky Wakim" userId="63a62853-8dd4-431b-8872-ecc2181a70d8" providerId="ADAL" clId="{43BC589E-84C2-9D4F-9DE3-F83F4046ECFD}" dt="2023-05-23T18:23:23.829" v="136" actId="700"/>
          <ac:spMkLst>
            <pc:docMk/>
            <pc:sldMk cId="2371993644" sldId="344"/>
            <ac:spMk id="3" creationId="{00000000-0000-0000-0000-000000000000}"/>
          </ac:spMkLst>
        </pc:spChg>
        <pc:spChg chg="mod ord">
          <ac:chgData name="Nicky Wakim" userId="63a62853-8dd4-431b-8872-ecc2181a70d8" providerId="ADAL" clId="{43BC589E-84C2-9D4F-9DE3-F83F4046ECFD}" dt="2023-05-23T18:23:23.829" v="136" actId="700"/>
          <ac:spMkLst>
            <pc:docMk/>
            <pc:sldMk cId="2371993644" sldId="344"/>
            <ac:spMk id="4" creationId="{00000000-0000-0000-0000-000000000000}"/>
          </ac:spMkLst>
        </pc:spChg>
      </pc:sldChg>
      <pc:sldChg chg="del">
        <pc:chgData name="Nicky Wakim" userId="63a62853-8dd4-431b-8872-ecc2181a70d8" providerId="ADAL" clId="{43BC589E-84C2-9D4F-9DE3-F83F4046ECFD}" dt="2023-05-23T18:09:05.045" v="59" actId="2696"/>
        <pc:sldMkLst>
          <pc:docMk/>
          <pc:sldMk cId="2777319550" sldId="344"/>
        </pc:sldMkLst>
      </pc:sldChg>
      <pc:sldChg chg="addSp modSp add mod modClrScheme chgLayout">
        <pc:chgData name="Nicky Wakim" userId="63a62853-8dd4-431b-8872-ecc2181a70d8" providerId="ADAL" clId="{43BC589E-84C2-9D4F-9DE3-F83F4046ECFD}" dt="2023-05-24T19:31:01.128" v="6958"/>
        <pc:sldMkLst>
          <pc:docMk/>
          <pc:sldMk cId="2069102770" sldId="345"/>
        </pc:sldMkLst>
        <pc:spChg chg="mod ord">
          <ac:chgData name="Nicky Wakim" userId="63a62853-8dd4-431b-8872-ecc2181a70d8" providerId="ADAL" clId="{43BC589E-84C2-9D4F-9DE3-F83F4046ECFD}" dt="2023-05-23T18:23:23.829" v="136" actId="700"/>
          <ac:spMkLst>
            <pc:docMk/>
            <pc:sldMk cId="2069102770" sldId="345"/>
            <ac:spMk id="2" creationId="{00000000-0000-0000-0000-000000000000}"/>
          </ac:spMkLst>
        </pc:spChg>
        <pc:spChg chg="mod ord">
          <ac:chgData name="Nicky Wakim" userId="63a62853-8dd4-431b-8872-ecc2181a70d8" providerId="ADAL" clId="{43BC589E-84C2-9D4F-9DE3-F83F4046ECFD}" dt="2023-05-23T21:21:33.387" v="762" actId="27636"/>
          <ac:spMkLst>
            <pc:docMk/>
            <pc:sldMk cId="2069102770" sldId="345"/>
            <ac:spMk id="3" creationId="{00000000-0000-0000-0000-000000000000}"/>
          </ac:spMkLst>
        </pc:spChg>
        <pc:spChg chg="mod ord">
          <ac:chgData name="Nicky Wakim" userId="63a62853-8dd4-431b-8872-ecc2181a70d8" providerId="ADAL" clId="{43BC589E-84C2-9D4F-9DE3-F83F4046ECFD}" dt="2023-05-23T18:23:23.829" v="136" actId="700"/>
          <ac:spMkLst>
            <pc:docMk/>
            <pc:sldMk cId="2069102770" sldId="345"/>
            <ac:spMk id="4" creationId="{00000000-0000-0000-0000-000000000000}"/>
          </ac:spMkLst>
        </pc:spChg>
        <pc:spChg chg="add mod">
          <ac:chgData name="Nicky Wakim" userId="63a62853-8dd4-431b-8872-ecc2181a70d8" providerId="ADAL" clId="{43BC589E-84C2-9D4F-9DE3-F83F4046ECFD}" dt="2023-05-24T19:31:01.128" v="6958"/>
          <ac:spMkLst>
            <pc:docMk/>
            <pc:sldMk cId="2069102770" sldId="345"/>
            <ac:spMk id="5" creationId="{840B4CE3-AEB1-F298-8193-7E3597AE44BC}"/>
          </ac:spMkLst>
        </pc:spChg>
        <pc:spChg chg="add mod">
          <ac:chgData name="Nicky Wakim" userId="63a62853-8dd4-431b-8872-ecc2181a70d8" providerId="ADAL" clId="{43BC589E-84C2-9D4F-9DE3-F83F4046ECFD}" dt="2023-05-24T19:31:01.128" v="6958"/>
          <ac:spMkLst>
            <pc:docMk/>
            <pc:sldMk cId="2069102770" sldId="345"/>
            <ac:spMk id="6" creationId="{04147147-E7AF-5D15-8318-757E5EA65B41}"/>
          </ac:spMkLst>
        </pc:spChg>
      </pc:sldChg>
      <pc:sldChg chg="del">
        <pc:chgData name="Nicky Wakim" userId="63a62853-8dd4-431b-8872-ecc2181a70d8" providerId="ADAL" clId="{43BC589E-84C2-9D4F-9DE3-F83F4046ECFD}" dt="2023-05-23T18:09:05.038" v="47" actId="2696"/>
        <pc:sldMkLst>
          <pc:docMk/>
          <pc:sldMk cId="2605796821" sldId="345"/>
        </pc:sldMkLst>
      </pc:sldChg>
      <pc:sldChg chg="modSp add del mod modClrScheme chgLayout">
        <pc:chgData name="Nicky Wakim" userId="63a62853-8dd4-431b-8872-ecc2181a70d8" providerId="ADAL" clId="{43BC589E-84C2-9D4F-9DE3-F83F4046ECFD}" dt="2023-05-24T16:58:38.369" v="4020" actId="2696"/>
        <pc:sldMkLst>
          <pc:docMk/>
          <pc:sldMk cId="531211251" sldId="348"/>
        </pc:sldMkLst>
        <pc:spChg chg="mod ord">
          <ac:chgData name="Nicky Wakim" userId="63a62853-8dd4-431b-8872-ecc2181a70d8" providerId="ADAL" clId="{43BC589E-84C2-9D4F-9DE3-F83F4046ECFD}" dt="2023-05-23T18:23:23.829" v="136" actId="700"/>
          <ac:spMkLst>
            <pc:docMk/>
            <pc:sldMk cId="531211251" sldId="348"/>
            <ac:spMk id="2" creationId="{00000000-0000-0000-0000-000000000000}"/>
          </ac:spMkLst>
        </pc:spChg>
        <pc:spChg chg="mod ord">
          <ac:chgData name="Nicky Wakim" userId="63a62853-8dd4-431b-8872-ecc2181a70d8" providerId="ADAL" clId="{43BC589E-84C2-9D4F-9DE3-F83F4046ECFD}" dt="2023-05-23T18:23:23.829" v="136" actId="700"/>
          <ac:spMkLst>
            <pc:docMk/>
            <pc:sldMk cId="531211251" sldId="348"/>
            <ac:spMk id="3" creationId="{00000000-0000-0000-0000-000000000000}"/>
          </ac:spMkLst>
        </pc:spChg>
        <pc:spChg chg="mod ord">
          <ac:chgData name="Nicky Wakim" userId="63a62853-8dd4-431b-8872-ecc2181a70d8" providerId="ADAL" clId="{43BC589E-84C2-9D4F-9DE3-F83F4046ECFD}" dt="2023-05-23T18:23:23.829" v="136" actId="700"/>
          <ac:spMkLst>
            <pc:docMk/>
            <pc:sldMk cId="531211251" sldId="348"/>
            <ac:spMk id="4" creationId="{00000000-0000-0000-0000-000000000000}"/>
          </ac:spMkLst>
        </pc:spChg>
      </pc:sldChg>
      <pc:sldChg chg="addSp modSp add del mod modClrScheme chgLayout">
        <pc:chgData name="Nicky Wakim" userId="63a62853-8dd4-431b-8872-ecc2181a70d8" providerId="ADAL" clId="{43BC589E-84C2-9D4F-9DE3-F83F4046ECFD}" dt="2023-05-24T17:00:12.713" v="4167" actId="2696"/>
        <pc:sldMkLst>
          <pc:docMk/>
          <pc:sldMk cId="1370843240" sldId="350"/>
        </pc:sldMkLst>
        <pc:spChg chg="mod ord">
          <ac:chgData name="Nicky Wakim" userId="63a62853-8dd4-431b-8872-ecc2181a70d8" providerId="ADAL" clId="{43BC589E-84C2-9D4F-9DE3-F83F4046ECFD}" dt="2023-05-23T18:23:23.829" v="136" actId="700"/>
          <ac:spMkLst>
            <pc:docMk/>
            <pc:sldMk cId="1370843240" sldId="350"/>
            <ac:spMk id="2" creationId="{00000000-0000-0000-0000-000000000000}"/>
          </ac:spMkLst>
        </pc:spChg>
        <pc:spChg chg="add mod ord">
          <ac:chgData name="Nicky Wakim" userId="63a62853-8dd4-431b-8872-ecc2181a70d8" providerId="ADAL" clId="{43BC589E-84C2-9D4F-9DE3-F83F4046ECFD}" dt="2023-05-23T18:23:23.829" v="136" actId="700"/>
          <ac:spMkLst>
            <pc:docMk/>
            <pc:sldMk cId="1370843240" sldId="350"/>
            <ac:spMk id="3" creationId="{4C72B2FA-DA9A-E80D-E0CA-FC953549017F}"/>
          </ac:spMkLst>
        </pc:spChg>
        <pc:spChg chg="mod ord">
          <ac:chgData name="Nicky Wakim" userId="63a62853-8dd4-431b-8872-ecc2181a70d8" providerId="ADAL" clId="{43BC589E-84C2-9D4F-9DE3-F83F4046ECFD}" dt="2023-05-23T18:23:23.829" v="136" actId="700"/>
          <ac:spMkLst>
            <pc:docMk/>
            <pc:sldMk cId="1370843240" sldId="350"/>
            <ac:spMk id="4" creationId="{00000000-0000-0000-0000-000000000000}"/>
          </ac:spMkLst>
        </pc:spChg>
      </pc:sldChg>
      <pc:sldChg chg="modSp add del mod modClrScheme chgLayout">
        <pc:chgData name="Nicky Wakim" userId="63a62853-8dd4-431b-8872-ecc2181a70d8" providerId="ADAL" clId="{43BC589E-84C2-9D4F-9DE3-F83F4046ECFD}" dt="2023-05-24T05:14:04.758" v="2192" actId="2696"/>
        <pc:sldMkLst>
          <pc:docMk/>
          <pc:sldMk cId="2810776826" sldId="351"/>
        </pc:sldMkLst>
        <pc:spChg chg="mod ord">
          <ac:chgData name="Nicky Wakim" userId="63a62853-8dd4-431b-8872-ecc2181a70d8" providerId="ADAL" clId="{43BC589E-84C2-9D4F-9DE3-F83F4046ECFD}" dt="2023-05-23T18:23:23.829" v="136" actId="700"/>
          <ac:spMkLst>
            <pc:docMk/>
            <pc:sldMk cId="2810776826" sldId="351"/>
            <ac:spMk id="2" creationId="{00000000-0000-0000-0000-000000000000}"/>
          </ac:spMkLst>
        </pc:spChg>
        <pc:spChg chg="mod ord">
          <ac:chgData name="Nicky Wakim" userId="63a62853-8dd4-431b-8872-ecc2181a70d8" providerId="ADAL" clId="{43BC589E-84C2-9D4F-9DE3-F83F4046ECFD}" dt="2023-05-23T18:23:23.956" v="141" actId="27636"/>
          <ac:spMkLst>
            <pc:docMk/>
            <pc:sldMk cId="2810776826" sldId="351"/>
            <ac:spMk id="3" creationId="{00000000-0000-0000-0000-000000000000}"/>
          </ac:spMkLst>
        </pc:spChg>
        <pc:spChg chg="mod ord">
          <ac:chgData name="Nicky Wakim" userId="63a62853-8dd4-431b-8872-ecc2181a70d8" providerId="ADAL" clId="{43BC589E-84C2-9D4F-9DE3-F83F4046ECFD}" dt="2023-05-23T18:23:23.829" v="136" actId="700"/>
          <ac:spMkLst>
            <pc:docMk/>
            <pc:sldMk cId="2810776826" sldId="351"/>
            <ac:spMk id="4" creationId="{00000000-0000-0000-0000-000000000000}"/>
          </ac:spMkLst>
        </pc:spChg>
      </pc:sldChg>
      <pc:sldChg chg="del">
        <pc:chgData name="Nicky Wakim" userId="63a62853-8dd4-431b-8872-ecc2181a70d8" providerId="ADAL" clId="{43BC589E-84C2-9D4F-9DE3-F83F4046ECFD}" dt="2023-05-23T18:09:05.043" v="55" actId="2696"/>
        <pc:sldMkLst>
          <pc:docMk/>
          <pc:sldMk cId="1076406493" sldId="352"/>
        </pc:sldMkLst>
      </pc:sldChg>
      <pc:sldChg chg="modSp add del mod modClrScheme chgLayout">
        <pc:chgData name="Nicky Wakim" userId="63a62853-8dd4-431b-8872-ecc2181a70d8" providerId="ADAL" clId="{43BC589E-84C2-9D4F-9DE3-F83F4046ECFD}" dt="2023-05-24T17:01:35.800" v="4171" actId="2696"/>
        <pc:sldMkLst>
          <pc:docMk/>
          <pc:sldMk cId="3365683235" sldId="352"/>
        </pc:sldMkLst>
        <pc:spChg chg="mod ord">
          <ac:chgData name="Nicky Wakim" userId="63a62853-8dd4-431b-8872-ecc2181a70d8" providerId="ADAL" clId="{43BC589E-84C2-9D4F-9DE3-F83F4046ECFD}" dt="2023-05-23T18:23:23.829" v="136" actId="700"/>
          <ac:spMkLst>
            <pc:docMk/>
            <pc:sldMk cId="3365683235" sldId="352"/>
            <ac:spMk id="2" creationId="{00000000-0000-0000-0000-000000000000}"/>
          </ac:spMkLst>
        </pc:spChg>
        <pc:spChg chg="mod ord">
          <ac:chgData name="Nicky Wakim" userId="63a62853-8dd4-431b-8872-ecc2181a70d8" providerId="ADAL" clId="{43BC589E-84C2-9D4F-9DE3-F83F4046ECFD}" dt="2023-05-23T18:23:23.918" v="139" actId="27636"/>
          <ac:spMkLst>
            <pc:docMk/>
            <pc:sldMk cId="3365683235" sldId="352"/>
            <ac:spMk id="3" creationId="{00000000-0000-0000-0000-000000000000}"/>
          </ac:spMkLst>
        </pc:spChg>
        <pc:spChg chg="mod ord">
          <ac:chgData name="Nicky Wakim" userId="63a62853-8dd4-431b-8872-ecc2181a70d8" providerId="ADAL" clId="{43BC589E-84C2-9D4F-9DE3-F83F4046ECFD}" dt="2023-05-23T18:23:23.829" v="136" actId="700"/>
          <ac:spMkLst>
            <pc:docMk/>
            <pc:sldMk cId="3365683235" sldId="352"/>
            <ac:spMk id="4" creationId="{00000000-0000-0000-0000-000000000000}"/>
          </ac:spMkLst>
        </pc:spChg>
      </pc:sldChg>
      <pc:sldChg chg="addSp delSp modSp add mod modClrScheme chgLayout">
        <pc:chgData name="Nicky Wakim" userId="63a62853-8dd4-431b-8872-ecc2181a70d8" providerId="ADAL" clId="{43BC589E-84C2-9D4F-9DE3-F83F4046ECFD}" dt="2023-05-24T19:31:01.128" v="6958"/>
        <pc:sldMkLst>
          <pc:docMk/>
          <pc:sldMk cId="3530930626" sldId="353"/>
        </pc:sldMkLst>
        <pc:spChg chg="mod ord">
          <ac:chgData name="Nicky Wakim" userId="63a62853-8dd4-431b-8872-ecc2181a70d8" providerId="ADAL" clId="{43BC589E-84C2-9D4F-9DE3-F83F4046ECFD}" dt="2023-05-23T18:23:23.829" v="136" actId="700"/>
          <ac:spMkLst>
            <pc:docMk/>
            <pc:sldMk cId="3530930626" sldId="353"/>
            <ac:spMk id="2" creationId="{00000000-0000-0000-0000-000000000000}"/>
          </ac:spMkLst>
        </pc:spChg>
        <pc:spChg chg="mod ord">
          <ac:chgData name="Nicky Wakim" userId="63a62853-8dd4-431b-8872-ecc2181a70d8" providerId="ADAL" clId="{43BC589E-84C2-9D4F-9DE3-F83F4046ECFD}" dt="2023-05-24T17:05:57.332" v="4286" actId="27636"/>
          <ac:spMkLst>
            <pc:docMk/>
            <pc:sldMk cId="3530930626" sldId="353"/>
            <ac:spMk id="3" creationId="{00000000-0000-0000-0000-000000000000}"/>
          </ac:spMkLst>
        </pc:spChg>
        <pc:spChg chg="mod ord">
          <ac:chgData name="Nicky Wakim" userId="63a62853-8dd4-431b-8872-ecc2181a70d8" providerId="ADAL" clId="{43BC589E-84C2-9D4F-9DE3-F83F4046ECFD}" dt="2023-05-23T18:23:23.829" v="136" actId="700"/>
          <ac:spMkLst>
            <pc:docMk/>
            <pc:sldMk cId="3530930626" sldId="353"/>
            <ac:spMk id="4" creationId="{00000000-0000-0000-0000-000000000000}"/>
          </ac:spMkLst>
        </pc:spChg>
        <pc:spChg chg="add mod">
          <ac:chgData name="Nicky Wakim" userId="63a62853-8dd4-431b-8872-ecc2181a70d8" providerId="ADAL" clId="{43BC589E-84C2-9D4F-9DE3-F83F4046ECFD}" dt="2023-05-24T19:31:01.128" v="6958"/>
          <ac:spMkLst>
            <pc:docMk/>
            <pc:sldMk cId="3530930626" sldId="353"/>
            <ac:spMk id="6" creationId="{2CBEFAEA-D31E-4616-4EAE-A55068C01337}"/>
          </ac:spMkLst>
        </pc:spChg>
        <pc:spChg chg="add mod">
          <ac:chgData name="Nicky Wakim" userId="63a62853-8dd4-431b-8872-ecc2181a70d8" providerId="ADAL" clId="{43BC589E-84C2-9D4F-9DE3-F83F4046ECFD}" dt="2023-05-24T19:31:01.128" v="6958"/>
          <ac:spMkLst>
            <pc:docMk/>
            <pc:sldMk cId="3530930626" sldId="353"/>
            <ac:spMk id="7" creationId="{E0839A9B-268E-BDB5-E6A2-2DDD025A27F7}"/>
          </ac:spMkLst>
        </pc:spChg>
        <pc:picChg chg="del mod">
          <ac:chgData name="Nicky Wakim" userId="63a62853-8dd4-431b-8872-ecc2181a70d8" providerId="ADAL" clId="{43BC589E-84C2-9D4F-9DE3-F83F4046ECFD}" dt="2023-05-24T17:03:41.696" v="4245" actId="478"/>
          <ac:picMkLst>
            <pc:docMk/>
            <pc:sldMk cId="3530930626" sldId="353"/>
            <ac:picMk id="5" creationId="{00000000-0000-0000-0000-000000000000}"/>
          </ac:picMkLst>
        </pc:picChg>
      </pc:sldChg>
      <pc:sldChg chg="addSp modSp add mod modClrScheme chgLayout">
        <pc:chgData name="Nicky Wakim" userId="63a62853-8dd4-431b-8872-ecc2181a70d8" providerId="ADAL" clId="{43BC589E-84C2-9D4F-9DE3-F83F4046ECFD}" dt="2023-05-24T19:31:01.128" v="6958"/>
        <pc:sldMkLst>
          <pc:docMk/>
          <pc:sldMk cId="2336310918" sldId="354"/>
        </pc:sldMkLst>
        <pc:spChg chg="mod ord">
          <ac:chgData name="Nicky Wakim" userId="63a62853-8dd4-431b-8872-ecc2181a70d8" providerId="ADAL" clId="{43BC589E-84C2-9D4F-9DE3-F83F4046ECFD}" dt="2023-05-23T18:23:23.829" v="136" actId="700"/>
          <ac:spMkLst>
            <pc:docMk/>
            <pc:sldMk cId="2336310918" sldId="354"/>
            <ac:spMk id="2" creationId="{00000000-0000-0000-0000-000000000000}"/>
          </ac:spMkLst>
        </pc:spChg>
        <pc:spChg chg="mod ord">
          <ac:chgData name="Nicky Wakim" userId="63a62853-8dd4-431b-8872-ecc2181a70d8" providerId="ADAL" clId="{43BC589E-84C2-9D4F-9DE3-F83F4046ECFD}" dt="2023-05-24T17:06:55.721" v="4336" actId="20577"/>
          <ac:spMkLst>
            <pc:docMk/>
            <pc:sldMk cId="2336310918" sldId="354"/>
            <ac:spMk id="3" creationId="{00000000-0000-0000-0000-000000000000}"/>
          </ac:spMkLst>
        </pc:spChg>
        <pc:spChg chg="mod ord">
          <ac:chgData name="Nicky Wakim" userId="63a62853-8dd4-431b-8872-ecc2181a70d8" providerId="ADAL" clId="{43BC589E-84C2-9D4F-9DE3-F83F4046ECFD}" dt="2023-05-23T18:23:23.829" v="136" actId="700"/>
          <ac:spMkLst>
            <pc:docMk/>
            <pc:sldMk cId="2336310918" sldId="354"/>
            <ac:spMk id="4" creationId="{00000000-0000-0000-0000-000000000000}"/>
          </ac:spMkLst>
        </pc:spChg>
        <pc:spChg chg="add mod">
          <ac:chgData name="Nicky Wakim" userId="63a62853-8dd4-431b-8872-ecc2181a70d8" providerId="ADAL" clId="{43BC589E-84C2-9D4F-9DE3-F83F4046ECFD}" dt="2023-05-24T19:31:01.128" v="6958"/>
          <ac:spMkLst>
            <pc:docMk/>
            <pc:sldMk cId="2336310918" sldId="354"/>
            <ac:spMk id="5" creationId="{24719853-9A02-5C01-54CD-F6307A607786}"/>
          </ac:spMkLst>
        </pc:spChg>
        <pc:spChg chg="add mod">
          <ac:chgData name="Nicky Wakim" userId="63a62853-8dd4-431b-8872-ecc2181a70d8" providerId="ADAL" clId="{43BC589E-84C2-9D4F-9DE3-F83F4046ECFD}" dt="2023-05-24T19:31:01.128" v="6958"/>
          <ac:spMkLst>
            <pc:docMk/>
            <pc:sldMk cId="2336310918" sldId="354"/>
            <ac:spMk id="6" creationId="{8DADED51-3859-D9FE-9A8F-7C51487169B2}"/>
          </ac:spMkLst>
        </pc:spChg>
      </pc:sldChg>
      <pc:sldChg chg="addSp delSp modSp add mod modClrScheme chgLayout">
        <pc:chgData name="Nicky Wakim" userId="63a62853-8dd4-431b-8872-ecc2181a70d8" providerId="ADAL" clId="{43BC589E-84C2-9D4F-9DE3-F83F4046ECFD}" dt="2023-05-24T19:31:01.128" v="6958"/>
        <pc:sldMkLst>
          <pc:docMk/>
          <pc:sldMk cId="4200406922" sldId="355"/>
        </pc:sldMkLst>
        <pc:spChg chg="mod ord">
          <ac:chgData name="Nicky Wakim" userId="63a62853-8dd4-431b-8872-ecc2181a70d8" providerId="ADAL" clId="{43BC589E-84C2-9D4F-9DE3-F83F4046ECFD}" dt="2023-05-24T18:07:12.680" v="5774"/>
          <ac:spMkLst>
            <pc:docMk/>
            <pc:sldMk cId="4200406922" sldId="355"/>
            <ac:spMk id="2" creationId="{00000000-0000-0000-0000-000000000000}"/>
          </ac:spMkLst>
        </pc:spChg>
        <pc:spChg chg="mod ord">
          <ac:chgData name="Nicky Wakim" userId="63a62853-8dd4-431b-8872-ecc2181a70d8" providerId="ADAL" clId="{43BC589E-84C2-9D4F-9DE3-F83F4046ECFD}" dt="2023-05-24T17:29:52.113" v="5019" actId="27636"/>
          <ac:spMkLst>
            <pc:docMk/>
            <pc:sldMk cId="4200406922" sldId="355"/>
            <ac:spMk id="3" creationId="{00000000-0000-0000-0000-000000000000}"/>
          </ac:spMkLst>
        </pc:spChg>
        <pc:spChg chg="mod ord">
          <ac:chgData name="Nicky Wakim" userId="63a62853-8dd4-431b-8872-ecc2181a70d8" providerId="ADAL" clId="{43BC589E-84C2-9D4F-9DE3-F83F4046ECFD}" dt="2023-05-23T18:23:23.829" v="136" actId="700"/>
          <ac:spMkLst>
            <pc:docMk/>
            <pc:sldMk cId="4200406922" sldId="355"/>
            <ac:spMk id="4" creationId="{00000000-0000-0000-0000-000000000000}"/>
          </ac:spMkLst>
        </pc:spChg>
        <pc:spChg chg="add mod">
          <ac:chgData name="Nicky Wakim" userId="63a62853-8dd4-431b-8872-ecc2181a70d8" providerId="ADAL" clId="{43BC589E-84C2-9D4F-9DE3-F83F4046ECFD}" dt="2023-05-24T17:15:04.019" v="4403" actId="1076"/>
          <ac:spMkLst>
            <pc:docMk/>
            <pc:sldMk cId="4200406922" sldId="355"/>
            <ac:spMk id="7" creationId="{3DBC8D28-6F68-ECC9-0526-E3E13AE80111}"/>
          </ac:spMkLst>
        </pc:spChg>
        <pc:spChg chg="add mod">
          <ac:chgData name="Nicky Wakim" userId="63a62853-8dd4-431b-8872-ecc2181a70d8" providerId="ADAL" clId="{43BC589E-84C2-9D4F-9DE3-F83F4046ECFD}" dt="2023-05-24T19:31:01.128" v="6958"/>
          <ac:spMkLst>
            <pc:docMk/>
            <pc:sldMk cId="4200406922" sldId="355"/>
            <ac:spMk id="9" creationId="{648889BB-FC95-1FC6-31F6-7636F41388CE}"/>
          </ac:spMkLst>
        </pc:spChg>
        <pc:spChg chg="add mod">
          <ac:chgData name="Nicky Wakim" userId="63a62853-8dd4-431b-8872-ecc2181a70d8" providerId="ADAL" clId="{43BC589E-84C2-9D4F-9DE3-F83F4046ECFD}" dt="2023-05-24T19:31:01.128" v="6958"/>
          <ac:spMkLst>
            <pc:docMk/>
            <pc:sldMk cId="4200406922" sldId="355"/>
            <ac:spMk id="10" creationId="{86277C7A-2DB5-83CB-D72F-0B1FF84F1EA6}"/>
          </ac:spMkLst>
        </pc:spChg>
        <pc:graphicFrameChg chg="add mod modGraphic">
          <ac:chgData name="Nicky Wakim" userId="63a62853-8dd4-431b-8872-ecc2181a70d8" providerId="ADAL" clId="{43BC589E-84C2-9D4F-9DE3-F83F4046ECFD}" dt="2023-05-24T17:29:55.818" v="5020" actId="1076"/>
          <ac:graphicFrameMkLst>
            <pc:docMk/>
            <pc:sldMk cId="4200406922" sldId="355"/>
            <ac:graphicFrameMk id="8" creationId="{56523A55-62FD-22FC-B03C-0458A708E00F}"/>
          </ac:graphicFrameMkLst>
        </pc:graphicFrameChg>
        <pc:picChg chg="add del mod">
          <ac:chgData name="Nicky Wakim" userId="63a62853-8dd4-431b-8872-ecc2181a70d8" providerId="ADAL" clId="{43BC589E-84C2-9D4F-9DE3-F83F4046ECFD}" dt="2023-05-24T17:25:48.720" v="4905" actId="478"/>
          <ac:picMkLst>
            <pc:docMk/>
            <pc:sldMk cId="4200406922" sldId="355"/>
            <ac:picMk id="6" creationId="{7B398B13-FBA0-9F4C-D52D-FAF01F3E370C}"/>
          </ac:picMkLst>
        </pc:picChg>
      </pc:sldChg>
      <pc:sldChg chg="addSp delSp modSp add mod modClrScheme chgLayout">
        <pc:chgData name="Nicky Wakim" userId="63a62853-8dd4-431b-8872-ecc2181a70d8" providerId="ADAL" clId="{43BC589E-84C2-9D4F-9DE3-F83F4046ECFD}" dt="2023-05-24T19:31:01.128" v="6958"/>
        <pc:sldMkLst>
          <pc:docMk/>
          <pc:sldMk cId="379275996" sldId="356"/>
        </pc:sldMkLst>
        <pc:spChg chg="mod ord">
          <ac:chgData name="Nicky Wakim" userId="63a62853-8dd4-431b-8872-ecc2181a70d8" providerId="ADAL" clId="{43BC589E-84C2-9D4F-9DE3-F83F4046ECFD}" dt="2023-05-24T18:07:15.965" v="5775"/>
          <ac:spMkLst>
            <pc:docMk/>
            <pc:sldMk cId="379275996" sldId="356"/>
            <ac:spMk id="2" creationId="{00000000-0000-0000-0000-000000000000}"/>
          </ac:spMkLst>
        </pc:spChg>
        <pc:spChg chg="add mod ord">
          <ac:chgData name="Nicky Wakim" userId="63a62853-8dd4-431b-8872-ecc2181a70d8" providerId="ADAL" clId="{43BC589E-84C2-9D4F-9DE3-F83F4046ECFD}" dt="2023-05-24T18:06:32.647" v="5755" actId="20577"/>
          <ac:spMkLst>
            <pc:docMk/>
            <pc:sldMk cId="379275996" sldId="356"/>
            <ac:spMk id="3" creationId="{E2AD7738-5BF0-AC6F-CD1D-8135C7CAF7A5}"/>
          </ac:spMkLst>
        </pc:spChg>
        <pc:spChg chg="mod ord">
          <ac:chgData name="Nicky Wakim" userId="63a62853-8dd4-431b-8872-ecc2181a70d8" providerId="ADAL" clId="{43BC589E-84C2-9D4F-9DE3-F83F4046ECFD}" dt="2023-05-23T18:23:23.829" v="136" actId="700"/>
          <ac:spMkLst>
            <pc:docMk/>
            <pc:sldMk cId="379275996" sldId="356"/>
            <ac:spMk id="4" creationId="{00000000-0000-0000-0000-000000000000}"/>
          </ac:spMkLst>
        </pc:spChg>
        <pc:spChg chg="del">
          <ac:chgData name="Nicky Wakim" userId="63a62853-8dd4-431b-8872-ecc2181a70d8" providerId="ADAL" clId="{43BC589E-84C2-9D4F-9DE3-F83F4046ECFD}" dt="2023-05-24T17:20:48.890" v="4742" actId="478"/>
          <ac:spMkLst>
            <pc:docMk/>
            <pc:sldMk cId="379275996" sldId="356"/>
            <ac:spMk id="5" creationId="{00000000-0000-0000-0000-000000000000}"/>
          </ac:spMkLst>
        </pc:spChg>
        <pc:spChg chg="add mod">
          <ac:chgData name="Nicky Wakim" userId="63a62853-8dd4-431b-8872-ecc2181a70d8" providerId="ADAL" clId="{43BC589E-84C2-9D4F-9DE3-F83F4046ECFD}" dt="2023-05-24T19:31:01.128" v="6958"/>
          <ac:spMkLst>
            <pc:docMk/>
            <pc:sldMk cId="379275996" sldId="356"/>
            <ac:spMk id="7" creationId="{992BA8C3-ABAD-445C-8691-A5A3AAA12C2F}"/>
          </ac:spMkLst>
        </pc:spChg>
        <pc:spChg chg="add mod">
          <ac:chgData name="Nicky Wakim" userId="63a62853-8dd4-431b-8872-ecc2181a70d8" providerId="ADAL" clId="{43BC589E-84C2-9D4F-9DE3-F83F4046ECFD}" dt="2023-05-24T19:31:01.128" v="6958"/>
          <ac:spMkLst>
            <pc:docMk/>
            <pc:sldMk cId="379275996" sldId="356"/>
            <ac:spMk id="8" creationId="{AC8FF135-B9E6-05D6-CB43-DF7450361CE6}"/>
          </ac:spMkLst>
        </pc:spChg>
        <pc:graphicFrameChg chg="add mod modGraphic">
          <ac:chgData name="Nicky Wakim" userId="63a62853-8dd4-431b-8872-ecc2181a70d8" providerId="ADAL" clId="{43BC589E-84C2-9D4F-9DE3-F83F4046ECFD}" dt="2023-05-24T18:06:37.436" v="5756" actId="1076"/>
          <ac:graphicFrameMkLst>
            <pc:docMk/>
            <pc:sldMk cId="379275996" sldId="356"/>
            <ac:graphicFrameMk id="6" creationId="{C932E2B3-3350-ACEC-F978-E3616B8852BF}"/>
          </ac:graphicFrameMkLst>
        </pc:graphicFrameChg>
        <pc:picChg chg="del">
          <ac:chgData name="Nicky Wakim" userId="63a62853-8dd4-431b-8872-ecc2181a70d8" providerId="ADAL" clId="{43BC589E-84C2-9D4F-9DE3-F83F4046ECFD}" dt="2023-05-24T17:18:37.224" v="4498" actId="478"/>
          <ac:picMkLst>
            <pc:docMk/>
            <pc:sldMk cId="379275996" sldId="356"/>
            <ac:picMk id="75778" creationId="{00000000-0000-0000-0000-000000000000}"/>
          </ac:picMkLst>
        </pc:picChg>
      </pc:sldChg>
      <pc:sldChg chg="addSp modSp add mod modClrScheme chgLayout">
        <pc:chgData name="Nicky Wakim" userId="63a62853-8dd4-431b-8872-ecc2181a70d8" providerId="ADAL" clId="{43BC589E-84C2-9D4F-9DE3-F83F4046ECFD}" dt="2023-05-24T19:31:01.128" v="6958"/>
        <pc:sldMkLst>
          <pc:docMk/>
          <pc:sldMk cId="2506732578" sldId="357"/>
        </pc:sldMkLst>
        <pc:spChg chg="mod ord">
          <ac:chgData name="Nicky Wakim" userId="63a62853-8dd4-431b-8872-ecc2181a70d8" providerId="ADAL" clId="{43BC589E-84C2-9D4F-9DE3-F83F4046ECFD}" dt="2023-05-24T18:07:08.556" v="5773" actId="20577"/>
          <ac:spMkLst>
            <pc:docMk/>
            <pc:sldMk cId="2506732578" sldId="357"/>
            <ac:spMk id="2" creationId="{00000000-0000-0000-0000-000000000000}"/>
          </ac:spMkLst>
        </pc:spChg>
        <pc:spChg chg="mod ord">
          <ac:chgData name="Nicky Wakim" userId="63a62853-8dd4-431b-8872-ecc2181a70d8" providerId="ADAL" clId="{43BC589E-84C2-9D4F-9DE3-F83F4046ECFD}" dt="2023-05-24T19:19:39.051" v="6446" actId="20577"/>
          <ac:spMkLst>
            <pc:docMk/>
            <pc:sldMk cId="2506732578" sldId="357"/>
            <ac:spMk id="3" creationId="{00000000-0000-0000-0000-000000000000}"/>
          </ac:spMkLst>
        </pc:spChg>
        <pc:spChg chg="mod ord">
          <ac:chgData name="Nicky Wakim" userId="63a62853-8dd4-431b-8872-ecc2181a70d8" providerId="ADAL" clId="{43BC589E-84C2-9D4F-9DE3-F83F4046ECFD}" dt="2023-05-23T18:23:23.829" v="136" actId="700"/>
          <ac:spMkLst>
            <pc:docMk/>
            <pc:sldMk cId="2506732578" sldId="357"/>
            <ac:spMk id="4" creationId="{00000000-0000-0000-0000-000000000000}"/>
          </ac:spMkLst>
        </pc:spChg>
        <pc:spChg chg="add mod">
          <ac:chgData name="Nicky Wakim" userId="63a62853-8dd4-431b-8872-ecc2181a70d8" providerId="ADAL" clId="{43BC589E-84C2-9D4F-9DE3-F83F4046ECFD}" dt="2023-05-24T19:31:01.128" v="6958"/>
          <ac:spMkLst>
            <pc:docMk/>
            <pc:sldMk cId="2506732578" sldId="357"/>
            <ac:spMk id="6" creationId="{B79C73EA-AA4D-92B1-1294-1AB784ED3B4C}"/>
          </ac:spMkLst>
        </pc:spChg>
        <pc:spChg chg="add mod">
          <ac:chgData name="Nicky Wakim" userId="63a62853-8dd4-431b-8872-ecc2181a70d8" providerId="ADAL" clId="{43BC589E-84C2-9D4F-9DE3-F83F4046ECFD}" dt="2023-05-24T19:31:01.128" v="6958"/>
          <ac:spMkLst>
            <pc:docMk/>
            <pc:sldMk cId="2506732578" sldId="357"/>
            <ac:spMk id="7" creationId="{A8951EBD-F549-4532-16C3-0244E929A9A0}"/>
          </ac:spMkLst>
        </pc:spChg>
        <pc:picChg chg="add mod">
          <ac:chgData name="Nicky Wakim" userId="63a62853-8dd4-431b-8872-ecc2181a70d8" providerId="ADAL" clId="{43BC589E-84C2-9D4F-9DE3-F83F4046ECFD}" dt="2023-05-24T17:31:53.748" v="5146" actId="1076"/>
          <ac:picMkLst>
            <pc:docMk/>
            <pc:sldMk cId="2506732578" sldId="357"/>
            <ac:picMk id="5" creationId="{9A4940DD-C1A1-696B-07BF-FFDDF9D3AEEE}"/>
          </ac:picMkLst>
        </pc:picChg>
      </pc:sldChg>
      <pc:sldChg chg="addSp modSp add mod modClrScheme chgLayout">
        <pc:chgData name="Nicky Wakim" userId="63a62853-8dd4-431b-8872-ecc2181a70d8" providerId="ADAL" clId="{43BC589E-84C2-9D4F-9DE3-F83F4046ECFD}" dt="2023-05-24T19:31:01.128" v="6958"/>
        <pc:sldMkLst>
          <pc:docMk/>
          <pc:sldMk cId="2692587015" sldId="358"/>
        </pc:sldMkLst>
        <pc:spChg chg="mod ord">
          <ac:chgData name="Nicky Wakim" userId="63a62853-8dd4-431b-8872-ecc2181a70d8" providerId="ADAL" clId="{43BC589E-84C2-9D4F-9DE3-F83F4046ECFD}" dt="2023-05-24T18:05:37.926" v="5728" actId="20577"/>
          <ac:spMkLst>
            <pc:docMk/>
            <pc:sldMk cId="2692587015" sldId="358"/>
            <ac:spMk id="2" creationId="{00000000-0000-0000-0000-000000000000}"/>
          </ac:spMkLst>
        </pc:spChg>
        <pc:spChg chg="mod ord">
          <ac:chgData name="Nicky Wakim" userId="63a62853-8dd4-431b-8872-ecc2181a70d8" providerId="ADAL" clId="{43BC589E-84C2-9D4F-9DE3-F83F4046ECFD}" dt="2023-05-24T18:06:02.908" v="5729" actId="313"/>
          <ac:spMkLst>
            <pc:docMk/>
            <pc:sldMk cId="2692587015" sldId="358"/>
            <ac:spMk id="3" creationId="{00000000-0000-0000-0000-000000000000}"/>
          </ac:spMkLst>
        </pc:spChg>
        <pc:spChg chg="mod ord">
          <ac:chgData name="Nicky Wakim" userId="63a62853-8dd4-431b-8872-ecc2181a70d8" providerId="ADAL" clId="{43BC589E-84C2-9D4F-9DE3-F83F4046ECFD}" dt="2023-05-23T18:23:23.829" v="136" actId="700"/>
          <ac:spMkLst>
            <pc:docMk/>
            <pc:sldMk cId="2692587015" sldId="358"/>
            <ac:spMk id="4" creationId="{00000000-0000-0000-0000-000000000000}"/>
          </ac:spMkLst>
        </pc:spChg>
        <pc:spChg chg="add mod">
          <ac:chgData name="Nicky Wakim" userId="63a62853-8dd4-431b-8872-ecc2181a70d8" providerId="ADAL" clId="{43BC589E-84C2-9D4F-9DE3-F83F4046ECFD}" dt="2023-05-24T19:31:01.128" v="6958"/>
          <ac:spMkLst>
            <pc:docMk/>
            <pc:sldMk cId="2692587015" sldId="358"/>
            <ac:spMk id="5" creationId="{EB90BA0A-7228-1D6D-FFCD-D6FD780E12FA}"/>
          </ac:spMkLst>
        </pc:spChg>
        <pc:spChg chg="add mod">
          <ac:chgData name="Nicky Wakim" userId="63a62853-8dd4-431b-8872-ecc2181a70d8" providerId="ADAL" clId="{43BC589E-84C2-9D4F-9DE3-F83F4046ECFD}" dt="2023-05-24T19:31:01.128" v="6958"/>
          <ac:spMkLst>
            <pc:docMk/>
            <pc:sldMk cId="2692587015" sldId="358"/>
            <ac:spMk id="6" creationId="{4B27F817-2437-438F-7BAB-A2BEFD8FC042}"/>
          </ac:spMkLst>
        </pc:spChg>
      </pc:sldChg>
      <pc:sldChg chg="del">
        <pc:chgData name="Nicky Wakim" userId="63a62853-8dd4-431b-8872-ecc2181a70d8" providerId="ADAL" clId="{43BC589E-84C2-9D4F-9DE3-F83F4046ECFD}" dt="2023-05-23T18:09:04.982" v="45" actId="2696"/>
        <pc:sldMkLst>
          <pc:docMk/>
          <pc:sldMk cId="4001486869" sldId="361"/>
        </pc:sldMkLst>
      </pc:sldChg>
      <pc:sldChg chg="addSp delSp modSp add mod modClrScheme chgLayout">
        <pc:chgData name="Nicky Wakim" userId="63a62853-8dd4-431b-8872-ecc2181a70d8" providerId="ADAL" clId="{43BC589E-84C2-9D4F-9DE3-F83F4046ECFD}" dt="2023-05-24T19:31:01.128" v="6958"/>
        <pc:sldMkLst>
          <pc:docMk/>
          <pc:sldMk cId="4010798273" sldId="361"/>
        </pc:sldMkLst>
        <pc:spChg chg="mod ord">
          <ac:chgData name="Nicky Wakim" userId="63a62853-8dd4-431b-8872-ecc2181a70d8" providerId="ADAL" clId="{43BC589E-84C2-9D4F-9DE3-F83F4046ECFD}" dt="2023-05-24T17:43:15.667" v="5224"/>
          <ac:spMkLst>
            <pc:docMk/>
            <pc:sldMk cId="4010798273" sldId="361"/>
            <ac:spMk id="2" creationId="{00000000-0000-0000-0000-000000000000}"/>
          </ac:spMkLst>
        </pc:spChg>
        <pc:spChg chg="mod ord">
          <ac:chgData name="Nicky Wakim" userId="63a62853-8dd4-431b-8872-ecc2181a70d8" providerId="ADAL" clId="{43BC589E-84C2-9D4F-9DE3-F83F4046ECFD}" dt="2023-05-23T18:23:23.829" v="136" actId="700"/>
          <ac:spMkLst>
            <pc:docMk/>
            <pc:sldMk cId="4010798273" sldId="361"/>
            <ac:spMk id="4" creationId="{00000000-0000-0000-0000-000000000000}"/>
          </ac:spMkLst>
        </pc:spChg>
        <pc:spChg chg="mod ord">
          <ac:chgData name="Nicky Wakim" userId="63a62853-8dd4-431b-8872-ecc2181a70d8" providerId="ADAL" clId="{43BC589E-84C2-9D4F-9DE3-F83F4046ECFD}" dt="2023-05-24T17:44:13.647" v="5239" actId="20577"/>
          <ac:spMkLst>
            <pc:docMk/>
            <pc:sldMk cId="4010798273" sldId="361"/>
            <ac:spMk id="8" creationId="{09100240-C397-7847-B65B-E6B98BA4695F}"/>
          </ac:spMkLst>
        </pc:spChg>
        <pc:spChg chg="add mod">
          <ac:chgData name="Nicky Wakim" userId="63a62853-8dd4-431b-8872-ecc2181a70d8" providerId="ADAL" clId="{43BC589E-84C2-9D4F-9DE3-F83F4046ECFD}" dt="2023-05-24T19:31:01.128" v="6958"/>
          <ac:spMkLst>
            <pc:docMk/>
            <pc:sldMk cId="4010798273" sldId="361"/>
            <ac:spMk id="11" creationId="{90D33FD0-DFD7-266B-76C1-D196AD06252F}"/>
          </ac:spMkLst>
        </pc:spChg>
        <pc:spChg chg="add mod">
          <ac:chgData name="Nicky Wakim" userId="63a62853-8dd4-431b-8872-ecc2181a70d8" providerId="ADAL" clId="{43BC589E-84C2-9D4F-9DE3-F83F4046ECFD}" dt="2023-05-24T19:31:01.128" v="6958"/>
          <ac:spMkLst>
            <pc:docMk/>
            <pc:sldMk cId="4010798273" sldId="361"/>
            <ac:spMk id="12" creationId="{84C58CFC-BD25-714D-F382-429FF779DDD4}"/>
          </ac:spMkLst>
        </pc:spChg>
        <pc:picChg chg="add mod">
          <ac:chgData name="Nicky Wakim" userId="63a62853-8dd4-431b-8872-ecc2181a70d8" providerId="ADAL" clId="{43BC589E-84C2-9D4F-9DE3-F83F4046ECFD}" dt="2023-05-24T17:43:57.394" v="5234" actId="14100"/>
          <ac:picMkLst>
            <pc:docMk/>
            <pc:sldMk cId="4010798273" sldId="361"/>
            <ac:picMk id="5" creationId="{297AF125-EBD7-4408-8E09-21C15464606F}"/>
          </ac:picMkLst>
        </pc:picChg>
        <pc:picChg chg="add mod">
          <ac:chgData name="Nicky Wakim" userId="63a62853-8dd4-431b-8872-ecc2181a70d8" providerId="ADAL" clId="{43BC589E-84C2-9D4F-9DE3-F83F4046ECFD}" dt="2023-05-24T17:44:05.886" v="5237" actId="167"/>
          <ac:picMkLst>
            <pc:docMk/>
            <pc:sldMk cId="4010798273" sldId="361"/>
            <ac:picMk id="7" creationId="{3C5E22C7-3867-2EC9-5D48-CE7ED6A49FFB}"/>
          </ac:picMkLst>
        </pc:picChg>
        <pc:picChg chg="add mod">
          <ac:chgData name="Nicky Wakim" userId="63a62853-8dd4-431b-8872-ecc2181a70d8" providerId="ADAL" clId="{43BC589E-84C2-9D4F-9DE3-F83F4046ECFD}" dt="2023-05-24T17:44:10.954" v="5238" actId="1076"/>
          <ac:picMkLst>
            <pc:docMk/>
            <pc:sldMk cId="4010798273" sldId="361"/>
            <ac:picMk id="9" creationId="{73246B4E-71EB-B508-E8CC-DB7C6B3002E7}"/>
          </ac:picMkLst>
        </pc:picChg>
        <pc:picChg chg="del">
          <ac:chgData name="Nicky Wakim" userId="63a62853-8dd4-431b-8872-ecc2181a70d8" providerId="ADAL" clId="{43BC589E-84C2-9D4F-9DE3-F83F4046ECFD}" dt="2023-05-24T17:43:32.294" v="5228" actId="478"/>
          <ac:picMkLst>
            <pc:docMk/>
            <pc:sldMk cId="4010798273" sldId="361"/>
            <ac:picMk id="10" creationId="{7C2BB7B9-CFA9-574D-9928-BC4C10287AB4}"/>
          </ac:picMkLst>
        </pc:picChg>
      </pc:sldChg>
      <pc:sldChg chg="addSp modSp add del mod modClrScheme chgLayout">
        <pc:chgData name="Nicky Wakim" userId="63a62853-8dd4-431b-8872-ecc2181a70d8" providerId="ADAL" clId="{43BC589E-84C2-9D4F-9DE3-F83F4046ECFD}" dt="2023-05-24T17:35:28.810" v="5219" actId="2696"/>
        <pc:sldMkLst>
          <pc:docMk/>
          <pc:sldMk cId="1987584703" sldId="362"/>
        </pc:sldMkLst>
        <pc:spChg chg="mod ord">
          <ac:chgData name="Nicky Wakim" userId="63a62853-8dd4-431b-8872-ecc2181a70d8" providerId="ADAL" clId="{43BC589E-84C2-9D4F-9DE3-F83F4046ECFD}" dt="2023-05-23T18:23:23.829" v="136" actId="700"/>
          <ac:spMkLst>
            <pc:docMk/>
            <pc:sldMk cId="1987584703" sldId="362"/>
            <ac:spMk id="2" creationId="{00000000-0000-0000-0000-000000000000}"/>
          </ac:spMkLst>
        </pc:spChg>
        <pc:spChg chg="add mod ord">
          <ac:chgData name="Nicky Wakim" userId="63a62853-8dd4-431b-8872-ecc2181a70d8" providerId="ADAL" clId="{43BC589E-84C2-9D4F-9DE3-F83F4046ECFD}" dt="2023-05-23T18:23:23.829" v="136" actId="700"/>
          <ac:spMkLst>
            <pc:docMk/>
            <pc:sldMk cId="1987584703" sldId="362"/>
            <ac:spMk id="3" creationId="{2A28AD96-1194-EF54-736F-874D69BB2C32}"/>
          </ac:spMkLst>
        </pc:spChg>
        <pc:spChg chg="mod ord">
          <ac:chgData name="Nicky Wakim" userId="63a62853-8dd4-431b-8872-ecc2181a70d8" providerId="ADAL" clId="{43BC589E-84C2-9D4F-9DE3-F83F4046ECFD}" dt="2023-05-23T18:23:23.829" v="136" actId="700"/>
          <ac:spMkLst>
            <pc:docMk/>
            <pc:sldMk cId="1987584703" sldId="362"/>
            <ac:spMk id="4" creationId="{00000000-0000-0000-0000-000000000000}"/>
          </ac:spMkLst>
        </pc:spChg>
      </pc:sldChg>
      <pc:sldChg chg="del">
        <pc:chgData name="Nicky Wakim" userId="63a62853-8dd4-431b-8872-ecc2181a70d8" providerId="ADAL" clId="{43BC589E-84C2-9D4F-9DE3-F83F4046ECFD}" dt="2023-05-23T18:09:05.041" v="52" actId="2696"/>
        <pc:sldMkLst>
          <pc:docMk/>
          <pc:sldMk cId="3720503005" sldId="362"/>
        </pc:sldMkLst>
      </pc:sldChg>
      <pc:sldChg chg="modSp add del mod modClrScheme chgLayout">
        <pc:chgData name="Nicky Wakim" userId="63a62853-8dd4-431b-8872-ecc2181a70d8" providerId="ADAL" clId="{43BC589E-84C2-9D4F-9DE3-F83F4046ECFD}" dt="2023-05-24T17:36:12.640" v="5223" actId="2696"/>
        <pc:sldMkLst>
          <pc:docMk/>
          <pc:sldMk cId="198584761" sldId="363"/>
        </pc:sldMkLst>
        <pc:spChg chg="mod ord">
          <ac:chgData name="Nicky Wakim" userId="63a62853-8dd4-431b-8872-ecc2181a70d8" providerId="ADAL" clId="{43BC589E-84C2-9D4F-9DE3-F83F4046ECFD}" dt="2023-05-23T21:48:36.853" v="804" actId="27636"/>
          <ac:spMkLst>
            <pc:docMk/>
            <pc:sldMk cId="198584761" sldId="363"/>
            <ac:spMk id="2" creationId="{00000000-0000-0000-0000-000000000000}"/>
          </ac:spMkLst>
        </pc:spChg>
        <pc:spChg chg="mod ord">
          <ac:chgData name="Nicky Wakim" userId="63a62853-8dd4-431b-8872-ecc2181a70d8" providerId="ADAL" clId="{43BC589E-84C2-9D4F-9DE3-F83F4046ECFD}" dt="2023-05-23T18:23:24.006" v="145" actId="27636"/>
          <ac:spMkLst>
            <pc:docMk/>
            <pc:sldMk cId="198584761" sldId="363"/>
            <ac:spMk id="3" creationId="{00000000-0000-0000-0000-000000000000}"/>
          </ac:spMkLst>
        </pc:spChg>
        <pc:spChg chg="mod ord">
          <ac:chgData name="Nicky Wakim" userId="63a62853-8dd4-431b-8872-ecc2181a70d8" providerId="ADAL" clId="{43BC589E-84C2-9D4F-9DE3-F83F4046ECFD}" dt="2023-05-23T18:23:23.829" v="136" actId="700"/>
          <ac:spMkLst>
            <pc:docMk/>
            <pc:sldMk cId="198584761" sldId="363"/>
            <ac:spMk id="4" creationId="{00000000-0000-0000-0000-000000000000}"/>
          </ac:spMkLst>
        </pc:spChg>
      </pc:sldChg>
      <pc:sldChg chg="del">
        <pc:chgData name="Nicky Wakim" userId="63a62853-8dd4-431b-8872-ecc2181a70d8" providerId="ADAL" clId="{43BC589E-84C2-9D4F-9DE3-F83F4046ECFD}" dt="2023-05-23T18:09:05.105" v="73" actId="2696"/>
        <pc:sldMkLst>
          <pc:docMk/>
          <pc:sldMk cId="2160291055" sldId="363"/>
        </pc:sldMkLst>
      </pc:sldChg>
      <pc:sldChg chg="del">
        <pc:chgData name="Nicky Wakim" userId="63a62853-8dd4-431b-8872-ecc2181a70d8" providerId="ADAL" clId="{43BC589E-84C2-9D4F-9DE3-F83F4046ECFD}" dt="2023-05-23T18:09:05.039" v="50" actId="2696"/>
        <pc:sldMkLst>
          <pc:docMk/>
          <pc:sldMk cId="3244034976" sldId="364"/>
        </pc:sldMkLst>
      </pc:sldChg>
      <pc:sldChg chg="del">
        <pc:chgData name="Nicky Wakim" userId="63a62853-8dd4-431b-8872-ecc2181a70d8" providerId="ADAL" clId="{43BC589E-84C2-9D4F-9DE3-F83F4046ECFD}" dt="2023-05-23T18:09:05.099" v="72" actId="2696"/>
        <pc:sldMkLst>
          <pc:docMk/>
          <pc:sldMk cId="402304396" sldId="365"/>
        </pc:sldMkLst>
      </pc:sldChg>
      <pc:sldChg chg="modSp add del mod modClrScheme chgLayout">
        <pc:chgData name="Nicky Wakim" userId="63a62853-8dd4-431b-8872-ecc2181a70d8" providerId="ADAL" clId="{43BC589E-84C2-9D4F-9DE3-F83F4046ECFD}" dt="2023-05-24T17:01:36.405" v="4172" actId="2696"/>
        <pc:sldMkLst>
          <pc:docMk/>
          <pc:sldMk cId="4021102640" sldId="365"/>
        </pc:sldMkLst>
        <pc:spChg chg="mod ord">
          <ac:chgData name="Nicky Wakim" userId="63a62853-8dd4-431b-8872-ecc2181a70d8" providerId="ADAL" clId="{43BC589E-84C2-9D4F-9DE3-F83F4046ECFD}" dt="2023-05-23T18:23:23.829" v="136" actId="700"/>
          <ac:spMkLst>
            <pc:docMk/>
            <pc:sldMk cId="4021102640" sldId="365"/>
            <ac:spMk id="2" creationId="{05A40DE8-B655-EA4C-8F9B-03E29598FCD4}"/>
          </ac:spMkLst>
        </pc:spChg>
        <pc:spChg chg="mod ord">
          <ac:chgData name="Nicky Wakim" userId="63a62853-8dd4-431b-8872-ecc2181a70d8" providerId="ADAL" clId="{43BC589E-84C2-9D4F-9DE3-F83F4046ECFD}" dt="2023-05-23T18:23:23.926" v="140" actId="27636"/>
          <ac:spMkLst>
            <pc:docMk/>
            <pc:sldMk cId="4021102640" sldId="365"/>
            <ac:spMk id="3" creationId="{8A94F34A-0F6A-924A-AF0C-BEFDD18E533A}"/>
          </ac:spMkLst>
        </pc:spChg>
        <pc:spChg chg="mod ord">
          <ac:chgData name="Nicky Wakim" userId="63a62853-8dd4-431b-8872-ecc2181a70d8" providerId="ADAL" clId="{43BC589E-84C2-9D4F-9DE3-F83F4046ECFD}" dt="2023-05-23T18:23:23.829" v="136" actId="700"/>
          <ac:spMkLst>
            <pc:docMk/>
            <pc:sldMk cId="4021102640" sldId="365"/>
            <ac:spMk id="4" creationId="{81E404C7-6DC5-1A47-A6BB-D57018427D74}"/>
          </ac:spMkLst>
        </pc:spChg>
        <pc:picChg chg="mod">
          <ac:chgData name="Nicky Wakim" userId="63a62853-8dd4-431b-8872-ecc2181a70d8" providerId="ADAL" clId="{43BC589E-84C2-9D4F-9DE3-F83F4046ECFD}" dt="2023-05-24T17:00:49.034" v="4170" actId="1076"/>
          <ac:picMkLst>
            <pc:docMk/>
            <pc:sldMk cId="4021102640" sldId="365"/>
            <ac:picMk id="5" creationId="{3147EE74-26F8-314E-8F9E-5890F3B0C7ED}"/>
          </ac:picMkLst>
        </pc:picChg>
      </pc:sldChg>
      <pc:sldChg chg="del">
        <pc:chgData name="Nicky Wakim" userId="63a62853-8dd4-431b-8872-ecc2181a70d8" providerId="ADAL" clId="{43BC589E-84C2-9D4F-9DE3-F83F4046ECFD}" dt="2023-05-23T18:09:05.050" v="66" actId="2696"/>
        <pc:sldMkLst>
          <pc:docMk/>
          <pc:sldMk cId="1848623804" sldId="366"/>
        </pc:sldMkLst>
      </pc:sldChg>
      <pc:sldChg chg="addSp modSp add mod ord modClrScheme chgLayout">
        <pc:chgData name="Nicky Wakim" userId="63a62853-8dd4-431b-8872-ecc2181a70d8" providerId="ADAL" clId="{43BC589E-84C2-9D4F-9DE3-F83F4046ECFD}" dt="2023-05-24T19:31:01.128" v="6958"/>
        <pc:sldMkLst>
          <pc:docMk/>
          <pc:sldMk cId="80686339" sldId="367"/>
        </pc:sldMkLst>
        <pc:spChg chg="mod ord">
          <ac:chgData name="Nicky Wakim" userId="63a62853-8dd4-431b-8872-ecc2181a70d8" providerId="ADAL" clId="{43BC589E-84C2-9D4F-9DE3-F83F4046ECFD}" dt="2023-05-23T21:20:21.311" v="744" actId="20577"/>
          <ac:spMkLst>
            <pc:docMk/>
            <pc:sldMk cId="80686339" sldId="367"/>
            <ac:spMk id="2" creationId="{00000000-0000-0000-0000-000000000000}"/>
          </ac:spMkLst>
        </pc:spChg>
        <pc:spChg chg="mod ord">
          <ac:chgData name="Nicky Wakim" userId="63a62853-8dd4-431b-8872-ecc2181a70d8" providerId="ADAL" clId="{43BC589E-84C2-9D4F-9DE3-F83F4046ECFD}" dt="2023-05-23T21:51:16.970" v="846" actId="20577"/>
          <ac:spMkLst>
            <pc:docMk/>
            <pc:sldMk cId="80686339" sldId="367"/>
            <ac:spMk id="3" creationId="{00000000-0000-0000-0000-000000000000}"/>
          </ac:spMkLst>
        </pc:spChg>
        <pc:spChg chg="mod ord">
          <ac:chgData name="Nicky Wakim" userId="63a62853-8dd4-431b-8872-ecc2181a70d8" providerId="ADAL" clId="{43BC589E-84C2-9D4F-9DE3-F83F4046ECFD}" dt="2023-05-23T18:23:23.829" v="136" actId="700"/>
          <ac:spMkLst>
            <pc:docMk/>
            <pc:sldMk cId="80686339" sldId="367"/>
            <ac:spMk id="4" creationId="{00000000-0000-0000-0000-000000000000}"/>
          </ac:spMkLst>
        </pc:spChg>
        <pc:spChg chg="add mod">
          <ac:chgData name="Nicky Wakim" userId="63a62853-8dd4-431b-8872-ecc2181a70d8" providerId="ADAL" clId="{43BC589E-84C2-9D4F-9DE3-F83F4046ECFD}" dt="2023-05-24T19:31:01.128" v="6958"/>
          <ac:spMkLst>
            <pc:docMk/>
            <pc:sldMk cId="80686339" sldId="367"/>
            <ac:spMk id="5" creationId="{AB83B47F-D161-2279-AF2B-4664ED4A8A1D}"/>
          </ac:spMkLst>
        </pc:spChg>
        <pc:spChg chg="add mod">
          <ac:chgData name="Nicky Wakim" userId="63a62853-8dd4-431b-8872-ecc2181a70d8" providerId="ADAL" clId="{43BC589E-84C2-9D4F-9DE3-F83F4046ECFD}" dt="2023-05-24T19:31:01.128" v="6958"/>
          <ac:spMkLst>
            <pc:docMk/>
            <pc:sldMk cId="80686339" sldId="367"/>
            <ac:spMk id="6" creationId="{5AA8C1ED-EA43-FD29-BB2C-E16A1F69C218}"/>
          </ac:spMkLst>
        </pc:spChg>
      </pc:sldChg>
      <pc:sldChg chg="del">
        <pc:chgData name="Nicky Wakim" userId="63a62853-8dd4-431b-8872-ecc2181a70d8" providerId="ADAL" clId="{43BC589E-84C2-9D4F-9DE3-F83F4046ECFD}" dt="2023-05-23T18:09:05.040" v="51" actId="2696"/>
        <pc:sldMkLst>
          <pc:docMk/>
          <pc:sldMk cId="989892851" sldId="367"/>
        </pc:sldMkLst>
      </pc:sldChg>
      <pc:sldChg chg="addSp modSp add del mod modClrScheme chgLayout">
        <pc:chgData name="Nicky Wakim" userId="63a62853-8dd4-431b-8872-ecc2181a70d8" providerId="ADAL" clId="{43BC589E-84C2-9D4F-9DE3-F83F4046ECFD}" dt="2023-05-24T19:31:01.128" v="6958"/>
        <pc:sldMkLst>
          <pc:docMk/>
          <pc:sldMk cId="1007179306" sldId="368"/>
        </pc:sldMkLst>
        <pc:spChg chg="mod ord">
          <ac:chgData name="Nicky Wakim" userId="63a62853-8dd4-431b-8872-ecc2181a70d8" providerId="ADAL" clId="{43BC589E-84C2-9D4F-9DE3-F83F4046ECFD}" dt="2023-05-23T18:23:24.088" v="148" actId="27636"/>
          <ac:spMkLst>
            <pc:docMk/>
            <pc:sldMk cId="1007179306" sldId="368"/>
            <ac:spMk id="2" creationId="{00000000-0000-0000-0000-000000000000}"/>
          </ac:spMkLst>
        </pc:spChg>
        <pc:spChg chg="add mod ord">
          <ac:chgData name="Nicky Wakim" userId="63a62853-8dd4-431b-8872-ecc2181a70d8" providerId="ADAL" clId="{43BC589E-84C2-9D4F-9DE3-F83F4046ECFD}" dt="2023-05-24T15:51:52.916" v="2549" actId="20577"/>
          <ac:spMkLst>
            <pc:docMk/>
            <pc:sldMk cId="1007179306" sldId="368"/>
            <ac:spMk id="3" creationId="{94FD5777-864B-1EBE-834F-A412E8FC0E2A}"/>
          </ac:spMkLst>
        </pc:spChg>
        <pc:spChg chg="mod ord">
          <ac:chgData name="Nicky Wakim" userId="63a62853-8dd4-431b-8872-ecc2181a70d8" providerId="ADAL" clId="{43BC589E-84C2-9D4F-9DE3-F83F4046ECFD}" dt="2023-05-23T18:23:23.829" v="136" actId="700"/>
          <ac:spMkLst>
            <pc:docMk/>
            <pc:sldMk cId="1007179306" sldId="368"/>
            <ac:spMk id="4" creationId="{00000000-0000-0000-0000-000000000000}"/>
          </ac:spMkLst>
        </pc:spChg>
        <pc:spChg chg="add mod">
          <ac:chgData name="Nicky Wakim" userId="63a62853-8dd4-431b-8872-ecc2181a70d8" providerId="ADAL" clId="{43BC589E-84C2-9D4F-9DE3-F83F4046ECFD}" dt="2023-05-24T19:31:01.128" v="6958"/>
          <ac:spMkLst>
            <pc:docMk/>
            <pc:sldMk cId="1007179306" sldId="368"/>
            <ac:spMk id="5" creationId="{243BCCBC-B315-DED5-4D27-E19B2290603B}"/>
          </ac:spMkLst>
        </pc:spChg>
        <pc:spChg chg="add mod">
          <ac:chgData name="Nicky Wakim" userId="63a62853-8dd4-431b-8872-ecc2181a70d8" providerId="ADAL" clId="{43BC589E-84C2-9D4F-9DE3-F83F4046ECFD}" dt="2023-05-24T19:31:01.128" v="6958"/>
          <ac:spMkLst>
            <pc:docMk/>
            <pc:sldMk cId="1007179306" sldId="368"/>
            <ac:spMk id="6" creationId="{AD843D82-4EC7-138A-B4CB-53322B2266E8}"/>
          </ac:spMkLst>
        </pc:spChg>
      </pc:sldChg>
      <pc:sldChg chg="addSp modSp add mod modClrScheme chgLayout">
        <pc:chgData name="Nicky Wakim" userId="63a62853-8dd4-431b-8872-ecc2181a70d8" providerId="ADAL" clId="{43BC589E-84C2-9D4F-9DE3-F83F4046ECFD}" dt="2023-05-24T19:31:01.128" v="6958"/>
        <pc:sldMkLst>
          <pc:docMk/>
          <pc:sldMk cId="1515613068" sldId="369"/>
        </pc:sldMkLst>
        <pc:spChg chg="mod ord">
          <ac:chgData name="Nicky Wakim" userId="63a62853-8dd4-431b-8872-ecc2181a70d8" providerId="ADAL" clId="{43BC589E-84C2-9D4F-9DE3-F83F4046ECFD}" dt="2023-05-24T04:39:25.278" v="1526" actId="20577"/>
          <ac:spMkLst>
            <pc:docMk/>
            <pc:sldMk cId="1515613068" sldId="369"/>
            <ac:spMk id="2" creationId="{00000000-0000-0000-0000-000000000000}"/>
          </ac:spMkLst>
        </pc:spChg>
        <pc:spChg chg="mod ord">
          <ac:chgData name="Nicky Wakim" userId="63a62853-8dd4-431b-8872-ecc2181a70d8" providerId="ADAL" clId="{43BC589E-84C2-9D4F-9DE3-F83F4046ECFD}" dt="2023-05-24T04:52:51.846" v="1697" actId="255"/>
          <ac:spMkLst>
            <pc:docMk/>
            <pc:sldMk cId="1515613068" sldId="369"/>
            <ac:spMk id="3" creationId="{00000000-0000-0000-0000-000000000000}"/>
          </ac:spMkLst>
        </pc:spChg>
        <pc:spChg chg="mod ord">
          <ac:chgData name="Nicky Wakim" userId="63a62853-8dd4-431b-8872-ecc2181a70d8" providerId="ADAL" clId="{43BC589E-84C2-9D4F-9DE3-F83F4046ECFD}" dt="2023-05-23T18:23:23.829" v="136" actId="700"/>
          <ac:spMkLst>
            <pc:docMk/>
            <pc:sldMk cId="1515613068" sldId="369"/>
            <ac:spMk id="4" creationId="{00000000-0000-0000-0000-000000000000}"/>
          </ac:spMkLst>
        </pc:spChg>
        <pc:spChg chg="mod">
          <ac:chgData name="Nicky Wakim" userId="63a62853-8dd4-431b-8872-ecc2181a70d8" providerId="ADAL" clId="{43BC589E-84C2-9D4F-9DE3-F83F4046ECFD}" dt="2023-05-24T02:57:29.581" v="852"/>
          <ac:spMkLst>
            <pc:docMk/>
            <pc:sldMk cId="1515613068" sldId="369"/>
            <ac:spMk id="7" creationId="{0CE4643C-4F44-FF15-A53C-ABE78F932068}"/>
          </ac:spMkLst>
        </pc:spChg>
        <pc:spChg chg="add mod">
          <ac:chgData name="Nicky Wakim" userId="63a62853-8dd4-431b-8872-ecc2181a70d8" providerId="ADAL" clId="{43BC589E-84C2-9D4F-9DE3-F83F4046ECFD}" dt="2023-05-24T19:31:01.128" v="6958"/>
          <ac:spMkLst>
            <pc:docMk/>
            <pc:sldMk cId="1515613068" sldId="369"/>
            <ac:spMk id="8" creationId="{16E9DBE5-1860-DA7F-D550-278204293062}"/>
          </ac:spMkLst>
        </pc:spChg>
        <pc:spChg chg="add mod">
          <ac:chgData name="Nicky Wakim" userId="63a62853-8dd4-431b-8872-ecc2181a70d8" providerId="ADAL" clId="{43BC589E-84C2-9D4F-9DE3-F83F4046ECFD}" dt="2023-05-24T19:31:01.128" v="6958"/>
          <ac:spMkLst>
            <pc:docMk/>
            <pc:sldMk cId="1515613068" sldId="369"/>
            <ac:spMk id="9" creationId="{B302ADF2-95E6-F821-D919-8ADE86B4CA89}"/>
          </ac:spMkLst>
        </pc:spChg>
        <pc:grpChg chg="add mod">
          <ac:chgData name="Nicky Wakim" userId="63a62853-8dd4-431b-8872-ecc2181a70d8" providerId="ADAL" clId="{43BC589E-84C2-9D4F-9DE3-F83F4046ECFD}" dt="2023-05-24T02:57:29.581" v="852"/>
          <ac:grpSpMkLst>
            <pc:docMk/>
            <pc:sldMk cId="1515613068" sldId="369"/>
            <ac:grpSpMk id="5" creationId="{B53850B0-4549-6FFD-0C32-0FB1CF5430B1}"/>
          </ac:grpSpMkLst>
        </pc:grpChg>
        <pc:picChg chg="mod">
          <ac:chgData name="Nicky Wakim" userId="63a62853-8dd4-431b-8872-ecc2181a70d8" providerId="ADAL" clId="{43BC589E-84C2-9D4F-9DE3-F83F4046ECFD}" dt="2023-05-24T02:57:29.581" v="852"/>
          <ac:picMkLst>
            <pc:docMk/>
            <pc:sldMk cId="1515613068" sldId="369"/>
            <ac:picMk id="6" creationId="{3699E848-6567-B983-3949-C194287EB856}"/>
          </ac:picMkLst>
        </pc:picChg>
      </pc:sldChg>
      <pc:sldChg chg="del">
        <pc:chgData name="Nicky Wakim" userId="63a62853-8dd4-431b-8872-ecc2181a70d8" providerId="ADAL" clId="{43BC589E-84C2-9D4F-9DE3-F83F4046ECFD}" dt="2023-05-23T18:08:40.543" v="19" actId="2696"/>
        <pc:sldMkLst>
          <pc:docMk/>
          <pc:sldMk cId="3517415141" sldId="369"/>
        </pc:sldMkLst>
      </pc:sldChg>
      <pc:sldChg chg="modSp mod">
        <pc:chgData name="Nicky Wakim" userId="63a62853-8dd4-431b-8872-ecc2181a70d8" providerId="ADAL" clId="{43BC589E-84C2-9D4F-9DE3-F83F4046ECFD}" dt="2023-05-24T19:28:49.046" v="6930" actId="20577"/>
        <pc:sldMkLst>
          <pc:docMk/>
          <pc:sldMk cId="3105426196" sldId="370"/>
        </pc:sldMkLst>
        <pc:spChg chg="mod">
          <ac:chgData name="Nicky Wakim" userId="63a62853-8dd4-431b-8872-ecc2181a70d8" providerId="ADAL" clId="{43BC589E-84C2-9D4F-9DE3-F83F4046ECFD}" dt="2023-05-23T18:08:58.385" v="39" actId="20577"/>
          <ac:spMkLst>
            <pc:docMk/>
            <pc:sldMk cId="3105426196" sldId="370"/>
            <ac:spMk id="2" creationId="{B5A68B16-E351-09A2-F001-A783FE4161F5}"/>
          </ac:spMkLst>
        </pc:spChg>
        <pc:spChg chg="mod">
          <ac:chgData name="Nicky Wakim" userId="63a62853-8dd4-431b-8872-ecc2181a70d8" providerId="ADAL" clId="{43BC589E-84C2-9D4F-9DE3-F83F4046ECFD}" dt="2023-05-24T19:28:49.046" v="6930" actId="20577"/>
          <ac:spMkLst>
            <pc:docMk/>
            <pc:sldMk cId="3105426196" sldId="370"/>
            <ac:spMk id="3" creationId="{3A7FDF08-C4A0-5B30-C9EE-695CF1A6FE6B}"/>
          </ac:spMkLst>
        </pc:spChg>
      </pc:sldChg>
      <pc:sldChg chg="modSp add del mod modClrScheme chgLayout">
        <pc:chgData name="Nicky Wakim" userId="63a62853-8dd4-431b-8872-ecc2181a70d8" providerId="ADAL" clId="{43BC589E-84C2-9D4F-9DE3-F83F4046ECFD}" dt="2023-05-24T02:43:01.996" v="848" actId="2696"/>
        <pc:sldMkLst>
          <pc:docMk/>
          <pc:sldMk cId="1645805272" sldId="371"/>
        </pc:sldMkLst>
        <pc:spChg chg="mod ord">
          <ac:chgData name="Nicky Wakim" userId="63a62853-8dd4-431b-8872-ecc2181a70d8" providerId="ADAL" clId="{43BC589E-84C2-9D4F-9DE3-F83F4046ECFD}" dt="2023-05-23T18:23:23.829" v="136" actId="700"/>
          <ac:spMkLst>
            <pc:docMk/>
            <pc:sldMk cId="1645805272" sldId="371"/>
            <ac:spMk id="2" creationId="{00000000-0000-0000-0000-000000000000}"/>
          </ac:spMkLst>
        </pc:spChg>
        <pc:spChg chg="mod ord">
          <ac:chgData name="Nicky Wakim" userId="63a62853-8dd4-431b-8872-ecc2181a70d8" providerId="ADAL" clId="{43BC589E-84C2-9D4F-9DE3-F83F4046ECFD}" dt="2023-05-23T18:23:23.829" v="136" actId="700"/>
          <ac:spMkLst>
            <pc:docMk/>
            <pc:sldMk cId="1645805272" sldId="371"/>
            <ac:spMk id="3" creationId="{00000000-0000-0000-0000-000000000000}"/>
          </ac:spMkLst>
        </pc:spChg>
        <pc:spChg chg="mod ord">
          <ac:chgData name="Nicky Wakim" userId="63a62853-8dd4-431b-8872-ecc2181a70d8" providerId="ADAL" clId="{43BC589E-84C2-9D4F-9DE3-F83F4046ECFD}" dt="2023-05-23T18:23:23.829" v="136" actId="700"/>
          <ac:spMkLst>
            <pc:docMk/>
            <pc:sldMk cId="1645805272" sldId="371"/>
            <ac:spMk id="4" creationId="{00000000-0000-0000-0000-000000000000}"/>
          </ac:spMkLst>
        </pc:spChg>
      </pc:sldChg>
      <pc:sldChg chg="addSp modSp add del mod modClrScheme chgLayout">
        <pc:chgData name="Nicky Wakim" userId="63a62853-8dd4-431b-8872-ecc2181a70d8" providerId="ADAL" clId="{43BC589E-84C2-9D4F-9DE3-F83F4046ECFD}" dt="2023-05-24T17:44:32.080" v="5241" actId="2696"/>
        <pc:sldMkLst>
          <pc:docMk/>
          <pc:sldMk cId="3748985764" sldId="373"/>
        </pc:sldMkLst>
        <pc:spChg chg="mod ord">
          <ac:chgData name="Nicky Wakim" userId="63a62853-8dd4-431b-8872-ecc2181a70d8" providerId="ADAL" clId="{43BC589E-84C2-9D4F-9DE3-F83F4046ECFD}" dt="2023-05-23T18:23:23.829" v="136" actId="700"/>
          <ac:spMkLst>
            <pc:docMk/>
            <pc:sldMk cId="3748985764" sldId="373"/>
            <ac:spMk id="2" creationId="{00000000-0000-0000-0000-000000000000}"/>
          </ac:spMkLst>
        </pc:spChg>
        <pc:spChg chg="add mod ord">
          <ac:chgData name="Nicky Wakim" userId="63a62853-8dd4-431b-8872-ecc2181a70d8" providerId="ADAL" clId="{43BC589E-84C2-9D4F-9DE3-F83F4046ECFD}" dt="2023-05-23T18:23:23.829" v="136" actId="700"/>
          <ac:spMkLst>
            <pc:docMk/>
            <pc:sldMk cId="3748985764" sldId="373"/>
            <ac:spMk id="3" creationId="{DD7CD718-2867-D215-9BF0-EFD748F88805}"/>
          </ac:spMkLst>
        </pc:spChg>
        <pc:spChg chg="mod ord">
          <ac:chgData name="Nicky Wakim" userId="63a62853-8dd4-431b-8872-ecc2181a70d8" providerId="ADAL" clId="{43BC589E-84C2-9D4F-9DE3-F83F4046ECFD}" dt="2023-05-23T18:23:23.829" v="136" actId="700"/>
          <ac:spMkLst>
            <pc:docMk/>
            <pc:sldMk cId="3748985764" sldId="373"/>
            <ac:spMk id="4" creationId="{00000000-0000-0000-0000-000000000000}"/>
          </ac:spMkLst>
        </pc:spChg>
      </pc:sldChg>
      <pc:sldChg chg="addSp delSp modSp add del mod modClrScheme chgLayout">
        <pc:chgData name="Nicky Wakim" userId="63a62853-8dd4-431b-8872-ecc2181a70d8" providerId="ADAL" clId="{43BC589E-84C2-9D4F-9DE3-F83F4046ECFD}" dt="2023-05-24T17:44:32.066" v="5240" actId="2696"/>
        <pc:sldMkLst>
          <pc:docMk/>
          <pc:sldMk cId="152040542" sldId="374"/>
        </pc:sldMkLst>
        <pc:spChg chg="mod ord">
          <ac:chgData name="Nicky Wakim" userId="63a62853-8dd4-431b-8872-ecc2181a70d8" providerId="ADAL" clId="{43BC589E-84C2-9D4F-9DE3-F83F4046ECFD}" dt="2023-05-24T17:34:55.558" v="5218" actId="20577"/>
          <ac:spMkLst>
            <pc:docMk/>
            <pc:sldMk cId="152040542" sldId="374"/>
            <ac:spMk id="2" creationId="{00000000-0000-0000-0000-000000000000}"/>
          </ac:spMkLst>
        </pc:spChg>
        <pc:spChg chg="mod ord">
          <ac:chgData name="Nicky Wakim" userId="63a62853-8dd4-431b-8872-ecc2181a70d8" providerId="ADAL" clId="{43BC589E-84C2-9D4F-9DE3-F83F4046ECFD}" dt="2023-05-23T18:23:23.829" v="136" actId="700"/>
          <ac:spMkLst>
            <pc:docMk/>
            <pc:sldMk cId="152040542" sldId="374"/>
            <ac:spMk id="4" creationId="{00000000-0000-0000-0000-000000000000}"/>
          </ac:spMkLst>
        </pc:spChg>
        <pc:spChg chg="mod ord">
          <ac:chgData name="Nicky Wakim" userId="63a62853-8dd4-431b-8872-ecc2181a70d8" providerId="ADAL" clId="{43BC589E-84C2-9D4F-9DE3-F83F4046ECFD}" dt="2023-05-24T17:34:03.990" v="5165" actId="20577"/>
          <ac:spMkLst>
            <pc:docMk/>
            <pc:sldMk cId="152040542" sldId="374"/>
            <ac:spMk id="8" creationId="{09100240-C397-7847-B65B-E6B98BA4695F}"/>
          </ac:spMkLst>
        </pc:spChg>
        <pc:picChg chg="del">
          <ac:chgData name="Nicky Wakim" userId="63a62853-8dd4-431b-8872-ecc2181a70d8" providerId="ADAL" clId="{43BC589E-84C2-9D4F-9DE3-F83F4046ECFD}" dt="2023-05-24T17:33:52.669" v="5161" actId="478"/>
          <ac:picMkLst>
            <pc:docMk/>
            <pc:sldMk cId="152040542" sldId="374"/>
            <ac:picMk id="3" creationId="{00000000-0000-0000-0000-000000000000}"/>
          </ac:picMkLst>
        </pc:picChg>
        <pc:picChg chg="add mod">
          <ac:chgData name="Nicky Wakim" userId="63a62853-8dd4-431b-8872-ecc2181a70d8" providerId="ADAL" clId="{43BC589E-84C2-9D4F-9DE3-F83F4046ECFD}" dt="2023-05-24T17:34:36.443" v="5168" actId="1076"/>
          <ac:picMkLst>
            <pc:docMk/>
            <pc:sldMk cId="152040542" sldId="374"/>
            <ac:picMk id="7" creationId="{CED2C1F0-46A7-E20A-B6DF-5FE1BC79BB67}"/>
          </ac:picMkLst>
        </pc:picChg>
      </pc:sldChg>
      <pc:sldChg chg="modSp add del mod modClrScheme modShow chgLayout">
        <pc:chgData name="Nicky Wakim" userId="63a62853-8dd4-431b-8872-ecc2181a70d8" providerId="ADAL" clId="{43BC589E-84C2-9D4F-9DE3-F83F4046ECFD}" dt="2023-05-24T17:11:14.898" v="4338" actId="2696"/>
        <pc:sldMkLst>
          <pc:docMk/>
          <pc:sldMk cId="3433067307" sldId="375"/>
        </pc:sldMkLst>
        <pc:spChg chg="mod ord">
          <ac:chgData name="Nicky Wakim" userId="63a62853-8dd4-431b-8872-ecc2181a70d8" providerId="ADAL" clId="{43BC589E-84C2-9D4F-9DE3-F83F4046ECFD}" dt="2023-05-23T21:48:51.255" v="810" actId="27636"/>
          <ac:spMkLst>
            <pc:docMk/>
            <pc:sldMk cId="3433067307" sldId="375"/>
            <ac:spMk id="2" creationId="{00000000-0000-0000-0000-000000000000}"/>
          </ac:spMkLst>
        </pc:spChg>
        <pc:spChg chg="mod ord">
          <ac:chgData name="Nicky Wakim" userId="63a62853-8dd4-431b-8872-ecc2181a70d8" providerId="ADAL" clId="{43BC589E-84C2-9D4F-9DE3-F83F4046ECFD}" dt="2023-05-23T18:23:23.829" v="136" actId="700"/>
          <ac:spMkLst>
            <pc:docMk/>
            <pc:sldMk cId="3433067307" sldId="375"/>
            <ac:spMk id="3" creationId="{00000000-0000-0000-0000-000000000000}"/>
          </ac:spMkLst>
        </pc:spChg>
        <pc:spChg chg="mod ord">
          <ac:chgData name="Nicky Wakim" userId="63a62853-8dd4-431b-8872-ecc2181a70d8" providerId="ADAL" clId="{43BC589E-84C2-9D4F-9DE3-F83F4046ECFD}" dt="2023-05-23T18:23:23.829" v="136" actId="700"/>
          <ac:spMkLst>
            <pc:docMk/>
            <pc:sldMk cId="3433067307" sldId="375"/>
            <ac:spMk id="4" creationId="{00000000-0000-0000-0000-000000000000}"/>
          </ac:spMkLst>
        </pc:spChg>
      </pc:sldChg>
      <pc:sldChg chg="addSp modSp add del mod modClrScheme chgLayout">
        <pc:chgData name="Nicky Wakim" userId="63a62853-8dd4-431b-8872-ecc2181a70d8" providerId="ADAL" clId="{43BC589E-84C2-9D4F-9DE3-F83F4046ECFD}" dt="2023-05-23T18:33:43.574" v="159" actId="2696"/>
        <pc:sldMkLst>
          <pc:docMk/>
          <pc:sldMk cId="631538082" sldId="376"/>
        </pc:sldMkLst>
        <pc:spChg chg="add mod ord">
          <ac:chgData name="Nicky Wakim" userId="63a62853-8dd4-431b-8872-ecc2181a70d8" providerId="ADAL" clId="{43BC589E-84C2-9D4F-9DE3-F83F4046ECFD}" dt="2023-05-23T18:23:23.829" v="136" actId="700"/>
          <ac:spMkLst>
            <pc:docMk/>
            <pc:sldMk cId="631538082" sldId="376"/>
            <ac:spMk id="3" creationId="{6652A074-B440-5FCE-9A18-CBF7FC450BD5}"/>
          </ac:spMkLst>
        </pc:spChg>
        <pc:spChg chg="mod ord">
          <ac:chgData name="Nicky Wakim" userId="63a62853-8dd4-431b-8872-ecc2181a70d8" providerId="ADAL" clId="{43BC589E-84C2-9D4F-9DE3-F83F4046ECFD}" dt="2023-05-23T18:23:23.829" v="136" actId="700"/>
          <ac:spMkLst>
            <pc:docMk/>
            <pc:sldMk cId="631538082" sldId="376"/>
            <ac:spMk id="4" creationId="{00000000-0000-0000-0000-000000000000}"/>
          </ac:spMkLst>
        </pc:spChg>
        <pc:spChg chg="mod ord">
          <ac:chgData name="Nicky Wakim" userId="63a62853-8dd4-431b-8872-ecc2181a70d8" providerId="ADAL" clId="{43BC589E-84C2-9D4F-9DE3-F83F4046ECFD}" dt="2023-05-23T18:23:23.829" v="136" actId="700"/>
          <ac:spMkLst>
            <pc:docMk/>
            <pc:sldMk cId="631538082" sldId="376"/>
            <ac:spMk id="7" creationId="{00000000-0000-0000-0000-000000000000}"/>
          </ac:spMkLst>
        </pc:spChg>
      </pc:sldChg>
      <pc:sldChg chg="addSp modSp add del mod modClrScheme chgLayout">
        <pc:chgData name="Nicky Wakim" userId="63a62853-8dd4-431b-8872-ecc2181a70d8" providerId="ADAL" clId="{43BC589E-84C2-9D4F-9DE3-F83F4046ECFD}" dt="2023-05-24T05:03:59.234" v="1812" actId="2696"/>
        <pc:sldMkLst>
          <pc:docMk/>
          <pc:sldMk cId="1140128941" sldId="377"/>
        </pc:sldMkLst>
        <pc:spChg chg="add mod ord">
          <ac:chgData name="Nicky Wakim" userId="63a62853-8dd4-431b-8872-ecc2181a70d8" providerId="ADAL" clId="{43BC589E-84C2-9D4F-9DE3-F83F4046ECFD}" dt="2023-05-23T21:01:57.937" v="167" actId="20577"/>
          <ac:spMkLst>
            <pc:docMk/>
            <pc:sldMk cId="1140128941" sldId="377"/>
            <ac:spMk id="3" creationId="{1E942741-36CC-0D55-9AD7-78FD1229766F}"/>
          </ac:spMkLst>
        </pc:spChg>
        <pc:spChg chg="mod ord">
          <ac:chgData name="Nicky Wakim" userId="63a62853-8dd4-431b-8872-ecc2181a70d8" providerId="ADAL" clId="{43BC589E-84C2-9D4F-9DE3-F83F4046ECFD}" dt="2023-05-23T18:23:23.829" v="136" actId="700"/>
          <ac:spMkLst>
            <pc:docMk/>
            <pc:sldMk cId="1140128941" sldId="377"/>
            <ac:spMk id="4" creationId="{00000000-0000-0000-0000-000000000000}"/>
          </ac:spMkLst>
        </pc:spChg>
        <pc:spChg chg="mod ord">
          <ac:chgData name="Nicky Wakim" userId="63a62853-8dd4-431b-8872-ecc2181a70d8" providerId="ADAL" clId="{43BC589E-84C2-9D4F-9DE3-F83F4046ECFD}" dt="2023-05-23T18:23:23.829" v="136" actId="700"/>
          <ac:spMkLst>
            <pc:docMk/>
            <pc:sldMk cId="1140128941" sldId="377"/>
            <ac:spMk id="7" creationId="{00000000-0000-0000-0000-000000000000}"/>
          </ac:spMkLst>
        </pc:spChg>
      </pc:sldChg>
      <pc:sldChg chg="addSp modSp add del mod modClrScheme chgLayout">
        <pc:chgData name="Nicky Wakim" userId="63a62853-8dd4-431b-8872-ecc2181a70d8" providerId="ADAL" clId="{43BC589E-84C2-9D4F-9DE3-F83F4046ECFD}" dt="2023-05-24T05:15:36.631" v="2195" actId="2696"/>
        <pc:sldMkLst>
          <pc:docMk/>
          <pc:sldMk cId="2041082392" sldId="378"/>
        </pc:sldMkLst>
        <pc:spChg chg="add mod ord">
          <ac:chgData name="Nicky Wakim" userId="63a62853-8dd4-431b-8872-ecc2181a70d8" providerId="ADAL" clId="{43BC589E-84C2-9D4F-9DE3-F83F4046ECFD}" dt="2023-05-23T18:23:23.829" v="136" actId="700"/>
          <ac:spMkLst>
            <pc:docMk/>
            <pc:sldMk cId="2041082392" sldId="378"/>
            <ac:spMk id="3" creationId="{08307779-D089-6CB9-640C-FAD4E112CC5F}"/>
          </ac:spMkLst>
        </pc:spChg>
        <pc:spChg chg="mod ord">
          <ac:chgData name="Nicky Wakim" userId="63a62853-8dd4-431b-8872-ecc2181a70d8" providerId="ADAL" clId="{43BC589E-84C2-9D4F-9DE3-F83F4046ECFD}" dt="2023-05-23T18:23:23.829" v="136" actId="700"/>
          <ac:spMkLst>
            <pc:docMk/>
            <pc:sldMk cId="2041082392" sldId="378"/>
            <ac:spMk id="4" creationId="{00000000-0000-0000-0000-000000000000}"/>
          </ac:spMkLst>
        </pc:spChg>
        <pc:spChg chg="mod ord">
          <ac:chgData name="Nicky Wakim" userId="63a62853-8dd4-431b-8872-ecc2181a70d8" providerId="ADAL" clId="{43BC589E-84C2-9D4F-9DE3-F83F4046ECFD}" dt="2023-05-23T18:23:23.829" v="136" actId="700"/>
          <ac:spMkLst>
            <pc:docMk/>
            <pc:sldMk cId="2041082392" sldId="378"/>
            <ac:spMk id="7" creationId="{00000000-0000-0000-0000-000000000000}"/>
          </ac:spMkLst>
        </pc:spChg>
      </pc:sldChg>
      <pc:sldChg chg="addSp modSp add del mod modClrScheme chgLayout">
        <pc:chgData name="Nicky Wakim" userId="63a62853-8dd4-431b-8872-ecc2181a70d8" providerId="ADAL" clId="{43BC589E-84C2-9D4F-9DE3-F83F4046ECFD}" dt="2023-05-24T05:20:43.224" v="2197" actId="2696"/>
        <pc:sldMkLst>
          <pc:docMk/>
          <pc:sldMk cId="2842612249" sldId="379"/>
        </pc:sldMkLst>
        <pc:spChg chg="add mod ord">
          <ac:chgData name="Nicky Wakim" userId="63a62853-8dd4-431b-8872-ecc2181a70d8" providerId="ADAL" clId="{43BC589E-84C2-9D4F-9DE3-F83F4046ECFD}" dt="2023-05-23T18:23:23.829" v="136" actId="700"/>
          <ac:spMkLst>
            <pc:docMk/>
            <pc:sldMk cId="2842612249" sldId="379"/>
            <ac:spMk id="3" creationId="{432FC5E0-7658-0D50-43BE-CE492FE7CE80}"/>
          </ac:spMkLst>
        </pc:spChg>
        <pc:spChg chg="mod ord">
          <ac:chgData name="Nicky Wakim" userId="63a62853-8dd4-431b-8872-ecc2181a70d8" providerId="ADAL" clId="{43BC589E-84C2-9D4F-9DE3-F83F4046ECFD}" dt="2023-05-23T18:23:23.829" v="136" actId="700"/>
          <ac:spMkLst>
            <pc:docMk/>
            <pc:sldMk cId="2842612249" sldId="379"/>
            <ac:spMk id="4" creationId="{00000000-0000-0000-0000-000000000000}"/>
          </ac:spMkLst>
        </pc:spChg>
        <pc:spChg chg="mod ord">
          <ac:chgData name="Nicky Wakim" userId="63a62853-8dd4-431b-8872-ecc2181a70d8" providerId="ADAL" clId="{43BC589E-84C2-9D4F-9DE3-F83F4046ECFD}" dt="2023-05-23T18:23:23.829" v="136" actId="700"/>
          <ac:spMkLst>
            <pc:docMk/>
            <pc:sldMk cId="2842612249" sldId="379"/>
            <ac:spMk id="7" creationId="{00000000-0000-0000-0000-000000000000}"/>
          </ac:spMkLst>
        </pc:spChg>
      </pc:sldChg>
      <pc:sldChg chg="del">
        <pc:chgData name="Nicky Wakim" userId="63a62853-8dd4-431b-8872-ecc2181a70d8" providerId="ADAL" clId="{43BC589E-84C2-9D4F-9DE3-F83F4046ECFD}" dt="2023-05-23T18:09:05.116" v="74" actId="2696"/>
        <pc:sldMkLst>
          <pc:docMk/>
          <pc:sldMk cId="1613593974" sldId="400"/>
        </pc:sldMkLst>
      </pc:sldChg>
      <pc:sldChg chg="addSp delSp modSp mod">
        <pc:chgData name="Nicky Wakim" userId="63a62853-8dd4-431b-8872-ecc2181a70d8" providerId="ADAL" clId="{43BC589E-84C2-9D4F-9DE3-F83F4046ECFD}" dt="2023-05-23T18:15:19.472" v="98" actId="20577"/>
        <pc:sldMkLst>
          <pc:docMk/>
          <pc:sldMk cId="352516574" sldId="505"/>
        </pc:sldMkLst>
        <pc:spChg chg="mod">
          <ac:chgData name="Nicky Wakim" userId="63a62853-8dd4-431b-8872-ecc2181a70d8" providerId="ADAL" clId="{43BC589E-84C2-9D4F-9DE3-F83F4046ECFD}" dt="2023-05-23T18:15:19.472" v="98" actId="20577"/>
          <ac:spMkLst>
            <pc:docMk/>
            <pc:sldMk cId="352516574" sldId="505"/>
            <ac:spMk id="3" creationId="{72E40663-FF60-23EF-198C-6F472582C443}"/>
          </ac:spMkLst>
        </pc:spChg>
        <pc:spChg chg="mod">
          <ac:chgData name="Nicky Wakim" userId="63a62853-8dd4-431b-8872-ecc2181a70d8" providerId="ADAL" clId="{43BC589E-84C2-9D4F-9DE3-F83F4046ECFD}" dt="2023-05-23T18:13:47.685" v="78" actId="207"/>
          <ac:spMkLst>
            <pc:docMk/>
            <pc:sldMk cId="352516574" sldId="505"/>
            <ac:spMk id="6" creationId="{63B3F297-C3A5-8054-038E-D02A34259314}"/>
          </ac:spMkLst>
        </pc:spChg>
        <pc:picChg chg="del">
          <ac:chgData name="Nicky Wakim" userId="63a62853-8dd4-431b-8872-ecc2181a70d8" providerId="ADAL" clId="{43BC589E-84C2-9D4F-9DE3-F83F4046ECFD}" dt="2023-05-23T18:15:04.550" v="88" actId="478"/>
          <ac:picMkLst>
            <pc:docMk/>
            <pc:sldMk cId="352516574" sldId="505"/>
            <ac:picMk id="5" creationId="{7829F8AD-8469-3057-B616-ACE9DA6EC73E}"/>
          </ac:picMkLst>
        </pc:picChg>
        <pc:picChg chg="add mod modCrop">
          <ac:chgData name="Nicky Wakim" userId="63a62853-8dd4-431b-8872-ecc2181a70d8" providerId="ADAL" clId="{43BC589E-84C2-9D4F-9DE3-F83F4046ECFD}" dt="2023-05-23T18:15:01.983" v="87" actId="167"/>
          <ac:picMkLst>
            <pc:docMk/>
            <pc:sldMk cId="352516574" sldId="505"/>
            <ac:picMk id="7" creationId="{79D4A452-F0BD-2104-8AA7-A7A4E401A63F}"/>
          </ac:picMkLst>
        </pc:picChg>
        <pc:picChg chg="add mod">
          <ac:chgData name="Nicky Wakim" userId="63a62853-8dd4-431b-8872-ecc2181a70d8" providerId="ADAL" clId="{43BC589E-84C2-9D4F-9DE3-F83F4046ECFD}" dt="2023-05-23T18:14:57.660" v="86" actId="167"/>
          <ac:picMkLst>
            <pc:docMk/>
            <pc:sldMk cId="352516574" sldId="505"/>
            <ac:picMk id="8" creationId="{A8F16B99-5152-3AA5-CB39-5876AB311FB7}"/>
          </ac:picMkLst>
        </pc:picChg>
      </pc:sldChg>
      <pc:sldChg chg="modSp mod">
        <pc:chgData name="Nicky Wakim" userId="63a62853-8dd4-431b-8872-ecc2181a70d8" providerId="ADAL" clId="{43BC589E-84C2-9D4F-9DE3-F83F4046ECFD}" dt="2023-05-23T18:08:27.056" v="18" actId="20577"/>
        <pc:sldMkLst>
          <pc:docMk/>
          <pc:sldMk cId="3006736456" sldId="507"/>
        </pc:sldMkLst>
        <pc:spChg chg="mod">
          <ac:chgData name="Nicky Wakim" userId="63a62853-8dd4-431b-8872-ecc2181a70d8" providerId="ADAL" clId="{43BC589E-84C2-9D4F-9DE3-F83F4046ECFD}" dt="2023-05-23T18:08:27.056" v="18" actId="20577"/>
          <ac:spMkLst>
            <pc:docMk/>
            <pc:sldMk cId="3006736456" sldId="507"/>
            <ac:spMk id="2" creationId="{F72878C0-5754-1333-DF17-4B9533648988}"/>
          </ac:spMkLst>
        </pc:spChg>
      </pc:sldChg>
      <pc:sldChg chg="del">
        <pc:chgData name="Nicky Wakim" userId="63a62853-8dd4-431b-8872-ecc2181a70d8" providerId="ADAL" clId="{43BC589E-84C2-9D4F-9DE3-F83F4046ECFD}" dt="2023-05-23T18:09:05.060" v="71" actId="2696"/>
        <pc:sldMkLst>
          <pc:docMk/>
          <pc:sldMk cId="2390319470" sldId="508"/>
        </pc:sldMkLst>
      </pc:sldChg>
      <pc:sldChg chg="del">
        <pc:chgData name="Nicky Wakim" userId="63a62853-8dd4-431b-8872-ecc2181a70d8" providerId="ADAL" clId="{43BC589E-84C2-9D4F-9DE3-F83F4046ECFD}" dt="2023-05-23T18:09:05.047" v="61" actId="2696"/>
        <pc:sldMkLst>
          <pc:docMk/>
          <pc:sldMk cId="833244250" sldId="509"/>
        </pc:sldMkLst>
      </pc:sldChg>
      <pc:sldChg chg="modSp mod">
        <pc:chgData name="Nicky Wakim" userId="63a62853-8dd4-431b-8872-ecc2181a70d8" providerId="ADAL" clId="{43BC589E-84C2-9D4F-9DE3-F83F4046ECFD}" dt="2023-05-24T19:26:15.876" v="6657" actId="27636"/>
        <pc:sldMkLst>
          <pc:docMk/>
          <pc:sldMk cId="1247561980" sldId="510"/>
        </pc:sldMkLst>
        <pc:spChg chg="mod">
          <ac:chgData name="Nicky Wakim" userId="63a62853-8dd4-431b-8872-ecc2181a70d8" providerId="ADAL" clId="{43BC589E-84C2-9D4F-9DE3-F83F4046ECFD}" dt="2023-05-23T18:08:46.714" v="34" actId="20577"/>
          <ac:spMkLst>
            <pc:docMk/>
            <pc:sldMk cId="1247561980" sldId="510"/>
            <ac:spMk id="2" creationId="{0EA8708E-5FA9-4518-97B9-7BBFBCA14BAF}"/>
          </ac:spMkLst>
        </pc:spChg>
        <pc:spChg chg="mod">
          <ac:chgData name="Nicky Wakim" userId="63a62853-8dd4-431b-8872-ecc2181a70d8" providerId="ADAL" clId="{43BC589E-84C2-9D4F-9DE3-F83F4046ECFD}" dt="2023-05-24T19:26:15.876" v="6657" actId="27636"/>
          <ac:spMkLst>
            <pc:docMk/>
            <pc:sldMk cId="1247561980" sldId="510"/>
            <ac:spMk id="6" creationId="{B488D4EA-6CCD-B223-CEA1-6EB55DD79DE2}"/>
          </ac:spMkLst>
        </pc:spChg>
      </pc:sldChg>
      <pc:sldChg chg="del">
        <pc:chgData name="Nicky Wakim" userId="63a62853-8dd4-431b-8872-ecc2181a70d8" providerId="ADAL" clId="{43BC589E-84C2-9D4F-9DE3-F83F4046ECFD}" dt="2023-05-23T18:09:05.042" v="54" actId="2696"/>
        <pc:sldMkLst>
          <pc:docMk/>
          <pc:sldMk cId="435488951" sldId="511"/>
        </pc:sldMkLst>
      </pc:sldChg>
      <pc:sldChg chg="addSp modSp add mod modClrScheme chgLayout">
        <pc:chgData name="Nicky Wakim" userId="63a62853-8dd4-431b-8872-ecc2181a70d8" providerId="ADAL" clId="{43BC589E-84C2-9D4F-9DE3-F83F4046ECFD}" dt="2023-05-24T19:31:01.128" v="6958"/>
        <pc:sldMkLst>
          <pc:docMk/>
          <pc:sldMk cId="3730490703" sldId="511"/>
        </pc:sldMkLst>
        <pc:spChg chg="mod ord">
          <ac:chgData name="Nicky Wakim" userId="63a62853-8dd4-431b-8872-ecc2181a70d8" providerId="ADAL" clId="{43BC589E-84C2-9D4F-9DE3-F83F4046ECFD}" dt="2023-05-24T15:52:07.937" v="2551" actId="20577"/>
          <ac:spMkLst>
            <pc:docMk/>
            <pc:sldMk cId="3730490703" sldId="511"/>
            <ac:spMk id="2" creationId="{00000000-0000-0000-0000-000000000000}"/>
          </ac:spMkLst>
        </pc:spChg>
        <pc:spChg chg="mod ord">
          <ac:chgData name="Nicky Wakim" userId="63a62853-8dd4-431b-8872-ecc2181a70d8" providerId="ADAL" clId="{43BC589E-84C2-9D4F-9DE3-F83F4046ECFD}" dt="2023-05-23T18:23:23.829" v="136" actId="700"/>
          <ac:spMkLst>
            <pc:docMk/>
            <pc:sldMk cId="3730490703" sldId="511"/>
            <ac:spMk id="3" creationId="{00000000-0000-0000-0000-000000000000}"/>
          </ac:spMkLst>
        </pc:spChg>
        <pc:spChg chg="mod ord">
          <ac:chgData name="Nicky Wakim" userId="63a62853-8dd4-431b-8872-ecc2181a70d8" providerId="ADAL" clId="{43BC589E-84C2-9D4F-9DE3-F83F4046ECFD}" dt="2023-05-23T18:23:23.829" v="136" actId="700"/>
          <ac:spMkLst>
            <pc:docMk/>
            <pc:sldMk cId="3730490703" sldId="511"/>
            <ac:spMk id="4" creationId="{00000000-0000-0000-0000-000000000000}"/>
          </ac:spMkLst>
        </pc:spChg>
        <pc:spChg chg="mod">
          <ac:chgData name="Nicky Wakim" userId="63a62853-8dd4-431b-8872-ecc2181a70d8" providerId="ADAL" clId="{43BC589E-84C2-9D4F-9DE3-F83F4046ECFD}" dt="2023-05-24T02:57:31.340" v="853"/>
          <ac:spMkLst>
            <pc:docMk/>
            <pc:sldMk cId="3730490703" sldId="511"/>
            <ac:spMk id="7" creationId="{241442A1-F0CD-2565-A01A-BBCE3068FD8E}"/>
          </ac:spMkLst>
        </pc:spChg>
        <pc:spChg chg="add mod">
          <ac:chgData name="Nicky Wakim" userId="63a62853-8dd4-431b-8872-ecc2181a70d8" providerId="ADAL" clId="{43BC589E-84C2-9D4F-9DE3-F83F4046ECFD}" dt="2023-05-24T19:31:01.128" v="6958"/>
          <ac:spMkLst>
            <pc:docMk/>
            <pc:sldMk cId="3730490703" sldId="511"/>
            <ac:spMk id="8" creationId="{93048E03-1374-9391-60A3-A4E0497D5685}"/>
          </ac:spMkLst>
        </pc:spChg>
        <pc:spChg chg="add mod">
          <ac:chgData name="Nicky Wakim" userId="63a62853-8dd4-431b-8872-ecc2181a70d8" providerId="ADAL" clId="{43BC589E-84C2-9D4F-9DE3-F83F4046ECFD}" dt="2023-05-24T19:31:01.128" v="6958"/>
          <ac:spMkLst>
            <pc:docMk/>
            <pc:sldMk cId="3730490703" sldId="511"/>
            <ac:spMk id="9" creationId="{F29EDCFA-A9B3-09BF-EF4E-760ED5C3ED1F}"/>
          </ac:spMkLst>
        </pc:spChg>
        <pc:grpChg chg="add mod">
          <ac:chgData name="Nicky Wakim" userId="63a62853-8dd4-431b-8872-ecc2181a70d8" providerId="ADAL" clId="{43BC589E-84C2-9D4F-9DE3-F83F4046ECFD}" dt="2023-05-24T02:57:31.340" v="853"/>
          <ac:grpSpMkLst>
            <pc:docMk/>
            <pc:sldMk cId="3730490703" sldId="511"/>
            <ac:grpSpMk id="5" creationId="{C7F55C34-051E-D614-2036-A0DBCFF9DD5F}"/>
          </ac:grpSpMkLst>
        </pc:grpChg>
        <pc:picChg chg="mod">
          <ac:chgData name="Nicky Wakim" userId="63a62853-8dd4-431b-8872-ecc2181a70d8" providerId="ADAL" clId="{43BC589E-84C2-9D4F-9DE3-F83F4046ECFD}" dt="2023-05-24T02:57:31.340" v="853"/>
          <ac:picMkLst>
            <pc:docMk/>
            <pc:sldMk cId="3730490703" sldId="511"/>
            <ac:picMk id="6" creationId="{DB89AD13-17F0-B791-32B6-FDB3FEB282E9}"/>
          </ac:picMkLst>
        </pc:picChg>
      </pc:sldChg>
      <pc:sldChg chg="del">
        <pc:chgData name="Nicky Wakim" userId="63a62853-8dd4-431b-8872-ecc2181a70d8" providerId="ADAL" clId="{43BC589E-84C2-9D4F-9DE3-F83F4046ECFD}" dt="2023-05-23T18:09:04.981" v="44" actId="2696"/>
        <pc:sldMkLst>
          <pc:docMk/>
          <pc:sldMk cId="420367556" sldId="512"/>
        </pc:sldMkLst>
      </pc:sldChg>
      <pc:sldChg chg="addSp modSp add mod">
        <pc:chgData name="Nicky Wakim" userId="63a62853-8dd4-431b-8872-ecc2181a70d8" providerId="ADAL" clId="{43BC589E-84C2-9D4F-9DE3-F83F4046ECFD}" dt="2023-05-24T19:31:01.128" v="6958"/>
        <pc:sldMkLst>
          <pc:docMk/>
          <pc:sldMk cId="1780410525" sldId="512"/>
        </pc:sldMkLst>
        <pc:spChg chg="add mod">
          <ac:chgData name="Nicky Wakim" userId="63a62853-8dd4-431b-8872-ecc2181a70d8" providerId="ADAL" clId="{43BC589E-84C2-9D4F-9DE3-F83F4046ECFD}" dt="2023-05-23T21:29:45.374" v="790" actId="1037"/>
          <ac:spMkLst>
            <pc:docMk/>
            <pc:sldMk cId="1780410525" sldId="512"/>
            <ac:spMk id="5" creationId="{B52CC589-DB94-C164-326B-EFDEB832341F}"/>
          </ac:spMkLst>
        </pc:spChg>
        <pc:spChg chg="add mod">
          <ac:chgData name="Nicky Wakim" userId="63a62853-8dd4-431b-8872-ecc2181a70d8" providerId="ADAL" clId="{43BC589E-84C2-9D4F-9DE3-F83F4046ECFD}" dt="2023-05-23T21:30:19.703" v="802" actId="14100"/>
          <ac:spMkLst>
            <pc:docMk/>
            <pc:sldMk cId="1780410525" sldId="512"/>
            <ac:spMk id="6" creationId="{AB315C79-D61E-5CD1-FC81-9E0A0C788F4F}"/>
          </ac:spMkLst>
        </pc:spChg>
        <pc:spChg chg="add mod">
          <ac:chgData name="Nicky Wakim" userId="63a62853-8dd4-431b-8872-ecc2181a70d8" providerId="ADAL" clId="{43BC589E-84C2-9D4F-9DE3-F83F4046ECFD}" dt="2023-05-24T19:31:01.128" v="6958"/>
          <ac:spMkLst>
            <pc:docMk/>
            <pc:sldMk cId="1780410525" sldId="512"/>
            <ac:spMk id="7" creationId="{630F6DCB-E2CE-5816-666B-C0200942B3A2}"/>
          </ac:spMkLst>
        </pc:spChg>
        <pc:spChg chg="add mod">
          <ac:chgData name="Nicky Wakim" userId="63a62853-8dd4-431b-8872-ecc2181a70d8" providerId="ADAL" clId="{43BC589E-84C2-9D4F-9DE3-F83F4046ECFD}" dt="2023-05-24T19:31:01.128" v="6958"/>
          <ac:spMkLst>
            <pc:docMk/>
            <pc:sldMk cId="1780410525" sldId="512"/>
            <ac:spMk id="8" creationId="{06351B75-069D-F14F-1B02-80EF6564694E}"/>
          </ac:spMkLst>
        </pc:spChg>
      </pc:sldChg>
      <pc:sldChg chg="del">
        <pc:chgData name="Nicky Wakim" userId="63a62853-8dd4-431b-8872-ecc2181a70d8" providerId="ADAL" clId="{43BC589E-84C2-9D4F-9DE3-F83F4046ECFD}" dt="2023-05-23T18:09:05.051" v="68" actId="2696"/>
        <pc:sldMkLst>
          <pc:docMk/>
          <pc:sldMk cId="3368743239" sldId="513"/>
        </pc:sldMkLst>
      </pc:sldChg>
      <pc:sldChg chg="addSp modSp add mod">
        <pc:chgData name="Nicky Wakim" userId="63a62853-8dd4-431b-8872-ecc2181a70d8" providerId="ADAL" clId="{43BC589E-84C2-9D4F-9DE3-F83F4046ECFD}" dt="2023-05-24T19:31:01.128" v="6958"/>
        <pc:sldMkLst>
          <pc:docMk/>
          <pc:sldMk cId="4220614380" sldId="513"/>
        </pc:sldMkLst>
        <pc:spChg chg="mod">
          <ac:chgData name="Nicky Wakim" userId="63a62853-8dd4-431b-8872-ecc2181a70d8" providerId="ADAL" clId="{43BC589E-84C2-9D4F-9DE3-F83F4046ECFD}" dt="2023-05-24T15:52:19.497" v="2556" actId="20577"/>
          <ac:spMkLst>
            <pc:docMk/>
            <pc:sldMk cId="4220614380" sldId="513"/>
            <ac:spMk id="2" creationId="{00000000-0000-0000-0000-000000000000}"/>
          </ac:spMkLst>
        </pc:spChg>
        <pc:spChg chg="mod">
          <ac:chgData name="Nicky Wakim" userId="63a62853-8dd4-431b-8872-ecc2181a70d8" providerId="ADAL" clId="{43BC589E-84C2-9D4F-9DE3-F83F4046ECFD}" dt="2023-05-24T19:08:34.374" v="6435" actId="20577"/>
          <ac:spMkLst>
            <pc:docMk/>
            <pc:sldMk cId="4220614380" sldId="513"/>
            <ac:spMk id="3" creationId="{00000000-0000-0000-0000-000000000000}"/>
          </ac:spMkLst>
        </pc:spChg>
        <pc:spChg chg="add mod">
          <ac:chgData name="Nicky Wakim" userId="63a62853-8dd4-431b-8872-ecc2181a70d8" providerId="ADAL" clId="{43BC589E-84C2-9D4F-9DE3-F83F4046ECFD}" dt="2023-05-24T19:31:01.128" v="6958"/>
          <ac:spMkLst>
            <pc:docMk/>
            <pc:sldMk cId="4220614380" sldId="513"/>
            <ac:spMk id="5" creationId="{529E5FFA-6C65-3DBB-5EEF-77A0ADD5FFF6}"/>
          </ac:spMkLst>
        </pc:spChg>
        <pc:spChg chg="add mod">
          <ac:chgData name="Nicky Wakim" userId="63a62853-8dd4-431b-8872-ecc2181a70d8" providerId="ADAL" clId="{43BC589E-84C2-9D4F-9DE3-F83F4046ECFD}" dt="2023-05-24T19:31:01.128" v="6958"/>
          <ac:spMkLst>
            <pc:docMk/>
            <pc:sldMk cId="4220614380" sldId="513"/>
            <ac:spMk id="6" creationId="{AC5065C8-9980-E12B-75CC-0D49DC75F341}"/>
          </ac:spMkLst>
        </pc:spChg>
      </pc:sldChg>
      <pc:sldChg chg="del">
        <pc:chgData name="Nicky Wakim" userId="63a62853-8dd4-431b-8872-ecc2181a70d8" providerId="ADAL" clId="{43BC589E-84C2-9D4F-9DE3-F83F4046ECFD}" dt="2023-05-23T18:09:04.983" v="46" actId="2696"/>
        <pc:sldMkLst>
          <pc:docMk/>
          <pc:sldMk cId="901320053" sldId="514"/>
        </pc:sldMkLst>
      </pc:sldChg>
      <pc:sldChg chg="new del">
        <pc:chgData name="Nicky Wakim" userId="63a62853-8dd4-431b-8872-ecc2181a70d8" providerId="ADAL" clId="{43BC589E-84C2-9D4F-9DE3-F83F4046ECFD}" dt="2023-05-24T19:30:15.981" v="6946" actId="2696"/>
        <pc:sldMkLst>
          <pc:docMk/>
          <pc:sldMk cId="1201161512" sldId="514"/>
        </pc:sldMkLst>
      </pc:sldChg>
      <pc:sldChg chg="new del">
        <pc:chgData name="Nicky Wakim" userId="63a62853-8dd4-431b-8872-ecc2181a70d8" providerId="ADAL" clId="{43BC589E-84C2-9D4F-9DE3-F83F4046ECFD}" dt="2023-05-24T19:30:30.072" v="6952" actId="2696"/>
        <pc:sldMkLst>
          <pc:docMk/>
          <pc:sldMk cId="2471915007" sldId="515"/>
        </pc:sldMkLst>
      </pc:sldChg>
      <pc:sldChg chg="del">
        <pc:chgData name="Nicky Wakim" userId="63a62853-8dd4-431b-8872-ecc2181a70d8" providerId="ADAL" clId="{43BC589E-84C2-9D4F-9DE3-F83F4046ECFD}" dt="2023-05-23T18:09:05.048" v="63" actId="2696"/>
        <pc:sldMkLst>
          <pc:docMk/>
          <pc:sldMk cId="2976490901" sldId="515"/>
        </pc:sldMkLst>
      </pc:sldChg>
      <pc:sldChg chg="new del">
        <pc:chgData name="Nicky Wakim" userId="63a62853-8dd4-431b-8872-ecc2181a70d8" providerId="ADAL" clId="{43BC589E-84C2-9D4F-9DE3-F83F4046ECFD}" dt="2023-05-24T15:58:05.895" v="2678" actId="2696"/>
        <pc:sldMkLst>
          <pc:docMk/>
          <pc:sldMk cId="614218468" sldId="516"/>
        </pc:sldMkLst>
      </pc:sldChg>
      <pc:sldChg chg="del">
        <pc:chgData name="Nicky Wakim" userId="63a62853-8dd4-431b-8872-ecc2181a70d8" providerId="ADAL" clId="{43BC589E-84C2-9D4F-9DE3-F83F4046ECFD}" dt="2023-05-23T18:09:05.052" v="70" actId="2696"/>
        <pc:sldMkLst>
          <pc:docMk/>
          <pc:sldMk cId="2107534111" sldId="516"/>
        </pc:sldMkLst>
      </pc:sldChg>
      <pc:sldChg chg="del">
        <pc:chgData name="Nicky Wakim" userId="63a62853-8dd4-431b-8872-ecc2181a70d8" providerId="ADAL" clId="{43BC589E-84C2-9D4F-9DE3-F83F4046ECFD}" dt="2023-05-23T18:09:05.038" v="48" actId="2696"/>
        <pc:sldMkLst>
          <pc:docMk/>
          <pc:sldMk cId="1422159556" sldId="517"/>
        </pc:sldMkLst>
      </pc:sldChg>
      <pc:sldChg chg="del">
        <pc:chgData name="Nicky Wakim" userId="63a62853-8dd4-431b-8872-ecc2181a70d8" providerId="ADAL" clId="{43BC589E-84C2-9D4F-9DE3-F83F4046ECFD}" dt="2023-05-23T18:09:05.044" v="57" actId="2696"/>
        <pc:sldMkLst>
          <pc:docMk/>
          <pc:sldMk cId="981410573" sldId="518"/>
        </pc:sldMkLst>
      </pc:sldChg>
      <pc:sldChg chg="del">
        <pc:chgData name="Nicky Wakim" userId="63a62853-8dd4-431b-8872-ecc2181a70d8" providerId="ADAL" clId="{43BC589E-84C2-9D4F-9DE3-F83F4046ECFD}" dt="2023-05-23T18:09:00.956" v="41" actId="2696"/>
        <pc:sldMkLst>
          <pc:docMk/>
          <pc:sldMk cId="3793605035" sldId="519"/>
        </pc:sldMkLst>
      </pc:sldChg>
      <pc:sldChg chg="del">
        <pc:chgData name="Nicky Wakim" userId="63a62853-8dd4-431b-8872-ecc2181a70d8" providerId="ADAL" clId="{43BC589E-84C2-9D4F-9DE3-F83F4046ECFD}" dt="2023-05-23T18:09:05.041" v="53" actId="2696"/>
        <pc:sldMkLst>
          <pc:docMk/>
          <pc:sldMk cId="2800153234" sldId="520"/>
        </pc:sldMkLst>
      </pc:sldChg>
      <pc:sldChg chg="del">
        <pc:chgData name="Nicky Wakim" userId="63a62853-8dd4-431b-8872-ecc2181a70d8" providerId="ADAL" clId="{43BC589E-84C2-9D4F-9DE3-F83F4046ECFD}" dt="2023-05-23T18:09:05.050" v="67" actId="2696"/>
        <pc:sldMkLst>
          <pc:docMk/>
          <pc:sldMk cId="1177163387" sldId="521"/>
        </pc:sldMkLst>
      </pc:sldChg>
      <pc:sldChg chg="del">
        <pc:chgData name="Nicky Wakim" userId="63a62853-8dd4-431b-8872-ecc2181a70d8" providerId="ADAL" clId="{43BC589E-84C2-9D4F-9DE3-F83F4046ECFD}" dt="2023-05-23T18:09:05.039" v="49" actId="2696"/>
        <pc:sldMkLst>
          <pc:docMk/>
          <pc:sldMk cId="2017728989" sldId="522"/>
        </pc:sldMkLst>
      </pc:sldChg>
      <pc:sldChg chg="del">
        <pc:chgData name="Nicky Wakim" userId="63a62853-8dd4-431b-8872-ecc2181a70d8" providerId="ADAL" clId="{43BC589E-84C2-9D4F-9DE3-F83F4046ECFD}" dt="2023-05-23T18:08:56.273" v="37" actId="2696"/>
        <pc:sldMkLst>
          <pc:docMk/>
          <pc:sldMk cId="2364121127" sldId="878"/>
        </pc:sldMkLst>
      </pc:sldChg>
      <pc:sldChg chg="del">
        <pc:chgData name="Nicky Wakim" userId="63a62853-8dd4-431b-8872-ecc2181a70d8" providerId="ADAL" clId="{43BC589E-84C2-9D4F-9DE3-F83F4046ECFD}" dt="2023-05-23T18:09:04.979" v="43" actId="2696"/>
        <pc:sldMkLst>
          <pc:docMk/>
          <pc:sldMk cId="2508516581" sldId="920"/>
        </pc:sldMkLst>
      </pc:sldChg>
      <pc:sldChg chg="del">
        <pc:chgData name="Nicky Wakim" userId="63a62853-8dd4-431b-8872-ecc2181a70d8" providerId="ADAL" clId="{43BC589E-84C2-9D4F-9DE3-F83F4046ECFD}" dt="2023-05-23T18:09:05.044" v="58" actId="2696"/>
        <pc:sldMkLst>
          <pc:docMk/>
          <pc:sldMk cId="2950667499" sldId="921"/>
        </pc:sldMkLst>
      </pc:sldChg>
      <pc:sldChg chg="del">
        <pc:chgData name="Nicky Wakim" userId="63a62853-8dd4-431b-8872-ecc2181a70d8" providerId="ADAL" clId="{43BC589E-84C2-9D4F-9DE3-F83F4046ECFD}" dt="2023-05-23T18:09:05.047" v="62" actId="2696"/>
        <pc:sldMkLst>
          <pc:docMk/>
          <pc:sldMk cId="114446865" sldId="922"/>
        </pc:sldMkLst>
      </pc:sldChg>
      <pc:sldChg chg="del">
        <pc:chgData name="Nicky Wakim" userId="63a62853-8dd4-431b-8872-ecc2181a70d8" providerId="ADAL" clId="{43BC589E-84C2-9D4F-9DE3-F83F4046ECFD}" dt="2023-05-23T18:09:05.051" v="69" actId="2696"/>
        <pc:sldMkLst>
          <pc:docMk/>
          <pc:sldMk cId="3485500120" sldId="923"/>
        </pc:sldMkLst>
      </pc:sldChg>
      <pc:sldChg chg="modSp add del mod">
        <pc:chgData name="Nicky Wakim" userId="63a62853-8dd4-431b-8872-ecc2181a70d8" providerId="ADAL" clId="{43BC589E-84C2-9D4F-9DE3-F83F4046ECFD}" dt="2023-05-24T16:27:33.749" v="2994" actId="2696"/>
        <pc:sldMkLst>
          <pc:docMk/>
          <pc:sldMk cId="1786121511" sldId="946"/>
        </pc:sldMkLst>
        <pc:spChg chg="mod">
          <ac:chgData name="Nicky Wakim" userId="63a62853-8dd4-431b-8872-ecc2181a70d8" providerId="ADAL" clId="{43BC589E-84C2-9D4F-9DE3-F83F4046ECFD}" dt="2023-05-24T15:58:13.547" v="2680" actId="20577"/>
          <ac:spMkLst>
            <pc:docMk/>
            <pc:sldMk cId="1786121511" sldId="946"/>
            <ac:spMk id="7" creationId="{0CA829F7-15E4-765F-DA44-97E88649B1F9}"/>
          </ac:spMkLst>
        </pc:spChg>
      </pc:sldChg>
      <pc:sldChg chg="add">
        <pc:chgData name="Nicky Wakim" userId="63a62853-8dd4-431b-8872-ecc2181a70d8" providerId="ADAL" clId="{43BC589E-84C2-9D4F-9DE3-F83F4046ECFD}" dt="2023-05-24T16:27:39.781" v="2995"/>
        <pc:sldMkLst>
          <pc:docMk/>
          <pc:sldMk cId="3475185555" sldId="946"/>
        </pc:sldMkLst>
      </pc:sldChg>
      <pc:sldChg chg="addSp modSp add mod ord">
        <pc:chgData name="Nicky Wakim" userId="63a62853-8dd4-431b-8872-ecc2181a70d8" providerId="ADAL" clId="{43BC589E-84C2-9D4F-9DE3-F83F4046ECFD}" dt="2023-05-24T16:27:32.043" v="2993" actId="20578"/>
        <pc:sldMkLst>
          <pc:docMk/>
          <pc:sldMk cId="1432053000" sldId="947"/>
        </pc:sldMkLst>
        <pc:spChg chg="mod">
          <ac:chgData name="Nicky Wakim" userId="63a62853-8dd4-431b-8872-ecc2181a70d8" providerId="ADAL" clId="{43BC589E-84C2-9D4F-9DE3-F83F4046ECFD}" dt="2023-05-24T16:09:03.984" v="2694" actId="20577"/>
          <ac:spMkLst>
            <pc:docMk/>
            <pc:sldMk cId="1432053000" sldId="947"/>
            <ac:spMk id="7" creationId="{0CA829F7-15E4-765F-DA44-97E88649B1F9}"/>
          </ac:spMkLst>
        </pc:spChg>
        <pc:picChg chg="add mod modCrop">
          <ac:chgData name="Nicky Wakim" userId="63a62853-8dd4-431b-8872-ecc2181a70d8" providerId="ADAL" clId="{43BC589E-84C2-9D4F-9DE3-F83F4046ECFD}" dt="2023-05-24T16:08:49.205" v="2688" actId="14100"/>
          <ac:picMkLst>
            <pc:docMk/>
            <pc:sldMk cId="1432053000" sldId="947"/>
            <ac:picMk id="2" creationId="{D7ADACA4-F13E-C314-F5A5-EEB00362EFB6}"/>
          </ac:picMkLst>
        </pc:picChg>
      </pc:sldChg>
      <pc:sldChg chg="addSp modSp add mod">
        <pc:chgData name="Nicky Wakim" userId="63a62853-8dd4-431b-8872-ecc2181a70d8" providerId="ADAL" clId="{43BC589E-84C2-9D4F-9DE3-F83F4046ECFD}" dt="2023-05-24T19:31:01.128" v="6958"/>
        <pc:sldMkLst>
          <pc:docMk/>
          <pc:sldMk cId="1431365193" sldId="948"/>
        </pc:sldMkLst>
        <pc:spChg chg="mod">
          <ac:chgData name="Nicky Wakim" userId="63a62853-8dd4-431b-8872-ecc2181a70d8" providerId="ADAL" clId="{43BC589E-84C2-9D4F-9DE3-F83F4046ECFD}" dt="2023-05-24T16:25:51.950" v="2974" actId="20577"/>
          <ac:spMkLst>
            <pc:docMk/>
            <pc:sldMk cId="1431365193" sldId="948"/>
            <ac:spMk id="2" creationId="{00000000-0000-0000-0000-000000000000}"/>
          </ac:spMkLst>
        </pc:spChg>
        <pc:spChg chg="mod">
          <ac:chgData name="Nicky Wakim" userId="63a62853-8dd4-431b-8872-ecc2181a70d8" providerId="ADAL" clId="{43BC589E-84C2-9D4F-9DE3-F83F4046ECFD}" dt="2023-05-24T16:25:29.376" v="2944" actId="255"/>
          <ac:spMkLst>
            <pc:docMk/>
            <pc:sldMk cId="1431365193" sldId="948"/>
            <ac:spMk id="3" creationId="{00000000-0000-0000-0000-000000000000}"/>
          </ac:spMkLst>
        </pc:spChg>
        <pc:spChg chg="add mod">
          <ac:chgData name="Nicky Wakim" userId="63a62853-8dd4-431b-8872-ecc2181a70d8" providerId="ADAL" clId="{43BC589E-84C2-9D4F-9DE3-F83F4046ECFD}" dt="2023-05-24T19:31:01.128" v="6958"/>
          <ac:spMkLst>
            <pc:docMk/>
            <pc:sldMk cId="1431365193" sldId="948"/>
            <ac:spMk id="5" creationId="{8D3B6B3A-F8E2-7795-362C-DF494E211A63}"/>
          </ac:spMkLst>
        </pc:spChg>
        <pc:spChg chg="add mod">
          <ac:chgData name="Nicky Wakim" userId="63a62853-8dd4-431b-8872-ecc2181a70d8" providerId="ADAL" clId="{43BC589E-84C2-9D4F-9DE3-F83F4046ECFD}" dt="2023-05-24T19:31:01.128" v="6958"/>
          <ac:spMkLst>
            <pc:docMk/>
            <pc:sldMk cId="1431365193" sldId="948"/>
            <ac:spMk id="6" creationId="{B3C12F1B-79CE-BE73-4693-83794380E904}"/>
          </ac:spMkLst>
        </pc:spChg>
      </pc:sldChg>
      <pc:sldChg chg="modSp new del mod">
        <pc:chgData name="Nicky Wakim" userId="63a62853-8dd4-431b-8872-ecc2181a70d8" providerId="ADAL" clId="{43BC589E-84C2-9D4F-9DE3-F83F4046ECFD}" dt="2023-05-24T18:56:58.655" v="6172" actId="2696"/>
        <pc:sldMkLst>
          <pc:docMk/>
          <pc:sldMk cId="2365744297" sldId="949"/>
        </pc:sldMkLst>
        <pc:spChg chg="mod">
          <ac:chgData name="Nicky Wakim" userId="63a62853-8dd4-431b-8872-ecc2181a70d8" providerId="ADAL" clId="{43BC589E-84C2-9D4F-9DE3-F83F4046ECFD}" dt="2023-05-24T16:26:38.817" v="2988" actId="20577"/>
          <ac:spMkLst>
            <pc:docMk/>
            <pc:sldMk cId="2365744297" sldId="949"/>
            <ac:spMk id="2" creationId="{9469B293-1626-0235-BEB7-27A18D34B2A0}"/>
          </ac:spMkLst>
        </pc:spChg>
      </pc:sldChg>
      <pc:sldChg chg="addSp delSp modSp new mod chgLayout">
        <pc:chgData name="Nicky Wakim" userId="63a62853-8dd4-431b-8872-ecc2181a70d8" providerId="ADAL" clId="{43BC589E-84C2-9D4F-9DE3-F83F4046ECFD}" dt="2023-05-24T16:50:52.203" v="3361" actId="1076"/>
        <pc:sldMkLst>
          <pc:docMk/>
          <pc:sldMk cId="1320433481" sldId="950"/>
        </pc:sldMkLst>
        <pc:spChg chg="mod ord">
          <ac:chgData name="Nicky Wakim" userId="63a62853-8dd4-431b-8872-ecc2181a70d8" providerId="ADAL" clId="{43BC589E-84C2-9D4F-9DE3-F83F4046ECFD}" dt="2023-05-24T16:48:12.513" v="3018" actId="700"/>
          <ac:spMkLst>
            <pc:docMk/>
            <pc:sldMk cId="1320433481" sldId="950"/>
            <ac:spMk id="2" creationId="{B76B5BAC-CAAB-A13B-FAAD-8B65CA819845}"/>
          </ac:spMkLst>
        </pc:spChg>
        <pc:spChg chg="mod ord">
          <ac:chgData name="Nicky Wakim" userId="63a62853-8dd4-431b-8872-ecc2181a70d8" providerId="ADAL" clId="{43BC589E-84C2-9D4F-9DE3-F83F4046ECFD}" dt="2023-05-24T16:48:12.513" v="3018" actId="700"/>
          <ac:spMkLst>
            <pc:docMk/>
            <pc:sldMk cId="1320433481" sldId="950"/>
            <ac:spMk id="3" creationId="{F768B276-C747-680D-0C13-2EAD820924BF}"/>
          </ac:spMkLst>
        </pc:spChg>
        <pc:spChg chg="mod ord">
          <ac:chgData name="Nicky Wakim" userId="63a62853-8dd4-431b-8872-ecc2181a70d8" providerId="ADAL" clId="{43BC589E-84C2-9D4F-9DE3-F83F4046ECFD}" dt="2023-05-24T16:48:12.513" v="3018" actId="700"/>
          <ac:spMkLst>
            <pc:docMk/>
            <pc:sldMk cId="1320433481" sldId="950"/>
            <ac:spMk id="4" creationId="{AC7CB73D-D2A6-3134-394F-2FC6462FEA30}"/>
          </ac:spMkLst>
        </pc:spChg>
        <pc:spChg chg="mod ord">
          <ac:chgData name="Nicky Wakim" userId="63a62853-8dd4-431b-8872-ecc2181a70d8" providerId="ADAL" clId="{43BC589E-84C2-9D4F-9DE3-F83F4046ECFD}" dt="2023-05-24T16:48:12.513" v="3018" actId="700"/>
          <ac:spMkLst>
            <pc:docMk/>
            <pc:sldMk cId="1320433481" sldId="950"/>
            <ac:spMk id="5" creationId="{4D1029E3-D6E0-0BD3-230D-EC6A05D11208}"/>
          </ac:spMkLst>
        </pc:spChg>
        <pc:spChg chg="del">
          <ac:chgData name="Nicky Wakim" userId="63a62853-8dd4-431b-8872-ecc2181a70d8" providerId="ADAL" clId="{43BC589E-84C2-9D4F-9DE3-F83F4046ECFD}" dt="2023-05-24T16:48:02.593" v="3015"/>
          <ac:spMkLst>
            <pc:docMk/>
            <pc:sldMk cId="1320433481" sldId="950"/>
            <ac:spMk id="6" creationId="{1DCFC7A4-664C-B4F6-C5DE-2CBEFF33C434}"/>
          </ac:spMkLst>
        </pc:spChg>
        <pc:spChg chg="add del mod">
          <ac:chgData name="Nicky Wakim" userId="63a62853-8dd4-431b-8872-ecc2181a70d8" providerId="ADAL" clId="{43BC589E-84C2-9D4F-9DE3-F83F4046ECFD}" dt="2023-05-24T16:49:10.739" v="3127"/>
          <ac:spMkLst>
            <pc:docMk/>
            <pc:sldMk cId="1320433481" sldId="950"/>
            <ac:spMk id="9" creationId="{79E958FF-F0AA-A139-62BD-69FEC7B3DCC3}"/>
          </ac:spMkLst>
        </pc:spChg>
        <pc:spChg chg="add del mod">
          <ac:chgData name="Nicky Wakim" userId="63a62853-8dd4-431b-8872-ecc2181a70d8" providerId="ADAL" clId="{43BC589E-84C2-9D4F-9DE3-F83F4046ECFD}" dt="2023-05-24T16:50:48.570" v="3360"/>
          <ac:spMkLst>
            <pc:docMk/>
            <pc:sldMk cId="1320433481" sldId="950"/>
            <ac:spMk id="10" creationId="{C6DCEC7F-F210-6639-9EDA-B4415EF15FD7}"/>
          </ac:spMkLst>
        </pc:spChg>
        <pc:spChg chg="add mod">
          <ac:chgData name="Nicky Wakim" userId="63a62853-8dd4-431b-8872-ecc2181a70d8" providerId="ADAL" clId="{43BC589E-84C2-9D4F-9DE3-F83F4046ECFD}" dt="2023-05-24T16:50:44.496" v="3358" actId="20577"/>
          <ac:spMkLst>
            <pc:docMk/>
            <pc:sldMk cId="1320433481" sldId="950"/>
            <ac:spMk id="11" creationId="{D51FA5CD-FAA4-4D6A-A9B3-4F280E3BC3E4}"/>
          </ac:spMkLst>
        </pc:spChg>
        <pc:picChg chg="add mod ord">
          <ac:chgData name="Nicky Wakim" userId="63a62853-8dd4-431b-8872-ecc2181a70d8" providerId="ADAL" clId="{43BC589E-84C2-9D4F-9DE3-F83F4046ECFD}" dt="2023-05-24T16:50:52.203" v="3361" actId="1076"/>
          <ac:picMkLst>
            <pc:docMk/>
            <pc:sldMk cId="1320433481" sldId="950"/>
            <ac:picMk id="8" creationId="{C69FFDAB-90E0-50B9-315A-462759B257F8}"/>
          </ac:picMkLst>
        </pc:picChg>
      </pc:sldChg>
      <pc:sldChg chg="addSp delSp modSp new mod">
        <pc:chgData name="Nicky Wakim" userId="63a62853-8dd4-431b-8872-ecc2181a70d8" providerId="ADAL" clId="{43BC589E-84C2-9D4F-9DE3-F83F4046ECFD}" dt="2023-05-24T16:54:31.126" v="3568" actId="14100"/>
        <pc:sldMkLst>
          <pc:docMk/>
          <pc:sldMk cId="4191333599" sldId="951"/>
        </pc:sldMkLst>
        <pc:spChg chg="mod">
          <ac:chgData name="Nicky Wakim" userId="63a62853-8dd4-431b-8872-ecc2181a70d8" providerId="ADAL" clId="{43BC589E-84C2-9D4F-9DE3-F83F4046ECFD}" dt="2023-05-24T16:52:14.383" v="3550" actId="20577"/>
          <ac:spMkLst>
            <pc:docMk/>
            <pc:sldMk cId="4191333599" sldId="951"/>
            <ac:spMk id="2" creationId="{A9A05095-CB31-AF4E-06B1-E385BDA9C288}"/>
          </ac:spMkLst>
        </pc:spChg>
        <pc:spChg chg="mod">
          <ac:chgData name="Nicky Wakim" userId="63a62853-8dd4-431b-8872-ecc2181a70d8" providerId="ADAL" clId="{43BC589E-84C2-9D4F-9DE3-F83F4046ECFD}" dt="2023-05-24T16:54:31.126" v="3568" actId="14100"/>
          <ac:spMkLst>
            <pc:docMk/>
            <pc:sldMk cId="4191333599" sldId="951"/>
            <ac:spMk id="6" creationId="{595EF8C7-921A-54A9-E156-67EAE3F10DF0}"/>
          </ac:spMkLst>
        </pc:spChg>
        <pc:picChg chg="add del mod">
          <ac:chgData name="Nicky Wakim" userId="63a62853-8dd4-431b-8872-ecc2181a70d8" providerId="ADAL" clId="{43BC589E-84C2-9D4F-9DE3-F83F4046ECFD}" dt="2023-05-24T16:54:16.131" v="3565" actId="478"/>
          <ac:picMkLst>
            <pc:docMk/>
            <pc:sldMk cId="4191333599" sldId="951"/>
            <ac:picMk id="8" creationId="{B7C204F1-12D7-8E32-9D97-42A356DAD4D0}"/>
          </ac:picMkLst>
        </pc:picChg>
        <pc:picChg chg="add mod modCrop">
          <ac:chgData name="Nicky Wakim" userId="63a62853-8dd4-431b-8872-ecc2181a70d8" providerId="ADAL" clId="{43BC589E-84C2-9D4F-9DE3-F83F4046ECFD}" dt="2023-05-24T16:54:27.901" v="3567" actId="732"/>
          <ac:picMkLst>
            <pc:docMk/>
            <pc:sldMk cId="4191333599" sldId="951"/>
            <ac:picMk id="10" creationId="{874507B2-011A-18C1-B569-09B974E65411}"/>
          </ac:picMkLst>
        </pc:picChg>
      </pc:sldChg>
      <pc:sldChg chg="addSp modSp add mod">
        <pc:chgData name="Nicky Wakim" userId="63a62853-8dd4-431b-8872-ecc2181a70d8" providerId="ADAL" clId="{43BC589E-84C2-9D4F-9DE3-F83F4046ECFD}" dt="2023-05-24T16:55:43.863" v="3628" actId="1076"/>
        <pc:sldMkLst>
          <pc:docMk/>
          <pc:sldMk cId="3646612283" sldId="952"/>
        </pc:sldMkLst>
        <pc:spChg chg="mod">
          <ac:chgData name="Nicky Wakim" userId="63a62853-8dd4-431b-8872-ecc2181a70d8" providerId="ADAL" clId="{43BC589E-84C2-9D4F-9DE3-F83F4046ECFD}" dt="2023-05-24T16:52:20.208" v="3552" actId="20577"/>
          <ac:spMkLst>
            <pc:docMk/>
            <pc:sldMk cId="3646612283" sldId="952"/>
            <ac:spMk id="2" creationId="{A9A05095-CB31-AF4E-06B1-E385BDA9C288}"/>
          </ac:spMkLst>
        </pc:spChg>
        <pc:spChg chg="mod">
          <ac:chgData name="Nicky Wakim" userId="63a62853-8dd4-431b-8872-ecc2181a70d8" providerId="ADAL" clId="{43BC589E-84C2-9D4F-9DE3-F83F4046ECFD}" dt="2023-05-24T16:55:34.737" v="3625" actId="313"/>
          <ac:spMkLst>
            <pc:docMk/>
            <pc:sldMk cId="3646612283" sldId="952"/>
            <ac:spMk id="6" creationId="{595EF8C7-921A-54A9-E156-67EAE3F10DF0}"/>
          </ac:spMkLst>
        </pc:spChg>
        <pc:picChg chg="add mod">
          <ac:chgData name="Nicky Wakim" userId="63a62853-8dd4-431b-8872-ecc2181a70d8" providerId="ADAL" clId="{43BC589E-84C2-9D4F-9DE3-F83F4046ECFD}" dt="2023-05-24T16:55:43.863" v="3628" actId="1076"/>
          <ac:picMkLst>
            <pc:docMk/>
            <pc:sldMk cId="3646612283" sldId="952"/>
            <ac:picMk id="8" creationId="{78D9B856-7FD0-0BAC-0E50-76BF693E81B2}"/>
          </ac:picMkLst>
        </pc:picChg>
      </pc:sldChg>
      <pc:sldChg chg="delSp modSp add mod">
        <pc:chgData name="Nicky Wakim" userId="63a62853-8dd4-431b-8872-ecc2181a70d8" providerId="ADAL" clId="{43BC589E-84C2-9D4F-9DE3-F83F4046ECFD}" dt="2023-05-24T17:01:43.034" v="4176" actId="20577"/>
        <pc:sldMkLst>
          <pc:docMk/>
          <pc:sldMk cId="111445602" sldId="953"/>
        </pc:sldMkLst>
        <pc:spChg chg="mod">
          <ac:chgData name="Nicky Wakim" userId="63a62853-8dd4-431b-8872-ecc2181a70d8" providerId="ADAL" clId="{43BC589E-84C2-9D4F-9DE3-F83F4046ECFD}" dt="2023-05-24T16:58:14.361" v="4017" actId="20577"/>
          <ac:spMkLst>
            <pc:docMk/>
            <pc:sldMk cId="111445602" sldId="953"/>
            <ac:spMk id="2" creationId="{A9A05095-CB31-AF4E-06B1-E385BDA9C288}"/>
          </ac:spMkLst>
        </pc:spChg>
        <pc:spChg chg="mod">
          <ac:chgData name="Nicky Wakim" userId="63a62853-8dd4-431b-8872-ecc2181a70d8" providerId="ADAL" clId="{43BC589E-84C2-9D4F-9DE3-F83F4046ECFD}" dt="2023-05-24T17:01:43.034" v="4176" actId="20577"/>
          <ac:spMkLst>
            <pc:docMk/>
            <pc:sldMk cId="111445602" sldId="953"/>
            <ac:spMk id="6" creationId="{595EF8C7-921A-54A9-E156-67EAE3F10DF0}"/>
          </ac:spMkLst>
        </pc:spChg>
        <pc:picChg chg="del">
          <ac:chgData name="Nicky Wakim" userId="63a62853-8dd4-431b-8872-ecc2181a70d8" providerId="ADAL" clId="{43BC589E-84C2-9D4F-9DE3-F83F4046ECFD}" dt="2023-05-24T16:55:53.186" v="3630" actId="478"/>
          <ac:picMkLst>
            <pc:docMk/>
            <pc:sldMk cId="111445602" sldId="953"/>
            <ac:picMk id="8" creationId="{78D9B856-7FD0-0BAC-0E50-76BF693E81B2}"/>
          </ac:picMkLst>
        </pc:picChg>
      </pc:sldChg>
      <pc:sldChg chg="addSp modSp add mod modShow">
        <pc:chgData name="Nicky Wakim" userId="63a62853-8dd4-431b-8872-ecc2181a70d8" providerId="ADAL" clId="{43BC589E-84C2-9D4F-9DE3-F83F4046ECFD}" dt="2023-05-24T19:31:01.128" v="6958"/>
        <pc:sldMkLst>
          <pc:docMk/>
          <pc:sldMk cId="142122126" sldId="954"/>
        </pc:sldMkLst>
        <pc:spChg chg="mod">
          <ac:chgData name="Nicky Wakim" userId="63a62853-8dd4-431b-8872-ecc2181a70d8" providerId="ADAL" clId="{43BC589E-84C2-9D4F-9DE3-F83F4046ECFD}" dt="2023-05-24T19:07:00.540" v="6221" actId="20577"/>
          <ac:spMkLst>
            <pc:docMk/>
            <pc:sldMk cId="142122126" sldId="954"/>
            <ac:spMk id="2" creationId="{00000000-0000-0000-0000-000000000000}"/>
          </ac:spMkLst>
        </pc:spChg>
        <pc:spChg chg="add mod">
          <ac:chgData name="Nicky Wakim" userId="63a62853-8dd4-431b-8872-ecc2181a70d8" providerId="ADAL" clId="{43BC589E-84C2-9D4F-9DE3-F83F4046ECFD}" dt="2023-05-24T19:31:01.128" v="6958"/>
          <ac:spMkLst>
            <pc:docMk/>
            <pc:sldMk cId="142122126" sldId="954"/>
            <ac:spMk id="5" creationId="{088F3A75-0006-00D1-153D-5E96F3D271D9}"/>
          </ac:spMkLst>
        </pc:spChg>
        <pc:spChg chg="add mod">
          <ac:chgData name="Nicky Wakim" userId="63a62853-8dd4-431b-8872-ecc2181a70d8" providerId="ADAL" clId="{43BC589E-84C2-9D4F-9DE3-F83F4046ECFD}" dt="2023-05-24T19:31:01.128" v="6958"/>
          <ac:spMkLst>
            <pc:docMk/>
            <pc:sldMk cId="142122126" sldId="954"/>
            <ac:spMk id="7" creationId="{61878D15-B59D-4ECE-5052-92797582B9DF}"/>
          </ac:spMkLst>
        </pc:spChg>
      </pc:sldChg>
      <pc:sldChg chg="addSp modSp add mod modShow">
        <pc:chgData name="Nicky Wakim" userId="63a62853-8dd4-431b-8872-ecc2181a70d8" providerId="ADAL" clId="{43BC589E-84C2-9D4F-9DE3-F83F4046ECFD}" dt="2023-05-24T19:31:01.128" v="6958"/>
        <pc:sldMkLst>
          <pc:docMk/>
          <pc:sldMk cId="3573721195" sldId="955"/>
        </pc:sldMkLst>
        <pc:spChg chg="mod">
          <ac:chgData name="Nicky Wakim" userId="63a62853-8dd4-431b-8872-ecc2181a70d8" providerId="ADAL" clId="{43BC589E-84C2-9D4F-9DE3-F83F4046ECFD}" dt="2023-05-24T19:07:25.384" v="6223" actId="20577"/>
          <ac:spMkLst>
            <pc:docMk/>
            <pc:sldMk cId="3573721195" sldId="955"/>
            <ac:spMk id="2" creationId="{00000000-0000-0000-0000-000000000000}"/>
          </ac:spMkLst>
        </pc:spChg>
        <pc:spChg chg="add mod">
          <ac:chgData name="Nicky Wakim" userId="63a62853-8dd4-431b-8872-ecc2181a70d8" providerId="ADAL" clId="{43BC589E-84C2-9D4F-9DE3-F83F4046ECFD}" dt="2023-05-24T19:31:01.128" v="6958"/>
          <ac:spMkLst>
            <pc:docMk/>
            <pc:sldMk cId="3573721195" sldId="955"/>
            <ac:spMk id="5" creationId="{23045ABE-FEC4-F0BD-E0CC-E11B00086AB5}"/>
          </ac:spMkLst>
        </pc:spChg>
        <pc:spChg chg="add mod">
          <ac:chgData name="Nicky Wakim" userId="63a62853-8dd4-431b-8872-ecc2181a70d8" providerId="ADAL" clId="{43BC589E-84C2-9D4F-9DE3-F83F4046ECFD}" dt="2023-05-24T19:31:01.128" v="6958"/>
          <ac:spMkLst>
            <pc:docMk/>
            <pc:sldMk cId="3573721195" sldId="955"/>
            <ac:spMk id="9" creationId="{6646777F-0A9B-A510-9A11-4D07A9288D7F}"/>
          </ac:spMkLst>
        </pc:spChg>
      </pc:sldChg>
      <pc:sldChg chg="modSp new mod">
        <pc:chgData name="Nicky Wakim" userId="63a62853-8dd4-431b-8872-ecc2181a70d8" providerId="ADAL" clId="{43BC589E-84C2-9D4F-9DE3-F83F4046ECFD}" dt="2023-05-24T18:10:14.722" v="5792" actId="20577"/>
        <pc:sldMkLst>
          <pc:docMk/>
          <pc:sldMk cId="1289733678" sldId="956"/>
        </pc:sldMkLst>
        <pc:spChg chg="mod">
          <ac:chgData name="Nicky Wakim" userId="63a62853-8dd4-431b-8872-ecc2181a70d8" providerId="ADAL" clId="{43BC589E-84C2-9D4F-9DE3-F83F4046ECFD}" dt="2023-05-24T18:10:14.722" v="5792" actId="20577"/>
          <ac:spMkLst>
            <pc:docMk/>
            <pc:sldMk cId="1289733678" sldId="956"/>
            <ac:spMk id="2" creationId="{BC49149E-5096-BFCE-B87D-1F5C3B1A27D2}"/>
          </ac:spMkLst>
        </pc:spChg>
      </pc:sldChg>
      <pc:sldChg chg="delSp modSp add mod">
        <pc:chgData name="Nicky Wakim" userId="63a62853-8dd4-431b-8872-ecc2181a70d8" providerId="ADAL" clId="{43BC589E-84C2-9D4F-9DE3-F83F4046ECFD}" dt="2023-05-24T19:16:20.755" v="6440" actId="478"/>
        <pc:sldMkLst>
          <pc:docMk/>
          <pc:sldMk cId="2390638674" sldId="957"/>
        </pc:sldMkLst>
        <pc:spChg chg="mod">
          <ac:chgData name="Nicky Wakim" userId="63a62853-8dd4-431b-8872-ecc2181a70d8" providerId="ADAL" clId="{43BC589E-84C2-9D4F-9DE3-F83F4046ECFD}" dt="2023-05-24T19:16:19.802" v="6438" actId="20577"/>
          <ac:spMkLst>
            <pc:docMk/>
            <pc:sldMk cId="2390638674" sldId="957"/>
            <ac:spMk id="7" creationId="{0CA829F7-15E4-765F-DA44-97E88649B1F9}"/>
          </ac:spMkLst>
        </pc:spChg>
        <pc:picChg chg="del mod">
          <ac:chgData name="Nicky Wakim" userId="63a62853-8dd4-431b-8872-ecc2181a70d8" providerId="ADAL" clId="{43BC589E-84C2-9D4F-9DE3-F83F4046ECFD}" dt="2023-05-24T19:16:20.755" v="6440" actId="478"/>
          <ac:picMkLst>
            <pc:docMk/>
            <pc:sldMk cId="2390638674" sldId="957"/>
            <ac:picMk id="2" creationId="{D7ADACA4-F13E-C314-F5A5-EEB00362EFB6}"/>
          </ac:picMkLst>
        </pc:picChg>
      </pc:sldChg>
      <pc:sldChg chg="delSp modSp add mod">
        <pc:chgData name="Nicky Wakim" userId="63a62853-8dd4-431b-8872-ecc2181a70d8" providerId="ADAL" clId="{43BC589E-84C2-9D4F-9DE3-F83F4046ECFD}" dt="2023-05-24T19:19:12.920" v="6444" actId="20577"/>
        <pc:sldMkLst>
          <pc:docMk/>
          <pc:sldMk cId="3270025834" sldId="958"/>
        </pc:sldMkLst>
        <pc:spChg chg="mod">
          <ac:chgData name="Nicky Wakim" userId="63a62853-8dd4-431b-8872-ecc2181a70d8" providerId="ADAL" clId="{43BC589E-84C2-9D4F-9DE3-F83F4046ECFD}" dt="2023-05-24T19:19:12.920" v="6444" actId="20577"/>
          <ac:spMkLst>
            <pc:docMk/>
            <pc:sldMk cId="3270025834" sldId="958"/>
            <ac:spMk id="7" creationId="{0CA829F7-15E4-765F-DA44-97E88649B1F9}"/>
          </ac:spMkLst>
        </pc:spChg>
        <pc:picChg chg="del">
          <ac:chgData name="Nicky Wakim" userId="63a62853-8dd4-431b-8872-ecc2181a70d8" providerId="ADAL" clId="{43BC589E-84C2-9D4F-9DE3-F83F4046ECFD}" dt="2023-05-24T19:19:11.269" v="6442" actId="478"/>
          <ac:picMkLst>
            <pc:docMk/>
            <pc:sldMk cId="3270025834" sldId="958"/>
            <ac:picMk id="2" creationId="{D7ADACA4-F13E-C314-F5A5-EEB00362EFB6}"/>
          </ac:picMkLst>
        </pc:picChg>
      </pc:sldChg>
      <pc:sldChg chg="modSp add mod">
        <pc:chgData name="Nicky Wakim" userId="63a62853-8dd4-431b-8872-ecc2181a70d8" providerId="ADAL" clId="{43BC589E-84C2-9D4F-9DE3-F83F4046ECFD}" dt="2023-05-24T19:20:57.355" v="6471" actId="20577"/>
        <pc:sldMkLst>
          <pc:docMk/>
          <pc:sldMk cId="393432133" sldId="959"/>
        </pc:sldMkLst>
        <pc:spChg chg="mod">
          <ac:chgData name="Nicky Wakim" userId="63a62853-8dd4-431b-8872-ecc2181a70d8" providerId="ADAL" clId="{43BC589E-84C2-9D4F-9DE3-F83F4046ECFD}" dt="2023-05-24T19:20:57.355" v="6471" actId="20577"/>
          <ac:spMkLst>
            <pc:docMk/>
            <pc:sldMk cId="393432133" sldId="959"/>
            <ac:spMk id="7" creationId="{0CA829F7-15E4-765F-DA44-97E88649B1F9}"/>
          </ac:spMkLst>
        </pc:spChg>
      </pc:sldChg>
      <pc:sldChg chg="addSp modSp add mod">
        <pc:chgData name="Nicky Wakim" userId="63a62853-8dd4-431b-8872-ecc2181a70d8" providerId="ADAL" clId="{43BC589E-84C2-9D4F-9DE3-F83F4046ECFD}" dt="2023-05-24T19:29:46.366" v="6940" actId="14100"/>
        <pc:sldMkLst>
          <pc:docMk/>
          <pc:sldMk cId="2827166792" sldId="960"/>
        </pc:sldMkLst>
        <pc:spChg chg="add mod">
          <ac:chgData name="Nicky Wakim" userId="63a62853-8dd4-431b-8872-ecc2181a70d8" providerId="ADAL" clId="{43BC589E-84C2-9D4F-9DE3-F83F4046ECFD}" dt="2023-05-24T19:29:29.480" v="6936" actId="2085"/>
          <ac:spMkLst>
            <pc:docMk/>
            <pc:sldMk cId="2827166792" sldId="960"/>
            <ac:spMk id="7" creationId="{BA575E86-61A4-0328-9F28-85A634AB640F}"/>
          </ac:spMkLst>
        </pc:spChg>
        <pc:spChg chg="add mod">
          <ac:chgData name="Nicky Wakim" userId="63a62853-8dd4-431b-8872-ecc2181a70d8" providerId="ADAL" clId="{43BC589E-84C2-9D4F-9DE3-F83F4046ECFD}" dt="2023-05-24T19:29:46.366" v="6940" actId="14100"/>
          <ac:spMkLst>
            <pc:docMk/>
            <pc:sldMk cId="2827166792" sldId="960"/>
            <ac:spMk id="8" creationId="{FCD2F305-151D-6424-EC6D-9EF85E0D128B}"/>
          </ac:spMkLst>
        </pc:spChg>
      </pc:sldChg>
      <pc:sldChg chg="delSp modSp add mod">
        <pc:chgData name="Nicky Wakim" userId="63a62853-8dd4-431b-8872-ecc2181a70d8" providerId="ADAL" clId="{43BC589E-84C2-9D4F-9DE3-F83F4046ECFD}" dt="2023-05-24T19:30:04.479" v="6944" actId="14100"/>
        <pc:sldMkLst>
          <pc:docMk/>
          <pc:sldMk cId="3049216036" sldId="961"/>
        </pc:sldMkLst>
        <pc:spChg chg="del">
          <ac:chgData name="Nicky Wakim" userId="63a62853-8dd4-431b-8872-ecc2181a70d8" providerId="ADAL" clId="{43BC589E-84C2-9D4F-9DE3-F83F4046ECFD}" dt="2023-05-24T19:29:58.330" v="6942" actId="478"/>
          <ac:spMkLst>
            <pc:docMk/>
            <pc:sldMk cId="3049216036" sldId="961"/>
            <ac:spMk id="7" creationId="{BA575E86-61A4-0328-9F28-85A634AB640F}"/>
          </ac:spMkLst>
        </pc:spChg>
        <pc:spChg chg="mod">
          <ac:chgData name="Nicky Wakim" userId="63a62853-8dd4-431b-8872-ecc2181a70d8" providerId="ADAL" clId="{43BC589E-84C2-9D4F-9DE3-F83F4046ECFD}" dt="2023-05-24T19:30:04.479" v="6944" actId="14100"/>
          <ac:spMkLst>
            <pc:docMk/>
            <pc:sldMk cId="3049216036" sldId="961"/>
            <ac:spMk id="8" creationId="{FCD2F305-151D-6424-EC6D-9EF85E0D128B}"/>
          </ac:spMkLst>
        </pc:spChg>
      </pc:sldChg>
      <pc:sldChg chg="addSp modSp add mod">
        <pc:chgData name="Nicky Wakim" userId="63a62853-8dd4-431b-8872-ecc2181a70d8" providerId="ADAL" clId="{43BC589E-84C2-9D4F-9DE3-F83F4046ECFD}" dt="2023-05-24T19:30:24.488" v="6950" actId="14100"/>
        <pc:sldMkLst>
          <pc:docMk/>
          <pc:sldMk cId="3068286223" sldId="962"/>
        </pc:sldMkLst>
        <pc:spChg chg="add mod">
          <ac:chgData name="Nicky Wakim" userId="63a62853-8dd4-431b-8872-ecc2181a70d8" providerId="ADAL" clId="{43BC589E-84C2-9D4F-9DE3-F83F4046ECFD}" dt="2023-05-24T19:30:24.488" v="6950" actId="14100"/>
          <ac:spMkLst>
            <pc:docMk/>
            <pc:sldMk cId="3068286223" sldId="962"/>
            <ac:spMk id="7" creationId="{15725EFC-076B-5215-5E25-C29074136AB3}"/>
          </ac:spMkLst>
        </pc:spChg>
        <pc:spChg chg="mod">
          <ac:chgData name="Nicky Wakim" userId="63a62853-8dd4-431b-8872-ecc2181a70d8" providerId="ADAL" clId="{43BC589E-84C2-9D4F-9DE3-F83F4046ECFD}" dt="2023-05-24T19:30:20.057" v="6947" actId="14100"/>
          <ac:spMkLst>
            <pc:docMk/>
            <pc:sldMk cId="3068286223" sldId="962"/>
            <ac:spMk id="8" creationId="{FCD2F305-151D-6424-EC6D-9EF85E0D128B}"/>
          </ac:spMkLst>
        </pc:spChg>
      </pc:sldChg>
      <pc:sldChg chg="delSp modSp add mod">
        <pc:chgData name="Nicky Wakim" userId="63a62853-8dd4-431b-8872-ecc2181a70d8" providerId="ADAL" clId="{43BC589E-84C2-9D4F-9DE3-F83F4046ECFD}" dt="2023-05-24T19:30:33.864" v="6954" actId="478"/>
        <pc:sldMkLst>
          <pc:docMk/>
          <pc:sldMk cId="954937890" sldId="963"/>
        </pc:sldMkLst>
        <pc:spChg chg="mod">
          <ac:chgData name="Nicky Wakim" userId="63a62853-8dd4-431b-8872-ecc2181a70d8" providerId="ADAL" clId="{43BC589E-84C2-9D4F-9DE3-F83F4046ECFD}" dt="2023-05-24T19:30:33.122" v="6953" actId="14100"/>
          <ac:spMkLst>
            <pc:docMk/>
            <pc:sldMk cId="954937890" sldId="963"/>
            <ac:spMk id="7" creationId="{15725EFC-076B-5215-5E25-C29074136AB3}"/>
          </ac:spMkLst>
        </pc:spChg>
        <pc:spChg chg="del">
          <ac:chgData name="Nicky Wakim" userId="63a62853-8dd4-431b-8872-ecc2181a70d8" providerId="ADAL" clId="{43BC589E-84C2-9D4F-9DE3-F83F4046ECFD}" dt="2023-05-24T19:30:33.864" v="6954" actId="478"/>
          <ac:spMkLst>
            <pc:docMk/>
            <pc:sldMk cId="954937890" sldId="963"/>
            <ac:spMk id="8" creationId="{FCD2F305-151D-6424-EC6D-9EF85E0D128B}"/>
          </ac:spMkLst>
        </pc:spChg>
      </pc:sldChg>
      <pc:sldChg chg="delSp add mod">
        <pc:chgData name="Nicky Wakim" userId="63a62853-8dd4-431b-8872-ecc2181a70d8" providerId="ADAL" clId="{43BC589E-84C2-9D4F-9DE3-F83F4046ECFD}" dt="2023-05-24T19:30:40.353" v="6957" actId="478"/>
        <pc:sldMkLst>
          <pc:docMk/>
          <pc:sldMk cId="2475186580" sldId="964"/>
        </pc:sldMkLst>
        <pc:spChg chg="del">
          <ac:chgData name="Nicky Wakim" userId="63a62853-8dd4-431b-8872-ecc2181a70d8" providerId="ADAL" clId="{43BC589E-84C2-9D4F-9DE3-F83F4046ECFD}" dt="2023-05-24T19:30:40.353" v="6957" actId="478"/>
          <ac:spMkLst>
            <pc:docMk/>
            <pc:sldMk cId="2475186580" sldId="964"/>
            <ac:spMk id="7" creationId="{15725EFC-076B-5215-5E25-C29074136AB3}"/>
          </ac:spMkLst>
        </pc:spChg>
        <pc:spChg chg="del">
          <ac:chgData name="Nicky Wakim" userId="63a62853-8dd4-431b-8872-ecc2181a70d8" providerId="ADAL" clId="{43BC589E-84C2-9D4F-9DE3-F83F4046ECFD}" dt="2023-05-24T19:30:39.514" v="6956" actId="478"/>
          <ac:spMkLst>
            <pc:docMk/>
            <pc:sldMk cId="2475186580" sldId="964"/>
            <ac:spMk id="8" creationId="{FCD2F305-151D-6424-EC6D-9EF85E0D12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9CFBA-4C7D-0A47-ADE8-843D8E846D28}" type="datetimeFigureOut">
              <a:rPr lang="en-US" smtClean="0"/>
              <a:t>5/23/23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C547C-3A58-6549-95CC-4B6A6895F1F9}" type="slidenum">
              <a:rPr lang="en-US" smtClean="0"/>
              <a:t>‹#›</a:t>
            </a:fld>
            <a:endParaRPr lang="en-US"/>
          </a:p>
        </p:txBody>
      </p:sp>
    </p:spTree>
    <p:extLst>
      <p:ext uri="{BB962C8B-B14F-4D97-AF65-F5344CB8AC3E}">
        <p14:creationId xmlns:p14="http://schemas.microsoft.com/office/powerpoint/2010/main" val="253786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91ED8-C632-4EB2-A60C-77FCEF6F2C8B}" type="slidenum">
              <a:rPr lang="en-US" smtClean="0"/>
              <a:pPr/>
              <a:t>38</a:t>
            </a:fld>
            <a:endParaRPr lang="en-US"/>
          </a:p>
        </p:txBody>
      </p:sp>
    </p:spTree>
    <p:extLst>
      <p:ext uri="{BB962C8B-B14F-4D97-AF65-F5344CB8AC3E}">
        <p14:creationId xmlns:p14="http://schemas.microsoft.com/office/powerpoint/2010/main" val="78727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D60452-B2FF-6946-B94A-3D3FDE082805}" type="slidenum">
              <a:rPr lang="en-US" smtClean="0"/>
              <a:t>47</a:t>
            </a:fld>
            <a:endParaRPr lang="en-US"/>
          </a:p>
        </p:txBody>
      </p:sp>
    </p:spTree>
    <p:extLst>
      <p:ext uri="{BB962C8B-B14F-4D97-AF65-F5344CB8AC3E}">
        <p14:creationId xmlns:p14="http://schemas.microsoft.com/office/powerpoint/2010/main" val="281509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0" y="6531563"/>
            <a:ext cx="2743200" cy="213886"/>
          </a:xfrm>
        </p:spPr>
        <p:txBody>
          <a:bodyPr/>
          <a:lstStyle>
            <a:lvl1pPr>
              <a:defRPr sz="2000"/>
            </a:lvl1pPr>
          </a:lstStyle>
          <a:p>
            <a:r>
              <a:rPr lang="en-US"/>
              <a:t>May 24, 2023</a:t>
            </a:r>
          </a:p>
        </p:txBody>
      </p:sp>
      <p:sp>
        <p:nvSpPr>
          <p:cNvPr id="5" name="Footer Placeholder 4"/>
          <p:cNvSpPr>
            <a:spLocks noGrp="1"/>
          </p:cNvSpPr>
          <p:nvPr>
            <p:ph type="ftr" sz="quarter" idx="11"/>
          </p:nvPr>
        </p:nvSpPr>
        <p:spPr>
          <a:xfrm>
            <a:off x="4038600" y="6531563"/>
            <a:ext cx="4114800" cy="228599"/>
          </a:xfrm>
        </p:spPr>
        <p:txBody>
          <a:bodyPr/>
          <a:lstStyle>
            <a:lvl1pPr>
              <a:defRPr sz="2000"/>
            </a:lvl1pPr>
          </a:lstStyle>
          <a:p>
            <a:r>
              <a:rPr lang="en-US"/>
              <a:t>Class 14 Notes</a:t>
            </a:r>
          </a:p>
        </p:txBody>
      </p:sp>
      <p:sp>
        <p:nvSpPr>
          <p:cNvPr id="6" name="Slide Number Placeholder 5"/>
          <p:cNvSpPr>
            <a:spLocks noGrp="1"/>
          </p:cNvSpPr>
          <p:nvPr>
            <p:ph type="sldNum" sz="quarter" idx="12"/>
          </p:nvPr>
        </p:nvSpPr>
        <p:spPr>
          <a:xfrm>
            <a:off x="9296400" y="6553200"/>
            <a:ext cx="2743200" cy="228600"/>
          </a:xfrm>
        </p:spPr>
        <p:txBody>
          <a:bodyPr/>
          <a:lstStyle>
            <a:lvl1pPr>
              <a:defRPr sz="2000"/>
            </a:lvl1pPr>
          </a:lstStyle>
          <a:p>
            <a:fld id="{00726C14-EDCA-BA41-88A6-577D33A93799}" type="slidenum">
              <a:rPr lang="en-US" smtClean="0"/>
              <a:t>‹#›</a:t>
            </a:fld>
            <a:endParaRPr lang="en-US"/>
          </a:p>
        </p:txBody>
      </p:sp>
    </p:spTree>
    <p:extLst>
      <p:ext uri="{BB962C8B-B14F-4D97-AF65-F5344CB8AC3E}">
        <p14:creationId xmlns:p14="http://schemas.microsoft.com/office/powerpoint/2010/main" val="2896084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524" y="139235"/>
            <a:ext cx="4898676" cy="107996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6524"/>
            <a:ext cx="6878288" cy="61086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30524" y="1371600"/>
            <a:ext cx="4898676" cy="48736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May 24, 2023</a:t>
            </a:r>
          </a:p>
        </p:txBody>
      </p:sp>
      <p:sp>
        <p:nvSpPr>
          <p:cNvPr id="6" name="Footer Placeholder 5"/>
          <p:cNvSpPr>
            <a:spLocks noGrp="1"/>
          </p:cNvSpPr>
          <p:nvPr>
            <p:ph type="ftr" sz="quarter" idx="11"/>
          </p:nvPr>
        </p:nvSpPr>
        <p:spPr/>
        <p:txBody>
          <a:bodyPr/>
          <a:lstStyle/>
          <a:p>
            <a:r>
              <a:rPr lang="en-US"/>
              <a:t>Class 14 Notes</a:t>
            </a:r>
          </a:p>
        </p:txBody>
      </p:sp>
      <p:sp>
        <p:nvSpPr>
          <p:cNvPr id="7" name="Slide Number Placeholder 6"/>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388637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May 24, 2023</a:t>
            </a:r>
          </a:p>
        </p:txBody>
      </p:sp>
      <p:sp>
        <p:nvSpPr>
          <p:cNvPr id="5" name="Footer Placeholder 4"/>
          <p:cNvSpPr>
            <a:spLocks noGrp="1"/>
          </p:cNvSpPr>
          <p:nvPr>
            <p:ph type="ftr" sz="quarter" idx="11"/>
          </p:nvPr>
        </p:nvSpPr>
        <p:spPr/>
        <p:txBody>
          <a:bodyPr/>
          <a:lstStyle/>
          <a:p>
            <a:r>
              <a:rPr lang="en-US"/>
              <a:t>Class 14 Notes</a:t>
            </a:r>
          </a:p>
        </p:txBody>
      </p:sp>
      <p:sp>
        <p:nvSpPr>
          <p:cNvPr id="6" name="Slide Number Placeholder 5"/>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302230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May 24, 2023</a:t>
            </a:r>
          </a:p>
        </p:txBody>
      </p:sp>
      <p:sp>
        <p:nvSpPr>
          <p:cNvPr id="5" name="Footer Placeholder 4"/>
          <p:cNvSpPr>
            <a:spLocks noGrp="1"/>
          </p:cNvSpPr>
          <p:nvPr>
            <p:ph type="ftr" sz="quarter" idx="11"/>
          </p:nvPr>
        </p:nvSpPr>
        <p:spPr/>
        <p:txBody>
          <a:bodyPr/>
          <a:lstStyle/>
          <a:p>
            <a:r>
              <a:rPr lang="en-US"/>
              <a:t>Class 14 Notes</a:t>
            </a:r>
          </a:p>
        </p:txBody>
      </p:sp>
      <p:sp>
        <p:nvSpPr>
          <p:cNvPr id="6" name="Slide Number Placeholder 5"/>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79395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16694" indent="-216694">
              <a:buSzPct val="105000"/>
              <a:buFont typeface="Arial" panose="020B0604020202020204" pitchFamily="34" charset="0"/>
              <a:buChar char="•"/>
              <a:tabLst/>
              <a:defRPr/>
            </a:lvl1pPr>
            <a:lvl2pPr marL="559594" indent="-216694">
              <a:buSzPct val="105000"/>
              <a:buFont typeface="Arial" panose="020B0604020202020204" pitchFamily="34" charset="0"/>
              <a:buChar char="•"/>
              <a:tabLst/>
              <a:defRPr/>
            </a:lvl2pPr>
            <a:lvl3pPr marL="901304" indent="-215504">
              <a:buSzPct val="105000"/>
              <a:buFont typeface="Arial" panose="020B0604020202020204" pitchFamily="34" charset="0"/>
              <a:buChar char="•"/>
              <a:tabLst/>
              <a:defRPr/>
            </a:lvl3pPr>
            <a:lvl4pPr marL="1244204" indent="-215504">
              <a:buSzPct val="105000"/>
              <a:buFont typeface="Arial" panose="020B0604020202020204" pitchFamily="34" charset="0"/>
              <a:buChar char="•"/>
              <a:tabLst/>
              <a:defRPr/>
            </a:lvl4pPr>
            <a:lvl5pPr marL="1587104" indent="-215504">
              <a:buSzPct val="102000"/>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0" y="6644114"/>
            <a:ext cx="2743200" cy="213886"/>
          </a:xfrm>
        </p:spPr>
        <p:txBody>
          <a:bodyPr/>
          <a:lstStyle/>
          <a:p>
            <a:r>
              <a:rPr lang="en-US"/>
              <a:t>May 24, 2023</a:t>
            </a:r>
          </a:p>
        </p:txBody>
      </p:sp>
      <p:sp>
        <p:nvSpPr>
          <p:cNvPr id="5" name="Footer Placeholder 4"/>
          <p:cNvSpPr>
            <a:spLocks noGrp="1"/>
          </p:cNvSpPr>
          <p:nvPr>
            <p:ph type="ftr" sz="quarter" idx="11"/>
          </p:nvPr>
        </p:nvSpPr>
        <p:spPr>
          <a:xfrm>
            <a:off x="4038600" y="6629402"/>
            <a:ext cx="4114800" cy="228599"/>
          </a:xfrm>
        </p:spPr>
        <p:txBody>
          <a:bodyPr/>
          <a:lstStyle/>
          <a:p>
            <a:r>
              <a:rPr lang="en-US"/>
              <a:t>Class 14 Notes</a:t>
            </a:r>
          </a:p>
        </p:txBody>
      </p:sp>
      <p:sp>
        <p:nvSpPr>
          <p:cNvPr id="6" name="Slide Number Placeholder 5"/>
          <p:cNvSpPr>
            <a:spLocks noGrp="1"/>
          </p:cNvSpPr>
          <p:nvPr>
            <p:ph type="sldNum" sz="quarter" idx="12"/>
          </p:nvPr>
        </p:nvSpPr>
        <p:spPr>
          <a:xfrm>
            <a:off x="9448800" y="6629400"/>
            <a:ext cx="2743200" cy="228600"/>
          </a:xfrm>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3246436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Slid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1FECBE-7F2E-A244-8F06-AF3BB9BB3651}"/>
              </a:ext>
            </a:extLst>
          </p:cNvPr>
          <p:cNvSpPr>
            <a:spLocks noGrp="1"/>
          </p:cNvSpPr>
          <p:nvPr>
            <p:ph type="ctrTitle" hasCustomPrompt="1"/>
          </p:nvPr>
        </p:nvSpPr>
        <p:spPr>
          <a:xfrm>
            <a:off x="1524000" y="355108"/>
            <a:ext cx="9144000" cy="864092"/>
          </a:xfrm>
          <a:prstGeom prst="rect">
            <a:avLst/>
          </a:prstGeom>
        </p:spPr>
        <p:txBody>
          <a:bodyPr anchor="b"/>
          <a:lstStyle>
            <a:lvl1pPr algn="l">
              <a:defRPr sz="4800" b="1">
                <a:solidFill>
                  <a:srgbClr val="00274C"/>
                </a:solidFill>
              </a:defRPr>
            </a:lvl1pPr>
          </a:lstStyle>
          <a:p>
            <a:r>
              <a:rPr lang="en-US" dirty="0"/>
              <a:t>Headline</a:t>
            </a:r>
          </a:p>
        </p:txBody>
      </p:sp>
      <p:sp>
        <p:nvSpPr>
          <p:cNvPr id="8" name="Subtitle 2">
            <a:extLst>
              <a:ext uri="{FF2B5EF4-FFF2-40B4-BE49-F238E27FC236}">
                <a16:creationId xmlns:a16="http://schemas.microsoft.com/office/drawing/2014/main" id="{04E4369A-837A-B34E-AB83-109EFB99D883}"/>
              </a:ext>
            </a:extLst>
          </p:cNvPr>
          <p:cNvSpPr>
            <a:spLocks noGrp="1"/>
          </p:cNvSpPr>
          <p:nvPr>
            <p:ph type="subTitle" idx="1" hasCustomPrompt="1"/>
          </p:nvPr>
        </p:nvSpPr>
        <p:spPr>
          <a:xfrm>
            <a:off x="1524000" y="1542009"/>
            <a:ext cx="9144000" cy="4596031"/>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Content</a:t>
            </a:r>
          </a:p>
        </p:txBody>
      </p:sp>
      <p:sp>
        <p:nvSpPr>
          <p:cNvPr id="9" name="Date Placeholder 3">
            <a:extLst>
              <a:ext uri="{FF2B5EF4-FFF2-40B4-BE49-F238E27FC236}">
                <a16:creationId xmlns:a16="http://schemas.microsoft.com/office/drawing/2014/main" id="{1C186C50-8FFD-7347-8887-535491AC5AD0}"/>
              </a:ext>
            </a:extLst>
          </p:cNvPr>
          <p:cNvSpPr>
            <a:spLocks noGrp="1"/>
          </p:cNvSpPr>
          <p:nvPr>
            <p:ph type="dt" sz="half" idx="10"/>
          </p:nvPr>
        </p:nvSpPr>
        <p:spPr>
          <a:xfrm>
            <a:off x="9693166" y="6474372"/>
            <a:ext cx="974834" cy="247103"/>
          </a:xfrm>
          <a:prstGeom prst="rect">
            <a:avLst/>
          </a:prstGeom>
        </p:spPr>
        <p:txBody>
          <a:bodyPr/>
          <a:lstStyle>
            <a:lvl1pPr algn="r">
              <a:defRPr sz="1200">
                <a:solidFill>
                  <a:schemeClr val="bg1"/>
                </a:solidFill>
              </a:defRPr>
            </a:lvl1pPr>
          </a:lstStyle>
          <a:p>
            <a:r>
              <a:rPr lang="en-US"/>
              <a:t>May 24, 2023</a:t>
            </a:r>
          </a:p>
        </p:txBody>
      </p:sp>
      <p:sp>
        <p:nvSpPr>
          <p:cNvPr id="10" name="Footer Placeholder 4">
            <a:extLst>
              <a:ext uri="{FF2B5EF4-FFF2-40B4-BE49-F238E27FC236}">
                <a16:creationId xmlns:a16="http://schemas.microsoft.com/office/drawing/2014/main" id="{FE9C16E7-4A5A-4B4E-BA20-0C42548368CF}"/>
              </a:ext>
            </a:extLst>
          </p:cNvPr>
          <p:cNvSpPr>
            <a:spLocks noGrp="1"/>
          </p:cNvSpPr>
          <p:nvPr>
            <p:ph type="ftr" sz="quarter" idx="11"/>
          </p:nvPr>
        </p:nvSpPr>
        <p:spPr>
          <a:xfrm>
            <a:off x="1524000" y="6474372"/>
            <a:ext cx="7819697" cy="247103"/>
          </a:xfrm>
          <a:prstGeom prst="rect">
            <a:avLst/>
          </a:prstGeom>
        </p:spPr>
        <p:txBody>
          <a:bodyPr/>
          <a:lstStyle>
            <a:lvl1pPr>
              <a:defRPr sz="1200">
                <a:solidFill>
                  <a:schemeClr val="bg1"/>
                </a:solidFill>
              </a:defRPr>
            </a:lvl1pPr>
          </a:lstStyle>
          <a:p>
            <a:r>
              <a:rPr lang="en-US"/>
              <a:t>Class 14 Notes</a:t>
            </a:r>
          </a:p>
        </p:txBody>
      </p:sp>
      <p:sp>
        <p:nvSpPr>
          <p:cNvPr id="11" name="Slide Number Placeholder 5">
            <a:extLst>
              <a:ext uri="{FF2B5EF4-FFF2-40B4-BE49-F238E27FC236}">
                <a16:creationId xmlns:a16="http://schemas.microsoft.com/office/drawing/2014/main" id="{4677279D-D2B1-9448-9829-8902CDD5D7BE}"/>
              </a:ext>
            </a:extLst>
          </p:cNvPr>
          <p:cNvSpPr>
            <a:spLocks noGrp="1"/>
          </p:cNvSpPr>
          <p:nvPr>
            <p:ph type="sldNum" sz="quarter" idx="12"/>
          </p:nvPr>
        </p:nvSpPr>
        <p:spPr>
          <a:xfrm>
            <a:off x="10668000" y="6474372"/>
            <a:ext cx="1135117" cy="247103"/>
          </a:xfrm>
          <a:prstGeom prst="rect">
            <a:avLst/>
          </a:prstGeom>
        </p:spPr>
        <p:txBody>
          <a:bodyPr/>
          <a:lstStyle>
            <a:lvl1pPr algn="r">
              <a:defRPr sz="1200">
                <a:solidFill>
                  <a:schemeClr val="bg1"/>
                </a:solidFill>
              </a:defRPr>
            </a:lvl1pPr>
          </a:lstStyle>
          <a:p>
            <a:fld id="{00726C14-EDCA-BA41-88A6-577D33A93799}" type="slidenum">
              <a:rPr lang="en-US" smtClean="0"/>
              <a:t>‹#›</a:t>
            </a:fld>
            <a:endParaRPr lang="en-US"/>
          </a:p>
        </p:txBody>
      </p:sp>
    </p:spTree>
    <p:extLst>
      <p:ext uri="{BB962C8B-B14F-4D97-AF65-F5344CB8AC3E}">
        <p14:creationId xmlns:p14="http://schemas.microsoft.com/office/powerpoint/2010/main" val="246224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a:xfrm>
            <a:off x="0" y="6644114"/>
            <a:ext cx="2743200" cy="213886"/>
          </a:xfrm>
        </p:spPr>
        <p:txBody>
          <a:bodyPr/>
          <a:lstStyle/>
          <a:p>
            <a:r>
              <a:rPr lang="en-US"/>
              <a:t>May 24, 2023</a:t>
            </a:r>
          </a:p>
        </p:txBody>
      </p:sp>
      <p:sp>
        <p:nvSpPr>
          <p:cNvPr id="5" name="Footer Placeholder 4"/>
          <p:cNvSpPr>
            <a:spLocks noGrp="1"/>
          </p:cNvSpPr>
          <p:nvPr>
            <p:ph type="ftr" sz="quarter" idx="11"/>
          </p:nvPr>
        </p:nvSpPr>
        <p:spPr>
          <a:xfrm>
            <a:off x="4038600" y="6629400"/>
            <a:ext cx="4114800" cy="228599"/>
          </a:xfrm>
        </p:spPr>
        <p:txBody>
          <a:bodyPr/>
          <a:lstStyle/>
          <a:p>
            <a:r>
              <a:rPr lang="en-US"/>
              <a:t>Class 14 Notes</a:t>
            </a:r>
          </a:p>
        </p:txBody>
      </p:sp>
      <p:sp>
        <p:nvSpPr>
          <p:cNvPr id="6" name="Slide Number Placeholder 5"/>
          <p:cNvSpPr>
            <a:spLocks noGrp="1"/>
          </p:cNvSpPr>
          <p:nvPr>
            <p:ph type="sldNum" sz="quarter" idx="12"/>
          </p:nvPr>
        </p:nvSpPr>
        <p:spPr>
          <a:xfrm>
            <a:off x="9448800" y="6629400"/>
            <a:ext cx="2743200" cy="228600"/>
          </a:xfrm>
        </p:spPr>
        <p:txBody>
          <a:bodyPr/>
          <a:lstStyle/>
          <a:p>
            <a:fld id="{00726C14-EDCA-BA41-88A6-577D33A93799}" type="slidenum">
              <a:rPr lang="en-US" smtClean="0"/>
              <a:t>‹#›</a:t>
            </a:fld>
            <a:endParaRPr lang="en-US"/>
          </a:p>
        </p:txBody>
      </p:sp>
      <p:sp>
        <p:nvSpPr>
          <p:cNvPr id="10" name="Content Placeholder 9">
            <a:extLst>
              <a:ext uri="{FF2B5EF4-FFF2-40B4-BE49-F238E27FC236}">
                <a16:creationId xmlns:a16="http://schemas.microsoft.com/office/drawing/2014/main" id="{76F18001-00D6-3BE8-68F6-565FE1F256F7}"/>
              </a:ext>
            </a:extLst>
          </p:cNvPr>
          <p:cNvSpPr>
            <a:spLocks noGrp="1"/>
          </p:cNvSpPr>
          <p:nvPr>
            <p:ph sz="quarter" idx="14"/>
          </p:nvPr>
        </p:nvSpPr>
        <p:spPr>
          <a:xfrm>
            <a:off x="152400" y="1139952"/>
            <a:ext cx="9144000" cy="5413248"/>
          </a:xfrm>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160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F0EB-5238-5235-DDAE-AB1A3FFBAA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2FD258-D02C-F64E-8DF7-AB0A342C782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13F45FAF-1189-C3B7-A3C8-860B4AC76FE7}"/>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D91A5DB-5AFD-F8DB-41E7-19DAE9959EBF}"/>
              </a:ext>
            </a:extLst>
          </p:cNvPr>
          <p:cNvSpPr>
            <a:spLocks noGrp="1"/>
          </p:cNvSpPr>
          <p:nvPr>
            <p:ph type="sldNum" sz="quarter" idx="12"/>
          </p:nvPr>
        </p:nvSpPr>
        <p:spPr/>
        <p:txBody>
          <a:bodyPr/>
          <a:lstStyle/>
          <a:p>
            <a:fld id="{00726C14-EDCA-BA41-88A6-577D33A93799}" type="slidenum">
              <a:rPr lang="en-US" smtClean="0"/>
              <a:t>‹#›</a:t>
            </a:fld>
            <a:endParaRPr lang="en-US"/>
          </a:p>
        </p:txBody>
      </p:sp>
      <p:sp>
        <p:nvSpPr>
          <p:cNvPr id="7" name="Content Placeholder 6">
            <a:extLst>
              <a:ext uri="{FF2B5EF4-FFF2-40B4-BE49-F238E27FC236}">
                <a16:creationId xmlns:a16="http://schemas.microsoft.com/office/drawing/2014/main" id="{37D44376-48AD-2396-851A-6B23130E0E10}"/>
              </a:ext>
            </a:extLst>
          </p:cNvPr>
          <p:cNvSpPr>
            <a:spLocks noGrp="1"/>
          </p:cNvSpPr>
          <p:nvPr>
            <p:ph sz="quarter" idx="13"/>
          </p:nvPr>
        </p:nvSpPr>
        <p:spPr>
          <a:xfrm>
            <a:off x="152400" y="1143001"/>
            <a:ext cx="11887200" cy="5486400"/>
          </a:xfrm>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83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May 24, 2023</a:t>
            </a:r>
          </a:p>
        </p:txBody>
      </p:sp>
      <p:sp>
        <p:nvSpPr>
          <p:cNvPr id="5" name="Footer Placeholder 4"/>
          <p:cNvSpPr>
            <a:spLocks noGrp="1"/>
          </p:cNvSpPr>
          <p:nvPr>
            <p:ph type="ftr" sz="quarter" idx="11"/>
          </p:nvPr>
        </p:nvSpPr>
        <p:spPr/>
        <p:txBody>
          <a:bodyPr/>
          <a:lstStyle/>
          <a:p>
            <a:r>
              <a:rPr lang="en-US"/>
              <a:t>Class 14 Notes</a:t>
            </a:r>
          </a:p>
        </p:txBody>
      </p:sp>
      <p:sp>
        <p:nvSpPr>
          <p:cNvPr id="6" name="Slide Number Placeholder 5"/>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02088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169988"/>
            <a:ext cx="5867400" cy="5006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69988"/>
            <a:ext cx="5867400" cy="5006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May 24, 2023</a:t>
            </a:r>
          </a:p>
        </p:txBody>
      </p:sp>
      <p:sp>
        <p:nvSpPr>
          <p:cNvPr id="6" name="Footer Placeholder 5"/>
          <p:cNvSpPr>
            <a:spLocks noGrp="1"/>
          </p:cNvSpPr>
          <p:nvPr>
            <p:ph type="ftr" sz="quarter" idx="11"/>
          </p:nvPr>
        </p:nvSpPr>
        <p:spPr/>
        <p:txBody>
          <a:bodyPr/>
          <a:lstStyle/>
          <a:p>
            <a:r>
              <a:rPr lang="en-US"/>
              <a:t>Class 14 Notes</a:t>
            </a:r>
          </a:p>
        </p:txBody>
      </p:sp>
      <p:sp>
        <p:nvSpPr>
          <p:cNvPr id="7" name="Slide Number Placeholder 6"/>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67752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May 24, 2023</a:t>
            </a:r>
          </a:p>
        </p:txBody>
      </p:sp>
      <p:sp>
        <p:nvSpPr>
          <p:cNvPr id="8" name="Footer Placeholder 7"/>
          <p:cNvSpPr>
            <a:spLocks noGrp="1"/>
          </p:cNvSpPr>
          <p:nvPr>
            <p:ph type="ftr" sz="quarter" idx="11"/>
          </p:nvPr>
        </p:nvSpPr>
        <p:spPr/>
        <p:txBody>
          <a:bodyPr/>
          <a:lstStyle/>
          <a:p>
            <a:r>
              <a:rPr lang="en-US"/>
              <a:t>Class 14 Notes</a:t>
            </a:r>
          </a:p>
        </p:txBody>
      </p:sp>
      <p:sp>
        <p:nvSpPr>
          <p:cNvPr id="9" name="Slide Number Placeholder 8"/>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19811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May 24, 2023</a:t>
            </a:r>
          </a:p>
        </p:txBody>
      </p:sp>
      <p:sp>
        <p:nvSpPr>
          <p:cNvPr id="4" name="Footer Placeholder 3"/>
          <p:cNvSpPr>
            <a:spLocks noGrp="1"/>
          </p:cNvSpPr>
          <p:nvPr>
            <p:ph type="ftr" sz="quarter" idx="11"/>
          </p:nvPr>
        </p:nvSpPr>
        <p:spPr/>
        <p:txBody>
          <a:bodyPr/>
          <a:lstStyle/>
          <a:p>
            <a:r>
              <a:rPr lang="en-US"/>
              <a:t>Class 14 Notes</a:t>
            </a:r>
          </a:p>
        </p:txBody>
      </p:sp>
      <p:sp>
        <p:nvSpPr>
          <p:cNvPr id="5" name="Slide Number Placeholder 4"/>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24386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May 24, 2023</a:t>
            </a:r>
          </a:p>
        </p:txBody>
      </p:sp>
      <p:sp>
        <p:nvSpPr>
          <p:cNvPr id="3" name="Footer Placeholder 2"/>
          <p:cNvSpPr>
            <a:spLocks noGrp="1"/>
          </p:cNvSpPr>
          <p:nvPr>
            <p:ph type="ftr" sz="quarter" idx="11"/>
          </p:nvPr>
        </p:nvSpPr>
        <p:spPr/>
        <p:txBody>
          <a:bodyPr/>
          <a:lstStyle/>
          <a:p>
            <a:r>
              <a:rPr lang="en-US"/>
              <a:t>Class 14 Notes</a:t>
            </a:r>
          </a:p>
        </p:txBody>
      </p:sp>
      <p:sp>
        <p:nvSpPr>
          <p:cNvPr id="4" name="Slide Number Placeholder 3"/>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33983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May 24, 2023</a:t>
            </a:r>
          </a:p>
        </p:txBody>
      </p:sp>
      <p:sp>
        <p:nvSpPr>
          <p:cNvPr id="6" name="Footer Placeholder 5"/>
          <p:cNvSpPr>
            <a:spLocks noGrp="1"/>
          </p:cNvSpPr>
          <p:nvPr>
            <p:ph type="ftr" sz="quarter" idx="11"/>
          </p:nvPr>
        </p:nvSpPr>
        <p:spPr/>
        <p:txBody>
          <a:bodyPr/>
          <a:lstStyle/>
          <a:p>
            <a:r>
              <a:rPr lang="en-US"/>
              <a:t>Class 14 Notes</a:t>
            </a:r>
          </a:p>
        </p:txBody>
      </p:sp>
      <p:sp>
        <p:nvSpPr>
          <p:cNvPr id="7" name="Slide Number Placeholder 6"/>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2632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47321"/>
            <a:ext cx="11887200" cy="8432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400" y="1143000"/>
            <a:ext cx="91440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646416"/>
            <a:ext cx="2743200" cy="21388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May 24, 2023</a:t>
            </a:r>
          </a:p>
        </p:txBody>
      </p:sp>
      <p:sp>
        <p:nvSpPr>
          <p:cNvPr id="5" name="Footer Placeholder 4"/>
          <p:cNvSpPr>
            <a:spLocks noGrp="1"/>
          </p:cNvSpPr>
          <p:nvPr>
            <p:ph type="ftr" sz="quarter" idx="3"/>
          </p:nvPr>
        </p:nvSpPr>
        <p:spPr>
          <a:xfrm>
            <a:off x="4038600" y="6630002"/>
            <a:ext cx="4114800" cy="228599"/>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Class 14 Notes</a:t>
            </a:r>
          </a:p>
        </p:txBody>
      </p:sp>
      <p:sp>
        <p:nvSpPr>
          <p:cNvPr id="6" name="Slide Number Placeholder 5"/>
          <p:cNvSpPr>
            <a:spLocks noGrp="1"/>
          </p:cNvSpPr>
          <p:nvPr>
            <p:ph type="sldNum" sz="quarter" idx="4"/>
          </p:nvPr>
        </p:nvSpPr>
        <p:spPr>
          <a:xfrm>
            <a:off x="9448800" y="6629400"/>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00726C14-EDCA-BA41-88A6-577D33A93799}" type="slidenum">
              <a:rPr lang="en-US" smtClean="0"/>
              <a:t>‹#›</a:t>
            </a:fld>
            <a:endParaRPr lang="en-US"/>
          </a:p>
        </p:txBody>
      </p:sp>
    </p:spTree>
    <p:extLst>
      <p:ext uri="{BB962C8B-B14F-4D97-AF65-F5344CB8AC3E}">
        <p14:creationId xmlns:p14="http://schemas.microsoft.com/office/powerpoint/2010/main" val="750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defTabSz="914400" rtl="0" eaLnBrk="1" latinLnBrk="0" hangingPunct="1">
        <a:lnSpc>
          <a:spcPct val="90000"/>
        </a:lnSpc>
        <a:spcBef>
          <a:spcPct val="0"/>
        </a:spcBef>
        <a:buNone/>
        <a:defRPr sz="4400" b="0"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forms.office.com/r/RwTA975tm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78C0-5754-1333-DF17-4B9533648988}"/>
              </a:ext>
            </a:extLst>
          </p:cNvPr>
          <p:cNvSpPr>
            <a:spLocks noGrp="1"/>
          </p:cNvSpPr>
          <p:nvPr>
            <p:ph type="ctrTitle"/>
          </p:nvPr>
        </p:nvSpPr>
        <p:spPr/>
        <p:txBody>
          <a:bodyPr/>
          <a:lstStyle/>
          <a:p>
            <a:r>
              <a:rPr lang="en-US" dirty="0"/>
              <a:t>Assessing Model Fit</a:t>
            </a:r>
          </a:p>
        </p:txBody>
      </p:sp>
      <p:sp>
        <p:nvSpPr>
          <p:cNvPr id="3" name="Subtitle 2">
            <a:extLst>
              <a:ext uri="{FF2B5EF4-FFF2-40B4-BE49-F238E27FC236}">
                <a16:creationId xmlns:a16="http://schemas.microsoft.com/office/drawing/2014/main" id="{3937FE0D-BF60-4F6D-AC71-05D44F3DDD03}"/>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0775D22C-E385-90C3-527F-C7DE7F3D5183}"/>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86754517-D18A-075C-C0A0-8967581C0FD5}"/>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01C15F39-F903-59FD-B347-84A4025355BF}"/>
              </a:ext>
            </a:extLst>
          </p:cNvPr>
          <p:cNvSpPr>
            <a:spLocks noGrp="1"/>
          </p:cNvSpPr>
          <p:nvPr>
            <p:ph type="sldNum" sz="quarter" idx="12"/>
          </p:nvPr>
        </p:nvSpPr>
        <p:spPr/>
        <p:txBody>
          <a:bodyPr/>
          <a:lstStyle/>
          <a:p>
            <a:fld id="{00726C14-EDCA-BA41-88A6-577D33A93799}" type="slidenum">
              <a:rPr lang="en-US" smtClean="0"/>
              <a:t>1</a:t>
            </a:fld>
            <a:endParaRPr lang="en-US"/>
          </a:p>
        </p:txBody>
      </p:sp>
    </p:spTree>
    <p:extLst>
      <p:ext uri="{BB962C8B-B14F-4D97-AF65-F5344CB8AC3E}">
        <p14:creationId xmlns:p14="http://schemas.microsoft.com/office/powerpoint/2010/main" val="300673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Measures of Goodness of Fit</a:t>
            </a:r>
          </a:p>
        </p:txBody>
      </p:sp>
      <p:sp>
        <p:nvSpPr>
          <p:cNvPr id="4" name="Slide Number Placeholder 3"/>
          <p:cNvSpPr>
            <a:spLocks noGrp="1"/>
          </p:cNvSpPr>
          <p:nvPr>
            <p:ph type="sldNum" sz="quarter" idx="12"/>
          </p:nvPr>
        </p:nvSpPr>
        <p:spPr/>
        <p:txBody>
          <a:bodyPr/>
          <a:lstStyle/>
          <a:p>
            <a:pPr algn="ctr">
              <a:defRPr/>
            </a:pPr>
            <a:fld id="{F728B592-0C9B-4068-952A-D5800732EACA}" type="slidenum">
              <a:rPr lang="en-US" sz="1100" b="1" spc="-70">
                <a:solidFill>
                  <a:srgbClr val="FFFFFF"/>
                </a:solidFill>
                <a:latin typeface="Rockwell" panose="02060603020205020403"/>
              </a:rPr>
              <a:pPr algn="ctr">
                <a:defRPr/>
              </a:pPr>
              <a:t>10</a:t>
            </a:fld>
            <a:endParaRPr lang="en-US" sz="1100" b="1" spc="-70">
              <a:solidFill>
                <a:srgbClr val="FFFFFF"/>
              </a:solidFill>
              <a:latin typeface="Rockwell" panose="02060603020205020403"/>
            </a:endParaRPr>
          </a:p>
        </p:txBody>
      </p:sp>
      <p:sp>
        <p:nvSpPr>
          <p:cNvPr id="3" name="Content Placeholder 2">
            <a:extLst>
              <a:ext uri="{FF2B5EF4-FFF2-40B4-BE49-F238E27FC236}">
                <a16:creationId xmlns:a16="http://schemas.microsoft.com/office/drawing/2014/main" id="{94FD5777-864B-1EBE-834F-A412E8FC0E2A}"/>
              </a:ext>
            </a:extLst>
          </p:cNvPr>
          <p:cNvSpPr>
            <a:spLocks noGrp="1"/>
          </p:cNvSpPr>
          <p:nvPr>
            <p:ph sz="quarter" idx="14"/>
          </p:nvPr>
        </p:nvSpPr>
        <p:spPr/>
        <p:txBody>
          <a:bodyPr/>
          <a:lstStyle/>
          <a:p>
            <a:r>
              <a:rPr lang="en-US" dirty="0"/>
              <a:t>Aka overall measure of fit</a:t>
            </a:r>
          </a:p>
          <a:p>
            <a:endParaRPr lang="en-US" dirty="0"/>
          </a:p>
          <a:p>
            <a:r>
              <a:rPr lang="en-US" dirty="0"/>
              <a:t>Need to define what the fitted outcome is</a:t>
            </a:r>
          </a:p>
          <a:p>
            <a:endParaRPr lang="en-US" dirty="0"/>
          </a:p>
          <a:p>
            <a:r>
              <a:rPr lang="en-US" dirty="0"/>
              <a:t>Need to calculate how close the fitted outcome is to the observed outcome</a:t>
            </a:r>
          </a:p>
          <a:p>
            <a:endParaRPr lang="en-US" dirty="0"/>
          </a:p>
          <a:p>
            <a:r>
              <a:rPr lang="en-US" dirty="0"/>
              <a:t>Summarize across all observations (or individuals’ data)</a:t>
            </a:r>
          </a:p>
        </p:txBody>
      </p:sp>
      <p:sp>
        <p:nvSpPr>
          <p:cNvPr id="5" name="Date Placeholder 4">
            <a:extLst>
              <a:ext uri="{FF2B5EF4-FFF2-40B4-BE49-F238E27FC236}">
                <a16:creationId xmlns:a16="http://schemas.microsoft.com/office/drawing/2014/main" id="{243BCCBC-B315-DED5-4D27-E19B2290603B}"/>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AD843D82-4EC7-138A-B4CB-53322B2266E8}"/>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0071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11</a:t>
            </a:fld>
            <a:endParaRPr lang="en-US"/>
          </a:p>
        </p:txBody>
      </p:sp>
      <p:sp>
        <p:nvSpPr>
          <p:cNvPr id="8" name="Rectangle 7">
            <a:extLst>
              <a:ext uri="{FF2B5EF4-FFF2-40B4-BE49-F238E27FC236}">
                <a16:creationId xmlns:a16="http://schemas.microsoft.com/office/drawing/2014/main" id="{FCD2F305-151D-6424-EC6D-9EF85E0D128B}"/>
              </a:ext>
            </a:extLst>
          </p:cNvPr>
          <p:cNvSpPr/>
          <p:nvPr/>
        </p:nvSpPr>
        <p:spPr>
          <a:xfrm>
            <a:off x="0" y="2489200"/>
            <a:ext cx="11887200" cy="36449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2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a:t>
            </a:r>
            <a:r>
              <a:rPr lang="en-US" b="1" dirty="0"/>
              <a:t>fitted outcome </a:t>
            </a:r>
            <a:r>
              <a:rPr lang="en-US" dirty="0"/>
              <a:t>to observed outcome</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12</a:t>
            </a:fld>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a:xfrm>
                <a:off x="152400" y="1139952"/>
                <a:ext cx="9296400" cy="5413248"/>
              </a:xfrm>
            </p:spPr>
            <p:txBody>
              <a:bodyPr>
                <a:normAutofit lnSpcReduction="10000"/>
              </a:bodyPr>
              <a:lstStyle/>
              <a:p>
                <a:r>
                  <a:rPr lang="en-US" dirty="0"/>
                  <a:t>In logistic regression model, we estimate </a:t>
                </a:r>
                <a14:m>
                  <m:oMath xmlns:m="http://schemas.openxmlformats.org/officeDocument/2006/math">
                    <m:r>
                      <a:rPr lang="en-US" b="0" i="1" dirty="0" smtClean="0">
                        <a:latin typeface="Cambria Math" panose="02040503050406030204" pitchFamily="18" charset="0"/>
                      </a:rPr>
                      <m:t>𝜋</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𝒙</m:t>
                        </m:r>
                      </m:e>
                    </m:d>
                    <m:r>
                      <a:rPr lang="en-US" b="0" i="1" dirty="0" smtClean="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1" dirty="0" smtClean="0">
                            <a:latin typeface="Cambria Math" panose="02040503050406030204" pitchFamily="18" charset="0"/>
                          </a:rPr>
                          <m:t>P</m:t>
                        </m:r>
                      </m:fName>
                      <m:e>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𝑖</m:t>
                                </m:r>
                              </m:sub>
                            </m:sSub>
                            <m:r>
                              <a:rPr lang="en-US" i="1" dirty="0">
                                <a:latin typeface="Cambria Math" panose="02040503050406030204" pitchFamily="18" charset="0"/>
                              </a:rPr>
                              <m:t>=1</m:t>
                            </m:r>
                          </m:e>
                          <m:e>
                            <m:r>
                              <a:rPr lang="en-US" b="1" i="1" dirty="0">
                                <a:latin typeface="Cambria Math" panose="02040503050406030204" pitchFamily="18" charset="0"/>
                              </a:rPr>
                              <m:t>𝒙</m:t>
                            </m:r>
                          </m:e>
                        </m:d>
                      </m:e>
                    </m:func>
                  </m:oMath>
                </a14:m>
                <a:endParaRPr lang="en-US" dirty="0"/>
              </a:p>
              <a:p>
                <a:pPr lvl="1"/>
                <a:r>
                  <a:rPr lang="en-US" dirty="0"/>
                  <a:t>Predicted value,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𝜋</m:t>
                        </m:r>
                      </m:e>
                    </m:acc>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𝒙</m:t>
                        </m:r>
                      </m:e>
                    </m:d>
                  </m:oMath>
                </a14:m>
                <a:r>
                  <a:rPr lang="en-US" dirty="0"/>
                  <a:t>, is between 0 and 1 for each subject</a:t>
                </a:r>
              </a:p>
              <a:p>
                <a:r>
                  <a:rPr lang="en-US" dirty="0"/>
                  <a:t>However, we always observe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m:t>
                        </m:r>
                      </m:sub>
                    </m:sSub>
                    <m:r>
                      <a:rPr lang="en-US" i="1" dirty="0">
                        <a:latin typeface="Cambria Math" panose="02040503050406030204" pitchFamily="18" charset="0"/>
                      </a:rPr>
                      <m:t>=1</m:t>
                    </m:r>
                  </m:oMath>
                </a14:m>
                <a:r>
                  <a:rPr lang="en-US" dirty="0"/>
                  <a:t> 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m:t>
                        </m:r>
                      </m:sub>
                    </m:sSub>
                    <m:r>
                      <a:rPr lang="en-US" i="1" dirty="0">
                        <a:latin typeface="Cambria Math" panose="02040503050406030204" pitchFamily="18" charset="0"/>
                      </a:rPr>
                      <m:t>=</m:t>
                    </m:r>
                    <m:r>
                      <a:rPr lang="en-US" b="0" i="1" dirty="0" smtClean="0">
                        <a:latin typeface="Cambria Math" panose="02040503050406030204" pitchFamily="18" charset="0"/>
                      </a:rPr>
                      <m:t>0</m:t>
                    </m:r>
                    <m:r>
                      <a:rPr lang="en-US" i="1" dirty="0">
                        <a:latin typeface="Cambria Math" panose="02040503050406030204" pitchFamily="18" charset="0"/>
                      </a:rPr>
                      <m:t> </m:t>
                    </m:r>
                  </m:oMath>
                </a14:m>
                <a:endParaRPr lang="en-US" dirty="0"/>
              </a:p>
              <a:p>
                <a:pPr lvl="1"/>
                <a:r>
                  <a:rPr lang="en-US" dirty="0"/>
                  <a:t>Not an observed </a:t>
                </a:r>
                <a14:m>
                  <m:oMath xmlns:m="http://schemas.openxmlformats.org/officeDocument/2006/math">
                    <m:r>
                      <a:rPr lang="en-US" b="0" i="1" dirty="0" smtClean="0">
                        <a:latin typeface="Cambria Math" panose="02040503050406030204" pitchFamily="18" charset="0"/>
                      </a:rPr>
                      <m:t>𝜋</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𝒙</m:t>
                        </m:r>
                      </m:e>
                    </m:d>
                  </m:oMath>
                </a14:m>
                <a:endParaRPr lang="en-US" dirty="0"/>
              </a:p>
              <a:p>
                <a:r>
                  <a:rPr lang="en-US" dirty="0"/>
                  <a:t>We can deterimine the fitted outcome</a:t>
                </a:r>
              </a:p>
              <a:p>
                <a:pPr lvl="1"/>
                <a14:m>
                  <m:oMath xmlns:m="http://schemas.openxmlformats.org/officeDocument/2006/math">
                    <m:sSub>
                      <m:sSubPr>
                        <m:ctrlPr>
                          <a:rPr lang="en-US"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bernoulli</m:t>
                    </m:r>
                    <m:d>
                      <m:dPr>
                        <m:ctrlPr>
                          <a:rPr lang="en-US" b="0" i="1" dirty="0" smtClean="0">
                            <a:latin typeface="Cambria Math" panose="02040503050406030204" pitchFamily="18" charset="0"/>
                            <a:ea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d>
                          <m:dPr>
                            <m:ctrlPr>
                              <a:rPr lang="en-US" i="1" dirty="0">
                                <a:latin typeface="Cambria Math" panose="02040503050406030204" pitchFamily="18" charset="0"/>
                              </a:rPr>
                            </m:ctrlPr>
                          </m:dPr>
                          <m:e>
                            <m:r>
                              <a:rPr lang="en-US" b="1" i="1" dirty="0">
                                <a:latin typeface="Cambria Math" panose="02040503050406030204" pitchFamily="18" charset="0"/>
                              </a:rPr>
                              <m:t>𝒙</m:t>
                            </m:r>
                          </m:e>
                        </m:d>
                      </m:e>
                    </m:d>
                  </m:oMath>
                </a14:m>
                <a:endParaRPr lang="en-US" dirty="0"/>
              </a:p>
              <a:p>
                <a:r>
                  <a:rPr lang="en-US" dirty="0"/>
                  <a:t>If there are groups of individuals that share the same covariate observations, then we can use the same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𝜋</m:t>
                        </m:r>
                      </m:e>
                    </m:acc>
                    <m:d>
                      <m:dPr>
                        <m:ctrlPr>
                          <a:rPr lang="en-US" i="1" dirty="0">
                            <a:latin typeface="Cambria Math" panose="02040503050406030204" pitchFamily="18" charset="0"/>
                          </a:rPr>
                        </m:ctrlPr>
                      </m:dPr>
                      <m:e>
                        <m:r>
                          <a:rPr lang="en-US" b="1" i="1" dirty="0">
                            <a:latin typeface="Cambria Math" panose="02040503050406030204" pitchFamily="18" charset="0"/>
                          </a:rPr>
                          <m:t>𝒙</m:t>
                        </m:r>
                      </m:e>
                    </m:d>
                  </m:oMath>
                </a14:m>
                <a:endParaRPr lang="en-US" dirty="0"/>
              </a:p>
              <a:p>
                <a:pPr lvl="1"/>
                <a14:m>
                  <m:oMath xmlns:m="http://schemas.openxmlformats.org/officeDocument/2006/math">
                    <m:nary>
                      <m:naryPr>
                        <m:chr m:val="∑"/>
                        <m:limLoc m:val="subSup"/>
                        <m:supHide m:val="on"/>
                        <m:ctrlPr>
                          <a:rPr lang="en-US" i="1" dirty="0" smtClean="0">
                            <a:latin typeface="Cambria Math" panose="02040503050406030204" pitchFamily="18" charset="0"/>
                            <a:ea typeface="Cambria Math" panose="02040503050406030204" pitchFamily="18" charset="0"/>
                          </a:rPr>
                        </m:ctrlPr>
                      </m:naryPr>
                      <m:sub>
                        <m:r>
                          <m:rPr>
                            <m:brk m:alnAt="9"/>
                          </m:rPr>
                          <a:rPr lang="en-US" b="0" i="1" dirty="0" smtClean="0">
                            <a:latin typeface="Cambria Math" panose="02040503050406030204" pitchFamily="18" charset="0"/>
                            <a:ea typeface="Cambria Math" panose="02040503050406030204" pitchFamily="18" charset="0"/>
                          </a:rPr>
                          <m:t>𝑗</m:t>
                        </m:r>
                      </m:sub>
                      <m:sup/>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sub>
                        </m:sSub>
                      </m:e>
                    </m:nary>
                    <m:r>
                      <a:rPr lang="en-US" i="1" dirty="0" smtClean="0">
                        <a:latin typeface="Cambria Math" panose="02040503050406030204" pitchFamily="18" charset="0"/>
                        <a:ea typeface="Cambria Math" panose="02040503050406030204" pitchFamily="18" charset="0"/>
                      </a:rPr>
                      <m:t>~</m:t>
                    </m:r>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bin</m:t>
                    </m:r>
                    <m:r>
                      <m:rPr>
                        <m:sty m:val="p"/>
                      </m:rPr>
                      <a:rPr lang="en-US" b="0" i="0" dirty="0" smtClean="0">
                        <a:latin typeface="Cambria Math" panose="02040503050406030204" pitchFamily="18" charset="0"/>
                        <a:ea typeface="Cambria Math" panose="02040503050406030204" pitchFamily="18" charset="0"/>
                      </a:rPr>
                      <m:t>omial</m:t>
                    </m:r>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b="0" i="1" dirty="0" smtClean="0">
                                <a:latin typeface="Cambria Math" panose="02040503050406030204" pitchFamily="18" charset="0"/>
                              </a:rPr>
                              <m:t>𝑗</m:t>
                            </m:r>
                          </m:sub>
                        </m:sSub>
                        <m:d>
                          <m:dPr>
                            <m:ctrlPr>
                              <a:rPr lang="en-US" i="1" dirty="0">
                                <a:latin typeface="Cambria Math" panose="02040503050406030204" pitchFamily="18" charset="0"/>
                              </a:rPr>
                            </m:ctrlPr>
                          </m:dPr>
                          <m:e>
                            <m:r>
                              <a:rPr lang="en-US" b="1" i="1" dirty="0">
                                <a:latin typeface="Cambria Math" panose="02040503050406030204" pitchFamily="18" charset="0"/>
                              </a:rPr>
                              <m:t>𝒙</m:t>
                            </m:r>
                          </m:e>
                        </m:d>
                      </m:e>
                    </m:d>
                  </m:oMath>
                </a14:m>
                <a:endParaRPr lang="en-US" dirty="0"/>
              </a:p>
              <a:p>
                <a:endParaRPr lang="en-US" dirty="0"/>
              </a:p>
              <a:p>
                <a:r>
                  <a:rPr lang="en-US" dirty="0"/>
                  <a:t>In stead of comparing the expected vs. observed at individual level, we can compare them at “group” level</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xfrm>
                <a:off x="152400" y="1139952"/>
                <a:ext cx="9296400" cy="5413248"/>
              </a:xfrm>
              <a:blipFill>
                <a:blip r:embed="rId2"/>
                <a:stretch>
                  <a:fillRect l="-1230" t="-2576" r="-1776" b="-304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47140964-DAED-39B9-7338-6A7A2CCF5525}"/>
              </a:ext>
            </a:extLst>
          </p:cNvPr>
          <p:cNvGrpSpPr>
            <a:grpSpLocks noChangeAspect="1"/>
          </p:cNvGrpSpPr>
          <p:nvPr/>
        </p:nvGrpSpPr>
        <p:grpSpPr>
          <a:xfrm>
            <a:off x="11277600" y="6161818"/>
            <a:ext cx="566927" cy="569976"/>
            <a:chOff x="5486400" y="3617976"/>
            <a:chExt cx="1371600" cy="1371600"/>
          </a:xfrm>
        </p:grpSpPr>
        <p:pic>
          <p:nvPicPr>
            <p:cNvPr id="6" name="Graphic 5" descr="Pause">
              <a:extLst>
                <a:ext uri="{FF2B5EF4-FFF2-40B4-BE49-F238E27FC236}">
                  <a16:creationId xmlns:a16="http://schemas.microsoft.com/office/drawing/2014/main" id="{3CC3C723-7411-391E-2706-C9B6CC3061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000" y="3846576"/>
              <a:ext cx="914400" cy="914400"/>
            </a:xfrm>
            <a:prstGeom prst="rect">
              <a:avLst/>
            </a:prstGeom>
          </p:spPr>
        </p:pic>
        <p:sp>
          <p:nvSpPr>
            <p:cNvPr id="7" name="Oval 6">
              <a:extLst>
                <a:ext uri="{FF2B5EF4-FFF2-40B4-BE49-F238E27FC236}">
                  <a16:creationId xmlns:a16="http://schemas.microsoft.com/office/drawing/2014/main" id="{A9298231-02E1-5BC1-6C87-F20F3CF83775}"/>
                </a:ext>
              </a:extLst>
            </p:cNvPr>
            <p:cNvSpPr/>
            <p:nvPr/>
          </p:nvSpPr>
          <p:spPr>
            <a:xfrm>
              <a:off x="5486400" y="3617976"/>
              <a:ext cx="1371600" cy="1371600"/>
            </a:xfrm>
            <a:prstGeom prst="ellipse">
              <a:avLst/>
            </a:prstGeom>
            <a:noFill/>
            <a:ln w="952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2"/>
            </a:p>
          </p:txBody>
        </p:sp>
      </p:grpSp>
      <p:sp>
        <p:nvSpPr>
          <p:cNvPr id="8" name="Date Placeholder 7">
            <a:extLst>
              <a:ext uri="{FF2B5EF4-FFF2-40B4-BE49-F238E27FC236}">
                <a16:creationId xmlns:a16="http://schemas.microsoft.com/office/drawing/2014/main" id="{C1BAAC49-0038-7427-EE83-47A5D99335BA}"/>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686F6062-BC34-AB6F-DE7E-18D1E5E360CA}"/>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29994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Covariate Patterns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13</a:t>
            </a:fld>
            <a:endParaRPr lang="en-US" dirty="0"/>
          </a:p>
        </p:txBody>
      </p:sp>
      <p:sp>
        <p:nvSpPr>
          <p:cNvPr id="3" name="Content Placeholder 2"/>
          <p:cNvSpPr>
            <a:spLocks noGrp="1"/>
          </p:cNvSpPr>
          <p:nvPr>
            <p:ph sz="quarter" idx="14"/>
          </p:nvPr>
        </p:nvSpPr>
        <p:spPr/>
        <p:txBody>
          <a:bodyPr>
            <a:noAutofit/>
          </a:bodyPr>
          <a:lstStyle/>
          <a:p>
            <a:pPr>
              <a:lnSpc>
                <a:spcPct val="100000"/>
              </a:lnSpc>
              <a:spcBef>
                <a:spcPts val="0"/>
              </a:spcBef>
            </a:pPr>
            <a:r>
              <a:rPr lang="en-US" dirty="0"/>
              <a:t>When the logistic regression model contains only categorical covariates, we can think of the number of covariate patterns</a:t>
            </a:r>
          </a:p>
          <a:p>
            <a:pPr>
              <a:lnSpc>
                <a:spcPct val="100000"/>
              </a:lnSpc>
              <a:spcBef>
                <a:spcPts val="0"/>
              </a:spcBef>
            </a:pPr>
            <a:endParaRPr lang="en-US" sz="1800" dirty="0"/>
          </a:p>
          <a:p>
            <a:pPr>
              <a:lnSpc>
                <a:spcPct val="100000"/>
              </a:lnSpc>
              <a:spcBef>
                <a:spcPts val="0"/>
              </a:spcBef>
            </a:pPr>
            <a:r>
              <a:rPr lang="en-US" b="1" dirty="0"/>
              <a:t>For example: </a:t>
            </a:r>
            <a:r>
              <a:rPr lang="en-US" dirty="0"/>
              <a:t>model contains two categorical covariates (sex assigned at birth and smoking status), there will be </a:t>
            </a:r>
            <a:r>
              <a:rPr lang="en-US" b="1" dirty="0"/>
              <a:t>4 unique combination </a:t>
            </a:r>
            <a:r>
              <a:rPr lang="en-US" dirty="0"/>
              <a:t>of these factors</a:t>
            </a:r>
            <a:endParaRPr lang="en-US" dirty="0">
              <a:sym typeface="Wingdings" pitchFamily="2" charset="2"/>
            </a:endParaRPr>
          </a:p>
          <a:p>
            <a:pPr lvl="1">
              <a:lnSpc>
                <a:spcPct val="100000"/>
              </a:lnSpc>
              <a:spcBef>
                <a:spcPts val="0"/>
              </a:spcBef>
            </a:pPr>
            <a:r>
              <a:rPr lang="en-US" dirty="0">
                <a:sym typeface="Wingdings" pitchFamily="2" charset="2"/>
              </a:rPr>
              <a:t>T</a:t>
            </a:r>
            <a:r>
              <a:rPr lang="en-US" dirty="0"/>
              <a:t>his model has 4 </a:t>
            </a:r>
            <a:r>
              <a:rPr lang="en-US" b="1" i="1" dirty="0"/>
              <a:t>covariate patterns</a:t>
            </a:r>
            <a:endParaRPr lang="en-US" sz="1000" dirty="0"/>
          </a:p>
          <a:p>
            <a:pPr lvl="1">
              <a:lnSpc>
                <a:spcPct val="100000"/>
              </a:lnSpc>
              <a:spcBef>
                <a:spcPts val="0"/>
              </a:spcBef>
            </a:pPr>
            <a:r>
              <a:rPr lang="en-US" dirty="0"/>
              <a:t>Subjects can be divided into 4 groups based on the covariates’ values</a:t>
            </a:r>
          </a:p>
          <a:p>
            <a:pPr>
              <a:lnSpc>
                <a:spcPct val="100000"/>
              </a:lnSpc>
              <a:spcBef>
                <a:spcPts val="0"/>
              </a:spcBef>
            </a:pPr>
            <a:endParaRPr lang="en-US" sz="1800" dirty="0"/>
          </a:p>
          <a:p>
            <a:pPr>
              <a:lnSpc>
                <a:spcPct val="100000"/>
              </a:lnSpc>
              <a:spcBef>
                <a:spcPts val="0"/>
              </a:spcBef>
            </a:pPr>
            <a:r>
              <a:rPr lang="en-US" dirty="0"/>
              <a:t>We can then compute the predicted number of individuals with Y=1 in each group, and compare that with the actual observed number of individuals with Y=1 in that group</a:t>
            </a:r>
          </a:p>
        </p:txBody>
      </p:sp>
      <p:grpSp>
        <p:nvGrpSpPr>
          <p:cNvPr id="5" name="Group 4">
            <a:extLst>
              <a:ext uri="{FF2B5EF4-FFF2-40B4-BE49-F238E27FC236}">
                <a16:creationId xmlns:a16="http://schemas.microsoft.com/office/drawing/2014/main" id="{B53850B0-4549-6FFD-0C32-0FB1CF5430B1}"/>
              </a:ext>
            </a:extLst>
          </p:cNvPr>
          <p:cNvGrpSpPr>
            <a:grpSpLocks noChangeAspect="1"/>
          </p:cNvGrpSpPr>
          <p:nvPr/>
        </p:nvGrpSpPr>
        <p:grpSpPr>
          <a:xfrm>
            <a:off x="11277600" y="6161818"/>
            <a:ext cx="566927" cy="569976"/>
            <a:chOff x="5486400" y="3617976"/>
            <a:chExt cx="1371600" cy="1371600"/>
          </a:xfrm>
        </p:grpSpPr>
        <p:pic>
          <p:nvPicPr>
            <p:cNvPr id="6" name="Graphic 5" descr="Pause">
              <a:extLst>
                <a:ext uri="{FF2B5EF4-FFF2-40B4-BE49-F238E27FC236}">
                  <a16:creationId xmlns:a16="http://schemas.microsoft.com/office/drawing/2014/main" id="{3699E848-6567-B983-3949-C194287EB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000" y="3846576"/>
              <a:ext cx="914400" cy="914400"/>
            </a:xfrm>
            <a:prstGeom prst="rect">
              <a:avLst/>
            </a:prstGeom>
          </p:spPr>
        </p:pic>
        <p:sp>
          <p:nvSpPr>
            <p:cNvPr id="7" name="Oval 6">
              <a:extLst>
                <a:ext uri="{FF2B5EF4-FFF2-40B4-BE49-F238E27FC236}">
                  <a16:creationId xmlns:a16="http://schemas.microsoft.com/office/drawing/2014/main" id="{0CE4643C-4F44-FF15-A53C-ABE78F932068}"/>
                </a:ext>
              </a:extLst>
            </p:cNvPr>
            <p:cNvSpPr/>
            <p:nvPr/>
          </p:nvSpPr>
          <p:spPr>
            <a:xfrm>
              <a:off x="5486400" y="3617976"/>
              <a:ext cx="1371600" cy="1371600"/>
            </a:xfrm>
            <a:prstGeom prst="ellipse">
              <a:avLst/>
            </a:prstGeom>
            <a:noFill/>
            <a:ln w="952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2"/>
            </a:p>
          </p:txBody>
        </p:sp>
      </p:grpSp>
      <p:sp>
        <p:nvSpPr>
          <p:cNvPr id="8" name="Date Placeholder 7">
            <a:extLst>
              <a:ext uri="{FF2B5EF4-FFF2-40B4-BE49-F238E27FC236}">
                <a16:creationId xmlns:a16="http://schemas.microsoft.com/office/drawing/2014/main" id="{16E9DBE5-1860-DA7F-D550-278204293062}"/>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B302ADF2-95E6-F821-D919-8ADE86B4CA89}"/>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51561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Number of Covariate Patterns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14</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a:bodyPr>
              <a:lstStyle/>
              <a:p>
                <a:pPr>
                  <a:spcAft>
                    <a:spcPts val="1800"/>
                  </a:spcAft>
                </a:pPr>
                <a:r>
                  <a:rPr lang="en-US" dirty="0"/>
                  <a:t>Let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𝒎</m:t>
                        </m:r>
                      </m:e>
                      <m:sub>
                        <m:r>
                          <a:rPr lang="en-US" b="1" i="1">
                            <a:latin typeface="Cambria Math"/>
                          </a:rPr>
                          <m:t>𝒋</m:t>
                        </m:r>
                      </m:sub>
                    </m:sSub>
                  </m:oMath>
                </a14:m>
                <a:r>
                  <a:rPr lang="en-US" b="1" dirty="0"/>
                  <a:t> be the number of patients in </a:t>
                </a:r>
                <a:r>
                  <a:rPr lang="en-US" b="1" dirty="0" err="1"/>
                  <a:t>jth</a:t>
                </a:r>
                <a:r>
                  <a:rPr lang="en-US" b="1" dirty="0"/>
                  <a:t> covariate pattern</a:t>
                </a:r>
                <a:r>
                  <a:rPr lang="en-US" dirty="0"/>
                  <a:t>, j = 1,…, J,  </a:t>
                </a:r>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𝑚</m:t>
                        </m:r>
                      </m:e>
                      <m:sub>
                        <m:r>
                          <a:rPr lang="en-US" i="1">
                            <a:latin typeface="Cambria Math"/>
                          </a:rPr>
                          <m:t>𝑗</m:t>
                        </m:r>
                      </m:sub>
                    </m:sSub>
                    <m:r>
                      <a:rPr lang="en-US" i="1">
                        <a:latin typeface="Cambria Math"/>
                      </a:rPr>
                      <m:t>=</m:t>
                    </m:r>
                    <m:r>
                      <a:rPr lang="en-US" i="1">
                        <a:latin typeface="Cambria Math"/>
                      </a:rPr>
                      <m:t>𝑛</m:t>
                    </m:r>
                  </m:oMath>
                </a14:m>
                <a:r>
                  <a:rPr lang="en-US" dirty="0"/>
                  <a:t>. </a:t>
                </a:r>
              </a:p>
              <a:p>
                <a:r>
                  <a:rPr lang="en-US" dirty="0"/>
                  <a:t>The fitted values in logistic regression are computed for each covariate pattern and depends on the estimated probability of the covariate pattern:</a:t>
                </a:r>
              </a:p>
              <a:p>
                <a:pPr marL="0" indent="0">
                  <a:spcAft>
                    <a:spcPts val="1800"/>
                  </a:spcAft>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𝑦</m:t>
                              </m:r>
                            </m:e>
                          </m:acc>
                        </m:e>
                        <m:sub>
                          <m:r>
                            <a:rPr lang="en-US" b="0" i="1" dirty="0" smtClean="0">
                              <a:latin typeface="Cambria Math"/>
                            </a:rPr>
                            <m:t>𝑗</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𝑚</m:t>
                          </m:r>
                        </m:e>
                        <m:sub>
                          <m:r>
                            <a:rPr lang="en-US" b="0" i="1" dirty="0" smtClean="0">
                              <a:latin typeface="Cambria Math"/>
                            </a:rPr>
                            <m:t>𝑗</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𝑗</m:t>
                          </m:r>
                        </m:sub>
                      </m:sSub>
                      <m:r>
                        <a:rPr lang="en-US" b="0" i="0" dirty="0" smtClean="0">
                          <a:latin typeface="Cambria Math"/>
                        </a:rPr>
                        <m:t>=</m:t>
                      </m:r>
                      <m:sSub>
                        <m:sSubPr>
                          <m:ctrlPr>
                            <a:rPr lang="en-US" i="1" dirty="0">
                              <a:latin typeface="Cambria Math" panose="02040503050406030204" pitchFamily="18" charset="0"/>
                            </a:rPr>
                          </m:ctrlPr>
                        </m:sSubPr>
                        <m:e>
                          <m:r>
                            <a:rPr lang="en-US" i="1" dirty="0">
                              <a:latin typeface="Cambria Math"/>
                            </a:rPr>
                            <m:t>𝑚</m:t>
                          </m:r>
                        </m:e>
                        <m:sub>
                          <m:r>
                            <a:rPr lang="en-US" i="1" dirty="0">
                              <a:latin typeface="Cambria Math"/>
                            </a:rPr>
                            <m:t>𝑗</m:t>
                          </m:r>
                        </m:sub>
                      </m:sSub>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b="0" i="1" dirty="0" smtClean="0">
                                  <a:latin typeface="Cambria Math"/>
                                </a:rPr>
                                <m:t>𝑒</m:t>
                              </m:r>
                            </m:e>
                            <m:sup>
                              <m:acc>
                                <m:accPr>
                                  <m:chr m:val="̂"/>
                                  <m:ctrlPr>
                                    <a:rPr lang="en-US" b="0" i="1" dirty="0" smtClean="0">
                                      <a:latin typeface="Cambria Math" panose="02040503050406030204" pitchFamily="18" charset="0"/>
                                    </a:rPr>
                                  </m:ctrlPr>
                                </m:accPr>
                                <m:e>
                                  <m:r>
                                    <a:rPr lang="en-US" b="0" i="1" dirty="0" smtClean="0">
                                      <a:latin typeface="Cambria Math"/>
                                    </a:rPr>
                                    <m:t>𝑔</m:t>
                                  </m:r>
                                </m:e>
                              </m:acc>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𝑗</m:t>
                                  </m:r>
                                </m:sub>
                              </m:sSub>
                              <m:r>
                                <a:rPr lang="en-US" b="0" i="1" dirty="0" smtClean="0">
                                  <a:latin typeface="Cambria Math"/>
                                </a:rPr>
                                <m:t>)</m:t>
                              </m:r>
                            </m:sup>
                          </m:sSup>
                        </m:num>
                        <m:den>
                          <m:r>
                            <a:rPr lang="en-US" b="0" i="1" dirty="0" smtClean="0">
                              <a:latin typeface="Cambria Math"/>
                            </a:rPr>
                            <m:t>1+</m:t>
                          </m:r>
                          <m:sSup>
                            <m:sSupPr>
                              <m:ctrlPr>
                                <a:rPr lang="en-US" i="1" dirty="0">
                                  <a:latin typeface="Cambria Math" panose="02040503050406030204" pitchFamily="18" charset="0"/>
                                </a:rPr>
                              </m:ctrlPr>
                            </m:sSupPr>
                            <m:e>
                              <m:r>
                                <a:rPr lang="en-US" i="1" dirty="0">
                                  <a:latin typeface="Cambria Math"/>
                                </a:rPr>
                                <m:t>𝑒</m:t>
                              </m:r>
                            </m:e>
                            <m:sup>
                              <m:acc>
                                <m:accPr>
                                  <m:chr m:val="̂"/>
                                  <m:ctrlPr>
                                    <a:rPr lang="en-US" i="1" dirty="0">
                                      <a:latin typeface="Cambria Math" panose="02040503050406030204" pitchFamily="18" charset="0"/>
                                    </a:rPr>
                                  </m:ctrlPr>
                                </m:accPr>
                                <m:e>
                                  <m:r>
                                    <a:rPr lang="en-US" i="1" dirty="0">
                                      <a:latin typeface="Cambria Math"/>
                                    </a:rPr>
                                    <m:t>𝑔</m:t>
                                  </m:r>
                                </m:e>
                              </m:acc>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𝑥</m:t>
                                  </m:r>
                                </m:e>
                                <m:sub>
                                  <m:r>
                                    <a:rPr lang="en-US" i="1" dirty="0">
                                      <a:latin typeface="Cambria Math"/>
                                    </a:rPr>
                                    <m:t>𝑗</m:t>
                                  </m:r>
                                </m:sub>
                              </m:sSub>
                              <m:r>
                                <a:rPr lang="en-US" i="1" dirty="0">
                                  <a:latin typeface="Cambria Math"/>
                                </a:rPr>
                                <m:t>)</m:t>
                              </m:r>
                            </m:sup>
                          </m:sSup>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1639" r="-138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7F55C34-051E-D614-2036-A0DBCFF9DD5F}"/>
              </a:ext>
            </a:extLst>
          </p:cNvPr>
          <p:cNvGrpSpPr>
            <a:grpSpLocks noChangeAspect="1"/>
          </p:cNvGrpSpPr>
          <p:nvPr/>
        </p:nvGrpSpPr>
        <p:grpSpPr>
          <a:xfrm>
            <a:off x="11277600" y="6161818"/>
            <a:ext cx="566927" cy="569976"/>
            <a:chOff x="5486400" y="3617976"/>
            <a:chExt cx="1371600" cy="1371600"/>
          </a:xfrm>
        </p:grpSpPr>
        <p:pic>
          <p:nvPicPr>
            <p:cNvPr id="6" name="Graphic 5" descr="Pause">
              <a:extLst>
                <a:ext uri="{FF2B5EF4-FFF2-40B4-BE49-F238E27FC236}">
                  <a16:creationId xmlns:a16="http://schemas.microsoft.com/office/drawing/2014/main" id="{DB89AD13-17F0-B791-32B6-FDB3FEB28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000" y="3846576"/>
              <a:ext cx="914400" cy="914400"/>
            </a:xfrm>
            <a:prstGeom prst="rect">
              <a:avLst/>
            </a:prstGeom>
          </p:spPr>
        </p:pic>
        <p:sp>
          <p:nvSpPr>
            <p:cNvPr id="7" name="Oval 6">
              <a:extLst>
                <a:ext uri="{FF2B5EF4-FFF2-40B4-BE49-F238E27FC236}">
                  <a16:creationId xmlns:a16="http://schemas.microsoft.com/office/drawing/2014/main" id="{241442A1-F0CD-2565-A01A-BBCE3068FD8E}"/>
                </a:ext>
              </a:extLst>
            </p:cNvPr>
            <p:cNvSpPr/>
            <p:nvPr/>
          </p:nvSpPr>
          <p:spPr>
            <a:xfrm>
              <a:off x="5486400" y="3617976"/>
              <a:ext cx="1371600" cy="1371600"/>
            </a:xfrm>
            <a:prstGeom prst="ellipse">
              <a:avLst/>
            </a:prstGeom>
            <a:noFill/>
            <a:ln w="952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2"/>
            </a:p>
          </p:txBody>
        </p:sp>
      </p:grpSp>
      <p:sp>
        <p:nvSpPr>
          <p:cNvPr id="8" name="Date Placeholder 7">
            <a:extLst>
              <a:ext uri="{FF2B5EF4-FFF2-40B4-BE49-F238E27FC236}">
                <a16:creationId xmlns:a16="http://schemas.microsoft.com/office/drawing/2014/main" id="{93048E03-1374-9391-60A3-A4E0497D5685}"/>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F29EDCFA-A9B3-09BF-EF4E-760ED5C3ED1F}"/>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730490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Residual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15</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a:bodyPr>
              <a:lstStyle/>
              <a:p>
                <a:r>
                  <a:rPr lang="en-US" dirty="0"/>
                  <a:t>In logistic regression model, can use Pearson residual for summary measure of goodness-of-fit</a:t>
                </a:r>
              </a:p>
              <a:p>
                <a:pPr lvl="1"/>
                <a:r>
                  <a:rPr lang="en-US" dirty="0"/>
                  <a:t>Uses the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𝑦</m:t>
                            </m:r>
                          </m:e>
                        </m:acc>
                      </m:e>
                      <m:sub>
                        <m:r>
                          <a:rPr lang="en-US" b="0" i="1" dirty="0" smtClean="0">
                            <a:latin typeface="Cambria Math"/>
                          </a:rPr>
                          <m:t>𝑗</m:t>
                        </m:r>
                      </m:sub>
                    </m:sSub>
                  </m:oMath>
                </a14:m>
                <a:r>
                  <a:rPr lang="en-US" dirty="0"/>
                  <a:t> fitted value from previous slide</a:t>
                </a:r>
              </a:p>
              <a:p>
                <a:pPr lvl="1"/>
                <a:endParaRPr lang="en-US" dirty="0"/>
              </a:p>
              <a:p>
                <a:r>
                  <a:rPr lang="en-US" dirty="0"/>
                  <a:t>Pearson residual for </a:t>
                </a:r>
                <a:r>
                  <a:rPr lang="en-US" dirty="0" err="1"/>
                  <a:t>jth</a:t>
                </a:r>
                <a:r>
                  <a:rPr lang="en-US" dirty="0"/>
                  <a:t> covariate pattern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smtClean="0">
                                  <a:latin typeface="Cambria Math"/>
                                </a:rPr>
                                <m:t>𝑗</m:t>
                              </m:r>
                            </m:sub>
                          </m:sSub>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𝑗</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smtClean="0">
                                  <a:latin typeface="Cambria Math"/>
                                </a:rPr>
                                <m:t>𝑗</m:t>
                              </m:r>
                            </m:sub>
                          </m:sSub>
                          <m:r>
                            <a:rPr lang="en-US" b="0" i="1" smtClean="0">
                              <a:latin typeface="Cambria Math"/>
                            </a:rPr>
                            <m:t>)</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𝑗</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dirty="0" smtClean="0">
                                      <a:latin typeface="Cambria Math"/>
                                    </a:rPr>
                                    <m:t>𝑗</m:t>
                                  </m:r>
                                </m:sub>
                              </m:sSub>
                              <m:r>
                                <a:rPr lang="en-US" b="0" i="1" dirty="0" smtClean="0">
                                  <a:latin typeface="Cambria Math"/>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𝑗</m:t>
                                  </m:r>
                                </m:sub>
                              </m:sSub>
                              <m:r>
                                <a:rPr lang="en-US" b="0" i="1" dirty="0" smtClean="0">
                                  <a:latin typeface="Cambria Math"/>
                                </a:rPr>
                                <m:t>)</m:t>
                              </m:r>
                            </m:e>
                          </m:rad>
                        </m:den>
                      </m:f>
                      <m:r>
                        <a:rPr lang="en-US" b="0" i="1" dirty="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r>
                            <a:rPr lang="en-US" i="1">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a:rPr>
                            <m:t>)</m:t>
                          </m:r>
                        </m:num>
                        <m:den>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dirty="0">
                                  <a:latin typeface="Cambria Math"/>
                                </a:rPr>
                                <m:t>(1−</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𝜋</m:t>
                                      </m:r>
                                    </m:e>
                                  </m:acc>
                                </m:e>
                                <m:sub>
                                  <m:r>
                                    <a:rPr lang="en-US" i="1" dirty="0">
                                      <a:latin typeface="Cambria Math"/>
                                    </a:rPr>
                                    <m:t>𝑗</m:t>
                                  </m:r>
                                </m:sub>
                              </m:sSub>
                              <m:r>
                                <a:rPr lang="en-US" i="1" dirty="0">
                                  <a:latin typeface="Cambria Math"/>
                                </a:rPr>
                                <m:t>)</m:t>
                              </m:r>
                            </m:e>
                          </m:rad>
                        </m:den>
                      </m:f>
                    </m:oMath>
                  </m:oMathPara>
                </a14:m>
                <a:endParaRPr lang="en-US" dirty="0"/>
              </a:p>
              <a:p>
                <a:pPr marL="0" indent="0">
                  <a:buNone/>
                </a:pPr>
                <a:endParaRPr lang="en-US" dirty="0"/>
              </a:p>
              <a:p>
                <a:r>
                  <a:rPr lang="en-US" dirty="0"/>
                  <a:t>The summary statistics of Pearson residual is thus: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𝐽</m:t>
                          </m:r>
                        </m:sup>
                        <m:e>
                          <m:r>
                            <a:rPr lang="en-US" b="0" i="1" smtClean="0">
                              <a:latin typeface="Cambria Math"/>
                            </a:rPr>
                            <m:t>𝑟</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smtClean="0">
                                          <a:latin typeface="Cambria Math"/>
                                        </a:rPr>
                                        <m:t>𝑗</m:t>
                                      </m:r>
                                    </m:sub>
                                  </m:sSub>
                                </m:e>
                              </m:d>
                            </m:e>
                            <m:sup>
                              <m:r>
                                <a:rPr lang="en-US" b="0" i="1" smtClean="0">
                                  <a:latin typeface="Cambria Math"/>
                                </a:rPr>
                                <m:t>2</m:t>
                              </m:r>
                            </m:sup>
                          </m:sSup>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1874" b="-37237"/>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32D7A478-BAB2-D481-E558-5FD1A6F348BB}"/>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A8CA202F-3C93-F44F-87F0-0B660FEFBF50}"/>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05403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Residual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16</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oMath>
                </a14:m>
                <a:r>
                  <a:rPr lang="en-US" dirty="0"/>
                  <a:t> is the Pearson’s Chi-square statistic. </a:t>
                </a:r>
              </a:p>
              <a:p>
                <a:pPr lvl="1"/>
                <a:r>
                  <a:rPr lang="en-US" dirty="0"/>
                  <a:t>NOT the Pearson’s Chi-square statistic we learnt for testing no association between two categorical variables</a:t>
                </a:r>
              </a:p>
              <a:p>
                <a:pPr lvl="1"/>
                <a:endParaRPr lang="en-US" dirty="0"/>
              </a:p>
              <a:p>
                <a:r>
                  <a:rPr lang="en-US" dirty="0"/>
                  <a:t>A small </a:t>
                </a:r>
                <a14:m>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2</m:t>
                        </m:r>
                      </m:sup>
                    </m:sSup>
                  </m:oMath>
                </a14:m>
                <a:r>
                  <a:rPr lang="en-US" dirty="0"/>
                  <a:t> (and thus a large P value from the test) suggests the model fits well</a:t>
                </a:r>
              </a:p>
              <a:p>
                <a:endParaRPr lang="en-US" dirty="0"/>
              </a:p>
              <a:p>
                <a:r>
                  <a:rPr lang="en-US" dirty="0"/>
                  <a:t>There was a package that used to run this test (package was “</a:t>
                </a:r>
                <a:r>
                  <a:rPr lang="en-US" dirty="0" err="1"/>
                  <a:t>LogisticDx</a:t>
                </a:r>
                <a:r>
                  <a:rPr lang="en-US" dirty="0"/>
                  <a:t>”) but now it does not work in my R</a:t>
                </a:r>
              </a:p>
              <a:p>
                <a:pPr lvl="1"/>
                <a:r>
                  <a:rPr lang="en-US" dirty="0"/>
                  <a:t>Still looking if there is function within R to run this calculation for us</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1874" r="-1111"/>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529E5FFA-6C65-3DBB-5EEF-77A0ADD5FFF6}"/>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AC5065C8-9980-E12B-75CC-0D49DC75F34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220614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Old R Code for Pearson Residuals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17</a:t>
            </a:fld>
            <a:endParaRPr lang="en-US"/>
          </a:p>
        </p:txBody>
      </p:sp>
      <p:sp>
        <p:nvSpPr>
          <p:cNvPr id="3" name="Content Placeholder 2"/>
          <p:cNvSpPr>
            <a:spLocks noGrp="1"/>
          </p:cNvSpPr>
          <p:nvPr>
            <p:ph sz="quarter" idx="14"/>
          </p:nvPr>
        </p:nvSpPr>
        <p:spPr/>
        <p:txBody>
          <a:bodyPr>
            <a:normAutofit/>
          </a:bodyPr>
          <a:lstStyle/>
          <a:p>
            <a:r>
              <a:rPr lang="en-US" dirty="0"/>
              <a:t>Using UIS data as example, first fit a MLR model with IVHX (3 levels), Race (2 levels), treat (2 levels), site (2 levels). We then have 24 covariate patterns out of 575 observations. </a:t>
            </a:r>
          </a:p>
        </p:txBody>
      </p:sp>
      <p:sp>
        <p:nvSpPr>
          <p:cNvPr id="6" name="TextBox 5"/>
          <p:cNvSpPr txBox="1"/>
          <p:nvPr/>
        </p:nvSpPr>
        <p:spPr>
          <a:xfrm>
            <a:off x="7651376" y="4586110"/>
            <a:ext cx="2971800" cy="923330"/>
          </a:xfrm>
          <a:prstGeom prst="rect">
            <a:avLst/>
          </a:prstGeom>
          <a:noFill/>
          <a:ln>
            <a:solidFill>
              <a:schemeClr val="accent1"/>
            </a:solidFill>
          </a:ln>
        </p:spPr>
        <p:txBody>
          <a:bodyPr wrap="square" rtlCol="0">
            <a:spAutoFit/>
          </a:bodyPr>
          <a:lstStyle/>
          <a:p>
            <a:r>
              <a:rPr lang="en-US" dirty="0"/>
              <a:t>Pearson Chi-square statistic  (based on Pearson residual) suggests the model fits well. </a:t>
            </a:r>
          </a:p>
        </p:txBody>
      </p:sp>
      <p:sp>
        <p:nvSpPr>
          <p:cNvPr id="13" name="TextBox 12"/>
          <p:cNvSpPr txBox="1"/>
          <p:nvPr/>
        </p:nvSpPr>
        <p:spPr>
          <a:xfrm flipH="1">
            <a:off x="5478918" y="5288224"/>
            <a:ext cx="2172459" cy="369332"/>
          </a:xfrm>
          <a:prstGeom prst="rect">
            <a:avLst/>
          </a:prstGeom>
          <a:noFill/>
          <a:ln>
            <a:solidFill>
              <a:schemeClr val="accent1"/>
            </a:solidFill>
          </a:ln>
        </p:spPr>
        <p:txBody>
          <a:bodyPr wrap="square" rtlCol="0">
            <a:spAutoFit/>
          </a:bodyPr>
          <a:lstStyle/>
          <a:p>
            <a:r>
              <a:rPr lang="en-US" dirty="0"/>
              <a:t>J-(p+1)=24 – 6 = 18</a:t>
            </a:r>
          </a:p>
        </p:txBody>
      </p:sp>
      <p:sp>
        <p:nvSpPr>
          <p:cNvPr id="9" name="Rectangle 8">
            <a:extLst>
              <a:ext uri="{FF2B5EF4-FFF2-40B4-BE49-F238E27FC236}">
                <a16:creationId xmlns:a16="http://schemas.microsoft.com/office/drawing/2014/main" id="{E0278980-AB53-E148-BCB0-6DCCDFE7A3C9}"/>
              </a:ext>
            </a:extLst>
          </p:cNvPr>
          <p:cNvSpPr/>
          <p:nvPr/>
        </p:nvSpPr>
        <p:spPr>
          <a:xfrm>
            <a:off x="1763707" y="2925778"/>
            <a:ext cx="4572000" cy="2585323"/>
          </a:xfrm>
          <a:prstGeom prst="rect">
            <a:avLst/>
          </a:prstGeom>
          <a:ln>
            <a:solidFill>
              <a:schemeClr val="accent1">
                <a:alpha val="44000"/>
              </a:schemeClr>
            </a:solidFill>
          </a:ln>
        </p:spPr>
        <p:txBody>
          <a:bodyPr>
            <a:spAutoFit/>
          </a:bodyPr>
          <a:lstStyle/>
          <a:p>
            <a:r>
              <a:rPr lang="en-US" dirty="0"/>
              <a:t>Library(</a:t>
            </a:r>
            <a:r>
              <a:rPr lang="en-US" dirty="0" err="1"/>
              <a:t>LogisticDx</a:t>
            </a:r>
            <a:r>
              <a:rPr lang="en-US" dirty="0"/>
              <a:t>)</a:t>
            </a:r>
          </a:p>
          <a:p>
            <a:r>
              <a:rPr lang="en-US" dirty="0" err="1"/>
              <a:t>uis$dfree.new</a:t>
            </a:r>
            <a:r>
              <a:rPr lang="en-US" dirty="0"/>
              <a:t> &lt;- </a:t>
            </a:r>
            <a:r>
              <a:rPr lang="en-US" dirty="0" err="1"/>
              <a:t>ifelse</a:t>
            </a:r>
            <a:r>
              <a:rPr lang="en-US" dirty="0"/>
              <a:t>(</a:t>
            </a:r>
            <a:r>
              <a:rPr lang="en-US" dirty="0" err="1"/>
              <a:t>uis$dfree</a:t>
            </a:r>
            <a:r>
              <a:rPr lang="en-US" dirty="0"/>
              <a:t> == "Remaining_drug_free",1,0)</a:t>
            </a:r>
          </a:p>
          <a:p>
            <a:r>
              <a:rPr lang="en-US" dirty="0" err="1"/>
              <a:t>uis.mod</a:t>
            </a:r>
            <a:r>
              <a:rPr lang="en-US" dirty="0"/>
              <a:t>&lt;- </a:t>
            </a:r>
            <a:r>
              <a:rPr lang="en-US" dirty="0" err="1"/>
              <a:t>glm</a:t>
            </a:r>
            <a:r>
              <a:rPr lang="en-US" dirty="0"/>
              <a:t>(</a:t>
            </a:r>
            <a:r>
              <a:rPr lang="en-US" dirty="0" err="1"/>
              <a:t>dfree.new</a:t>
            </a:r>
            <a:r>
              <a:rPr lang="en-US" dirty="0"/>
              <a:t> ~ factor(</a:t>
            </a:r>
            <a:r>
              <a:rPr lang="en-US" dirty="0" err="1"/>
              <a:t>ivhx</a:t>
            </a:r>
            <a:r>
              <a:rPr lang="en-US" dirty="0"/>
              <a:t>) + factor(race)</a:t>
            </a:r>
          </a:p>
          <a:p>
            <a:r>
              <a:rPr lang="en-US" dirty="0"/>
              <a:t>                     + factor(treat) + factor(site),</a:t>
            </a:r>
          </a:p>
          <a:p>
            <a:r>
              <a:rPr lang="en-US" dirty="0"/>
              <a:t>                data=</a:t>
            </a:r>
            <a:r>
              <a:rPr lang="en-US" dirty="0" err="1"/>
              <a:t>uis</a:t>
            </a:r>
            <a:r>
              <a:rPr lang="en-US" dirty="0"/>
              <a:t>,</a:t>
            </a:r>
          </a:p>
          <a:p>
            <a:r>
              <a:rPr lang="en-US" dirty="0"/>
              <a:t>                family = "binomial")</a:t>
            </a:r>
          </a:p>
          <a:p>
            <a:r>
              <a:rPr lang="en-US" dirty="0" err="1"/>
              <a:t>gof</a:t>
            </a:r>
            <a:r>
              <a:rPr lang="en-US" dirty="0"/>
              <a:t>(uis.mod)$</a:t>
            </a:r>
            <a:r>
              <a:rPr lang="en-US" dirty="0" err="1"/>
              <a:t>chiSq</a:t>
            </a:r>
            <a:endParaRPr lang="en-US" dirty="0"/>
          </a:p>
        </p:txBody>
      </p:sp>
      <p:pic>
        <p:nvPicPr>
          <p:cNvPr id="11" name="Picture 10">
            <a:extLst>
              <a:ext uri="{FF2B5EF4-FFF2-40B4-BE49-F238E27FC236}">
                <a16:creationId xmlns:a16="http://schemas.microsoft.com/office/drawing/2014/main" id="{6781E7A6-F06F-FF4A-A6E2-549B10D925BB}"/>
              </a:ext>
            </a:extLst>
          </p:cNvPr>
          <p:cNvPicPr>
            <a:picLocks noChangeAspect="1"/>
          </p:cNvPicPr>
          <p:nvPr/>
        </p:nvPicPr>
        <p:blipFill>
          <a:blip r:embed="rId2"/>
          <a:stretch>
            <a:fillRect/>
          </a:stretch>
        </p:blipFill>
        <p:spPr>
          <a:xfrm>
            <a:off x="6775450" y="2925777"/>
            <a:ext cx="2603500" cy="1549400"/>
          </a:xfrm>
          <a:prstGeom prst="rect">
            <a:avLst/>
          </a:prstGeom>
        </p:spPr>
      </p:pic>
      <p:cxnSp>
        <p:nvCxnSpPr>
          <p:cNvPr id="12" name="Straight Arrow Connector 11"/>
          <p:cNvCxnSpPr>
            <a:cxnSpLocks/>
          </p:cNvCxnSpPr>
          <p:nvPr/>
        </p:nvCxnSpPr>
        <p:spPr>
          <a:xfrm flipH="1" flipV="1">
            <a:off x="8801101" y="3648532"/>
            <a:ext cx="782814" cy="91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6785568" y="3686781"/>
            <a:ext cx="1347580" cy="154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658EF-D435-E048-A42C-7F37A95F0AA3}"/>
              </a:ext>
            </a:extLst>
          </p:cNvPr>
          <p:cNvSpPr txBox="1"/>
          <p:nvPr/>
        </p:nvSpPr>
        <p:spPr>
          <a:xfrm>
            <a:off x="1977391" y="5672796"/>
            <a:ext cx="3269117" cy="923330"/>
          </a:xfrm>
          <a:prstGeom prst="rect">
            <a:avLst/>
          </a:prstGeom>
          <a:noFill/>
        </p:spPr>
        <p:txBody>
          <a:bodyPr wrap="square" rtlCol="0">
            <a:spAutoFit/>
          </a:bodyPr>
          <a:lstStyle/>
          <a:p>
            <a:r>
              <a:rPr lang="en-US" dirty="0" err="1"/>
              <a:t>Pr</a:t>
            </a:r>
            <a:r>
              <a:rPr lang="en-US" dirty="0"/>
              <a:t>: Pearson residual, </a:t>
            </a:r>
            <a:r>
              <a:rPr lang="en-US" dirty="0" err="1"/>
              <a:t>dr</a:t>
            </a:r>
            <a:r>
              <a:rPr lang="en-US" dirty="0"/>
              <a:t>: deviance residual, I: individual, G: Group, CT: contingency table</a:t>
            </a:r>
          </a:p>
        </p:txBody>
      </p:sp>
      <p:sp>
        <p:nvSpPr>
          <p:cNvPr id="22" name="TextBox 21">
            <a:extLst>
              <a:ext uri="{FF2B5EF4-FFF2-40B4-BE49-F238E27FC236}">
                <a16:creationId xmlns:a16="http://schemas.microsoft.com/office/drawing/2014/main" id="{3F28050C-8E85-2743-8CC3-312A463E8072}"/>
              </a:ext>
            </a:extLst>
          </p:cNvPr>
          <p:cNvSpPr txBox="1"/>
          <p:nvPr/>
        </p:nvSpPr>
        <p:spPr>
          <a:xfrm>
            <a:off x="6400800" y="5933233"/>
            <a:ext cx="3962400" cy="646331"/>
          </a:xfrm>
          <a:prstGeom prst="rect">
            <a:avLst/>
          </a:prstGeom>
          <a:noFill/>
          <a:ln>
            <a:solidFill>
              <a:schemeClr val="accent1"/>
            </a:solidFill>
          </a:ln>
        </p:spPr>
        <p:txBody>
          <a:bodyPr wrap="square" rtlCol="0">
            <a:spAutoFit/>
          </a:bodyPr>
          <a:lstStyle/>
          <a:p>
            <a:r>
              <a:rPr lang="en-US" dirty="0"/>
              <a:t> Deviance Likelihood ratio test suggests the model fits well. </a:t>
            </a:r>
          </a:p>
        </p:txBody>
      </p:sp>
      <p:cxnSp>
        <p:nvCxnSpPr>
          <p:cNvPr id="24" name="Straight Arrow Connector 23">
            <a:extLst>
              <a:ext uri="{FF2B5EF4-FFF2-40B4-BE49-F238E27FC236}">
                <a16:creationId xmlns:a16="http://schemas.microsoft.com/office/drawing/2014/main" id="{46AA1B2C-CC29-1744-86D8-7AB9B9046D52}"/>
              </a:ext>
            </a:extLst>
          </p:cNvPr>
          <p:cNvCxnSpPr>
            <a:cxnSpLocks/>
          </p:cNvCxnSpPr>
          <p:nvPr/>
        </p:nvCxnSpPr>
        <p:spPr>
          <a:xfrm flipV="1">
            <a:off x="8583011" y="3962400"/>
            <a:ext cx="218091" cy="1970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88F3A75-0006-00D1-153D-5E96F3D271D9}"/>
              </a:ext>
            </a:extLst>
          </p:cNvPr>
          <p:cNvSpPr>
            <a:spLocks noGrp="1"/>
          </p:cNvSpPr>
          <p:nvPr>
            <p:ph type="dt" sz="half" idx="10"/>
          </p:nvPr>
        </p:nvSpPr>
        <p:spPr/>
        <p:txBody>
          <a:bodyPr/>
          <a:lstStyle/>
          <a:p>
            <a:r>
              <a:rPr lang="en-US"/>
              <a:t>May 24, 2023</a:t>
            </a:r>
          </a:p>
        </p:txBody>
      </p:sp>
      <p:sp>
        <p:nvSpPr>
          <p:cNvPr id="7" name="Footer Placeholder 6">
            <a:extLst>
              <a:ext uri="{FF2B5EF4-FFF2-40B4-BE49-F238E27FC236}">
                <a16:creationId xmlns:a16="http://schemas.microsoft.com/office/drawing/2014/main" id="{61878D15-B59D-4ECE-5052-92797582B9DF}"/>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4212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Old R Code for Pearson Residuals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18</a:t>
            </a:fld>
            <a:endParaRPr lang="en-US"/>
          </a:p>
        </p:txBody>
      </p:sp>
      <p:sp>
        <p:nvSpPr>
          <p:cNvPr id="3" name="Content Placeholder 2"/>
          <p:cNvSpPr>
            <a:spLocks noGrp="1"/>
          </p:cNvSpPr>
          <p:nvPr>
            <p:ph sz="quarter" idx="14"/>
          </p:nvPr>
        </p:nvSpPr>
        <p:spPr/>
        <p:txBody>
          <a:bodyPr>
            <a:normAutofit/>
          </a:bodyPr>
          <a:lstStyle/>
          <a:p>
            <a:r>
              <a:rPr lang="en-US" dirty="0"/>
              <a:t>For GLOW500 data, if fit a MLR model with all variables listed in Table 4.16 of textbook. </a:t>
            </a:r>
          </a:p>
        </p:txBody>
      </p:sp>
      <p:sp>
        <p:nvSpPr>
          <p:cNvPr id="6" name="TextBox 5"/>
          <p:cNvSpPr txBox="1"/>
          <p:nvPr/>
        </p:nvSpPr>
        <p:spPr>
          <a:xfrm>
            <a:off x="2743200" y="5638801"/>
            <a:ext cx="7086600" cy="646331"/>
          </a:xfrm>
          <a:prstGeom prst="rect">
            <a:avLst/>
          </a:prstGeom>
          <a:noFill/>
          <a:ln>
            <a:solidFill>
              <a:schemeClr val="accent1"/>
            </a:solidFill>
          </a:ln>
        </p:spPr>
        <p:txBody>
          <a:bodyPr wrap="square" rtlCol="0">
            <a:spAutoFit/>
          </a:bodyPr>
          <a:lstStyle/>
          <a:p>
            <a:r>
              <a:rPr lang="en-US" dirty="0">
                <a:solidFill>
                  <a:srgbClr val="FF0000"/>
                </a:solidFill>
              </a:rPr>
              <a:t>Pearson Chi-square </a:t>
            </a:r>
            <a:r>
              <a:rPr lang="en-US" dirty="0" err="1">
                <a:solidFill>
                  <a:srgbClr val="FF0000"/>
                </a:solidFill>
              </a:rPr>
              <a:t>statstics</a:t>
            </a:r>
            <a:r>
              <a:rPr lang="en-US" dirty="0">
                <a:solidFill>
                  <a:srgbClr val="FF0000"/>
                </a:solidFill>
              </a:rPr>
              <a:t> and Deviance Likelihood ratio test should not be used for this model.</a:t>
            </a:r>
          </a:p>
        </p:txBody>
      </p:sp>
      <p:sp>
        <p:nvSpPr>
          <p:cNvPr id="7" name="TextBox 6"/>
          <p:cNvSpPr txBox="1"/>
          <p:nvPr/>
        </p:nvSpPr>
        <p:spPr>
          <a:xfrm>
            <a:off x="8943340" y="3755986"/>
            <a:ext cx="1524000" cy="369332"/>
          </a:xfrm>
          <a:prstGeom prst="rect">
            <a:avLst/>
          </a:prstGeom>
          <a:noFill/>
        </p:spPr>
        <p:txBody>
          <a:bodyPr wrap="square" rtlCol="0">
            <a:spAutoFit/>
          </a:bodyPr>
          <a:lstStyle/>
          <a:p>
            <a:r>
              <a:rPr lang="en-US" dirty="0"/>
              <a:t>J  close to n</a:t>
            </a:r>
          </a:p>
        </p:txBody>
      </p:sp>
      <p:pic>
        <p:nvPicPr>
          <p:cNvPr id="8" name="Picture 7">
            <a:extLst>
              <a:ext uri="{FF2B5EF4-FFF2-40B4-BE49-F238E27FC236}">
                <a16:creationId xmlns:a16="http://schemas.microsoft.com/office/drawing/2014/main" id="{B60B1DC5-BDC9-C747-8ECF-2FE7082BAF09}"/>
              </a:ext>
            </a:extLst>
          </p:cNvPr>
          <p:cNvPicPr>
            <a:picLocks noChangeAspect="1"/>
          </p:cNvPicPr>
          <p:nvPr/>
        </p:nvPicPr>
        <p:blipFill>
          <a:blip r:embed="rId2"/>
          <a:stretch>
            <a:fillRect/>
          </a:stretch>
        </p:blipFill>
        <p:spPr>
          <a:xfrm>
            <a:off x="6477000" y="3657765"/>
            <a:ext cx="2413000" cy="1524000"/>
          </a:xfrm>
          <a:prstGeom prst="rect">
            <a:avLst/>
          </a:prstGeom>
        </p:spPr>
      </p:pic>
      <p:sp>
        <p:nvSpPr>
          <p:cNvPr id="11" name="Rectangle 10">
            <a:extLst>
              <a:ext uri="{FF2B5EF4-FFF2-40B4-BE49-F238E27FC236}">
                <a16:creationId xmlns:a16="http://schemas.microsoft.com/office/drawing/2014/main" id="{5C2D98D6-DE9C-0347-B8C9-051F99BECC97}"/>
              </a:ext>
            </a:extLst>
          </p:cNvPr>
          <p:cNvSpPr/>
          <p:nvPr/>
        </p:nvSpPr>
        <p:spPr>
          <a:xfrm>
            <a:off x="2003650" y="2844106"/>
            <a:ext cx="4092351" cy="2585323"/>
          </a:xfrm>
          <a:prstGeom prst="rect">
            <a:avLst/>
          </a:prstGeom>
          <a:ln>
            <a:solidFill>
              <a:schemeClr val="accent1">
                <a:alpha val="53000"/>
              </a:schemeClr>
            </a:solidFill>
          </a:ln>
        </p:spPr>
        <p:txBody>
          <a:bodyPr wrap="square">
            <a:spAutoFit/>
          </a:bodyPr>
          <a:lstStyle/>
          <a:p>
            <a:r>
              <a:rPr lang="en-US" dirty="0"/>
              <a:t>glow$raterisk3&lt;-</a:t>
            </a:r>
            <a:r>
              <a:rPr lang="en-US" dirty="0" err="1"/>
              <a:t>ifelse</a:t>
            </a:r>
            <a:r>
              <a:rPr lang="en-US" dirty="0"/>
              <a:t>(</a:t>
            </a:r>
            <a:r>
              <a:rPr lang="en-US" dirty="0" err="1"/>
              <a:t>glow$raterisk</a:t>
            </a:r>
            <a:r>
              <a:rPr lang="en-US" dirty="0"/>
              <a:t>==3,1,0)</a:t>
            </a:r>
          </a:p>
          <a:p>
            <a:endParaRPr lang="en-US" dirty="0"/>
          </a:p>
          <a:p>
            <a:r>
              <a:rPr lang="en-US" dirty="0" err="1"/>
              <a:t>glow.mod</a:t>
            </a:r>
            <a:r>
              <a:rPr lang="en-US" dirty="0"/>
              <a:t>&lt;- </a:t>
            </a:r>
            <a:r>
              <a:rPr lang="en-US" dirty="0" err="1"/>
              <a:t>glm</a:t>
            </a:r>
            <a:r>
              <a:rPr lang="en-US" dirty="0"/>
              <a:t>(fracture ~ age*</a:t>
            </a:r>
            <a:r>
              <a:rPr lang="en-US" dirty="0" err="1"/>
              <a:t>priorfrac</a:t>
            </a:r>
            <a:r>
              <a:rPr lang="en-US" dirty="0"/>
              <a:t> + height +</a:t>
            </a:r>
          </a:p>
          <a:p>
            <a:r>
              <a:rPr lang="en-US" dirty="0"/>
              <a:t>                 </a:t>
            </a:r>
            <a:r>
              <a:rPr lang="en-US" dirty="0" err="1"/>
              <a:t>momfrac</a:t>
            </a:r>
            <a:r>
              <a:rPr lang="en-US" dirty="0"/>
              <a:t>*</a:t>
            </a:r>
            <a:r>
              <a:rPr lang="en-US" dirty="0" err="1"/>
              <a:t>armassist</a:t>
            </a:r>
            <a:r>
              <a:rPr lang="en-US" dirty="0"/>
              <a:t> + raterisk3,</a:t>
            </a:r>
          </a:p>
          <a:p>
            <a:r>
              <a:rPr lang="en-US" dirty="0"/>
              <a:t>                data=glow,</a:t>
            </a:r>
          </a:p>
          <a:p>
            <a:r>
              <a:rPr lang="en-US" dirty="0"/>
              <a:t>                family = "binomial")</a:t>
            </a:r>
          </a:p>
          <a:p>
            <a:r>
              <a:rPr lang="en-US" dirty="0" err="1"/>
              <a:t>gof</a:t>
            </a:r>
            <a:r>
              <a:rPr lang="en-US" dirty="0"/>
              <a:t>(glow.mod)$</a:t>
            </a:r>
            <a:r>
              <a:rPr lang="en-US" dirty="0" err="1"/>
              <a:t>chiSq</a:t>
            </a:r>
            <a:endParaRPr lang="en-US" dirty="0"/>
          </a:p>
        </p:txBody>
      </p:sp>
      <p:cxnSp>
        <p:nvCxnSpPr>
          <p:cNvPr id="10" name="Straight Arrow Connector 9"/>
          <p:cNvCxnSpPr>
            <a:cxnSpLocks/>
          </p:cNvCxnSpPr>
          <p:nvPr/>
        </p:nvCxnSpPr>
        <p:spPr>
          <a:xfrm flipV="1">
            <a:off x="7888570" y="4079378"/>
            <a:ext cx="1278291" cy="436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23045ABE-FEC4-F0BD-E0CC-E11B00086AB5}"/>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6646777F-0A9B-A510-9A11-4D07A9288D7F}"/>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57372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Issues with Pearson Residuals</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19</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fontScale="92500"/>
              </a:bodyPr>
              <a:lstStyle/>
              <a:p>
                <a:pPr>
                  <a:lnSpc>
                    <a:spcPct val="110000"/>
                  </a:lnSpc>
                  <a:spcBef>
                    <a:spcPts val="0"/>
                  </a:spcBef>
                </a:pPr>
                <a:r>
                  <a:rPr lang="en-US" dirty="0"/>
                  <a:t>Assume current model has p covariates… </a:t>
                </a:r>
              </a:p>
              <a:p>
                <a:pPr lvl="1">
                  <a:lnSpc>
                    <a:spcPct val="110000"/>
                  </a:lnSpc>
                  <a:spcBef>
                    <a:spcPts val="0"/>
                  </a:spcBef>
                </a:pPr>
                <a:r>
                  <a:rPr lang="en-US" dirty="0"/>
                  <a:t>then </a:t>
                </a:r>
                <a14:m>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2</m:t>
                        </m:r>
                      </m:sup>
                    </m:sSup>
                    <m:r>
                      <a:rPr lang="en-US" i="1">
                        <a:latin typeface="Cambria Math"/>
                      </a:rPr>
                      <m:t> </m:t>
                    </m:r>
                  </m:oMath>
                </a14:m>
                <a:r>
                  <a:rPr lang="en-US" dirty="0"/>
                  <a:t>(Pearson residual) follows  </a:t>
                </a:r>
                <a14:m>
                  <m:oMath xmlns:m="http://schemas.openxmlformats.org/officeDocument/2006/math">
                    <m:sSubSup>
                      <m:sSubSupPr>
                        <m:ctrlPr>
                          <a:rPr lang="en-US" i="1">
                            <a:latin typeface="Cambria Math" panose="02040503050406030204" pitchFamily="18" charset="0"/>
                          </a:rPr>
                        </m:ctrlPr>
                      </m:sSubSupPr>
                      <m:e>
                        <m:r>
                          <m:rPr>
                            <m:sty m:val="p"/>
                          </m:rPr>
                          <a:rPr lang="en-US">
                            <a:latin typeface="Cambria Math"/>
                          </a:rPr>
                          <m:t>Χ</m:t>
                        </m:r>
                      </m:e>
                      <m:sub>
                        <m:r>
                          <a:rPr lang="en-US" i="1">
                            <a:latin typeface="Cambria Math"/>
                          </a:rPr>
                          <m:t>𝐽</m:t>
                        </m:r>
                        <m:r>
                          <a:rPr lang="en-US" i="1">
                            <a:latin typeface="Cambria Math"/>
                          </a:rPr>
                          <m:t>−</m:t>
                        </m:r>
                        <m:d>
                          <m:dPr>
                            <m:ctrlPr>
                              <a:rPr lang="en-US" i="1">
                                <a:latin typeface="Cambria Math" panose="02040503050406030204" pitchFamily="18" charset="0"/>
                              </a:rPr>
                            </m:ctrlPr>
                          </m:dPr>
                          <m:e>
                            <m:r>
                              <a:rPr lang="en-US" i="1">
                                <a:latin typeface="Cambria Math"/>
                              </a:rPr>
                              <m:t>𝑝</m:t>
                            </m:r>
                            <m:r>
                              <a:rPr lang="en-US" i="1">
                                <a:latin typeface="Cambria Math"/>
                              </a:rPr>
                              <m:t>+1</m:t>
                            </m:r>
                          </m:e>
                        </m:d>
                      </m:sub>
                      <m:sup>
                        <m:r>
                          <a:rPr lang="en-US" i="1">
                            <a:latin typeface="Cambria Math"/>
                          </a:rPr>
                          <m:t>2</m:t>
                        </m:r>
                      </m:sup>
                    </m:sSubSup>
                  </m:oMath>
                </a14:m>
                <a:r>
                  <a:rPr lang="en-US" dirty="0"/>
                  <a:t> </a:t>
                </a:r>
              </a:p>
              <a:p>
                <a:pPr lvl="2">
                  <a:lnSpc>
                    <a:spcPct val="110000"/>
                  </a:lnSpc>
                  <a:spcBef>
                    <a:spcPts val="0"/>
                  </a:spcBef>
                </a:pPr>
                <a:r>
                  <a:rPr lang="en-US" dirty="0"/>
                  <a:t>under the null hypothesis based on </a:t>
                </a:r>
                <a:r>
                  <a:rPr lang="en-US" i="1" dirty="0"/>
                  <a:t>large sample theory </a:t>
                </a:r>
              </a:p>
              <a:p>
                <a:pPr lvl="1">
                  <a:lnSpc>
                    <a:spcPct val="110000"/>
                  </a:lnSpc>
                  <a:spcBef>
                    <a:spcPts val="0"/>
                  </a:spcBef>
                </a:pPr>
                <a:r>
                  <a:rPr lang="en-US" dirty="0"/>
                  <a:t>Appropriate if the </a:t>
                </a:r>
                <a:r>
                  <a:rPr lang="en-US" b="1" dirty="0"/>
                  <a:t>number of covariate patterns is </a:t>
                </a:r>
                <a:r>
                  <a:rPr lang="en-US" b="1" dirty="0">
                    <a:solidFill>
                      <a:schemeClr val="accent6"/>
                    </a:solidFill>
                  </a:rPr>
                  <a:t>less than</a:t>
                </a:r>
                <a:r>
                  <a:rPr lang="en-US" b="1" dirty="0">
                    <a:solidFill>
                      <a:schemeClr val="accent5"/>
                    </a:solidFill>
                  </a:rPr>
                  <a:t> </a:t>
                </a:r>
                <a:r>
                  <a:rPr lang="en-US" b="1" dirty="0"/>
                  <a:t>the number of observations</a:t>
                </a:r>
              </a:p>
              <a:p>
                <a:pPr lvl="1">
                  <a:lnSpc>
                    <a:spcPct val="110000"/>
                  </a:lnSpc>
                  <a:spcBef>
                    <a:spcPts val="0"/>
                  </a:spcBef>
                </a:pPr>
                <a:endParaRPr lang="en-US" sz="1300" dirty="0"/>
              </a:p>
              <a:p>
                <a:pPr>
                  <a:lnSpc>
                    <a:spcPct val="110000"/>
                  </a:lnSpc>
                  <a:spcBef>
                    <a:spcPts val="0"/>
                  </a:spcBef>
                </a:pPr>
                <a:r>
                  <a:rPr lang="en-US" dirty="0"/>
                  <a:t>When the logistic regression model contains one or more continuous covariates, it is likely that the </a:t>
                </a:r>
                <a:r>
                  <a:rPr lang="en-US" b="1" dirty="0"/>
                  <a:t>number of covariate patterns</a:t>
                </a:r>
                <a:r>
                  <a:rPr lang="en-US" b="1" dirty="0">
                    <a:solidFill>
                      <a:schemeClr val="accent5"/>
                    </a:solidFill>
                  </a:rPr>
                  <a:t> equals </a:t>
                </a:r>
                <a:r>
                  <a:rPr lang="en-US" b="1" dirty="0"/>
                  <a:t>to the sample size n</a:t>
                </a:r>
              </a:p>
              <a:p>
                <a:pPr>
                  <a:lnSpc>
                    <a:spcPct val="110000"/>
                  </a:lnSpc>
                  <a:spcBef>
                    <a:spcPts val="0"/>
                  </a:spcBef>
                </a:pPr>
                <a:endParaRPr lang="en-US" sz="1300" dirty="0"/>
              </a:p>
              <a:p>
                <a:pPr>
                  <a:lnSpc>
                    <a:spcPct val="110000"/>
                  </a:lnSpc>
                  <a:spcBef>
                    <a:spcPts val="0"/>
                  </a:spcBef>
                </a:pPr>
                <a:r>
                  <a:rPr lang="en-US" dirty="0"/>
                  <a:t>We should </a:t>
                </a:r>
                <a:r>
                  <a:rPr lang="en-US" b="1" dirty="0">
                    <a:solidFill>
                      <a:schemeClr val="accent5"/>
                    </a:solidFill>
                  </a:rPr>
                  <a:t>not use Pearson Residuals</a:t>
                </a:r>
                <a:r>
                  <a:rPr lang="en-US" b="1" dirty="0">
                    <a:solidFill>
                      <a:schemeClr val="accent6"/>
                    </a:solidFill>
                  </a:rPr>
                  <a:t> </a:t>
                </a:r>
                <a:r>
                  <a:rPr lang="en-US" dirty="0"/>
                  <a:t>to evaluate goodness-of-fit test </a:t>
                </a:r>
                <a:r>
                  <a:rPr lang="en-US" b="1" dirty="0"/>
                  <a:t>when the fitted model contains </a:t>
                </a:r>
                <a:r>
                  <a:rPr lang="en-US" b="1" dirty="0">
                    <a:solidFill>
                      <a:schemeClr val="accent5"/>
                    </a:solidFill>
                  </a:rPr>
                  <a:t>one or more continuous variables</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111" t="-468" r="-1944" b="-1874"/>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3284E2FC-79AC-F149-5181-7C3797A3C9A3}"/>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9D892A96-7D0D-1562-7183-AA1055D721CE}"/>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24443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708E-5FA9-4518-97B9-7BBFBCA14BAF}"/>
              </a:ext>
            </a:extLst>
          </p:cNvPr>
          <p:cNvSpPr>
            <a:spLocks noGrp="1"/>
          </p:cNvSpPr>
          <p:nvPr>
            <p:ph type="title"/>
          </p:nvPr>
        </p:nvSpPr>
        <p:spPr/>
        <p:txBody>
          <a:bodyPr/>
          <a:lstStyle/>
          <a:p>
            <a:r>
              <a:rPr lang="en-US" dirty="0"/>
              <a:t>Announcements</a:t>
            </a:r>
          </a:p>
        </p:txBody>
      </p:sp>
      <p:sp>
        <p:nvSpPr>
          <p:cNvPr id="3" name="Date Placeholder 2">
            <a:extLst>
              <a:ext uri="{FF2B5EF4-FFF2-40B4-BE49-F238E27FC236}">
                <a16:creationId xmlns:a16="http://schemas.microsoft.com/office/drawing/2014/main" id="{46E28C29-FFE5-FDCB-A075-F23EDDA457A3}"/>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D2FB0ABC-D13A-200D-FE35-482A726C62B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8A999E43-F741-A07C-9652-51934EC4217A}"/>
              </a:ext>
            </a:extLst>
          </p:cNvPr>
          <p:cNvSpPr>
            <a:spLocks noGrp="1"/>
          </p:cNvSpPr>
          <p:nvPr>
            <p:ph type="sldNum" sz="quarter" idx="12"/>
          </p:nvPr>
        </p:nvSpPr>
        <p:spPr/>
        <p:txBody>
          <a:bodyPr/>
          <a:lstStyle/>
          <a:p>
            <a:fld id="{00726C14-EDCA-BA41-88A6-577D33A93799}" type="slidenum">
              <a:rPr lang="en-US" smtClean="0"/>
              <a:t>2</a:t>
            </a:fld>
            <a:endParaRPr lang="en-US"/>
          </a:p>
        </p:txBody>
      </p:sp>
      <p:sp>
        <p:nvSpPr>
          <p:cNvPr id="6" name="Content Placeholder 5">
            <a:extLst>
              <a:ext uri="{FF2B5EF4-FFF2-40B4-BE49-F238E27FC236}">
                <a16:creationId xmlns:a16="http://schemas.microsoft.com/office/drawing/2014/main" id="{B488D4EA-6CCD-B223-CEA1-6EB55DD79DE2}"/>
              </a:ext>
            </a:extLst>
          </p:cNvPr>
          <p:cNvSpPr>
            <a:spLocks noGrp="1"/>
          </p:cNvSpPr>
          <p:nvPr>
            <p:ph sz="quarter" idx="14"/>
          </p:nvPr>
        </p:nvSpPr>
        <p:spPr>
          <a:xfrm>
            <a:off x="152400" y="1139952"/>
            <a:ext cx="10363200" cy="5413248"/>
          </a:xfrm>
        </p:spPr>
        <p:txBody>
          <a:bodyPr>
            <a:normAutofit/>
          </a:bodyPr>
          <a:lstStyle/>
          <a:p>
            <a:r>
              <a:rPr lang="en-US" dirty="0"/>
              <a:t>There seems to be an issue with Race in Visit 10 – Hispanic/Latinx individuals have no data in this visit??</a:t>
            </a:r>
          </a:p>
          <a:p>
            <a:endParaRPr lang="en-US" dirty="0"/>
          </a:p>
          <a:p>
            <a:pPr marL="0" indent="0">
              <a:buNone/>
            </a:pPr>
            <a:r>
              <a:rPr lang="en-US" dirty="0"/>
              <a:t>Project Announcements from Sakai</a:t>
            </a:r>
          </a:p>
          <a:p>
            <a:pPr marL="457200" indent="-457200" algn="l">
              <a:buFont typeface="+mj-lt"/>
              <a:buAutoNum type="arabicPeriod"/>
            </a:pPr>
            <a:r>
              <a:rPr lang="en-US" b="0" i="0" dirty="0">
                <a:solidFill>
                  <a:srgbClr val="333435"/>
                </a:solidFill>
                <a:effectLst/>
              </a:rPr>
              <a:t>Screening data should be included in the merged dataset. Education should be used from here</a:t>
            </a:r>
          </a:p>
          <a:p>
            <a:pPr marL="457200" indent="-457200" algn="l">
              <a:buFont typeface="+mj-lt"/>
              <a:buAutoNum type="arabicPeriod"/>
            </a:pPr>
            <a:r>
              <a:rPr lang="en-US" b="0" i="0" dirty="0">
                <a:solidFill>
                  <a:srgbClr val="333435"/>
                </a:solidFill>
                <a:effectLst/>
              </a:rPr>
              <a:t>Smoking status should be taken from Visit 10 and should be binary.</a:t>
            </a:r>
          </a:p>
          <a:p>
            <a:pPr marL="457200" indent="-457200" algn="l">
              <a:buFont typeface="+mj-lt"/>
              <a:buAutoNum type="arabicPeriod"/>
            </a:pPr>
            <a:r>
              <a:rPr lang="en-US" b="0" i="0" dirty="0">
                <a:solidFill>
                  <a:srgbClr val="333435"/>
                </a:solidFill>
                <a:effectLst/>
              </a:rPr>
              <a:t>The three variables you choose should come from Visit 10 OR not cause major numerical issues.</a:t>
            </a:r>
          </a:p>
          <a:p>
            <a:pPr marL="457200" indent="-457200" algn="l">
              <a:buFont typeface="+mj-lt"/>
              <a:buAutoNum type="arabicPeriod"/>
            </a:pPr>
            <a:r>
              <a:rPr lang="en-US" b="0" i="0" dirty="0">
                <a:solidFill>
                  <a:srgbClr val="333435"/>
                </a:solidFill>
                <a:effectLst/>
              </a:rPr>
              <a:t>Everyone in your group will present a part of your presentations.</a:t>
            </a:r>
          </a:p>
          <a:p>
            <a:pPr marL="457200" indent="-457200" algn="l">
              <a:buFont typeface="+mj-lt"/>
              <a:buAutoNum type="arabicPeriod"/>
            </a:pPr>
            <a:r>
              <a:rPr lang="en-US" b="1" i="0" dirty="0">
                <a:solidFill>
                  <a:srgbClr val="333435"/>
                </a:solidFill>
                <a:effectLst/>
              </a:rPr>
              <a:t>Proposal is due Monday, May 29th at 11pm.</a:t>
            </a:r>
            <a:endParaRPr lang="en-US" b="0" i="0" dirty="0">
              <a:solidFill>
                <a:srgbClr val="333435"/>
              </a:solidFill>
              <a:effectLst/>
            </a:endParaRPr>
          </a:p>
          <a:p>
            <a:pPr lvl="1"/>
            <a:endParaRPr lang="en-US" dirty="0"/>
          </a:p>
        </p:txBody>
      </p:sp>
    </p:spTree>
    <p:extLst>
      <p:ext uri="{BB962C8B-B14F-4D97-AF65-F5344CB8AC3E}">
        <p14:creationId xmlns:p14="http://schemas.microsoft.com/office/powerpoint/2010/main" val="124756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20</a:t>
            </a:fld>
            <a:endParaRPr lang="en-US"/>
          </a:p>
        </p:txBody>
      </p:sp>
      <p:sp>
        <p:nvSpPr>
          <p:cNvPr id="7" name="Rectangle 6">
            <a:extLst>
              <a:ext uri="{FF2B5EF4-FFF2-40B4-BE49-F238E27FC236}">
                <a16:creationId xmlns:a16="http://schemas.microsoft.com/office/drawing/2014/main" id="{BA575E86-61A4-0328-9F28-85A634AB640F}"/>
              </a:ext>
            </a:extLst>
          </p:cNvPr>
          <p:cNvSpPr/>
          <p:nvPr/>
        </p:nvSpPr>
        <p:spPr>
          <a:xfrm>
            <a:off x="152400" y="1930400"/>
            <a:ext cx="8458200" cy="5969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D2F305-151D-6424-EC6D-9EF85E0D128B}"/>
              </a:ext>
            </a:extLst>
          </p:cNvPr>
          <p:cNvSpPr/>
          <p:nvPr/>
        </p:nvSpPr>
        <p:spPr>
          <a:xfrm>
            <a:off x="0" y="3441700"/>
            <a:ext cx="11887200" cy="26924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16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Hosmer-Lemeshow</a:t>
            </a:r>
            <a:r>
              <a:rPr lang="en-US" dirty="0"/>
              <a:t> Test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21</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fontScale="92500"/>
              </a:bodyPr>
              <a:lstStyle/>
              <a:p>
                <a:pPr>
                  <a:lnSpc>
                    <a:spcPct val="110000"/>
                  </a:lnSpc>
                  <a:spcBef>
                    <a:spcPts val="0"/>
                  </a:spcBef>
                </a:pPr>
                <a:r>
                  <a:rPr lang="en-US" dirty="0"/>
                  <a:t>If number of covariate patterns is roughly same as the number of observations</a:t>
                </a:r>
              </a:p>
              <a:p>
                <a:pPr lvl="1">
                  <a:lnSpc>
                    <a:spcPct val="110000"/>
                  </a:lnSpc>
                  <a:spcBef>
                    <a:spcPts val="0"/>
                  </a:spcBef>
                </a:pPr>
                <a:r>
                  <a:rPr lang="en-US" dirty="0"/>
                  <a:t>Whenever you include a continuous variable in your model</a:t>
                </a:r>
              </a:p>
              <a:p>
                <a:pPr lvl="1">
                  <a:lnSpc>
                    <a:spcPct val="110000"/>
                  </a:lnSpc>
                  <a:spcBef>
                    <a:spcPts val="0"/>
                  </a:spcBef>
                </a:pPr>
                <a:r>
                  <a:rPr lang="en-US" b="1" dirty="0"/>
                  <a:t>Hosmer-</a:t>
                </a:r>
                <a:r>
                  <a:rPr lang="en-US" b="1" dirty="0" err="1"/>
                  <a:t>Lemeshow</a:t>
                </a:r>
                <a:r>
                  <a:rPr lang="en-US" b="1" dirty="0"/>
                  <a:t> (HL) goodness-of-fit test </a:t>
                </a:r>
                <a:r>
                  <a:rPr lang="en-US" dirty="0"/>
                  <a:t>should be used instead</a:t>
                </a:r>
              </a:p>
              <a:p>
                <a:pPr>
                  <a:lnSpc>
                    <a:spcPct val="110000"/>
                  </a:lnSpc>
                  <a:spcBef>
                    <a:spcPts val="0"/>
                  </a:spcBef>
                </a:pPr>
                <a:r>
                  <a:rPr lang="en-US" dirty="0"/>
                  <a:t>However, HL test does not work well if the number of covariate patterns is small</a:t>
                </a:r>
              </a:p>
              <a:p>
                <a:pPr lvl="1">
                  <a:lnSpc>
                    <a:spcPct val="110000"/>
                  </a:lnSpc>
                  <a:spcBef>
                    <a:spcPts val="0"/>
                  </a:spcBef>
                </a:pPr>
                <a:r>
                  <a:rPr lang="en-US" b="1" dirty="0">
                    <a:solidFill>
                      <a:schemeClr val="accent5"/>
                    </a:solidFill>
                  </a:rPr>
                  <a:t>HL test should not be used if the number of covariate patterns ≤ 6</a:t>
                </a:r>
              </a:p>
              <a:p>
                <a:pPr lvl="1">
                  <a:lnSpc>
                    <a:spcPct val="110000"/>
                  </a:lnSpc>
                  <a:spcBef>
                    <a:spcPts val="0"/>
                  </a:spcBef>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oMath>
                </a14:m>
                <a:r>
                  <a:rPr lang="en-US" dirty="0"/>
                  <a:t> should be used when the number of covariate patterns is small</a:t>
                </a:r>
              </a:p>
              <a:p>
                <a:pPr>
                  <a:lnSpc>
                    <a:spcPct val="110000"/>
                  </a:lnSpc>
                  <a:spcBef>
                    <a:spcPts val="0"/>
                  </a:spcBef>
                </a:pPr>
                <a:r>
                  <a:rPr lang="en-US" dirty="0"/>
                  <a:t>A large p-value from HL test suggests the model fits well</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111" t="-468" r="-1667" b="-703"/>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D4BA43C-360A-F3D5-C9E1-4B25F29777CD}"/>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1DE479CA-0D35-11D4-50A4-A72FC2411050}"/>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17295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22</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2</a:t>
            </a:r>
          </a:p>
        </p:txBody>
      </p:sp>
      <p:pic>
        <p:nvPicPr>
          <p:cNvPr id="2" name="Picture 1">
            <a:extLst>
              <a:ext uri="{FF2B5EF4-FFF2-40B4-BE49-F238E27FC236}">
                <a16:creationId xmlns:a16="http://schemas.microsoft.com/office/drawing/2014/main" id="{D7ADACA4-F13E-C314-F5A5-EEB00362EFB6}"/>
              </a:ext>
            </a:extLst>
          </p:cNvPr>
          <p:cNvPicPr>
            <a:picLocks noChangeAspect="1"/>
          </p:cNvPicPr>
          <p:nvPr/>
        </p:nvPicPr>
        <p:blipFill rotWithShape="1">
          <a:blip r:embed="rId2"/>
          <a:srcRect t="14979" b="68126"/>
          <a:stretch/>
        </p:blipFill>
        <p:spPr>
          <a:xfrm>
            <a:off x="3119670" y="7374"/>
            <a:ext cx="9063067" cy="1437968"/>
          </a:xfrm>
          <a:prstGeom prst="rect">
            <a:avLst/>
          </a:prstGeom>
        </p:spPr>
      </p:pic>
    </p:spTree>
    <p:extLst>
      <p:ext uri="{BB962C8B-B14F-4D97-AF65-F5344CB8AC3E}">
        <p14:creationId xmlns:p14="http://schemas.microsoft.com/office/powerpoint/2010/main" val="143205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Hosmer-Lemeshow</a:t>
            </a:r>
            <a:r>
              <a:rPr lang="en-US" dirty="0"/>
              <a:t> Test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23</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a:bodyPr>
              <a:lstStyle/>
              <a:p>
                <a:pPr marL="0" indent="0">
                  <a:buNone/>
                </a:pPr>
                <a:r>
                  <a:rPr lang="en-US" dirty="0"/>
                  <a:t>Steps to compute HL test statistic:</a:t>
                </a:r>
              </a:p>
              <a:p>
                <a:pPr marL="514350" indent="-514350">
                  <a:buAutoNum type="arabicPeriod"/>
                </a:pPr>
                <a:r>
                  <a:rPr lang="en-US" dirty="0"/>
                  <a:t>Compute estimated probability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𝜋</m:t>
                        </m:r>
                      </m:e>
                    </m:acc>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𝑖</m:t>
                        </m:r>
                      </m:sub>
                    </m:sSub>
                    <m:r>
                      <a:rPr lang="en-US" b="0" i="1" dirty="0" smtClean="0">
                        <a:latin typeface="Cambria Math"/>
                      </a:rPr>
                      <m:t>)) </m:t>
                    </m:r>
                  </m:oMath>
                </a14:m>
                <a:r>
                  <a:rPr lang="en-US" dirty="0"/>
                  <a:t>for all n subjects (</a:t>
                </a:r>
                <a14:m>
                  <m:oMath xmlns:m="http://schemas.openxmlformats.org/officeDocument/2006/math">
                    <m:r>
                      <a:rPr lang="en-US" b="0" i="1" smtClean="0">
                        <a:latin typeface="Cambria Math"/>
                      </a:rPr>
                      <m:t>𝑖</m:t>
                    </m:r>
                    <m:r>
                      <a:rPr lang="en-US" b="0" i="1" smtClean="0">
                        <a:latin typeface="Cambria Math"/>
                      </a:rPr>
                      <m:t>=1, …, </m:t>
                    </m:r>
                    <m:r>
                      <a:rPr lang="en-US" b="0" i="1" smtClean="0">
                        <a:latin typeface="Cambria Math"/>
                      </a:rPr>
                      <m:t>𝑛</m:t>
                    </m:r>
                    <m:r>
                      <a:rPr lang="en-US" b="0" i="1" smtClean="0">
                        <a:latin typeface="Cambria Math"/>
                      </a:rPr>
                      <m:t>)</m:t>
                    </m:r>
                  </m:oMath>
                </a14:m>
                <a:endParaRPr lang="en-US" dirty="0"/>
              </a:p>
              <a:p>
                <a:pPr marL="514350" indent="-514350">
                  <a:buAutoNum type="arabicPeriod"/>
                </a:pPr>
                <a:r>
                  <a:rPr lang="en-US" dirty="0"/>
                  <a:t>Order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𝜋</m:t>
                        </m:r>
                      </m:e>
                    </m:acc>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𝑥</m:t>
                        </m:r>
                      </m:e>
                      <m:sub>
                        <m:r>
                          <a:rPr lang="en-US" i="1" dirty="0">
                            <a:latin typeface="Cambria Math"/>
                          </a:rPr>
                          <m:t>𝑖</m:t>
                        </m:r>
                      </m:sub>
                    </m:sSub>
                    <m:r>
                      <a:rPr lang="en-US" i="1" dirty="0">
                        <a:latin typeface="Cambria Math"/>
                      </a:rPr>
                      <m:t>)</m:t>
                    </m:r>
                  </m:oMath>
                </a14:m>
                <a:r>
                  <a:rPr lang="en-US" dirty="0"/>
                  <a:t> from largest to smallest values</a:t>
                </a:r>
              </a:p>
              <a:p>
                <a:pPr marL="514350" indent="-514350">
                  <a:buAutoNum type="arabicPeriod"/>
                </a:pPr>
                <a:r>
                  <a:rPr lang="en-US" dirty="0"/>
                  <a:t>Divide ordered values into g percentile grouping (usually g = 10 based on H-L’s suggestion)</a:t>
                </a:r>
              </a:p>
              <a:p>
                <a:pPr marL="514350" indent="-514350">
                  <a:buAutoNum type="arabicPeriod"/>
                </a:pPr>
                <a:r>
                  <a:rPr lang="en-US" dirty="0"/>
                  <a:t>Form table of observed and expected counts</a:t>
                </a:r>
              </a:p>
              <a:p>
                <a:pPr marL="514350" indent="-514350">
                  <a:buAutoNum type="arabicPeriod"/>
                </a:pPr>
                <a:r>
                  <a:rPr lang="en-US" dirty="0"/>
                  <a:t>Calculate HL test statistic from table</a:t>
                </a:r>
              </a:p>
              <a:p>
                <a:pPr marL="514350" indent="-514350">
                  <a:buAutoNum type="arabicPeriod"/>
                </a:pPr>
                <a:r>
                  <a:rPr lang="en-US" dirty="0"/>
                  <a:t>Compare HL test statistic to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𝑔</m:t>
                        </m:r>
                        <m:r>
                          <a:rPr lang="en-US" b="0" i="1" smtClean="0">
                            <a:latin typeface="Cambria Math"/>
                          </a:rPr>
                          <m:t>−2</m:t>
                        </m:r>
                      </m:sub>
                      <m:sup>
                        <m:r>
                          <a:rPr lang="en-US" b="0" i="1" smtClean="0">
                            <a:latin typeface="Cambria Math"/>
                          </a:rPr>
                          <m:t>2</m:t>
                        </m:r>
                      </m:sup>
                    </m:sSubSup>
                  </m:oMath>
                </a14:m>
                <a:endParaRPr lang="en-US" dirty="0"/>
              </a:p>
              <a:p>
                <a:pPr marL="514350" indent="-514350">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528" t="-1874" r="-1389"/>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1A290948-9F21-768D-E340-147E42D10049}"/>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401B43DF-6C1A-2EDE-C71B-C1BD8B9EEF4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88397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Hosmer-Lemeshow</a:t>
            </a:r>
            <a:r>
              <a:rPr lang="en-US" dirty="0"/>
              <a:t> Test (III)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24</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lnSpcReduction="10000"/>
              </a:bodyPr>
              <a:lstStyle/>
              <a:p>
                <a:r>
                  <a:rPr lang="en-US" dirty="0"/>
                  <a:t>The test statistic of </a:t>
                </a:r>
                <a:r>
                  <a:rPr lang="en-US" dirty="0" err="1"/>
                  <a:t>Hosmer-Lemeshow</a:t>
                </a:r>
                <a:r>
                  <a:rPr lang="en-US" dirty="0"/>
                  <a:t> goodness-of-fit test is denoted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which is obtained by calculating the Pearson chi-squared statistic from the g X 2 table of observed and estimated expected frequencies</a:t>
                </a:r>
              </a:p>
              <a:p>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m:t>
                      </m:r>
                      <m:nary>
                        <m:naryPr>
                          <m:chr m:val="∑"/>
                          <m:ctrlPr>
                            <a:rPr lang="en-US" b="0" i="1" dirty="0" smtClean="0">
                              <a:latin typeface="Cambria Math" panose="02040503050406030204" pitchFamily="18" charset="0"/>
                            </a:rPr>
                          </m:ctrlPr>
                        </m:naryPr>
                        <m:sub>
                          <m:r>
                            <m:rPr>
                              <m:brk m:alnAt="23"/>
                            </m:rPr>
                            <a:rPr lang="en-US" b="0" i="1" dirty="0" smtClean="0">
                              <a:latin typeface="Cambria Math"/>
                            </a:rPr>
                            <m:t>𝑘</m:t>
                          </m:r>
                          <m:r>
                            <a:rPr lang="en-US" b="0" i="1" dirty="0" smtClean="0">
                              <a:latin typeface="Cambria Math"/>
                            </a:rPr>
                            <m:t>=1</m:t>
                          </m:r>
                        </m:sub>
                        <m:sup>
                          <m:r>
                            <a:rPr lang="en-US" b="0" i="1" dirty="0" smtClean="0">
                              <a:latin typeface="Cambria Math"/>
                            </a:rPr>
                            <m:t>𝑔</m:t>
                          </m:r>
                        </m:sup>
                        <m:e>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a:rPr>
                                            <m:t>𝑜</m:t>
                                          </m:r>
                                        </m:e>
                                        <m:sub>
                                          <m:r>
                                            <a:rPr lang="en-US" b="0" i="1" dirty="0" smtClean="0">
                                              <a:latin typeface="Cambria Math"/>
                                            </a:rPr>
                                            <m:t>𝑘</m:t>
                                          </m:r>
                                        </m:sub>
                                      </m:sSub>
                                      <m:r>
                                        <a:rPr lang="en-US" b="0" i="1" dirty="0" smtClean="0">
                                          <a:latin typeface="Cambria Math"/>
                                        </a:rPr>
                                        <m:t>−</m:t>
                                      </m:r>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e>
                                  </m:d>
                                </m:e>
                                <m:sup>
                                  <m:r>
                                    <a:rPr lang="en-US" b="0" i="1" dirty="0" smtClean="0">
                                      <a:latin typeface="Cambria Math"/>
                                    </a:rPr>
                                    <m:t>2</m:t>
                                  </m:r>
                                </m:sup>
                              </m:sSup>
                            </m:num>
                            <m:den>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m:t>
                              </m:r>
                            </m:den>
                          </m:f>
                        </m:e>
                      </m:nary>
                    </m:oMath>
                  </m:oMathPara>
                </a14:m>
                <a:endParaRPr lang="en-US" dirty="0"/>
              </a:p>
              <a:p>
                <a:pPr marL="0" indent="0">
                  <a:buNone/>
                </a:pPr>
                <a:endParaRPr lang="en-US" dirty="0"/>
              </a:p>
              <a:p>
                <a:pPr marL="0" indent="0">
                  <a:spcAft>
                    <a:spcPts val="1200"/>
                  </a:spcAft>
                  <a:buNone/>
                </a:pPr>
                <a:r>
                  <a:rPr lang="en-US" dirty="0"/>
                  <a:t>where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𝑛</m:t>
                        </m:r>
                      </m:e>
                      <m:sub>
                        <m:r>
                          <a:rPr lang="en-US" b="0" i="1" smtClean="0">
                            <a:latin typeface="Cambria Math"/>
                          </a:rPr>
                          <m:t>𝑘</m:t>
                        </m:r>
                      </m:sub>
                      <m:sup>
                        <m:r>
                          <a:rPr lang="en-US" b="0" i="1" smtClean="0">
                            <a:latin typeface="Cambria Math"/>
                          </a:rPr>
                          <m:t>′</m:t>
                        </m:r>
                      </m:sup>
                    </m:sSubSup>
                  </m:oMath>
                </a14:m>
                <a:r>
                  <a:rPr lang="en-US" dirty="0"/>
                  <a:t> is the total number of subjects in the </a:t>
                </a:r>
                <a:r>
                  <a:rPr lang="en-US" dirty="0" err="1"/>
                  <a:t>kth</a:t>
                </a:r>
                <a:r>
                  <a:rPr lang="en-US" dirty="0"/>
                  <a:t> group.</a:t>
                </a:r>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oMath>
                </a14:m>
                <a:r>
                  <a:rPr lang="en-US" dirty="0"/>
                  <a:t> be the number of covariate patterns in the </a:t>
                </a:r>
                <a:r>
                  <a:rPr lang="en-US" dirty="0" err="1"/>
                  <a:t>kth</a:t>
                </a:r>
                <a:r>
                  <a:rPr lang="en-US" dirty="0"/>
                  <a:t> </a:t>
                </a:r>
                <a:r>
                  <a:rPr lang="en-US" dirty="0" err="1"/>
                  <a:t>decile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𝑜</m:t>
                        </m:r>
                      </m:e>
                      <m:sub>
                        <m:r>
                          <a:rPr lang="en-US" b="0" i="1" smtClean="0">
                            <a:latin typeface="Cambria Math"/>
                          </a:rPr>
                          <m:t>𝑘</m:t>
                        </m:r>
                      </m:sub>
                    </m:sSub>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sup>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e>
                    </m:nary>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dirty="0" smtClean="0">
                            <a:latin typeface="Cambria Math"/>
                          </a:rPr>
                          <m:t>𝑘</m:t>
                        </m:r>
                      </m:sub>
                    </m:sSub>
                    <m:r>
                      <a:rPr lang="en-US" b="0" i="1" dirty="0" smtClean="0">
                        <a:latin typeface="Cambria Math"/>
                      </a:rPr>
                      <m:t>=</m:t>
                    </m:r>
                    <m:nary>
                      <m:naryPr>
                        <m:chr m:val="∑"/>
                        <m:ctrlPr>
                          <a:rPr lang="en-US" b="0" i="1" dirty="0" smtClean="0">
                            <a:latin typeface="Cambria Math" panose="02040503050406030204" pitchFamily="18" charset="0"/>
                          </a:rPr>
                        </m:ctrlPr>
                      </m:naryPr>
                      <m:sub>
                        <m:r>
                          <m:rPr>
                            <m:brk m:alnAt="23"/>
                          </m:rPr>
                          <a:rPr lang="en-US" b="0" i="1" dirty="0" smtClean="0">
                            <a:latin typeface="Cambria Math"/>
                          </a:rPr>
                          <m:t>𝑗</m:t>
                        </m:r>
                        <m:r>
                          <a:rPr lang="en-US" b="0" i="1" dirty="0" smtClean="0">
                            <a:latin typeface="Cambria Math"/>
                          </a:rPr>
                          <m:t>=1</m:t>
                        </m:r>
                      </m:sub>
                      <m:sup>
                        <m:sSub>
                          <m:sSubPr>
                            <m:ctrlPr>
                              <a:rPr lang="en-US" b="0" i="1" dirty="0" smtClean="0">
                                <a:latin typeface="Cambria Math" panose="02040503050406030204" pitchFamily="18" charset="0"/>
                              </a:rPr>
                            </m:ctrlPr>
                          </m:sSubPr>
                          <m:e>
                            <m:r>
                              <a:rPr lang="en-US" b="0" i="1" dirty="0" smtClean="0">
                                <a:latin typeface="Cambria Math"/>
                              </a:rPr>
                              <m:t>𝑐</m:t>
                            </m:r>
                          </m:e>
                          <m:sub>
                            <m:r>
                              <a:rPr lang="en-US" b="0" i="1" dirty="0" smtClean="0">
                                <a:latin typeface="Cambria Math"/>
                              </a:rPr>
                              <m:t>𝑘</m:t>
                            </m:r>
                          </m:sub>
                        </m:sSub>
                      </m:sup>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a:rPr>
                                  <m:t>𝑚</m:t>
                                </m:r>
                              </m:e>
                              <m:sub>
                                <m:r>
                                  <a:rPr lang="en-US" b="0" i="1" dirty="0" smtClean="0">
                                    <a:latin typeface="Cambria Math"/>
                                  </a:rPr>
                                  <m:t>𝑗</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𝑗</m:t>
                                </m:r>
                              </m:sub>
                            </m:sSub>
                          </m:num>
                          <m:den>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den>
                        </m:f>
                      </m:e>
                    </m:nary>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528" t="-2576" r="-1389" b="-11475"/>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F30DD98-D9BD-DA48-7FE4-E884C45839DC}"/>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5299EAAE-2457-BB85-DE29-106C115955CE}"/>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410745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Hosmer-</a:t>
            </a:r>
            <a:r>
              <a:rPr lang="en-US" dirty="0" err="1"/>
              <a:t>Lemeshow</a:t>
            </a:r>
            <a:r>
              <a:rPr lang="en-US" dirty="0"/>
              <a:t> Test: key info</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25</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lnSpcReduction="10000"/>
              </a:bodyPr>
              <a:lstStyle/>
              <a:p>
                <a:r>
                  <a:rPr lang="en-US" dirty="0"/>
                  <a:t>Hypotheses:</a:t>
                </a:r>
              </a:p>
              <a:p>
                <a:pPr lvl="1"/>
                <a:r>
                  <a:rPr lang="en-US" dirty="0"/>
                  <a:t>H</a:t>
                </a:r>
                <a:r>
                  <a:rPr lang="en-US" baseline="-25000" dirty="0"/>
                  <a:t>0</a:t>
                </a:r>
                <a:r>
                  <a:rPr lang="en-US" dirty="0"/>
                  <a:t>: model fits data well</a:t>
                </a:r>
              </a:p>
              <a:p>
                <a:pPr lvl="1"/>
                <a:endParaRPr lang="en-US" sz="900" dirty="0"/>
              </a:p>
              <a:p>
                <a:pPr lvl="1"/>
                <a:r>
                  <a:rPr lang="en-US" dirty="0"/>
                  <a:t>H</a:t>
                </a:r>
                <a:r>
                  <a:rPr lang="en-US" baseline="-25000" dirty="0"/>
                  <a:t>1</a:t>
                </a:r>
                <a:r>
                  <a:rPr lang="en-US" dirty="0"/>
                  <a:t>: model does not fit data well</a:t>
                </a:r>
              </a:p>
              <a:p>
                <a:pPr lvl="1"/>
                <a:endParaRPr lang="en-US" dirty="0"/>
              </a:p>
              <a:p>
                <a:r>
                  <a:rPr lang="en-US" dirty="0"/>
                  <a:t>Test statistic for HL test</a:t>
                </a:r>
              </a:p>
              <a:p>
                <a:endParaRPr lang="en-US" sz="800"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m:t>
                      </m:r>
                      <m:nary>
                        <m:naryPr>
                          <m:chr m:val="∑"/>
                          <m:ctrlPr>
                            <a:rPr lang="en-US" b="0" i="1" dirty="0" smtClean="0">
                              <a:latin typeface="Cambria Math" panose="02040503050406030204" pitchFamily="18" charset="0"/>
                            </a:rPr>
                          </m:ctrlPr>
                        </m:naryPr>
                        <m:sub>
                          <m:r>
                            <m:rPr>
                              <m:brk m:alnAt="23"/>
                            </m:rPr>
                            <a:rPr lang="en-US" b="0" i="1" dirty="0" smtClean="0">
                              <a:latin typeface="Cambria Math"/>
                            </a:rPr>
                            <m:t>𝑘</m:t>
                          </m:r>
                          <m:r>
                            <a:rPr lang="en-US" b="0" i="1" dirty="0" smtClean="0">
                              <a:latin typeface="Cambria Math"/>
                            </a:rPr>
                            <m:t>=1</m:t>
                          </m:r>
                        </m:sub>
                        <m:sup>
                          <m:r>
                            <a:rPr lang="en-US" b="0" i="1" dirty="0" smtClean="0">
                              <a:latin typeface="Cambria Math"/>
                            </a:rPr>
                            <m:t>𝑔</m:t>
                          </m:r>
                        </m:sup>
                        <m:e>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a:rPr>
                                            <m:t>𝑜</m:t>
                                          </m:r>
                                        </m:e>
                                        <m:sub>
                                          <m:r>
                                            <a:rPr lang="en-US" b="0" i="1" dirty="0" smtClean="0">
                                              <a:latin typeface="Cambria Math"/>
                                            </a:rPr>
                                            <m:t>𝑘</m:t>
                                          </m:r>
                                        </m:sub>
                                      </m:sSub>
                                      <m:r>
                                        <a:rPr lang="en-US" b="0" i="1" dirty="0" smtClean="0">
                                          <a:latin typeface="Cambria Math"/>
                                        </a:rPr>
                                        <m:t>−</m:t>
                                      </m:r>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e>
                                  </m:d>
                                </m:e>
                                <m:sup>
                                  <m:r>
                                    <a:rPr lang="en-US" b="0" i="1" dirty="0" smtClean="0">
                                      <a:latin typeface="Cambria Math"/>
                                    </a:rPr>
                                    <m:t>2</m:t>
                                  </m:r>
                                </m:sup>
                              </m:sSup>
                            </m:num>
                            <m:den>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m:t>
                              </m:r>
                            </m:den>
                          </m:f>
                        </m:e>
                      </m:nary>
                    </m:oMath>
                  </m:oMathPara>
                </a14:m>
                <a:endParaRPr lang="en-US" dirty="0"/>
              </a:p>
              <a:p>
                <a:pPr marL="0" indent="0">
                  <a:buNone/>
                </a:pPr>
                <a:endParaRPr lang="en-US" sz="1600" dirty="0"/>
              </a:p>
              <a:p>
                <a:r>
                  <a:rPr lang="en-US" b="0" dirty="0"/>
                  <a:t>HL test statistic follows a chi-squared distribution</a:t>
                </a:r>
              </a:p>
              <a:p>
                <a:endParaRPr lang="en-US" sz="1800"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2576" b="-5152"/>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8D3B6B3A-F8E2-7795-362C-DF494E211A63}"/>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B3C12F1B-79CE-BE73-4693-83794380E904}"/>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431365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49E-5096-BFCE-B87D-1F5C3B1A27D2}"/>
              </a:ext>
            </a:extLst>
          </p:cNvPr>
          <p:cNvSpPr>
            <a:spLocks noGrp="1"/>
          </p:cNvSpPr>
          <p:nvPr>
            <p:ph type="title"/>
          </p:nvPr>
        </p:nvSpPr>
        <p:spPr/>
        <p:txBody>
          <a:bodyPr/>
          <a:lstStyle/>
          <a:p>
            <a:r>
              <a:rPr lang="en-US" dirty="0"/>
              <a:t>10 minute break?</a:t>
            </a:r>
          </a:p>
        </p:txBody>
      </p:sp>
      <p:sp>
        <p:nvSpPr>
          <p:cNvPr id="3" name="Text Placeholder 2">
            <a:extLst>
              <a:ext uri="{FF2B5EF4-FFF2-40B4-BE49-F238E27FC236}">
                <a16:creationId xmlns:a16="http://schemas.microsoft.com/office/drawing/2014/main" id="{2EECC45D-C197-C261-EC70-05BBEC22E08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C166A57-5AAC-E688-F45F-E58472BE4113}"/>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6753B728-62A0-C1BC-2225-CC22238BA31A}"/>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ABD477E0-F91A-935A-96ED-281B254BA7A8}"/>
              </a:ext>
            </a:extLst>
          </p:cNvPr>
          <p:cNvSpPr>
            <a:spLocks noGrp="1"/>
          </p:cNvSpPr>
          <p:nvPr>
            <p:ph type="sldNum" sz="quarter" idx="12"/>
          </p:nvPr>
        </p:nvSpPr>
        <p:spPr/>
        <p:txBody>
          <a:bodyPr/>
          <a:lstStyle/>
          <a:p>
            <a:fld id="{00726C14-EDCA-BA41-88A6-577D33A93799}" type="slidenum">
              <a:rPr lang="en-US" smtClean="0"/>
              <a:t>26</a:t>
            </a:fld>
            <a:endParaRPr lang="en-US"/>
          </a:p>
        </p:txBody>
      </p:sp>
    </p:spTree>
    <p:extLst>
      <p:ext uri="{BB962C8B-B14F-4D97-AF65-F5344CB8AC3E}">
        <p14:creationId xmlns:p14="http://schemas.microsoft.com/office/powerpoint/2010/main" val="128973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5BAC-CAAB-A13B-FAAD-8B65CA819845}"/>
              </a:ext>
            </a:extLst>
          </p:cNvPr>
          <p:cNvSpPr>
            <a:spLocks noGrp="1"/>
          </p:cNvSpPr>
          <p:nvPr>
            <p:ph type="title"/>
          </p:nvPr>
        </p:nvSpPr>
        <p:spPr/>
        <p:txBody>
          <a:bodyPr/>
          <a:lstStyle/>
          <a:p>
            <a:r>
              <a:rPr lang="en-US" dirty="0"/>
              <a:t>GLOW Study</a:t>
            </a:r>
          </a:p>
        </p:txBody>
      </p:sp>
      <p:sp>
        <p:nvSpPr>
          <p:cNvPr id="3" name="Date Placeholder 2">
            <a:extLst>
              <a:ext uri="{FF2B5EF4-FFF2-40B4-BE49-F238E27FC236}">
                <a16:creationId xmlns:a16="http://schemas.microsoft.com/office/drawing/2014/main" id="{F768B276-C747-680D-0C13-2EAD820924BF}"/>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AC7CB73D-D2A6-3134-394F-2FC6462FEA30}"/>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4D1029E3-D6E0-0BD3-230D-EC6A05D11208}"/>
              </a:ext>
            </a:extLst>
          </p:cNvPr>
          <p:cNvSpPr>
            <a:spLocks noGrp="1"/>
          </p:cNvSpPr>
          <p:nvPr>
            <p:ph type="sldNum" sz="quarter" idx="12"/>
          </p:nvPr>
        </p:nvSpPr>
        <p:spPr/>
        <p:txBody>
          <a:bodyPr/>
          <a:lstStyle/>
          <a:p>
            <a:fld id="{00726C14-EDCA-BA41-88A6-577D33A93799}" type="slidenum">
              <a:rPr lang="en-US" smtClean="0"/>
              <a:t>27</a:t>
            </a:fld>
            <a:endParaRPr lang="en-US"/>
          </a:p>
        </p:txBody>
      </p:sp>
      <p:pic>
        <p:nvPicPr>
          <p:cNvPr id="8" name="Content Placeholder 7">
            <a:extLst>
              <a:ext uri="{FF2B5EF4-FFF2-40B4-BE49-F238E27FC236}">
                <a16:creationId xmlns:a16="http://schemas.microsoft.com/office/drawing/2014/main" id="{C69FFDAB-90E0-50B9-315A-462759B257F8}"/>
              </a:ext>
            </a:extLst>
          </p:cNvPr>
          <p:cNvPicPr>
            <a:picLocks noGrp="1" noChangeAspect="1"/>
          </p:cNvPicPr>
          <p:nvPr>
            <p:ph sz="quarter" idx="14"/>
          </p:nvPr>
        </p:nvPicPr>
        <p:blipFill>
          <a:blip r:embed="rId2"/>
          <a:stretch>
            <a:fillRect/>
          </a:stretch>
        </p:blipFill>
        <p:spPr>
          <a:xfrm>
            <a:off x="5270413" y="1950253"/>
            <a:ext cx="6744605" cy="3792646"/>
          </a:xfrm>
          <a:ln w="38100">
            <a:solidFill>
              <a:schemeClr val="accent6"/>
            </a:solidFill>
          </a:ln>
        </p:spPr>
      </p:pic>
      <p:sp>
        <p:nvSpPr>
          <p:cNvPr id="11" name="Content Placeholder 2">
            <a:extLst>
              <a:ext uri="{FF2B5EF4-FFF2-40B4-BE49-F238E27FC236}">
                <a16:creationId xmlns:a16="http://schemas.microsoft.com/office/drawing/2014/main" id="{D51FA5CD-FAA4-4D6A-A9B3-4F280E3BC3E4}"/>
              </a:ext>
            </a:extLst>
          </p:cNvPr>
          <p:cNvSpPr txBox="1">
            <a:spLocks/>
          </p:cNvSpPr>
          <p:nvPr/>
        </p:nvSpPr>
        <p:spPr>
          <a:xfrm>
            <a:off x="152400" y="1139952"/>
            <a:ext cx="11668432" cy="5413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From Class 12, at the end of Step 6, we had a preliminary final model</a:t>
            </a:r>
          </a:p>
          <a:p>
            <a:endParaRPr lang="en-US" dirty="0"/>
          </a:p>
          <a:p>
            <a:r>
              <a:rPr lang="en-US" dirty="0"/>
              <a:t>Variables/interactions included:</a:t>
            </a:r>
          </a:p>
          <a:p>
            <a:pPr lvl="1"/>
            <a:r>
              <a:rPr lang="en-US" dirty="0"/>
              <a:t>Age</a:t>
            </a:r>
          </a:p>
          <a:p>
            <a:pPr lvl="1"/>
            <a:r>
              <a:rPr lang="en-US" dirty="0"/>
              <a:t>Height</a:t>
            </a:r>
          </a:p>
          <a:p>
            <a:pPr lvl="1"/>
            <a:r>
              <a:rPr lang="en-US" dirty="0"/>
              <a:t>Prior fracture</a:t>
            </a:r>
          </a:p>
          <a:p>
            <a:pPr lvl="1"/>
            <a:r>
              <a:rPr lang="en-US" dirty="0"/>
              <a:t>Mom fracture</a:t>
            </a:r>
          </a:p>
          <a:p>
            <a:pPr lvl="1"/>
            <a:r>
              <a:rPr lang="en-US" dirty="0"/>
              <a:t>Arm Assist</a:t>
            </a:r>
          </a:p>
          <a:p>
            <a:pPr lvl="1"/>
            <a:r>
              <a:rPr lang="en-US" dirty="0"/>
              <a:t>Rated risk of fracture</a:t>
            </a:r>
          </a:p>
          <a:p>
            <a:pPr lvl="1"/>
            <a:r>
              <a:rPr lang="en-US" dirty="0"/>
              <a:t>Age x Prior fracture</a:t>
            </a:r>
          </a:p>
          <a:p>
            <a:pPr lvl="1"/>
            <a:r>
              <a:rPr lang="en-US" dirty="0"/>
              <a:t>Mom fracture x Arm Assist</a:t>
            </a:r>
          </a:p>
        </p:txBody>
      </p:sp>
    </p:spTree>
    <p:extLst>
      <p:ext uri="{BB962C8B-B14F-4D97-AF65-F5344CB8AC3E}">
        <p14:creationId xmlns:p14="http://schemas.microsoft.com/office/powerpoint/2010/main" val="1320433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095-CB31-AF4E-06B1-E385BDA9C288}"/>
              </a:ext>
            </a:extLst>
          </p:cNvPr>
          <p:cNvSpPr>
            <a:spLocks noGrp="1"/>
          </p:cNvSpPr>
          <p:nvPr>
            <p:ph type="title"/>
          </p:nvPr>
        </p:nvSpPr>
        <p:spPr/>
        <p:txBody>
          <a:bodyPr/>
          <a:lstStyle/>
          <a:p>
            <a:r>
              <a:rPr lang="en-US" dirty="0"/>
              <a:t>GLOW Study: HL Test (I)</a:t>
            </a:r>
          </a:p>
        </p:txBody>
      </p:sp>
      <p:sp>
        <p:nvSpPr>
          <p:cNvPr id="3" name="Date Placeholder 2">
            <a:extLst>
              <a:ext uri="{FF2B5EF4-FFF2-40B4-BE49-F238E27FC236}">
                <a16:creationId xmlns:a16="http://schemas.microsoft.com/office/drawing/2014/main" id="{1DCF2F33-7D98-82EB-1AD8-74373B302C94}"/>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E6590D9A-E441-371F-7050-CE5DFA2A8FC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738806FC-88CB-126B-2D4C-B6F3B0477E07}"/>
              </a:ext>
            </a:extLst>
          </p:cNvPr>
          <p:cNvSpPr>
            <a:spLocks noGrp="1"/>
          </p:cNvSpPr>
          <p:nvPr>
            <p:ph type="sldNum" sz="quarter" idx="12"/>
          </p:nvPr>
        </p:nvSpPr>
        <p:spPr/>
        <p:txBody>
          <a:bodyPr/>
          <a:lstStyle/>
          <a:p>
            <a:fld id="{00726C14-EDCA-BA41-88A6-577D33A93799}" type="slidenum">
              <a:rPr lang="en-US" smtClean="0"/>
              <a:t>28</a:t>
            </a:fld>
            <a:endParaRPr lang="en-US"/>
          </a:p>
        </p:txBody>
      </p:sp>
      <p:sp>
        <p:nvSpPr>
          <p:cNvPr id="6" name="Content Placeholder 5">
            <a:extLst>
              <a:ext uri="{FF2B5EF4-FFF2-40B4-BE49-F238E27FC236}">
                <a16:creationId xmlns:a16="http://schemas.microsoft.com/office/drawing/2014/main" id="{595EF8C7-921A-54A9-E156-67EAE3F10DF0}"/>
              </a:ext>
            </a:extLst>
          </p:cNvPr>
          <p:cNvSpPr>
            <a:spLocks noGrp="1"/>
          </p:cNvSpPr>
          <p:nvPr>
            <p:ph sz="quarter" idx="14"/>
          </p:nvPr>
        </p:nvSpPr>
        <p:spPr>
          <a:xfrm>
            <a:off x="152400" y="1139952"/>
            <a:ext cx="4191000" cy="5413248"/>
          </a:xfrm>
        </p:spPr>
        <p:txBody>
          <a:bodyPr>
            <a:normAutofit lnSpcReduction="10000"/>
          </a:bodyPr>
          <a:lstStyle/>
          <a:p>
            <a:r>
              <a:rPr lang="en-US" dirty="0"/>
              <a:t>Now we can move to Step 7 in model building</a:t>
            </a:r>
          </a:p>
          <a:p>
            <a:r>
              <a:rPr lang="en-US" dirty="0"/>
              <a:t>Use HL test to help use determine if our preliminary final model fits the data well</a:t>
            </a:r>
          </a:p>
          <a:p>
            <a:r>
              <a:rPr lang="en-US" dirty="0"/>
              <a:t>Hypotheses:</a:t>
            </a:r>
          </a:p>
          <a:p>
            <a:pPr lvl="1"/>
            <a:r>
              <a:rPr lang="en-US" dirty="0"/>
              <a:t>H</a:t>
            </a:r>
            <a:r>
              <a:rPr lang="en-US" baseline="-25000" dirty="0"/>
              <a:t>0</a:t>
            </a:r>
            <a:r>
              <a:rPr lang="en-US" dirty="0"/>
              <a:t>: GLOW preliminary final model fits data well</a:t>
            </a:r>
            <a:endParaRPr lang="en-US" sz="900" dirty="0"/>
          </a:p>
          <a:p>
            <a:pPr lvl="1"/>
            <a:r>
              <a:rPr lang="en-US" dirty="0"/>
              <a:t>H</a:t>
            </a:r>
            <a:r>
              <a:rPr lang="en-US" baseline="-25000" dirty="0"/>
              <a:t>1</a:t>
            </a:r>
            <a:r>
              <a:rPr lang="en-US" dirty="0"/>
              <a:t>: GLOW preliminary final model does not fit data well</a:t>
            </a:r>
          </a:p>
          <a:p>
            <a:endParaRPr lang="en-US" dirty="0"/>
          </a:p>
          <a:p>
            <a:endParaRPr lang="en-US" dirty="0"/>
          </a:p>
        </p:txBody>
      </p:sp>
      <p:pic>
        <p:nvPicPr>
          <p:cNvPr id="10" name="Picture 9">
            <a:extLst>
              <a:ext uri="{FF2B5EF4-FFF2-40B4-BE49-F238E27FC236}">
                <a16:creationId xmlns:a16="http://schemas.microsoft.com/office/drawing/2014/main" id="{874507B2-011A-18C1-B569-09B974E65411}"/>
              </a:ext>
            </a:extLst>
          </p:cNvPr>
          <p:cNvPicPr>
            <a:picLocks noChangeAspect="1"/>
          </p:cNvPicPr>
          <p:nvPr/>
        </p:nvPicPr>
        <p:blipFill rotWithShape="1">
          <a:blip r:embed="rId2"/>
          <a:srcRect b="15247"/>
          <a:stretch/>
        </p:blipFill>
        <p:spPr>
          <a:xfrm>
            <a:off x="4457700" y="1067210"/>
            <a:ext cx="7696200" cy="5790790"/>
          </a:xfrm>
          <a:prstGeom prst="rect">
            <a:avLst/>
          </a:prstGeom>
        </p:spPr>
      </p:pic>
    </p:spTree>
    <p:extLst>
      <p:ext uri="{BB962C8B-B14F-4D97-AF65-F5344CB8AC3E}">
        <p14:creationId xmlns:p14="http://schemas.microsoft.com/office/powerpoint/2010/main" val="419133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095-CB31-AF4E-06B1-E385BDA9C288}"/>
              </a:ext>
            </a:extLst>
          </p:cNvPr>
          <p:cNvSpPr>
            <a:spLocks noGrp="1"/>
          </p:cNvSpPr>
          <p:nvPr>
            <p:ph type="title"/>
          </p:nvPr>
        </p:nvSpPr>
        <p:spPr/>
        <p:txBody>
          <a:bodyPr/>
          <a:lstStyle/>
          <a:p>
            <a:r>
              <a:rPr lang="en-US" dirty="0"/>
              <a:t>GLOW Study: HL Test (II)</a:t>
            </a:r>
          </a:p>
        </p:txBody>
      </p:sp>
      <p:sp>
        <p:nvSpPr>
          <p:cNvPr id="3" name="Date Placeholder 2">
            <a:extLst>
              <a:ext uri="{FF2B5EF4-FFF2-40B4-BE49-F238E27FC236}">
                <a16:creationId xmlns:a16="http://schemas.microsoft.com/office/drawing/2014/main" id="{1DCF2F33-7D98-82EB-1AD8-74373B302C94}"/>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E6590D9A-E441-371F-7050-CE5DFA2A8FC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738806FC-88CB-126B-2D4C-B6F3B0477E07}"/>
              </a:ext>
            </a:extLst>
          </p:cNvPr>
          <p:cNvSpPr>
            <a:spLocks noGrp="1"/>
          </p:cNvSpPr>
          <p:nvPr>
            <p:ph type="sldNum" sz="quarter" idx="12"/>
          </p:nvPr>
        </p:nvSpPr>
        <p:spPr/>
        <p:txBody>
          <a:bodyPr/>
          <a:lstStyle/>
          <a:p>
            <a:fld id="{00726C14-EDCA-BA41-88A6-577D33A93799}" type="slidenum">
              <a:rPr lang="en-US" smtClean="0"/>
              <a:t>29</a:t>
            </a:fld>
            <a:endParaRPr lang="en-US"/>
          </a:p>
        </p:txBody>
      </p:sp>
      <p:sp>
        <p:nvSpPr>
          <p:cNvPr id="6" name="Content Placeholder 5">
            <a:extLst>
              <a:ext uri="{FF2B5EF4-FFF2-40B4-BE49-F238E27FC236}">
                <a16:creationId xmlns:a16="http://schemas.microsoft.com/office/drawing/2014/main" id="{595EF8C7-921A-54A9-E156-67EAE3F10DF0}"/>
              </a:ext>
            </a:extLst>
          </p:cNvPr>
          <p:cNvSpPr>
            <a:spLocks noGrp="1"/>
          </p:cNvSpPr>
          <p:nvPr>
            <p:ph sz="quarter" idx="14"/>
          </p:nvPr>
        </p:nvSpPr>
        <p:spPr/>
        <p:txBody>
          <a:bodyPr/>
          <a:lstStyle/>
          <a:p>
            <a:r>
              <a:rPr lang="en-US" dirty="0"/>
              <a:t>Use HL test in R</a:t>
            </a:r>
          </a:p>
          <a:p>
            <a:r>
              <a:rPr lang="en-US" dirty="0"/>
              <a:t>Part of “</a:t>
            </a:r>
            <a:r>
              <a:rPr lang="en-US" dirty="0" err="1"/>
              <a:t>ResourceSelection</a:t>
            </a:r>
            <a:r>
              <a:rPr lang="en-US" dirty="0"/>
              <a:t>” package </a:t>
            </a:r>
          </a:p>
          <a:p>
            <a:endParaRPr lang="en-US" dirty="0"/>
          </a:p>
        </p:txBody>
      </p:sp>
      <p:pic>
        <p:nvPicPr>
          <p:cNvPr id="8" name="Picture 7">
            <a:extLst>
              <a:ext uri="{FF2B5EF4-FFF2-40B4-BE49-F238E27FC236}">
                <a16:creationId xmlns:a16="http://schemas.microsoft.com/office/drawing/2014/main" id="{78D9B856-7FD0-0BAC-0E50-76BF693E81B2}"/>
              </a:ext>
            </a:extLst>
          </p:cNvPr>
          <p:cNvPicPr>
            <a:picLocks noChangeAspect="1"/>
          </p:cNvPicPr>
          <p:nvPr/>
        </p:nvPicPr>
        <p:blipFill>
          <a:blip r:embed="rId2"/>
          <a:stretch>
            <a:fillRect/>
          </a:stretch>
        </p:blipFill>
        <p:spPr>
          <a:xfrm>
            <a:off x="152400" y="2223730"/>
            <a:ext cx="11370187" cy="4114212"/>
          </a:xfrm>
          <a:prstGeom prst="rect">
            <a:avLst/>
          </a:prstGeom>
        </p:spPr>
      </p:pic>
    </p:spTree>
    <p:extLst>
      <p:ext uri="{BB962C8B-B14F-4D97-AF65-F5344CB8AC3E}">
        <p14:creationId xmlns:p14="http://schemas.microsoft.com/office/powerpoint/2010/main" val="364661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3</a:t>
            </a:fld>
            <a:endParaRPr lang="en-US"/>
          </a:p>
        </p:txBody>
      </p:sp>
    </p:spTree>
    <p:extLst>
      <p:ext uri="{BB962C8B-B14F-4D97-AF65-F5344CB8AC3E}">
        <p14:creationId xmlns:p14="http://schemas.microsoft.com/office/powerpoint/2010/main" val="310542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30</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3</a:t>
            </a:r>
          </a:p>
        </p:txBody>
      </p:sp>
    </p:spTree>
    <p:extLst>
      <p:ext uri="{BB962C8B-B14F-4D97-AF65-F5344CB8AC3E}">
        <p14:creationId xmlns:p14="http://schemas.microsoft.com/office/powerpoint/2010/main" val="2390638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095-CB31-AF4E-06B1-E385BDA9C288}"/>
              </a:ext>
            </a:extLst>
          </p:cNvPr>
          <p:cNvSpPr>
            <a:spLocks noGrp="1"/>
          </p:cNvSpPr>
          <p:nvPr>
            <p:ph type="title"/>
          </p:nvPr>
        </p:nvSpPr>
        <p:spPr/>
        <p:txBody>
          <a:bodyPr/>
          <a:lstStyle/>
          <a:p>
            <a:r>
              <a:rPr lang="en-US" dirty="0"/>
              <a:t>GLOW Study: HL Test (III)</a:t>
            </a:r>
          </a:p>
        </p:txBody>
      </p:sp>
      <p:sp>
        <p:nvSpPr>
          <p:cNvPr id="3" name="Date Placeholder 2">
            <a:extLst>
              <a:ext uri="{FF2B5EF4-FFF2-40B4-BE49-F238E27FC236}">
                <a16:creationId xmlns:a16="http://schemas.microsoft.com/office/drawing/2014/main" id="{1DCF2F33-7D98-82EB-1AD8-74373B302C94}"/>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E6590D9A-E441-371F-7050-CE5DFA2A8FC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738806FC-88CB-126B-2D4C-B6F3B0477E07}"/>
              </a:ext>
            </a:extLst>
          </p:cNvPr>
          <p:cNvSpPr>
            <a:spLocks noGrp="1"/>
          </p:cNvSpPr>
          <p:nvPr>
            <p:ph type="sldNum" sz="quarter" idx="12"/>
          </p:nvPr>
        </p:nvSpPr>
        <p:spPr/>
        <p:txBody>
          <a:bodyPr/>
          <a:lstStyle/>
          <a:p>
            <a:fld id="{00726C14-EDCA-BA41-88A6-577D33A93799}" type="slidenum">
              <a:rPr lang="en-US" smtClean="0"/>
              <a:t>31</a:t>
            </a:fld>
            <a:endParaRPr lang="en-US"/>
          </a:p>
        </p:txBody>
      </p:sp>
      <p:sp>
        <p:nvSpPr>
          <p:cNvPr id="6" name="Content Placeholder 5">
            <a:extLst>
              <a:ext uri="{FF2B5EF4-FFF2-40B4-BE49-F238E27FC236}">
                <a16:creationId xmlns:a16="http://schemas.microsoft.com/office/drawing/2014/main" id="{595EF8C7-921A-54A9-E156-67EAE3F10DF0}"/>
              </a:ext>
            </a:extLst>
          </p:cNvPr>
          <p:cNvSpPr>
            <a:spLocks noGrp="1"/>
          </p:cNvSpPr>
          <p:nvPr>
            <p:ph sz="quarter" idx="14"/>
          </p:nvPr>
        </p:nvSpPr>
        <p:spPr/>
        <p:txBody>
          <a:bodyPr/>
          <a:lstStyle/>
          <a:p>
            <a:r>
              <a:rPr lang="en-US" b="1" dirty="0"/>
              <a:t>Conclusion: </a:t>
            </a:r>
            <a:r>
              <a:rPr lang="en-US" dirty="0"/>
              <a:t>The p-value is 0.6034, so we fail to reject the null hypothesis that the model fits the data well. Thus, the preliminary final model for the GLOW dataset fits the data well</a:t>
            </a:r>
          </a:p>
          <a:p>
            <a:endParaRPr lang="en-US" dirty="0"/>
          </a:p>
          <a:p>
            <a:r>
              <a:rPr lang="en-US" dirty="0"/>
              <a:t>Don’t forget that we still need to check individual observations</a:t>
            </a:r>
          </a:p>
          <a:p>
            <a:endParaRPr lang="en-US" dirty="0"/>
          </a:p>
          <a:p>
            <a:r>
              <a:rPr lang="en-US" dirty="0"/>
              <a:t>R may give results for the HL test even if it is not appropriate to use it!</a:t>
            </a:r>
          </a:p>
          <a:p>
            <a:pPr lvl="1"/>
            <a:r>
              <a:rPr lang="en-US" b="1" dirty="0"/>
              <a:t>If number of covariate patterns ≤ 6, do not use HL test</a:t>
            </a:r>
          </a:p>
          <a:p>
            <a:pPr lvl="1"/>
            <a:endParaRPr lang="en-US" dirty="0"/>
          </a:p>
          <a:p>
            <a:endParaRPr lang="en-US" dirty="0"/>
          </a:p>
        </p:txBody>
      </p:sp>
    </p:spTree>
    <p:extLst>
      <p:ext uri="{BB962C8B-B14F-4D97-AF65-F5344CB8AC3E}">
        <p14:creationId xmlns:p14="http://schemas.microsoft.com/office/powerpoint/2010/main" val="111445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 Data Issue in Goodness-of-fit Test</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32</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a:xfrm>
                <a:off x="152399" y="1139952"/>
                <a:ext cx="9869129" cy="5413248"/>
              </a:xfrm>
            </p:spPr>
            <p:txBody>
              <a:bodyPr>
                <a:normAutofit fontScale="85000" lnSpcReduction="20000"/>
              </a:bodyPr>
              <a:lstStyle/>
              <a:p>
                <a:pPr>
                  <a:lnSpc>
                    <a:spcPct val="120000"/>
                  </a:lnSpc>
                  <a:spcBef>
                    <a:spcPts val="0"/>
                  </a:spcBef>
                </a:pPr>
                <a:r>
                  <a:rPr lang="en-US" dirty="0"/>
                  <a:t>When the sample size is too big (&gt; 1000), it is much more likely to find the H-L reject the model fit (even when the expected vs. observed in each decile categories looks pretty similar)</a:t>
                </a:r>
              </a:p>
              <a:p>
                <a:pPr>
                  <a:lnSpc>
                    <a:spcPct val="120000"/>
                  </a:lnSpc>
                  <a:spcBef>
                    <a:spcPts val="0"/>
                  </a:spcBef>
                </a:pPr>
                <a:endParaRPr lang="en-US" sz="1300" dirty="0"/>
              </a:p>
              <a:p>
                <a:pPr>
                  <a:lnSpc>
                    <a:spcPct val="120000"/>
                  </a:lnSpc>
                  <a:spcBef>
                    <a:spcPts val="0"/>
                  </a:spcBef>
                </a:pPr>
                <a:r>
                  <a:rPr lang="en-US" dirty="0"/>
                  <a:t>This is due to “too much” power in hypothesis testing.</a:t>
                </a:r>
              </a:p>
              <a:p>
                <a:pPr lvl="1">
                  <a:lnSpc>
                    <a:spcPct val="120000"/>
                  </a:lnSpc>
                  <a:spcBef>
                    <a:spcPts val="0"/>
                  </a:spcBef>
                </a:pPr>
                <a:r>
                  <a:rPr lang="en-US" dirty="0"/>
                  <a:t>Paul et al. (2012) for samples sizes from 1000 to 25,000, the number of groups </a:t>
                </a:r>
                <a:r>
                  <a:rPr lang="en-US" i="1" dirty="0"/>
                  <a:t>g</a:t>
                </a:r>
                <a:r>
                  <a:rPr lang="en-US" dirty="0"/>
                  <a:t> should be equal to</a:t>
                </a:r>
              </a:p>
              <a:p>
                <a:pPr lvl="1">
                  <a:lnSpc>
                    <a:spcPct val="120000"/>
                  </a:lnSpc>
                  <a:spcBef>
                    <a:spcPts val="0"/>
                  </a:spcBef>
                </a:pPr>
                <a:endParaRPr lang="en-US" sz="1300" dirty="0"/>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2</m:t>
                                          </m:r>
                                        </m:den>
                                      </m:f>
                                      <m:r>
                                        <a:rPr lang="en-US" b="0" i="1" smtClean="0">
                                          <a:latin typeface="Cambria Math" panose="02040503050406030204" pitchFamily="18" charset="0"/>
                                        </a:rPr>
                                        <m:t>, 2+8</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1000</m:t>
                                                  </m:r>
                                                </m:den>
                                              </m:f>
                                            </m:e>
                                          </m:d>
                                        </m:e>
                                        <m:sup>
                                          <m:r>
                                            <a:rPr lang="en-US" b="0" i="1" smtClean="0">
                                              <a:latin typeface="Cambria Math" panose="02040503050406030204" pitchFamily="18" charset="0"/>
                                            </a:rPr>
                                            <m:t>2</m:t>
                                          </m:r>
                                        </m:sup>
                                      </m:sSup>
                                    </m:e>
                                  </m:d>
                                </m:e>
                              </m:func>
                            </m:e>
                          </m:d>
                        </m:e>
                      </m:func>
                    </m:oMath>
                  </m:oMathPara>
                </a14:m>
                <a:endParaRPr lang="en-US" dirty="0"/>
              </a:p>
              <a:p>
                <a:pPr marL="457200" lvl="1" indent="0">
                  <a:lnSpc>
                    <a:spcPct val="120000"/>
                  </a:lnSpc>
                  <a:spcBef>
                    <a:spcPts val="0"/>
                  </a:spcBef>
                  <a:buNone/>
                </a:pPr>
                <a:endParaRPr lang="en-US" sz="1300" dirty="0"/>
              </a:p>
              <a:p>
                <a:pPr lvl="1">
                  <a:lnSpc>
                    <a:spcPct val="120000"/>
                  </a:lnSpc>
                  <a:spcBef>
                    <a:spcPts val="0"/>
                  </a:spcBef>
                </a:pPr>
                <a:r>
                  <a:rPr lang="en-US" dirty="0"/>
                  <a:t>For example, if one has a sample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=10, 00</m:t>
                    </m:r>
                    <m:r>
                      <a:rPr lang="en-US" i="1" dirty="0">
                        <a:latin typeface="Cambria Math" panose="02040503050406030204" pitchFamily="18" charset="0"/>
                      </a:rPr>
                      <m:t>0 </m:t>
                    </m:r>
                  </m:oMath>
                </a14:m>
                <a:r>
                  <a:rPr lang="en-US" dirty="0"/>
                  <a:t>(sample size)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i="1" dirty="0" smtClean="0">
                        <a:latin typeface="Cambria Math" panose="02040503050406030204" pitchFamily="18" charset="0"/>
                      </a:rPr>
                      <m:t>=1000</m:t>
                    </m:r>
                  </m:oMath>
                </a14:m>
                <a:r>
                  <a:rPr lang="en-US" dirty="0"/>
                  <a:t> (number of events) then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 = 500 </m:t>
                    </m:r>
                  </m:oMath>
                </a14:m>
                <a:r>
                  <a:rPr lang="en-US" dirty="0"/>
                  <a:t>groups are suggested</a:t>
                </a:r>
              </a:p>
              <a:p>
                <a:pPr lvl="1">
                  <a:lnSpc>
                    <a:spcPct val="120000"/>
                  </a:lnSpc>
                  <a:spcBef>
                    <a:spcPts val="0"/>
                  </a:spcBef>
                </a:pPr>
                <a:endParaRPr lang="en-US" sz="1900" dirty="0"/>
              </a:p>
              <a:p>
                <a:pPr lvl="1">
                  <a:lnSpc>
                    <a:spcPct val="120000"/>
                  </a:lnSpc>
                  <a:spcBef>
                    <a:spcPts val="0"/>
                  </a:spcBef>
                </a:pPr>
                <a:r>
                  <a:rPr lang="en-US" dirty="0"/>
                  <a:t>For n &gt; 25000, other methods, such as partitioning data into a developmental data set (with smaller n) and a validation set </a:t>
                </a:r>
              </a:p>
              <a:p>
                <a:pPr marL="457200" lvl="1" indent="0">
                  <a:lnSpc>
                    <a:spcPct val="120000"/>
                  </a:lnSpc>
                  <a:spcBef>
                    <a:spcPts val="0"/>
                  </a:spcBef>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xfrm>
                <a:off x="152399" y="1139952"/>
                <a:ext cx="9869129" cy="5413248"/>
              </a:xfrm>
              <a:blipFill>
                <a:blip r:embed="rId2"/>
                <a:stretch>
                  <a:fillRect l="-900" t="-937" r="-900" b="-1405"/>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2CBEFAEA-D31E-4616-4EAE-A55068C01337}"/>
              </a:ext>
            </a:extLst>
          </p:cNvPr>
          <p:cNvSpPr>
            <a:spLocks noGrp="1"/>
          </p:cNvSpPr>
          <p:nvPr>
            <p:ph type="dt" sz="half" idx="10"/>
          </p:nvPr>
        </p:nvSpPr>
        <p:spPr/>
        <p:txBody>
          <a:bodyPr/>
          <a:lstStyle/>
          <a:p>
            <a:r>
              <a:rPr lang="en-US"/>
              <a:t>May 24, 2023</a:t>
            </a:r>
          </a:p>
        </p:txBody>
      </p:sp>
      <p:sp>
        <p:nvSpPr>
          <p:cNvPr id="7" name="Footer Placeholder 6">
            <a:extLst>
              <a:ext uri="{FF2B5EF4-FFF2-40B4-BE49-F238E27FC236}">
                <a16:creationId xmlns:a16="http://schemas.microsoft.com/office/drawing/2014/main" id="{E0839A9B-268E-BDB5-E6A2-2DDD025A27F7}"/>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53093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Final Notes on Goodness-of-fit Test</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33</a:t>
            </a:fld>
            <a:endParaRPr lang="en-US"/>
          </a:p>
        </p:txBody>
      </p:sp>
      <p:sp>
        <p:nvSpPr>
          <p:cNvPr id="3" name="Content Placeholder 2"/>
          <p:cNvSpPr>
            <a:spLocks noGrp="1"/>
          </p:cNvSpPr>
          <p:nvPr>
            <p:ph sz="quarter" idx="14"/>
          </p:nvPr>
        </p:nvSpPr>
        <p:spPr/>
        <p:txBody>
          <a:bodyPr/>
          <a:lstStyle/>
          <a:p>
            <a:r>
              <a:rPr lang="en-US" dirty="0"/>
              <a:t>They should not be used for variable selection</a:t>
            </a:r>
          </a:p>
          <a:p>
            <a:pPr lvl="1"/>
            <a:r>
              <a:rPr lang="en-US" dirty="0"/>
              <a:t>The likelihood ratio tests for significance of coefficients are much more powerful and appropriate</a:t>
            </a:r>
          </a:p>
          <a:p>
            <a:pPr lvl="1"/>
            <a:endParaRPr lang="en-US" dirty="0"/>
          </a:p>
          <a:p>
            <a:pPr lvl="1"/>
            <a:endParaRPr lang="en-US" dirty="0"/>
          </a:p>
          <a:p>
            <a:r>
              <a:rPr lang="en-US" dirty="0"/>
              <a:t>They are not for model comparison</a:t>
            </a:r>
          </a:p>
          <a:p>
            <a:pPr lvl="1"/>
            <a:r>
              <a:rPr lang="en-US" dirty="0"/>
              <a:t>One should not use the p-value from goodness of fit tests of different models to decide which model is better than the other</a:t>
            </a:r>
          </a:p>
          <a:p>
            <a:pPr lvl="1"/>
            <a:r>
              <a:rPr lang="en-US" dirty="0"/>
              <a:t>Something like AIC or BIC can be used</a:t>
            </a:r>
          </a:p>
        </p:txBody>
      </p:sp>
      <p:sp>
        <p:nvSpPr>
          <p:cNvPr id="5" name="Date Placeholder 4">
            <a:extLst>
              <a:ext uri="{FF2B5EF4-FFF2-40B4-BE49-F238E27FC236}">
                <a16:creationId xmlns:a16="http://schemas.microsoft.com/office/drawing/2014/main" id="{24719853-9A02-5C01-54CD-F6307A607786}"/>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8DADED51-3859-D9FE-9A8F-7C51487169B2}"/>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336310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34</a:t>
            </a:fld>
            <a:endParaRPr lang="en-US"/>
          </a:p>
        </p:txBody>
      </p:sp>
      <p:sp>
        <p:nvSpPr>
          <p:cNvPr id="8" name="Rectangle 7">
            <a:extLst>
              <a:ext uri="{FF2B5EF4-FFF2-40B4-BE49-F238E27FC236}">
                <a16:creationId xmlns:a16="http://schemas.microsoft.com/office/drawing/2014/main" id="{FCD2F305-151D-6424-EC6D-9EF85E0D128B}"/>
              </a:ext>
            </a:extLst>
          </p:cNvPr>
          <p:cNvSpPr/>
          <p:nvPr/>
        </p:nvSpPr>
        <p:spPr>
          <a:xfrm>
            <a:off x="0" y="4521200"/>
            <a:ext cx="11887200" cy="16129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725EFC-076B-5215-5E25-C29074136AB3}"/>
              </a:ext>
            </a:extLst>
          </p:cNvPr>
          <p:cNvSpPr/>
          <p:nvPr/>
        </p:nvSpPr>
        <p:spPr>
          <a:xfrm>
            <a:off x="0" y="1007616"/>
            <a:ext cx="11887200" cy="2230884"/>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286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and AUC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35</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a:xfrm>
                <a:off x="152400" y="1139952"/>
                <a:ext cx="5650782" cy="5413248"/>
              </a:xfrm>
            </p:spPr>
            <p:txBody>
              <a:bodyPr>
                <a:normAutofit fontScale="92500" lnSpcReduction="10000"/>
              </a:bodyPr>
              <a:lstStyle/>
              <a:p>
                <a:r>
                  <a:rPr lang="en-US" dirty="0"/>
                  <a:t>Receiver Operating Characteristics (ROC) curve is useful tool to quantify how good is our model predicting binary outcome </a:t>
                </a:r>
              </a:p>
              <a:p>
                <a:endParaRPr lang="en-US" dirty="0"/>
              </a:p>
              <a:p>
                <a:r>
                  <a:rPr lang="en-US" dirty="0"/>
                  <a:t>It is a plot of sensitivity (true positive rate) versus (1-specificity) or false positive rate of fitted binary values </a:t>
                </a:r>
              </a:p>
              <a:p>
                <a:pPr lvl="1"/>
                <a14:m>
                  <m:oMath xmlns:m="http://schemas.openxmlformats.org/officeDocument/2006/math">
                    <m:r>
                      <m:rPr>
                        <m:sty m:val="p"/>
                      </m:rPr>
                      <a:rPr lang="en-US" b="0" i="0" smtClean="0">
                        <a:latin typeface="Cambria Math" panose="02040503050406030204" pitchFamily="18" charset="0"/>
                      </a:rPr>
                      <m:t>True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a14:m>
                <a:endParaRPr lang="en-US" dirty="0"/>
              </a:p>
              <a:p>
                <a:pPr lvl="1"/>
                <a14:m>
                  <m:oMath xmlns:m="http://schemas.openxmlformats.org/officeDocument/2006/math">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r>
                          <a:rPr lang="en-US" b="0" i="1" smtClean="0">
                            <a:latin typeface="Cambria Math" panose="02040503050406030204" pitchFamily="18" charset="0"/>
                          </a:rPr>
                          <m:t>𝑃</m:t>
                        </m:r>
                      </m:num>
                      <m:den>
                        <m:r>
                          <a:rPr lang="en-US" b="0" i="1" smtClean="0">
                            <a:latin typeface="Cambria Math" panose="02040503050406030204" pitchFamily="18" charset="0"/>
                          </a:rPr>
                          <m:t>𝐹</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𝑁</m:t>
                        </m:r>
                      </m:den>
                    </m:f>
                  </m:oMath>
                </a14:m>
                <a:endParaRPr lang="en-US" dirty="0"/>
              </a:p>
              <a:p>
                <a:pPr lvl="1"/>
                <a:endParaRPr lang="en-US" dirty="0"/>
              </a:p>
              <a:p>
                <a:r>
                  <a:rPr lang="en-US" dirty="0"/>
                  <a:t>The ROC curve shows the tradeoff between sensitivity and specificity</a:t>
                </a:r>
              </a:p>
              <a:p>
                <a:endParaRPr lang="en-US" dirty="0"/>
              </a:p>
              <a:p>
                <a:pPr lvl="1"/>
                <a:endParaRPr lang="en-US" dirty="0"/>
              </a:p>
              <a:p>
                <a:pPr marL="0" indent="0">
                  <a:buNone/>
                </a:pPr>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xfrm>
                <a:off x="152400" y="1139952"/>
                <a:ext cx="5650782" cy="5413248"/>
              </a:xfrm>
              <a:blipFill>
                <a:blip r:embed="rId2"/>
                <a:stretch>
                  <a:fillRect l="-1798" t="-2108"/>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DBC8D28-6F68-ECC9-0526-E3E13AE80111}"/>
              </a:ext>
            </a:extLst>
          </p:cNvPr>
          <p:cNvSpPr/>
          <p:nvPr/>
        </p:nvSpPr>
        <p:spPr>
          <a:xfrm>
            <a:off x="9783711" y="6553200"/>
            <a:ext cx="2521974" cy="327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Image by Martin </a:t>
            </a:r>
            <a:r>
              <a:rPr lang="en-US" sz="1400" dirty="0" err="1">
                <a:solidFill>
                  <a:schemeClr val="tx1"/>
                </a:solidFill>
              </a:rPr>
              <a:t>Thoma</a:t>
            </a:r>
            <a:endParaRPr lang="en-US" sz="1400" dirty="0">
              <a:solidFill>
                <a:schemeClr val="tx1"/>
              </a:solidFill>
            </a:endParaRPr>
          </a:p>
        </p:txBody>
      </p:sp>
      <p:graphicFrame>
        <p:nvGraphicFramePr>
          <p:cNvPr id="8" name="Table 8">
            <a:extLst>
              <a:ext uri="{FF2B5EF4-FFF2-40B4-BE49-F238E27FC236}">
                <a16:creationId xmlns:a16="http://schemas.microsoft.com/office/drawing/2014/main" id="{56523A55-62FD-22FC-B03C-0458A708E00F}"/>
              </a:ext>
            </a:extLst>
          </p:cNvPr>
          <p:cNvGraphicFramePr>
            <a:graphicFrameLocks noGrp="1"/>
          </p:cNvGraphicFramePr>
          <p:nvPr>
            <p:extLst>
              <p:ext uri="{D42A27DB-BD31-4B8C-83A1-F6EECF244321}">
                <p14:modId xmlns:p14="http://schemas.microsoft.com/office/powerpoint/2010/main" val="1148792119"/>
              </p:ext>
            </p:extLst>
          </p:nvPr>
        </p:nvGraphicFramePr>
        <p:xfrm>
          <a:off x="5803182" y="1955956"/>
          <a:ext cx="5650782" cy="1890620"/>
        </p:xfrm>
        <a:graphic>
          <a:graphicData uri="http://schemas.openxmlformats.org/drawingml/2006/table">
            <a:tbl>
              <a:tblPr firstRow="1" bandRow="1">
                <a:tableStyleId>{5C22544A-7EE6-4342-B048-85BDC9FD1C3A}</a:tableStyleId>
              </a:tblPr>
              <a:tblGrid>
                <a:gridCol w="2107498">
                  <a:extLst>
                    <a:ext uri="{9D8B030D-6E8A-4147-A177-3AD203B41FA5}">
                      <a16:colId xmlns:a16="http://schemas.microsoft.com/office/drawing/2014/main" val="1850659038"/>
                    </a:ext>
                  </a:extLst>
                </a:gridCol>
                <a:gridCol w="611074">
                  <a:extLst>
                    <a:ext uri="{9D8B030D-6E8A-4147-A177-3AD203B41FA5}">
                      <a16:colId xmlns:a16="http://schemas.microsoft.com/office/drawing/2014/main" val="3290610404"/>
                    </a:ext>
                  </a:extLst>
                </a:gridCol>
                <a:gridCol w="1466105">
                  <a:extLst>
                    <a:ext uri="{9D8B030D-6E8A-4147-A177-3AD203B41FA5}">
                      <a16:colId xmlns:a16="http://schemas.microsoft.com/office/drawing/2014/main" val="1118031519"/>
                    </a:ext>
                  </a:extLst>
                </a:gridCol>
                <a:gridCol w="1466105">
                  <a:extLst>
                    <a:ext uri="{9D8B030D-6E8A-4147-A177-3AD203B41FA5}">
                      <a16:colId xmlns:a16="http://schemas.microsoft.com/office/drawing/2014/main" val="3148808244"/>
                    </a:ext>
                  </a:extLst>
                </a:gridCol>
              </a:tblGrid>
              <a:tr h="467944">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Observed outcome</a:t>
                      </a:r>
                    </a:p>
                  </a:txBody>
                  <a:tcPr anchor="ctr"/>
                </a:tc>
                <a:tc hMerge="1">
                  <a:txBody>
                    <a:bodyPr/>
                    <a:lstStyle/>
                    <a:p>
                      <a:endParaRPr lang="en-US" dirty="0"/>
                    </a:p>
                  </a:txBody>
                  <a:tcPr/>
                </a:tc>
                <a:extLst>
                  <a:ext uri="{0D108BD9-81ED-4DB2-BD59-A6C34878D82A}">
                    <a16:rowId xmlns:a16="http://schemas.microsoft.com/office/drawing/2014/main" val="873163220"/>
                  </a:ext>
                </a:extLst>
              </a:tr>
              <a:tr h="467944">
                <a:tc>
                  <a:txBody>
                    <a:bodyPr/>
                    <a:lstStyle/>
                    <a:p>
                      <a:pPr algn="ctr"/>
                      <a:endParaRPr lang="en-US" sz="2400" b="1" dirty="0">
                        <a:solidFill>
                          <a:schemeClr val="bg1"/>
                        </a:solidFill>
                      </a:endParaRPr>
                    </a:p>
                  </a:txBody>
                  <a:tcPr anchor="ctr">
                    <a:noFill/>
                  </a:tcPr>
                </a:tc>
                <a:tc>
                  <a:txBody>
                    <a:bodyPr/>
                    <a:lstStyle/>
                    <a:p>
                      <a:pPr algn="ctr"/>
                      <a:endParaRPr lang="en-US" sz="2400" dirty="0"/>
                    </a:p>
                  </a:txBody>
                  <a:tcPr anchor="ctr">
                    <a:noFill/>
                  </a:tcPr>
                </a:tc>
                <a:tc>
                  <a:txBody>
                    <a:bodyPr/>
                    <a:lstStyle/>
                    <a:p>
                      <a:pPr algn="ctr"/>
                      <a:r>
                        <a:rPr lang="en-US" sz="2400" dirty="0"/>
                        <a:t>1</a:t>
                      </a:r>
                    </a:p>
                  </a:txBody>
                  <a:tcPr anchor="ctr"/>
                </a:tc>
                <a:tc>
                  <a:txBody>
                    <a:bodyPr/>
                    <a:lstStyle/>
                    <a:p>
                      <a:pPr algn="ctr"/>
                      <a:r>
                        <a:rPr lang="en-US" sz="2400" dirty="0"/>
                        <a:t>0</a:t>
                      </a:r>
                    </a:p>
                  </a:txBody>
                  <a:tcPr anchor="ctr"/>
                </a:tc>
                <a:extLst>
                  <a:ext uri="{0D108BD9-81ED-4DB2-BD59-A6C34878D82A}">
                    <a16:rowId xmlns:a16="http://schemas.microsoft.com/office/drawing/2014/main" val="1668149491"/>
                  </a:ext>
                </a:extLst>
              </a:tr>
              <a:tr h="467944">
                <a:tc rowSpan="2">
                  <a:txBody>
                    <a:bodyPr/>
                    <a:lstStyle/>
                    <a:p>
                      <a:pPr algn="ctr"/>
                      <a:r>
                        <a:rPr lang="en-US" sz="2400" b="1" dirty="0">
                          <a:solidFill>
                            <a:schemeClr val="bg1"/>
                          </a:solidFill>
                        </a:rPr>
                        <a:t>Predicted/fitted outcome</a:t>
                      </a:r>
                    </a:p>
                  </a:txBody>
                  <a:tcPr anchor="ctr">
                    <a:solidFill>
                      <a:schemeClr val="accent1"/>
                    </a:solidFill>
                  </a:tcPr>
                </a:tc>
                <a:tc>
                  <a:txBody>
                    <a:bodyPr/>
                    <a:lstStyle/>
                    <a:p>
                      <a:pPr algn="ctr"/>
                      <a:r>
                        <a:rPr lang="en-US" sz="2400" dirty="0"/>
                        <a:t>1</a:t>
                      </a:r>
                    </a:p>
                  </a:txBody>
                  <a:tcPr anchor="ctr"/>
                </a:tc>
                <a:tc>
                  <a:txBody>
                    <a:bodyPr/>
                    <a:lstStyle/>
                    <a:p>
                      <a:pPr algn="ctr"/>
                      <a:r>
                        <a:rPr lang="en-US" sz="2400" dirty="0"/>
                        <a:t>TP</a:t>
                      </a:r>
                    </a:p>
                  </a:txBody>
                  <a:tcPr anchor="ctr"/>
                </a:tc>
                <a:tc>
                  <a:txBody>
                    <a:bodyPr/>
                    <a:lstStyle/>
                    <a:p>
                      <a:pPr algn="ctr"/>
                      <a:r>
                        <a:rPr lang="en-US" sz="2400" dirty="0"/>
                        <a:t>FP</a:t>
                      </a:r>
                    </a:p>
                  </a:txBody>
                  <a:tcPr anchor="ctr"/>
                </a:tc>
                <a:extLst>
                  <a:ext uri="{0D108BD9-81ED-4DB2-BD59-A6C34878D82A}">
                    <a16:rowId xmlns:a16="http://schemas.microsoft.com/office/drawing/2014/main" val="2982936351"/>
                  </a:ext>
                </a:extLst>
              </a:tr>
              <a:tr h="486788">
                <a:tc vMerge="1">
                  <a:txBody>
                    <a:bodyPr/>
                    <a:lstStyle/>
                    <a:p>
                      <a:endParaRPr lang="en-US" dirty="0"/>
                    </a:p>
                  </a:txBody>
                  <a:tcPr/>
                </a:tc>
                <a:tc>
                  <a:txBody>
                    <a:bodyPr/>
                    <a:lstStyle/>
                    <a:p>
                      <a:pPr algn="ctr"/>
                      <a:r>
                        <a:rPr lang="en-US" sz="2400" dirty="0"/>
                        <a:t>0</a:t>
                      </a:r>
                    </a:p>
                  </a:txBody>
                  <a:tcPr anchor="ctr"/>
                </a:tc>
                <a:tc>
                  <a:txBody>
                    <a:bodyPr/>
                    <a:lstStyle/>
                    <a:p>
                      <a:pPr algn="ctr"/>
                      <a:r>
                        <a:rPr lang="en-US" sz="2400" dirty="0"/>
                        <a:t>FN</a:t>
                      </a:r>
                    </a:p>
                  </a:txBody>
                  <a:tcPr anchor="ctr"/>
                </a:tc>
                <a:tc>
                  <a:txBody>
                    <a:bodyPr/>
                    <a:lstStyle/>
                    <a:p>
                      <a:pPr algn="ctr"/>
                      <a:r>
                        <a:rPr lang="en-US" sz="2400" dirty="0"/>
                        <a:t>TN</a:t>
                      </a:r>
                    </a:p>
                  </a:txBody>
                  <a:tcPr anchor="ctr"/>
                </a:tc>
                <a:extLst>
                  <a:ext uri="{0D108BD9-81ED-4DB2-BD59-A6C34878D82A}">
                    <a16:rowId xmlns:a16="http://schemas.microsoft.com/office/drawing/2014/main" val="3588190302"/>
                  </a:ext>
                </a:extLst>
              </a:tr>
            </a:tbl>
          </a:graphicData>
        </a:graphic>
      </p:graphicFrame>
      <p:sp>
        <p:nvSpPr>
          <p:cNvPr id="9" name="Date Placeholder 8">
            <a:extLst>
              <a:ext uri="{FF2B5EF4-FFF2-40B4-BE49-F238E27FC236}">
                <a16:creationId xmlns:a16="http://schemas.microsoft.com/office/drawing/2014/main" id="{648889BB-FC95-1FC6-31F6-7636F41388CE}"/>
              </a:ext>
            </a:extLst>
          </p:cNvPr>
          <p:cNvSpPr>
            <a:spLocks noGrp="1"/>
          </p:cNvSpPr>
          <p:nvPr>
            <p:ph type="dt" sz="half" idx="10"/>
          </p:nvPr>
        </p:nvSpPr>
        <p:spPr/>
        <p:txBody>
          <a:bodyPr/>
          <a:lstStyle/>
          <a:p>
            <a:r>
              <a:rPr lang="en-US"/>
              <a:t>May 24, 2023</a:t>
            </a:r>
          </a:p>
        </p:txBody>
      </p:sp>
      <p:sp>
        <p:nvSpPr>
          <p:cNvPr id="10" name="Footer Placeholder 9">
            <a:extLst>
              <a:ext uri="{FF2B5EF4-FFF2-40B4-BE49-F238E27FC236}">
                <a16:creationId xmlns:a16="http://schemas.microsoft.com/office/drawing/2014/main" id="{86277C7A-2DB5-83CB-D72F-0B1FF84F1EA6}"/>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200406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Curve and AUC (II)</a:t>
            </a:r>
          </a:p>
        </p:txBody>
      </p:sp>
      <p:sp>
        <p:nvSpPr>
          <p:cNvPr id="4" name="Slide Number Placeholder 3"/>
          <p:cNvSpPr>
            <a:spLocks noGrp="1"/>
          </p:cNvSpPr>
          <p:nvPr>
            <p:ph type="sldNum" sz="quarter" idx="12"/>
          </p:nvPr>
        </p:nvSpPr>
        <p:spPr/>
        <p:txBody>
          <a:bodyPr/>
          <a:lstStyle/>
          <a:p>
            <a:fld id="{FBBE7DFA-140B-4760-B625-B8FE479BC48C}" type="slidenum">
              <a:rPr lang="en-US" smtClean="0"/>
              <a:pPr/>
              <a:t>36</a:t>
            </a:fld>
            <a:endParaRPr lang="en-US"/>
          </a:p>
        </p:txBody>
      </p:sp>
      <p:sp>
        <p:nvSpPr>
          <p:cNvPr id="3" name="Content Placeholder 2"/>
          <p:cNvSpPr>
            <a:spLocks noGrp="1"/>
          </p:cNvSpPr>
          <p:nvPr>
            <p:ph sz="quarter" idx="14"/>
          </p:nvPr>
        </p:nvSpPr>
        <p:spPr>
          <a:xfrm>
            <a:off x="152400" y="1139952"/>
            <a:ext cx="6049297" cy="5413248"/>
          </a:xfrm>
        </p:spPr>
        <p:txBody>
          <a:bodyPr>
            <a:normAutofit fontScale="85000" lnSpcReduction="20000"/>
          </a:bodyPr>
          <a:lstStyle/>
          <a:p>
            <a:pPr>
              <a:lnSpc>
                <a:spcPct val="120000"/>
              </a:lnSpc>
            </a:pPr>
            <a:r>
              <a:rPr lang="en-US" dirty="0"/>
              <a:t>Area under the ROC curve (AUC ROC) is a reasonable summary of the overall diagnostic accuracy of the test</a:t>
            </a:r>
          </a:p>
          <a:p>
            <a:pPr lvl="1">
              <a:lnSpc>
                <a:spcPct val="120000"/>
              </a:lnSpc>
            </a:pPr>
            <a:r>
              <a:rPr lang="en-US" dirty="0"/>
              <a:t>Accuracy means how well the predicted value matches the observed value</a:t>
            </a:r>
          </a:p>
          <a:p>
            <a:pPr>
              <a:lnSpc>
                <a:spcPct val="120000"/>
              </a:lnSpc>
            </a:pPr>
            <a:r>
              <a:rPr lang="en-US" dirty="0"/>
              <a:t>The closer the curve follows the left-hand border and top border of the ROC space, the more accurate the test</a:t>
            </a:r>
          </a:p>
          <a:p>
            <a:pPr lvl="1">
              <a:lnSpc>
                <a:spcPct val="120000"/>
              </a:lnSpc>
            </a:pPr>
            <a:r>
              <a:rPr lang="en-US" dirty="0"/>
              <a:t>An AUC =1 represents 100% accuracy</a:t>
            </a:r>
          </a:p>
          <a:p>
            <a:pPr>
              <a:lnSpc>
                <a:spcPct val="120000"/>
              </a:lnSpc>
            </a:pPr>
            <a:r>
              <a:rPr lang="en-US" dirty="0"/>
              <a:t>The closer the curve comes to the 45-degree diagonal line, the less accurate the test</a:t>
            </a:r>
          </a:p>
          <a:p>
            <a:pPr lvl="1">
              <a:lnSpc>
                <a:spcPct val="120000"/>
              </a:lnSpc>
            </a:pPr>
            <a:r>
              <a:rPr lang="en-US" dirty="0"/>
              <a:t>An AUC = .5 represents a worthless test</a:t>
            </a:r>
          </a:p>
          <a:p>
            <a:pPr lvl="2">
              <a:lnSpc>
                <a:spcPct val="120000"/>
              </a:lnSpc>
            </a:pPr>
            <a:r>
              <a:rPr lang="en-US" dirty="0"/>
              <a:t>Random predictions</a:t>
            </a:r>
          </a:p>
        </p:txBody>
      </p:sp>
      <p:pic>
        <p:nvPicPr>
          <p:cNvPr id="5" name="Picture 4">
            <a:extLst>
              <a:ext uri="{FF2B5EF4-FFF2-40B4-BE49-F238E27FC236}">
                <a16:creationId xmlns:a16="http://schemas.microsoft.com/office/drawing/2014/main" id="{9A4940DD-C1A1-696B-07BF-FFDDF9D3AEEE}"/>
              </a:ext>
            </a:extLst>
          </p:cNvPr>
          <p:cNvPicPr>
            <a:picLocks noChangeAspect="1"/>
          </p:cNvPicPr>
          <p:nvPr/>
        </p:nvPicPr>
        <p:blipFill>
          <a:blip r:embed="rId2"/>
          <a:stretch>
            <a:fillRect/>
          </a:stretch>
        </p:blipFill>
        <p:spPr>
          <a:xfrm>
            <a:off x="6096000" y="886722"/>
            <a:ext cx="5524500" cy="4381500"/>
          </a:xfrm>
          <a:prstGeom prst="rect">
            <a:avLst/>
          </a:prstGeom>
        </p:spPr>
      </p:pic>
      <p:sp>
        <p:nvSpPr>
          <p:cNvPr id="6" name="Date Placeholder 5">
            <a:extLst>
              <a:ext uri="{FF2B5EF4-FFF2-40B4-BE49-F238E27FC236}">
                <a16:creationId xmlns:a16="http://schemas.microsoft.com/office/drawing/2014/main" id="{B79C73EA-AA4D-92B1-1294-1AB784ED3B4C}"/>
              </a:ext>
            </a:extLst>
          </p:cNvPr>
          <p:cNvSpPr>
            <a:spLocks noGrp="1"/>
          </p:cNvSpPr>
          <p:nvPr>
            <p:ph type="dt" sz="half" idx="10"/>
          </p:nvPr>
        </p:nvSpPr>
        <p:spPr/>
        <p:txBody>
          <a:bodyPr/>
          <a:lstStyle/>
          <a:p>
            <a:r>
              <a:rPr lang="en-US"/>
              <a:t>May 24, 2023</a:t>
            </a:r>
          </a:p>
        </p:txBody>
      </p:sp>
      <p:sp>
        <p:nvSpPr>
          <p:cNvPr id="7" name="Footer Placeholder 6">
            <a:extLst>
              <a:ext uri="{FF2B5EF4-FFF2-40B4-BE49-F238E27FC236}">
                <a16:creationId xmlns:a16="http://schemas.microsoft.com/office/drawing/2014/main" id="{A8951EBD-F549-4532-16C3-0244E929A9A0}"/>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506732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37</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4</a:t>
            </a:r>
          </a:p>
        </p:txBody>
      </p:sp>
    </p:spTree>
    <p:extLst>
      <p:ext uri="{BB962C8B-B14F-4D97-AF65-F5344CB8AC3E}">
        <p14:creationId xmlns:p14="http://schemas.microsoft.com/office/powerpoint/2010/main" val="3270025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Curve and AUC (III)</a:t>
            </a:r>
          </a:p>
        </p:txBody>
      </p:sp>
      <p:sp>
        <p:nvSpPr>
          <p:cNvPr id="4" name="Slide Number Placeholder 3"/>
          <p:cNvSpPr>
            <a:spLocks noGrp="1"/>
          </p:cNvSpPr>
          <p:nvPr>
            <p:ph type="sldNum" sz="quarter" idx="12"/>
          </p:nvPr>
        </p:nvSpPr>
        <p:spPr/>
        <p:txBody>
          <a:bodyPr/>
          <a:lstStyle/>
          <a:p>
            <a:fld id="{FBBE7DFA-140B-4760-B625-B8FE479BC48C}" type="slidenum">
              <a:rPr lang="en-US" smtClean="0"/>
              <a:pPr/>
              <a:t>38</a:t>
            </a:fld>
            <a:endParaRPr lang="en-US"/>
          </a:p>
        </p:txBody>
      </p:sp>
      <p:sp>
        <p:nvSpPr>
          <p:cNvPr id="3" name="Content Placeholder 2">
            <a:extLst>
              <a:ext uri="{FF2B5EF4-FFF2-40B4-BE49-F238E27FC236}">
                <a16:creationId xmlns:a16="http://schemas.microsoft.com/office/drawing/2014/main" id="{E2AD7738-5BF0-AC6F-CD1D-8135C7CAF7A5}"/>
              </a:ext>
            </a:extLst>
          </p:cNvPr>
          <p:cNvSpPr>
            <a:spLocks noGrp="1"/>
          </p:cNvSpPr>
          <p:nvPr>
            <p:ph sz="quarter" idx="14"/>
          </p:nvPr>
        </p:nvSpPr>
        <p:spPr/>
        <p:txBody>
          <a:bodyPr/>
          <a:lstStyle/>
          <a:p>
            <a:r>
              <a:rPr lang="en-US" dirty="0"/>
              <a:t>Often only report the AUC</a:t>
            </a:r>
          </a:p>
          <a:p>
            <a:r>
              <a:rPr lang="en-US" dirty="0"/>
              <a:t>Textbook has some suggestions of how to interpret model fit through AUC values</a:t>
            </a:r>
          </a:p>
          <a:p>
            <a:pPr lvl="1"/>
            <a:endParaRPr lang="en-US" dirty="0"/>
          </a:p>
        </p:txBody>
      </p:sp>
      <p:graphicFrame>
        <p:nvGraphicFramePr>
          <p:cNvPr id="6" name="Table 6">
            <a:extLst>
              <a:ext uri="{FF2B5EF4-FFF2-40B4-BE49-F238E27FC236}">
                <a16:creationId xmlns:a16="http://schemas.microsoft.com/office/drawing/2014/main" id="{C932E2B3-3350-ACEC-F978-E3616B8852BF}"/>
              </a:ext>
            </a:extLst>
          </p:cNvPr>
          <p:cNvGraphicFramePr>
            <a:graphicFrameLocks noGrp="1"/>
          </p:cNvGraphicFramePr>
          <p:nvPr>
            <p:extLst>
              <p:ext uri="{D42A27DB-BD31-4B8C-83A1-F6EECF244321}">
                <p14:modId xmlns:p14="http://schemas.microsoft.com/office/powerpoint/2010/main" val="325162669"/>
              </p:ext>
            </p:extLst>
          </p:nvPr>
        </p:nvGraphicFramePr>
        <p:xfrm>
          <a:off x="434668" y="2664267"/>
          <a:ext cx="3447026" cy="3358266"/>
        </p:xfrm>
        <a:graphic>
          <a:graphicData uri="http://schemas.openxmlformats.org/drawingml/2006/table">
            <a:tbl>
              <a:tblPr firstRow="1" bandRow="1">
                <a:tableStyleId>{5C22544A-7EE6-4342-B048-85BDC9FD1C3A}</a:tableStyleId>
              </a:tblPr>
              <a:tblGrid>
                <a:gridCol w="1723513">
                  <a:extLst>
                    <a:ext uri="{9D8B030D-6E8A-4147-A177-3AD203B41FA5}">
                      <a16:colId xmlns:a16="http://schemas.microsoft.com/office/drawing/2014/main" val="800345779"/>
                    </a:ext>
                  </a:extLst>
                </a:gridCol>
                <a:gridCol w="1723513">
                  <a:extLst>
                    <a:ext uri="{9D8B030D-6E8A-4147-A177-3AD203B41FA5}">
                      <a16:colId xmlns:a16="http://schemas.microsoft.com/office/drawing/2014/main" val="3690944610"/>
                    </a:ext>
                  </a:extLst>
                </a:gridCol>
              </a:tblGrid>
              <a:tr h="559711">
                <a:tc>
                  <a:txBody>
                    <a:bodyPr/>
                    <a:lstStyle/>
                    <a:p>
                      <a:r>
                        <a:rPr lang="en-US" sz="2400" dirty="0"/>
                        <a:t>AUC Values</a:t>
                      </a:r>
                    </a:p>
                  </a:txBody>
                  <a:tcPr/>
                </a:tc>
                <a:tc>
                  <a:txBody>
                    <a:bodyPr/>
                    <a:lstStyle/>
                    <a:p>
                      <a:r>
                        <a:rPr lang="en-US" sz="2400" dirty="0"/>
                        <a:t>Fit</a:t>
                      </a:r>
                    </a:p>
                  </a:txBody>
                  <a:tcPr/>
                </a:tc>
                <a:extLst>
                  <a:ext uri="{0D108BD9-81ED-4DB2-BD59-A6C34878D82A}">
                    <a16:rowId xmlns:a16="http://schemas.microsoft.com/office/drawing/2014/main" val="603497324"/>
                  </a:ext>
                </a:extLst>
              </a:tr>
              <a:tr h="559711">
                <a:tc>
                  <a:txBody>
                    <a:bodyPr/>
                    <a:lstStyle/>
                    <a:p>
                      <a:r>
                        <a:rPr lang="en-US" sz="2400" dirty="0"/>
                        <a:t>0.5</a:t>
                      </a:r>
                    </a:p>
                  </a:txBody>
                  <a:tcPr/>
                </a:tc>
                <a:tc>
                  <a:txBody>
                    <a:bodyPr/>
                    <a:lstStyle/>
                    <a:p>
                      <a:r>
                        <a:rPr lang="en-US" sz="2400" dirty="0" err="1"/>
                        <a:t>Uselesss</a:t>
                      </a:r>
                      <a:endParaRPr lang="en-US" sz="2400" dirty="0"/>
                    </a:p>
                  </a:txBody>
                  <a:tcPr/>
                </a:tc>
                <a:extLst>
                  <a:ext uri="{0D108BD9-81ED-4DB2-BD59-A6C34878D82A}">
                    <a16:rowId xmlns:a16="http://schemas.microsoft.com/office/drawing/2014/main" val="1595272852"/>
                  </a:ext>
                </a:extLst>
              </a:tr>
              <a:tr h="559711">
                <a:tc>
                  <a:txBody>
                    <a:bodyPr/>
                    <a:lstStyle/>
                    <a:p>
                      <a:r>
                        <a:rPr lang="en-US" sz="2400" dirty="0"/>
                        <a:t>0.5-0.7</a:t>
                      </a:r>
                    </a:p>
                  </a:txBody>
                  <a:tcPr/>
                </a:tc>
                <a:tc>
                  <a:txBody>
                    <a:bodyPr/>
                    <a:lstStyle/>
                    <a:p>
                      <a:r>
                        <a:rPr lang="en-US" sz="2400" dirty="0"/>
                        <a:t>Poor</a:t>
                      </a:r>
                    </a:p>
                  </a:txBody>
                  <a:tcPr/>
                </a:tc>
                <a:extLst>
                  <a:ext uri="{0D108BD9-81ED-4DB2-BD59-A6C34878D82A}">
                    <a16:rowId xmlns:a16="http://schemas.microsoft.com/office/drawing/2014/main" val="53354165"/>
                  </a:ext>
                </a:extLst>
              </a:tr>
              <a:tr h="559711">
                <a:tc>
                  <a:txBody>
                    <a:bodyPr/>
                    <a:lstStyle/>
                    <a:p>
                      <a:r>
                        <a:rPr lang="en-US" sz="2400" dirty="0"/>
                        <a:t>0.7-0.8</a:t>
                      </a:r>
                    </a:p>
                  </a:txBody>
                  <a:tcPr/>
                </a:tc>
                <a:tc>
                  <a:txBody>
                    <a:bodyPr/>
                    <a:lstStyle/>
                    <a:p>
                      <a:r>
                        <a:rPr lang="en-US" sz="2400" dirty="0"/>
                        <a:t>Acceptable</a:t>
                      </a:r>
                    </a:p>
                  </a:txBody>
                  <a:tcPr/>
                </a:tc>
                <a:extLst>
                  <a:ext uri="{0D108BD9-81ED-4DB2-BD59-A6C34878D82A}">
                    <a16:rowId xmlns:a16="http://schemas.microsoft.com/office/drawing/2014/main" val="1567425673"/>
                  </a:ext>
                </a:extLst>
              </a:tr>
              <a:tr h="559711">
                <a:tc>
                  <a:txBody>
                    <a:bodyPr/>
                    <a:lstStyle/>
                    <a:p>
                      <a:r>
                        <a:rPr lang="en-US" sz="2400" dirty="0"/>
                        <a:t>0.8-0.9</a:t>
                      </a:r>
                    </a:p>
                  </a:txBody>
                  <a:tcPr/>
                </a:tc>
                <a:tc>
                  <a:txBody>
                    <a:bodyPr/>
                    <a:lstStyle/>
                    <a:p>
                      <a:r>
                        <a:rPr lang="en-US" sz="2400" dirty="0"/>
                        <a:t>Excellent</a:t>
                      </a:r>
                    </a:p>
                  </a:txBody>
                  <a:tcPr/>
                </a:tc>
                <a:extLst>
                  <a:ext uri="{0D108BD9-81ED-4DB2-BD59-A6C34878D82A}">
                    <a16:rowId xmlns:a16="http://schemas.microsoft.com/office/drawing/2014/main" val="3254768977"/>
                  </a:ext>
                </a:extLst>
              </a:tr>
              <a:tr h="559711">
                <a:tc>
                  <a:txBody>
                    <a:bodyPr/>
                    <a:lstStyle/>
                    <a:p>
                      <a:r>
                        <a:rPr lang="en-US" sz="2400" dirty="0"/>
                        <a:t>0.9-1</a:t>
                      </a:r>
                    </a:p>
                  </a:txBody>
                  <a:tcPr/>
                </a:tc>
                <a:tc>
                  <a:txBody>
                    <a:bodyPr/>
                    <a:lstStyle/>
                    <a:p>
                      <a:r>
                        <a:rPr lang="en-US" sz="2400" dirty="0"/>
                        <a:t>Outstanding </a:t>
                      </a:r>
                    </a:p>
                  </a:txBody>
                  <a:tcPr/>
                </a:tc>
                <a:extLst>
                  <a:ext uri="{0D108BD9-81ED-4DB2-BD59-A6C34878D82A}">
                    <a16:rowId xmlns:a16="http://schemas.microsoft.com/office/drawing/2014/main" val="4208722860"/>
                  </a:ext>
                </a:extLst>
              </a:tr>
            </a:tbl>
          </a:graphicData>
        </a:graphic>
      </p:graphicFrame>
      <p:sp>
        <p:nvSpPr>
          <p:cNvPr id="7" name="Date Placeholder 6">
            <a:extLst>
              <a:ext uri="{FF2B5EF4-FFF2-40B4-BE49-F238E27FC236}">
                <a16:creationId xmlns:a16="http://schemas.microsoft.com/office/drawing/2014/main" id="{992BA8C3-ABAD-445C-8691-A5A3AAA12C2F}"/>
              </a:ext>
            </a:extLst>
          </p:cNvPr>
          <p:cNvSpPr>
            <a:spLocks noGrp="1"/>
          </p:cNvSpPr>
          <p:nvPr>
            <p:ph type="dt" sz="half" idx="10"/>
          </p:nvPr>
        </p:nvSpPr>
        <p:spPr/>
        <p:txBody>
          <a:bodyPr/>
          <a:lstStyle/>
          <a:p>
            <a:r>
              <a:rPr lang="en-US"/>
              <a:t>May 24, 2023</a:t>
            </a:r>
          </a:p>
        </p:txBody>
      </p:sp>
      <p:sp>
        <p:nvSpPr>
          <p:cNvPr id="8" name="Footer Placeholder 7">
            <a:extLst>
              <a:ext uri="{FF2B5EF4-FFF2-40B4-BE49-F238E27FC236}">
                <a16:creationId xmlns:a16="http://schemas.microsoft.com/office/drawing/2014/main" id="{AC8FF135-B9E6-05D6-CB43-DF7450361CE6}"/>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79275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E22C7-3867-2EC9-5D48-CE7ED6A49FFB}"/>
              </a:ext>
            </a:extLst>
          </p:cNvPr>
          <p:cNvPicPr>
            <a:picLocks noChangeAspect="1"/>
          </p:cNvPicPr>
          <p:nvPr/>
        </p:nvPicPr>
        <p:blipFill>
          <a:blip r:embed="rId2"/>
          <a:stretch>
            <a:fillRect/>
          </a:stretch>
        </p:blipFill>
        <p:spPr>
          <a:xfrm>
            <a:off x="5877425" y="1139952"/>
            <a:ext cx="5800839" cy="4700409"/>
          </a:xfrm>
          <a:prstGeom prst="rect">
            <a:avLst/>
          </a:prstGeom>
        </p:spPr>
      </p:pic>
      <p:pic>
        <p:nvPicPr>
          <p:cNvPr id="9" name="Picture 8">
            <a:extLst>
              <a:ext uri="{FF2B5EF4-FFF2-40B4-BE49-F238E27FC236}">
                <a16:creationId xmlns:a16="http://schemas.microsoft.com/office/drawing/2014/main" id="{73246B4E-71EB-B508-E8CC-DB7C6B3002E7}"/>
              </a:ext>
            </a:extLst>
          </p:cNvPr>
          <p:cNvPicPr>
            <a:picLocks noChangeAspect="1"/>
          </p:cNvPicPr>
          <p:nvPr/>
        </p:nvPicPr>
        <p:blipFill>
          <a:blip r:embed="rId2"/>
          <a:stretch>
            <a:fillRect/>
          </a:stretch>
        </p:blipFill>
        <p:spPr>
          <a:xfrm>
            <a:off x="5935747" y="1228442"/>
            <a:ext cx="5800839" cy="4700409"/>
          </a:xfrm>
          <a:prstGeom prst="rect">
            <a:avLst/>
          </a:prstGeom>
        </p:spPr>
      </p:pic>
      <p:sp>
        <p:nvSpPr>
          <p:cNvPr id="2" name="Title 1"/>
          <p:cNvSpPr>
            <a:spLocks noGrp="1"/>
          </p:cNvSpPr>
          <p:nvPr>
            <p:ph type="title"/>
          </p:nvPr>
        </p:nvSpPr>
        <p:spPr/>
        <p:txBody>
          <a:bodyPr>
            <a:normAutofit/>
          </a:bodyPr>
          <a:lstStyle/>
          <a:p>
            <a:r>
              <a:rPr lang="en-US" dirty="0"/>
              <a:t>GLOW Study: ROC of Preliminary Final Model</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39</a:t>
            </a:fld>
            <a:endParaRPr lang="en-US"/>
          </a:p>
        </p:txBody>
      </p:sp>
      <p:sp>
        <p:nvSpPr>
          <p:cNvPr id="8" name="Content Placeholder 7">
            <a:extLst>
              <a:ext uri="{FF2B5EF4-FFF2-40B4-BE49-F238E27FC236}">
                <a16:creationId xmlns:a16="http://schemas.microsoft.com/office/drawing/2014/main" id="{09100240-C397-7847-B65B-E6B98BA4695F}"/>
              </a:ext>
            </a:extLst>
          </p:cNvPr>
          <p:cNvSpPr>
            <a:spLocks noGrp="1"/>
          </p:cNvSpPr>
          <p:nvPr>
            <p:ph sz="quarter" idx="14"/>
          </p:nvPr>
        </p:nvSpPr>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297AF125-EBD7-4408-8E09-21C15464606F}"/>
              </a:ext>
            </a:extLst>
          </p:cNvPr>
          <p:cNvPicPr>
            <a:picLocks noChangeAspect="1"/>
          </p:cNvPicPr>
          <p:nvPr/>
        </p:nvPicPr>
        <p:blipFill>
          <a:blip r:embed="rId3"/>
          <a:stretch>
            <a:fillRect/>
          </a:stretch>
        </p:blipFill>
        <p:spPr>
          <a:xfrm>
            <a:off x="152400" y="1633997"/>
            <a:ext cx="5859161" cy="3712293"/>
          </a:xfrm>
          <a:prstGeom prst="rect">
            <a:avLst/>
          </a:prstGeom>
        </p:spPr>
      </p:pic>
      <p:sp>
        <p:nvSpPr>
          <p:cNvPr id="11" name="Date Placeholder 10">
            <a:extLst>
              <a:ext uri="{FF2B5EF4-FFF2-40B4-BE49-F238E27FC236}">
                <a16:creationId xmlns:a16="http://schemas.microsoft.com/office/drawing/2014/main" id="{90D33FD0-DFD7-266B-76C1-D196AD06252F}"/>
              </a:ext>
            </a:extLst>
          </p:cNvPr>
          <p:cNvSpPr>
            <a:spLocks noGrp="1"/>
          </p:cNvSpPr>
          <p:nvPr>
            <p:ph type="dt" sz="half" idx="10"/>
          </p:nvPr>
        </p:nvSpPr>
        <p:spPr/>
        <p:txBody>
          <a:bodyPr/>
          <a:lstStyle/>
          <a:p>
            <a:r>
              <a:rPr lang="en-US"/>
              <a:t>May 24, 2023</a:t>
            </a:r>
          </a:p>
        </p:txBody>
      </p:sp>
      <p:sp>
        <p:nvSpPr>
          <p:cNvPr id="12" name="Footer Placeholder 11">
            <a:extLst>
              <a:ext uri="{FF2B5EF4-FFF2-40B4-BE49-F238E27FC236}">
                <a16:creationId xmlns:a16="http://schemas.microsoft.com/office/drawing/2014/main" id="{84C58CFC-BD25-714D-F382-429FF779DDD4}"/>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01079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a:t>
            </a:fld>
            <a:endParaRPr lang="en-US"/>
          </a:p>
        </p:txBody>
      </p:sp>
      <p:sp>
        <p:nvSpPr>
          <p:cNvPr id="3" name="Content Placeholder 2"/>
          <p:cNvSpPr>
            <a:spLocks noGrp="1"/>
          </p:cNvSpPr>
          <p:nvPr>
            <p:ph sz="quarter" idx="14"/>
          </p:nvPr>
        </p:nvSpPr>
        <p:spPr/>
        <p:txBody>
          <a:bodyPr>
            <a:normAutofit lnSpcReduction="10000"/>
          </a:bodyPr>
          <a:lstStyle/>
          <a:p>
            <a:pPr>
              <a:spcBef>
                <a:spcPts val="0"/>
              </a:spcBef>
              <a:spcAft>
                <a:spcPts val="1200"/>
              </a:spcAft>
            </a:pPr>
            <a:r>
              <a:rPr lang="en-US" dirty="0"/>
              <a:t>Once the preliminary final model has been determined, we need to assess the fit of the model</a:t>
            </a:r>
          </a:p>
          <a:p>
            <a:pPr>
              <a:spcBef>
                <a:spcPts val="0"/>
              </a:spcBef>
              <a:spcAft>
                <a:spcPts val="1200"/>
              </a:spcAft>
            </a:pPr>
            <a:endParaRPr lang="en-US" dirty="0"/>
          </a:p>
          <a:p>
            <a:r>
              <a:rPr lang="en-US" dirty="0"/>
              <a:t>Variable selection is no longer our focus at this stage</a:t>
            </a:r>
          </a:p>
          <a:p>
            <a:pPr lvl="1"/>
            <a:r>
              <a:rPr lang="en-US" dirty="0"/>
              <a:t>We want to find answer to whether the model fits the data adequately</a:t>
            </a:r>
          </a:p>
          <a:p>
            <a:pPr lvl="1"/>
            <a:endParaRPr lang="en-US" dirty="0"/>
          </a:p>
          <a:p>
            <a:r>
              <a:rPr lang="en-US" dirty="0"/>
              <a:t>Assessing the Goodness of Fit or Assessing model fit</a:t>
            </a:r>
          </a:p>
          <a:p>
            <a:pPr lvl="1"/>
            <a:r>
              <a:rPr lang="en-US" dirty="0"/>
              <a:t>Assess how well our fitted logistic regression model predicts/estimates the observed outcomes</a:t>
            </a:r>
          </a:p>
          <a:p>
            <a:pPr lvl="1"/>
            <a:r>
              <a:rPr lang="en-US" dirty="0"/>
              <a:t>Comparison: fitted/estimated outcome vs. observed outcome</a:t>
            </a:r>
          </a:p>
          <a:p>
            <a:pPr marL="457200" lvl="1" indent="0">
              <a:buNone/>
            </a:pPr>
            <a:endParaRPr lang="en-US" dirty="0"/>
          </a:p>
          <a:p>
            <a:endParaRPr lang="en-US" dirty="0"/>
          </a:p>
          <a:p>
            <a:pPr marL="0" indent="0">
              <a:buNone/>
            </a:pPr>
            <a:endParaRPr lang="en-US" dirty="0"/>
          </a:p>
        </p:txBody>
      </p:sp>
      <p:sp>
        <p:nvSpPr>
          <p:cNvPr id="5" name="Date Placeholder 4">
            <a:extLst>
              <a:ext uri="{FF2B5EF4-FFF2-40B4-BE49-F238E27FC236}">
                <a16:creationId xmlns:a16="http://schemas.microsoft.com/office/drawing/2014/main" id="{9630390E-26E8-E5D0-F029-8B3D10B8D6CD}"/>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3228D8B4-1CAF-4B30-9312-A2632E4C126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417919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way to think about AUC</a:t>
            </a:r>
          </a:p>
        </p:txBody>
      </p:sp>
      <p:sp>
        <p:nvSpPr>
          <p:cNvPr id="4" name="Slide Number Placeholder 3"/>
          <p:cNvSpPr>
            <a:spLocks noGrp="1"/>
          </p:cNvSpPr>
          <p:nvPr>
            <p:ph type="sldNum" sz="quarter" idx="12"/>
          </p:nvPr>
        </p:nvSpPr>
        <p:spPr/>
        <p:txBody>
          <a:bodyPr/>
          <a:lstStyle/>
          <a:p>
            <a:fld id="{FBBE7DFA-140B-4760-B625-B8FE479BC48C}" type="slidenum">
              <a:rPr lang="en-US" smtClean="0"/>
              <a:pPr/>
              <a:t>40</a:t>
            </a:fld>
            <a:endParaRPr lang="en-US"/>
          </a:p>
        </p:txBody>
      </p:sp>
      <p:sp>
        <p:nvSpPr>
          <p:cNvPr id="3" name="Content Placeholder 2"/>
          <p:cNvSpPr>
            <a:spLocks noGrp="1"/>
          </p:cNvSpPr>
          <p:nvPr>
            <p:ph sz="quarter" idx="14"/>
          </p:nvPr>
        </p:nvSpPr>
        <p:spPr/>
        <p:txBody>
          <a:bodyPr>
            <a:normAutofit/>
          </a:bodyPr>
          <a:lstStyle/>
          <a:p>
            <a:r>
              <a:rPr lang="en-US" dirty="0"/>
              <a:t>GLOW Study: Consider the situation in which the fracture status of each individual is known</a:t>
            </a:r>
          </a:p>
          <a:p>
            <a:r>
              <a:rPr lang="en-US" dirty="0"/>
              <a:t>Randomly pick one individual from fractured group and one from non-fractured outcome group</a:t>
            </a:r>
          </a:p>
          <a:p>
            <a:pPr lvl="1"/>
            <a:r>
              <a:rPr lang="en-US" dirty="0"/>
              <a:t>Based on their age, height, prior fracture, and all other covariates, we will correctly predict which is from fractured group</a:t>
            </a:r>
          </a:p>
          <a:p>
            <a:r>
              <a:rPr lang="en-US" dirty="0"/>
              <a:t>The AUC is the percentage of randomly drawn pairs for which we predict the pair correctly</a:t>
            </a:r>
          </a:p>
          <a:p>
            <a:r>
              <a:rPr lang="en-US" dirty="0"/>
              <a:t>Therefore, AUC represents the ability of our covariates to discriminate between individuals with the outcome (fracture) and those without the outcome</a:t>
            </a:r>
          </a:p>
        </p:txBody>
      </p:sp>
      <p:sp>
        <p:nvSpPr>
          <p:cNvPr id="5" name="Date Placeholder 4">
            <a:extLst>
              <a:ext uri="{FF2B5EF4-FFF2-40B4-BE49-F238E27FC236}">
                <a16:creationId xmlns:a16="http://schemas.microsoft.com/office/drawing/2014/main" id="{EB90BA0A-7228-1D6D-FFCD-D6FD780E12FA}"/>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4B27F817-2437-438F-7BAB-A2BEFD8FC042}"/>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69258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41</a:t>
            </a:fld>
            <a:endParaRPr lang="en-US"/>
          </a:p>
        </p:txBody>
      </p:sp>
      <p:sp>
        <p:nvSpPr>
          <p:cNvPr id="7" name="Rectangle 6">
            <a:extLst>
              <a:ext uri="{FF2B5EF4-FFF2-40B4-BE49-F238E27FC236}">
                <a16:creationId xmlns:a16="http://schemas.microsoft.com/office/drawing/2014/main" id="{15725EFC-076B-5215-5E25-C29074136AB3}"/>
              </a:ext>
            </a:extLst>
          </p:cNvPr>
          <p:cNvSpPr/>
          <p:nvPr/>
        </p:nvSpPr>
        <p:spPr>
          <a:xfrm>
            <a:off x="0" y="1007616"/>
            <a:ext cx="11887200" cy="3767584"/>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937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and BIC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42</a:t>
            </a:fld>
            <a:endParaRPr lang="en-US"/>
          </a:p>
        </p:txBody>
      </p:sp>
      <p:sp>
        <p:nvSpPr>
          <p:cNvPr id="3" name="Content Placeholder 2"/>
          <p:cNvSpPr>
            <a:spLocks noGrp="1"/>
          </p:cNvSpPr>
          <p:nvPr>
            <p:ph sz="quarter" idx="14"/>
          </p:nvPr>
        </p:nvSpPr>
        <p:spPr/>
        <p:txBody>
          <a:bodyPr>
            <a:normAutofit fontScale="92500"/>
          </a:bodyPr>
          <a:lstStyle/>
          <a:p>
            <a:r>
              <a:rPr lang="en-US" dirty="0"/>
              <a:t>Two widely used non-hypothesis testing based measurements that helps select a good model</a:t>
            </a:r>
          </a:p>
          <a:p>
            <a:pPr lvl="1"/>
            <a:r>
              <a:rPr lang="en-US" dirty="0"/>
              <a:t>Akaike Information Criterion (AIC)</a:t>
            </a:r>
          </a:p>
          <a:p>
            <a:pPr lvl="1"/>
            <a:r>
              <a:rPr lang="en-US" dirty="0"/>
              <a:t>Bayesian Information Criterion (BIC)</a:t>
            </a:r>
          </a:p>
          <a:p>
            <a:pPr lvl="1"/>
            <a:endParaRPr lang="en-US" sz="1100" dirty="0"/>
          </a:p>
          <a:p>
            <a:r>
              <a:rPr lang="en-US" dirty="0"/>
              <a:t>Unlike likelihood ratio test which is only suitable for nested model, AIC and BIC are suitable for both nested and non-nested model</a:t>
            </a:r>
          </a:p>
          <a:p>
            <a:endParaRPr lang="en-US" sz="1100" dirty="0"/>
          </a:p>
          <a:p>
            <a:r>
              <a:rPr lang="en-US" dirty="0"/>
              <a:t>There is no hypothesis/conclusion testing for the comparison between two models</a:t>
            </a:r>
          </a:p>
          <a:p>
            <a:pPr lvl="1"/>
            <a:r>
              <a:rPr lang="en-US" dirty="0"/>
              <a:t>So not the best for selecting covariates to include in model</a:t>
            </a:r>
          </a:p>
          <a:p>
            <a:pPr lvl="1"/>
            <a:r>
              <a:rPr lang="en-US" dirty="0"/>
              <a:t>BUT helpful if you have a few preliminary final models that you want to compare</a:t>
            </a:r>
          </a:p>
        </p:txBody>
      </p:sp>
      <p:sp>
        <p:nvSpPr>
          <p:cNvPr id="5" name="Date Placeholder 4">
            <a:extLst>
              <a:ext uri="{FF2B5EF4-FFF2-40B4-BE49-F238E27FC236}">
                <a16:creationId xmlns:a16="http://schemas.microsoft.com/office/drawing/2014/main" id="{5AA971B4-4C5A-2FEB-95F9-0EE84BD214D7}"/>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D2547F3A-CD9B-970E-CDB6-434F64058AEB}"/>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764601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43</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5</a:t>
            </a:r>
          </a:p>
        </p:txBody>
      </p:sp>
    </p:spTree>
    <p:extLst>
      <p:ext uri="{BB962C8B-B14F-4D97-AF65-F5344CB8AC3E}">
        <p14:creationId xmlns:p14="http://schemas.microsoft.com/office/powerpoint/2010/main" val="393432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and BIC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44</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a:xfrm>
                <a:off x="152400" y="1139952"/>
                <a:ext cx="9715500" cy="5413248"/>
              </a:xfrm>
            </p:spPr>
            <p:txBody>
              <a:bodyPr>
                <a:normAutofit/>
              </a:bodyPr>
              <a:lstStyle/>
              <a:p>
                <a:r>
                  <a:rPr lang="en-US" dirty="0"/>
                  <a:t>Both AIC and BIC penalize a model for having many parameters</a:t>
                </a:r>
              </a:p>
              <a:p>
                <a:pPr marL="0" indent="0">
                  <a:buNone/>
                </a:pPr>
                <a:r>
                  <a:rPr lang="en-US" dirty="0"/>
                  <a:t>	</a:t>
                </a:r>
                <a14:m>
                  <m:oMath xmlns:m="http://schemas.openxmlformats.org/officeDocument/2006/math">
                    <m:r>
                      <a:rPr lang="en-US" i="1">
                        <a:latin typeface="Cambria Math"/>
                      </a:rPr>
                      <m:t>𝐴𝐼𝐶</m:t>
                    </m:r>
                    <m:r>
                      <a:rPr lang="en-US" i="1">
                        <a:latin typeface="Cambria Math"/>
                      </a:rPr>
                      <m:t>=−2</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𝑙𝑖𝑘𝑒𝑙𝑖h𝑜𝑜𝑑</m:t>
                        </m:r>
                      </m:e>
                    </m:func>
                    <m:r>
                      <a:rPr lang="en-US" i="1">
                        <a:latin typeface="Cambria Math" panose="02040503050406030204" pitchFamily="18" charset="0"/>
                      </a:rPr>
                      <m:t>+2</m:t>
                    </m:r>
                    <m:r>
                      <a:rPr lang="en-US" i="1">
                        <a:latin typeface="Cambria Math"/>
                      </a:rPr>
                      <m:t>𝑞</m:t>
                    </m:r>
                  </m:oMath>
                </a14:m>
                <a:endParaRPr lang="en-US" dirty="0"/>
              </a:p>
              <a:p>
                <a:pPr marL="0" indent="0">
                  <a:buNone/>
                </a:pPr>
                <a:r>
                  <a:rPr lang="en-US" dirty="0"/>
                  <a:t>	</a:t>
                </a:r>
                <a14:m>
                  <m:oMath xmlns:m="http://schemas.openxmlformats.org/officeDocument/2006/math">
                    <m:r>
                      <a:rPr lang="en-US" i="1">
                        <a:latin typeface="Cambria Math"/>
                      </a:rPr>
                      <m:t>𝐵𝐼𝐶</m:t>
                    </m:r>
                    <m:r>
                      <a:rPr lang="en-US" i="1">
                        <a:latin typeface="Cambria Math"/>
                      </a:rPr>
                      <m:t>=−2</m:t>
                    </m:r>
                    <m:r>
                      <a:rPr lang="en-US" i="1">
                        <a:latin typeface="Cambria Math"/>
                      </a:rPr>
                      <m:t>𝑙𝑜𝑔𝑙𝑖𝑘𝑒𝑙𝑖h𝑜𝑜𝑑</m:t>
                    </m:r>
                    <m:r>
                      <a:rPr lang="en-US" i="1">
                        <a:latin typeface="Cambria Math"/>
                      </a:rPr>
                      <m:t>+</m:t>
                    </m:r>
                    <m:r>
                      <m:rPr>
                        <m:sty m:val="p"/>
                      </m:rPr>
                      <a:rPr lang="en-US" i="1">
                        <a:latin typeface="Cambria Math"/>
                      </a:rPr>
                      <m:t>qlog</m:t>
                    </m:r>
                    <m:r>
                      <a:rPr lang="en-US" i="1">
                        <a:latin typeface="Cambria Math"/>
                      </a:rPr>
                      <m:t>(</m:t>
                    </m:r>
                    <m:r>
                      <m:rPr>
                        <m:sty m:val="p"/>
                      </m:rPr>
                      <a:rPr lang="en-US" i="1">
                        <a:latin typeface="Cambria Math"/>
                      </a:rPr>
                      <m:t>n</m:t>
                    </m:r>
                    <m:r>
                      <a:rPr lang="en-US" i="1">
                        <a:latin typeface="Cambria Math"/>
                      </a:rPr>
                      <m:t>)</m:t>
                    </m:r>
                  </m:oMath>
                </a14:m>
                <a:endParaRPr lang="en-US" i="1" dirty="0">
                  <a:latin typeface="Cambria Math"/>
                </a:endParaRPr>
              </a:p>
              <a:p>
                <a:pPr marL="400050" lvl="1" indent="0">
                  <a:buNone/>
                </a:pPr>
                <a:r>
                  <a:rPr lang="en-US" dirty="0"/>
                  <a:t>Where q is the number of parameters in the model and n is the sample size</a:t>
                </a:r>
              </a:p>
              <a:p>
                <a:pPr>
                  <a:spcBef>
                    <a:spcPts val="1800"/>
                  </a:spcBef>
                  <a:spcAft>
                    <a:spcPts val="1800"/>
                  </a:spcAft>
                </a:pPr>
                <a:r>
                  <a:rPr lang="en-US" dirty="0"/>
                  <a:t>Both AIC and BIC can </a:t>
                </a:r>
                <a:r>
                  <a:rPr lang="en-US" b="1" dirty="0"/>
                  <a:t>only</a:t>
                </a:r>
                <a:r>
                  <a:rPr lang="en-US" dirty="0"/>
                  <a:t> be used to compare models fitting the </a:t>
                </a:r>
                <a:r>
                  <a:rPr lang="en-US" b="1" dirty="0"/>
                  <a:t>same data set</a:t>
                </a:r>
              </a:p>
              <a:p>
                <a:r>
                  <a:rPr lang="en-US" dirty="0"/>
                  <a:t>In comparing two models, </a:t>
                </a:r>
                <a:r>
                  <a:rPr lang="en-US" b="1" dirty="0"/>
                  <a:t>the model with smaller AIC and/or BIC is preferred</a:t>
                </a:r>
                <a:endParaRPr lang="en-US" dirty="0"/>
              </a:p>
              <a:p>
                <a:pPr lvl="1"/>
                <a:r>
                  <a:rPr lang="en-US" dirty="0"/>
                  <a:t>When the difference in AIC between two models exceeds 3, the difference is viewed as “meaningful”</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xfrm>
                <a:off x="152400" y="1139952"/>
                <a:ext cx="9715500" cy="5413248"/>
              </a:xfrm>
              <a:blipFill>
                <a:blip r:embed="rId2"/>
                <a:stretch>
                  <a:fillRect l="-1175" t="-1874" r="-1828" b="-703"/>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BBB8A85-694E-599B-0A48-83DC0923E92C}"/>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5EC293FB-9027-E8D1-8364-33D05851F483}"/>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225161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and BIC in R and SAS</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45</a:t>
            </a:fld>
            <a:endParaRPr lang="en-US"/>
          </a:p>
        </p:txBody>
      </p:sp>
      <p:sp>
        <p:nvSpPr>
          <p:cNvPr id="3" name="Content Placeholder 2"/>
          <p:cNvSpPr>
            <a:spLocks noGrp="1"/>
          </p:cNvSpPr>
          <p:nvPr>
            <p:ph sz="quarter" idx="14"/>
          </p:nvPr>
        </p:nvSpPr>
        <p:spPr>
          <a:xfrm>
            <a:off x="152400" y="1139952"/>
            <a:ext cx="10782300" cy="5413248"/>
          </a:xfrm>
        </p:spPr>
        <p:txBody>
          <a:bodyPr>
            <a:normAutofit/>
          </a:bodyPr>
          <a:lstStyle/>
          <a:p>
            <a:r>
              <a:rPr lang="en-US" dirty="0"/>
              <a:t>After fitting the logistic regression model, can calculate AIC and BIC</a:t>
            </a:r>
          </a:p>
          <a:p>
            <a:pPr marL="457200" lvl="1" indent="0">
              <a:buNone/>
            </a:pPr>
            <a:endParaRPr lang="en-US" dirty="0"/>
          </a:p>
        </p:txBody>
      </p:sp>
      <p:pic>
        <p:nvPicPr>
          <p:cNvPr id="12" name="Picture 11">
            <a:extLst>
              <a:ext uri="{FF2B5EF4-FFF2-40B4-BE49-F238E27FC236}">
                <a16:creationId xmlns:a16="http://schemas.microsoft.com/office/drawing/2014/main" id="{DFFF3164-EB9C-45CA-F0AF-45053430F9A7}"/>
              </a:ext>
            </a:extLst>
          </p:cNvPr>
          <p:cNvPicPr>
            <a:picLocks noChangeAspect="1"/>
          </p:cNvPicPr>
          <p:nvPr/>
        </p:nvPicPr>
        <p:blipFill rotWithShape="1">
          <a:blip r:embed="rId2"/>
          <a:srcRect b="50000"/>
          <a:stretch/>
        </p:blipFill>
        <p:spPr>
          <a:xfrm>
            <a:off x="200025" y="2940970"/>
            <a:ext cx="5295900" cy="3416300"/>
          </a:xfrm>
          <a:prstGeom prst="rect">
            <a:avLst/>
          </a:prstGeom>
        </p:spPr>
      </p:pic>
      <p:pic>
        <p:nvPicPr>
          <p:cNvPr id="13" name="Picture 12">
            <a:extLst>
              <a:ext uri="{FF2B5EF4-FFF2-40B4-BE49-F238E27FC236}">
                <a16:creationId xmlns:a16="http://schemas.microsoft.com/office/drawing/2014/main" id="{DC5AE154-50DB-19BF-931A-F0A122609CEE}"/>
              </a:ext>
            </a:extLst>
          </p:cNvPr>
          <p:cNvPicPr>
            <a:picLocks noChangeAspect="1"/>
          </p:cNvPicPr>
          <p:nvPr/>
        </p:nvPicPr>
        <p:blipFill rotWithShape="1">
          <a:blip r:embed="rId2"/>
          <a:srcRect t="50000"/>
          <a:stretch/>
        </p:blipFill>
        <p:spPr>
          <a:xfrm>
            <a:off x="6296025" y="2977029"/>
            <a:ext cx="5295900" cy="3416301"/>
          </a:xfrm>
          <a:prstGeom prst="rect">
            <a:avLst/>
          </a:prstGeom>
        </p:spPr>
      </p:pic>
      <p:pic>
        <p:nvPicPr>
          <p:cNvPr id="17" name="Picture 16">
            <a:extLst>
              <a:ext uri="{FF2B5EF4-FFF2-40B4-BE49-F238E27FC236}">
                <a16:creationId xmlns:a16="http://schemas.microsoft.com/office/drawing/2014/main" id="{38660D99-0644-FEDC-7FD1-5029EAEF9759}"/>
              </a:ext>
            </a:extLst>
          </p:cNvPr>
          <p:cNvPicPr>
            <a:picLocks noChangeAspect="1"/>
          </p:cNvPicPr>
          <p:nvPr/>
        </p:nvPicPr>
        <p:blipFill>
          <a:blip r:embed="rId3"/>
          <a:stretch>
            <a:fillRect/>
          </a:stretch>
        </p:blipFill>
        <p:spPr>
          <a:xfrm>
            <a:off x="0" y="1568450"/>
            <a:ext cx="5695950" cy="1176591"/>
          </a:xfrm>
          <a:prstGeom prst="rect">
            <a:avLst/>
          </a:prstGeom>
        </p:spPr>
      </p:pic>
      <p:pic>
        <p:nvPicPr>
          <p:cNvPr id="19" name="Picture 18">
            <a:extLst>
              <a:ext uri="{FF2B5EF4-FFF2-40B4-BE49-F238E27FC236}">
                <a16:creationId xmlns:a16="http://schemas.microsoft.com/office/drawing/2014/main" id="{63490F5D-90F9-1687-E33B-22D651C0E187}"/>
              </a:ext>
            </a:extLst>
          </p:cNvPr>
          <p:cNvPicPr>
            <a:picLocks noChangeAspect="1"/>
          </p:cNvPicPr>
          <p:nvPr/>
        </p:nvPicPr>
        <p:blipFill>
          <a:blip r:embed="rId4"/>
          <a:stretch>
            <a:fillRect/>
          </a:stretch>
        </p:blipFill>
        <p:spPr>
          <a:xfrm>
            <a:off x="6096000" y="1568450"/>
            <a:ext cx="5695950" cy="1184383"/>
          </a:xfrm>
          <a:prstGeom prst="rect">
            <a:avLst/>
          </a:prstGeom>
        </p:spPr>
      </p:pic>
      <p:sp>
        <p:nvSpPr>
          <p:cNvPr id="20" name="Date Placeholder 19">
            <a:extLst>
              <a:ext uri="{FF2B5EF4-FFF2-40B4-BE49-F238E27FC236}">
                <a16:creationId xmlns:a16="http://schemas.microsoft.com/office/drawing/2014/main" id="{2CC12BD1-E39C-C227-6A09-75BE04BF37A2}"/>
              </a:ext>
            </a:extLst>
          </p:cNvPr>
          <p:cNvSpPr>
            <a:spLocks noGrp="1"/>
          </p:cNvSpPr>
          <p:nvPr>
            <p:ph type="dt" sz="half" idx="10"/>
          </p:nvPr>
        </p:nvSpPr>
        <p:spPr/>
        <p:txBody>
          <a:bodyPr/>
          <a:lstStyle/>
          <a:p>
            <a:r>
              <a:rPr lang="en-US"/>
              <a:t>May 24, 2023</a:t>
            </a:r>
          </a:p>
        </p:txBody>
      </p:sp>
      <p:sp>
        <p:nvSpPr>
          <p:cNvPr id="21" name="Footer Placeholder 20">
            <a:extLst>
              <a:ext uri="{FF2B5EF4-FFF2-40B4-BE49-F238E27FC236}">
                <a16:creationId xmlns:a16="http://schemas.microsoft.com/office/drawing/2014/main" id="{7663CF15-BBE3-0DF4-2288-00E4150DBC25}"/>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091412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46</a:t>
            </a:fld>
            <a:endParaRPr lang="en-US"/>
          </a:p>
        </p:txBody>
      </p:sp>
    </p:spTree>
    <p:extLst>
      <p:ext uri="{BB962C8B-B14F-4D97-AF65-F5344CB8AC3E}">
        <p14:creationId xmlns:p14="http://schemas.microsoft.com/office/powerpoint/2010/main" val="2475186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D4A452-F0BD-2104-8AA7-A7A4E401A63F}"/>
              </a:ext>
            </a:extLst>
          </p:cNvPr>
          <p:cNvPicPr>
            <a:picLocks noChangeAspect="1"/>
          </p:cNvPicPr>
          <p:nvPr/>
        </p:nvPicPr>
        <p:blipFill rotWithShape="1">
          <a:blip r:embed="rId3"/>
          <a:srcRect l="21667" t="9742" r="21667"/>
          <a:stretch/>
        </p:blipFill>
        <p:spPr>
          <a:xfrm>
            <a:off x="8312727" y="-2"/>
            <a:ext cx="3886200" cy="6189855"/>
          </a:xfrm>
          <a:prstGeom prst="rect">
            <a:avLst/>
          </a:prstGeom>
        </p:spPr>
      </p:pic>
      <p:pic>
        <p:nvPicPr>
          <p:cNvPr id="8" name="Picture 7">
            <a:extLst>
              <a:ext uri="{FF2B5EF4-FFF2-40B4-BE49-F238E27FC236}">
                <a16:creationId xmlns:a16="http://schemas.microsoft.com/office/drawing/2014/main" id="{A8F16B99-5152-3AA5-CB39-5876AB311FB7}"/>
              </a:ext>
            </a:extLst>
          </p:cNvPr>
          <p:cNvPicPr>
            <a:picLocks noChangeAspect="1"/>
          </p:cNvPicPr>
          <p:nvPr/>
        </p:nvPicPr>
        <p:blipFill rotWithShape="1">
          <a:blip r:embed="rId3"/>
          <a:srcRect l="21667" t="9742" r="21667"/>
          <a:stretch/>
        </p:blipFill>
        <p:spPr>
          <a:xfrm>
            <a:off x="8312727" y="0"/>
            <a:ext cx="3886200" cy="6189855"/>
          </a:xfrm>
          <a:prstGeom prst="rect">
            <a:avLst/>
          </a:prstGeom>
        </p:spPr>
      </p:pic>
      <p:sp>
        <p:nvSpPr>
          <p:cNvPr id="2" name="Title 1">
            <a:extLst>
              <a:ext uri="{FF2B5EF4-FFF2-40B4-BE49-F238E27FC236}">
                <a16:creationId xmlns:a16="http://schemas.microsoft.com/office/drawing/2014/main" id="{DF6D8B12-450C-99CF-A50C-B5013678CF02}"/>
              </a:ext>
            </a:extLst>
          </p:cNvPr>
          <p:cNvSpPr>
            <a:spLocks noGrp="1"/>
          </p:cNvSpPr>
          <p:nvPr>
            <p:ph type="title"/>
          </p:nvPr>
        </p:nvSpPr>
        <p:spPr/>
        <p:txBody>
          <a:bodyPr>
            <a:normAutofit/>
          </a:bodyPr>
          <a:lstStyle/>
          <a:p>
            <a:r>
              <a:rPr lang="en" sz="4267" dirty="0">
                <a:solidFill>
                  <a:srgbClr val="193D78"/>
                </a:solidFill>
              </a:rPr>
              <a:t>Wrap-up</a:t>
            </a:r>
            <a:endParaRPr lang="en-US" sz="4267" i="1" dirty="0">
              <a:solidFill>
                <a:srgbClr val="193D78"/>
              </a:solidFill>
            </a:endParaRPr>
          </a:p>
        </p:txBody>
      </p:sp>
      <p:sp>
        <p:nvSpPr>
          <p:cNvPr id="3" name="Subtitle 2">
            <a:extLst>
              <a:ext uri="{FF2B5EF4-FFF2-40B4-BE49-F238E27FC236}">
                <a16:creationId xmlns:a16="http://schemas.microsoft.com/office/drawing/2014/main" id="{72E40663-FF60-23EF-198C-6F472582C443}"/>
              </a:ext>
            </a:extLst>
          </p:cNvPr>
          <p:cNvSpPr>
            <a:spLocks noGrp="1"/>
          </p:cNvSpPr>
          <p:nvPr>
            <p:ph sz="quarter" idx="13"/>
          </p:nvPr>
        </p:nvSpPr>
        <p:spPr>
          <a:xfrm>
            <a:off x="152400" y="1143001"/>
            <a:ext cx="8077200" cy="5486400"/>
          </a:xfrm>
        </p:spPr>
        <p:txBody>
          <a:bodyPr>
            <a:normAutofit/>
          </a:bodyPr>
          <a:lstStyle/>
          <a:p>
            <a:pPr marL="457200" lvl="1" indent="0">
              <a:buClr>
                <a:schemeClr val="tx1"/>
              </a:buClr>
              <a:buSzPct val="100000"/>
              <a:buNone/>
            </a:pPr>
            <a:endParaRPr lang="en-US" dirty="0"/>
          </a:p>
          <a:p>
            <a:pPr>
              <a:buClr>
                <a:schemeClr val="tx1"/>
              </a:buClr>
              <a:buSzPct val="100000"/>
            </a:pPr>
            <a:r>
              <a:rPr lang="en-US" dirty="0"/>
              <a:t>4-minute exit ticket</a:t>
            </a:r>
            <a:endParaRPr lang="en-US" sz="1800" dirty="0">
              <a:solidFill>
                <a:schemeClr val="accent2"/>
              </a:solidFill>
            </a:endParaRPr>
          </a:p>
          <a:p>
            <a:pPr marL="0" indent="0">
              <a:buClr>
                <a:schemeClr val="tx1"/>
              </a:buClr>
              <a:buSzPct val="100000"/>
              <a:buNone/>
            </a:pPr>
            <a:endParaRPr lang="en-US" sz="1800" dirty="0">
              <a:solidFill>
                <a:schemeClr val="accent2"/>
              </a:solidFill>
            </a:endParaRPr>
          </a:p>
          <a:p>
            <a:pPr marL="0" indent="0">
              <a:buClr>
                <a:schemeClr val="tx1"/>
              </a:buClr>
              <a:buSzPct val="100000"/>
              <a:buNone/>
            </a:pPr>
            <a:endParaRPr lang="en-US" sz="1800" dirty="0">
              <a:solidFill>
                <a:schemeClr val="accent2"/>
              </a:solidFill>
            </a:endParaRPr>
          </a:p>
          <a:p>
            <a:pPr>
              <a:buClr>
                <a:schemeClr val="tx1"/>
              </a:buClr>
              <a:buSzPct val="100000"/>
            </a:pPr>
            <a:r>
              <a:rPr lang="en-US" sz="2800" b="1" dirty="0"/>
              <a:t>Next </a:t>
            </a:r>
            <a:r>
              <a:rPr lang="en-US" b="1" dirty="0"/>
              <a:t>class</a:t>
            </a:r>
          </a:p>
          <a:p>
            <a:pPr lvl="1">
              <a:buClr>
                <a:schemeClr val="tx1"/>
              </a:buClr>
              <a:buSzPct val="100000"/>
            </a:pPr>
            <a:r>
              <a:rPr lang="en-US" dirty="0"/>
              <a:t>Assessing model fit part 2</a:t>
            </a:r>
            <a:endParaRPr lang="en-US" sz="1600" b="1" dirty="0"/>
          </a:p>
          <a:p>
            <a:pPr lvl="1">
              <a:buClr>
                <a:schemeClr val="tx1"/>
              </a:buClr>
              <a:buSzPct val="100000"/>
            </a:pPr>
            <a:endParaRPr lang="en-US" b="1" dirty="0"/>
          </a:p>
          <a:p>
            <a:pPr lvl="1">
              <a:buClr>
                <a:schemeClr val="tx1"/>
              </a:buClr>
              <a:buSzPct val="100000"/>
            </a:pPr>
            <a:endParaRPr lang="en-US" b="1" dirty="0"/>
          </a:p>
        </p:txBody>
      </p:sp>
      <p:sp>
        <p:nvSpPr>
          <p:cNvPr id="6" name="Rectangle 5">
            <a:extLst>
              <a:ext uri="{FF2B5EF4-FFF2-40B4-BE49-F238E27FC236}">
                <a16:creationId xmlns:a16="http://schemas.microsoft.com/office/drawing/2014/main" id="{63B3F297-C3A5-8054-038E-D02A34259314}"/>
              </a:ext>
            </a:extLst>
          </p:cNvPr>
          <p:cNvSpPr/>
          <p:nvPr/>
        </p:nvSpPr>
        <p:spPr>
          <a:xfrm>
            <a:off x="8312727" y="5410200"/>
            <a:ext cx="3886200" cy="1447800"/>
          </a:xfrm>
          <a:prstGeom prst="rect">
            <a:avLst/>
          </a:prstGeom>
          <a:solidFill>
            <a:srgbClr val="51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hlinkClick r:id="rId4">
                  <a:extLst>
                    <a:ext uri="{A12FA001-AC4F-418D-AE19-62706E023703}">
                      <ahyp:hlinkClr xmlns:ahyp="http://schemas.microsoft.com/office/drawing/2018/hyperlinkcolor" val="tx"/>
                    </a:ext>
                  </a:extLst>
                </a:hlinkClick>
              </a:rPr>
              <a:t>https://forms.office.com/r/RwTA975tmg</a:t>
            </a:r>
            <a:r>
              <a:rPr lang="en-US" sz="3200" dirty="0">
                <a:solidFill>
                  <a:schemeClr val="bg1"/>
                </a:solidFill>
              </a:rPr>
              <a:t> </a:t>
            </a:r>
          </a:p>
        </p:txBody>
      </p:sp>
      <p:sp>
        <p:nvSpPr>
          <p:cNvPr id="11" name="Date Placeholder 10">
            <a:extLst>
              <a:ext uri="{FF2B5EF4-FFF2-40B4-BE49-F238E27FC236}">
                <a16:creationId xmlns:a16="http://schemas.microsoft.com/office/drawing/2014/main" id="{AD2360A4-EC12-4133-A9CC-3848ED08BFD8}"/>
              </a:ext>
            </a:extLst>
          </p:cNvPr>
          <p:cNvSpPr>
            <a:spLocks noGrp="1"/>
          </p:cNvSpPr>
          <p:nvPr>
            <p:ph type="dt" sz="half" idx="10"/>
          </p:nvPr>
        </p:nvSpPr>
        <p:spPr/>
        <p:txBody>
          <a:bodyPr/>
          <a:lstStyle/>
          <a:p>
            <a:r>
              <a:rPr lang="en-US"/>
              <a:t>May 24, 2023</a:t>
            </a:r>
          </a:p>
        </p:txBody>
      </p:sp>
      <p:sp>
        <p:nvSpPr>
          <p:cNvPr id="12" name="Footer Placeholder 11">
            <a:extLst>
              <a:ext uri="{FF2B5EF4-FFF2-40B4-BE49-F238E27FC236}">
                <a16:creationId xmlns:a16="http://schemas.microsoft.com/office/drawing/2014/main" id="{B463F19E-5812-0CB0-C17F-BBFB27E0AB7E}"/>
              </a:ext>
            </a:extLst>
          </p:cNvPr>
          <p:cNvSpPr>
            <a:spLocks noGrp="1"/>
          </p:cNvSpPr>
          <p:nvPr>
            <p:ph type="ftr" sz="quarter" idx="11"/>
          </p:nvPr>
        </p:nvSpPr>
        <p:spPr/>
        <p:txBody>
          <a:bodyPr/>
          <a:lstStyle/>
          <a:p>
            <a:r>
              <a:rPr lang="en-US"/>
              <a:t>Class 14 Notes</a:t>
            </a:r>
          </a:p>
        </p:txBody>
      </p:sp>
      <p:sp>
        <p:nvSpPr>
          <p:cNvPr id="13" name="Slide Number Placeholder 12">
            <a:extLst>
              <a:ext uri="{FF2B5EF4-FFF2-40B4-BE49-F238E27FC236}">
                <a16:creationId xmlns:a16="http://schemas.microsoft.com/office/drawing/2014/main" id="{5C9BB51F-1D93-470B-BCBB-DD31A87C43B5}"/>
              </a:ext>
            </a:extLst>
          </p:cNvPr>
          <p:cNvSpPr>
            <a:spLocks noGrp="1"/>
          </p:cNvSpPr>
          <p:nvPr>
            <p:ph type="sldNum" sz="quarter" idx="12"/>
          </p:nvPr>
        </p:nvSpPr>
        <p:spPr/>
        <p:txBody>
          <a:bodyPr/>
          <a:lstStyle/>
          <a:p>
            <a:fld id="{00726C14-EDCA-BA41-88A6-577D33A93799}" type="slidenum">
              <a:rPr lang="en-US" smtClean="0"/>
              <a:t>47</a:t>
            </a:fld>
            <a:endParaRPr lang="en-US"/>
          </a:p>
        </p:txBody>
      </p:sp>
    </p:spTree>
    <p:extLst>
      <p:ext uri="{BB962C8B-B14F-4D97-AF65-F5344CB8AC3E}">
        <p14:creationId xmlns:p14="http://schemas.microsoft.com/office/powerpoint/2010/main" val="35251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5</a:t>
            </a:fld>
            <a:endParaRPr lang="en-US"/>
          </a:p>
        </p:txBody>
      </p:sp>
      <p:sp>
        <p:nvSpPr>
          <p:cNvPr id="3" name="Content Placeholder 2"/>
          <p:cNvSpPr>
            <a:spLocks noGrp="1"/>
          </p:cNvSpPr>
          <p:nvPr>
            <p:ph sz="quarter" idx="14"/>
          </p:nvPr>
        </p:nvSpPr>
        <p:spPr>
          <a:xfrm>
            <a:off x="152399" y="1139952"/>
            <a:ext cx="11621911" cy="5413248"/>
          </a:xfrm>
        </p:spPr>
        <p:txBody>
          <a:bodyPr>
            <a:normAutofit/>
          </a:bodyPr>
          <a:lstStyle/>
          <a:p>
            <a:pPr>
              <a:lnSpc>
                <a:spcPct val="100000"/>
              </a:lnSpc>
              <a:spcBef>
                <a:spcPts val="0"/>
              </a:spcBef>
            </a:pPr>
            <a:r>
              <a:rPr lang="en-US" dirty="0"/>
              <a:t>The model building strategies we have discussed so far only assess the importance of covariates</a:t>
            </a:r>
          </a:p>
          <a:p>
            <a:pPr lvl="1">
              <a:lnSpc>
                <a:spcPct val="100000"/>
              </a:lnSpc>
              <a:spcBef>
                <a:spcPts val="0"/>
              </a:spcBef>
            </a:pPr>
            <a:r>
              <a:rPr lang="en-US" dirty="0"/>
              <a:t>It </a:t>
            </a:r>
            <a:r>
              <a:rPr lang="en-US" i="1" dirty="0"/>
              <a:t>did not </a:t>
            </a:r>
            <a:r>
              <a:rPr lang="en-US" dirty="0"/>
              <a:t>assess model fit</a:t>
            </a:r>
          </a:p>
          <a:p>
            <a:pPr>
              <a:lnSpc>
                <a:spcPct val="100000"/>
              </a:lnSpc>
              <a:spcBef>
                <a:spcPts val="0"/>
              </a:spcBef>
            </a:pPr>
            <a:r>
              <a:rPr lang="en-US" dirty="0"/>
              <a:t>Previous in model building, we made relative comparisons between models</a:t>
            </a:r>
          </a:p>
          <a:p>
            <a:pPr lvl="1">
              <a:lnSpc>
                <a:spcPct val="100000"/>
              </a:lnSpc>
              <a:spcBef>
                <a:spcPts val="0"/>
              </a:spcBef>
            </a:pPr>
            <a:r>
              <a:rPr lang="en-US" dirty="0"/>
              <a:t>Our conclusions were limited to: Model 1 (full model) fits data better than Model 2 (reduced model)</a:t>
            </a:r>
          </a:p>
          <a:p>
            <a:pPr>
              <a:lnSpc>
                <a:spcPct val="100000"/>
              </a:lnSpc>
              <a:spcBef>
                <a:spcPts val="0"/>
              </a:spcBef>
            </a:pPr>
            <a:r>
              <a:rPr lang="en-US" dirty="0"/>
              <a:t>Assessing goodness of fit is </a:t>
            </a:r>
          </a:p>
          <a:p>
            <a:pPr lvl="1">
              <a:lnSpc>
                <a:spcPct val="100000"/>
              </a:lnSpc>
              <a:spcBef>
                <a:spcPts val="0"/>
              </a:spcBef>
            </a:pPr>
            <a:r>
              <a:rPr lang="en-US" dirty="0"/>
              <a:t>Not a relative comparison</a:t>
            </a:r>
          </a:p>
          <a:p>
            <a:pPr lvl="1">
              <a:lnSpc>
                <a:spcPct val="100000"/>
              </a:lnSpc>
              <a:spcBef>
                <a:spcPts val="0"/>
              </a:spcBef>
            </a:pPr>
            <a:r>
              <a:rPr lang="en-US" dirty="0"/>
              <a:t>It is an </a:t>
            </a:r>
            <a:r>
              <a:rPr lang="en-US" b="1" dirty="0"/>
              <a:t>absolute</a:t>
            </a:r>
            <a:r>
              <a:rPr lang="en-US" dirty="0"/>
              <a:t> comparison</a:t>
            </a:r>
          </a:p>
          <a:p>
            <a:pPr lvl="2">
              <a:lnSpc>
                <a:spcPct val="100000"/>
              </a:lnSpc>
              <a:spcBef>
                <a:spcPts val="0"/>
              </a:spcBef>
            </a:pPr>
            <a:r>
              <a:rPr lang="en-US" dirty="0"/>
              <a:t>To compare the fitted model to the largest possible model (saturated model)</a:t>
            </a:r>
          </a:p>
          <a:p>
            <a:pPr lvl="1">
              <a:lnSpc>
                <a:spcPct val="100000"/>
              </a:lnSpc>
              <a:spcBef>
                <a:spcPts val="0"/>
              </a:spcBef>
            </a:pPr>
            <a:r>
              <a:rPr lang="en-US" dirty="0"/>
              <a:t>Model adequacy vs. Model comparison</a:t>
            </a:r>
          </a:p>
        </p:txBody>
      </p:sp>
      <p:sp>
        <p:nvSpPr>
          <p:cNvPr id="5" name="Date Placeholder 4">
            <a:extLst>
              <a:ext uri="{FF2B5EF4-FFF2-40B4-BE49-F238E27FC236}">
                <a16:creationId xmlns:a16="http://schemas.microsoft.com/office/drawing/2014/main" id="{840B4CE3-AEB1-F298-8193-7E3597AE44BC}"/>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04147147-E7AF-5D15-8318-757E5EA65B4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06910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6</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1</a:t>
            </a:r>
          </a:p>
        </p:txBody>
      </p:sp>
    </p:spTree>
    <p:extLst>
      <p:ext uri="{BB962C8B-B14F-4D97-AF65-F5344CB8AC3E}">
        <p14:creationId xmlns:p14="http://schemas.microsoft.com/office/powerpoint/2010/main" val="347518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to Assess Model Fit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7</a:t>
            </a:fld>
            <a:endParaRPr lang="en-US"/>
          </a:p>
        </p:txBody>
      </p:sp>
      <p:sp>
        <p:nvSpPr>
          <p:cNvPr id="3" name="Content Placeholder 2"/>
          <p:cNvSpPr>
            <a:spLocks noGrp="1"/>
          </p:cNvSpPr>
          <p:nvPr>
            <p:ph sz="quarter" idx="14"/>
          </p:nvPr>
        </p:nvSpPr>
        <p:spPr/>
        <p:txBody>
          <a:bodyPr>
            <a:normAutofit/>
          </a:bodyPr>
          <a:lstStyle/>
          <a:p>
            <a:r>
              <a:rPr lang="en-US" dirty="0"/>
              <a:t>The model fits the data if </a:t>
            </a:r>
          </a:p>
          <a:p>
            <a:pPr lvl="1"/>
            <a:r>
              <a:rPr lang="en-US" dirty="0"/>
              <a:t>Summary measures of the distance between the predicted/estimated/fitted and observed Y are small</a:t>
            </a:r>
          </a:p>
          <a:p>
            <a:pPr lvl="1"/>
            <a:endParaRPr lang="en-US" dirty="0"/>
          </a:p>
          <a:p>
            <a:pPr lvl="1"/>
            <a:r>
              <a:rPr lang="en-US" dirty="0"/>
              <a:t>The contribution of each pair (predicted and observed) to these summary measures is unsystematic and is small relative to the error structure of the model</a:t>
            </a:r>
          </a:p>
          <a:p>
            <a:pPr lvl="1"/>
            <a:endParaRPr lang="en-US" dirty="0"/>
          </a:p>
          <a:p>
            <a:pPr lvl="1"/>
            <a:r>
              <a:rPr lang="en-US" dirty="0"/>
              <a:t>It is possible to see a “good” summary measure of the distance between predicted and observed Y with some substantial deviation from fit for a few subjects</a:t>
            </a:r>
          </a:p>
        </p:txBody>
      </p:sp>
      <p:sp>
        <p:nvSpPr>
          <p:cNvPr id="5" name="Date Placeholder 4">
            <a:extLst>
              <a:ext uri="{FF2B5EF4-FFF2-40B4-BE49-F238E27FC236}">
                <a16:creationId xmlns:a16="http://schemas.microsoft.com/office/drawing/2014/main" id="{AB83B47F-D161-2279-AF2B-4664ED4A8A1D}"/>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5AA8C1ED-EA43-FD29-BB2C-E16A1F69C218}"/>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8068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to Assess Model Fit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8</a:t>
            </a:fld>
            <a:endParaRPr lang="en-US"/>
          </a:p>
        </p:txBody>
      </p:sp>
      <p:sp>
        <p:nvSpPr>
          <p:cNvPr id="3" name="Content Placeholder 2"/>
          <p:cNvSpPr>
            <a:spLocks noGrp="1"/>
          </p:cNvSpPr>
          <p:nvPr>
            <p:ph sz="quarter" idx="14"/>
          </p:nvPr>
        </p:nvSpPr>
        <p:spPr/>
        <p:txBody>
          <a:bodyPr>
            <a:normAutofit/>
          </a:bodyPr>
          <a:lstStyle/>
          <a:p>
            <a:pPr marL="514350" indent="-514350">
              <a:spcBef>
                <a:spcPts val="0"/>
              </a:spcBef>
              <a:spcAft>
                <a:spcPts val="1200"/>
              </a:spcAft>
              <a:buFont typeface="+mj-lt"/>
              <a:buAutoNum type="arabicPeriod"/>
            </a:pPr>
            <a:r>
              <a:rPr lang="en-US" dirty="0"/>
              <a:t>Computation and evaluation of </a:t>
            </a:r>
            <a:r>
              <a:rPr lang="en-US" b="1" dirty="0"/>
              <a:t>overall measures of fit</a:t>
            </a:r>
          </a:p>
          <a:p>
            <a:pPr marL="514350" indent="-514350">
              <a:spcBef>
                <a:spcPts val="0"/>
              </a:spcBef>
              <a:spcAft>
                <a:spcPts val="1200"/>
              </a:spcAft>
              <a:buFont typeface="+mj-lt"/>
              <a:buAutoNum type="arabicPeriod"/>
            </a:pPr>
            <a:endParaRPr lang="en-US" b="1" dirty="0"/>
          </a:p>
          <a:p>
            <a:pPr marL="514350" indent="-514350">
              <a:spcBef>
                <a:spcPts val="0"/>
              </a:spcBef>
              <a:spcAft>
                <a:spcPts val="1200"/>
              </a:spcAft>
              <a:buFont typeface="+mj-lt"/>
              <a:buAutoNum type="arabicPeriod"/>
            </a:pPr>
            <a:r>
              <a:rPr lang="en-US" dirty="0"/>
              <a:t>Examination of the </a:t>
            </a:r>
            <a:r>
              <a:rPr lang="en-US" b="1" dirty="0"/>
              <a:t>individual components</a:t>
            </a:r>
            <a:r>
              <a:rPr lang="en-US" dirty="0"/>
              <a:t> of the summary statistics (often through picture)</a:t>
            </a:r>
          </a:p>
          <a:p>
            <a:pPr marL="514350" indent="-514350">
              <a:spcBef>
                <a:spcPts val="0"/>
              </a:spcBef>
              <a:spcAft>
                <a:spcPts val="1200"/>
              </a:spcAft>
              <a:buFont typeface="+mj-lt"/>
              <a:buAutoNum type="arabicPeriod"/>
            </a:pPr>
            <a:endParaRPr lang="en-US" dirty="0"/>
          </a:p>
          <a:p>
            <a:pPr marL="514350" indent="-514350">
              <a:spcBef>
                <a:spcPts val="0"/>
              </a:spcBef>
              <a:spcAft>
                <a:spcPts val="1200"/>
              </a:spcAft>
              <a:buFont typeface="+mj-lt"/>
              <a:buAutoNum type="arabicPeriod"/>
            </a:pPr>
            <a:r>
              <a:rPr lang="en-US" dirty="0"/>
              <a:t>Examination of other measures of the difference or </a:t>
            </a:r>
            <a:r>
              <a:rPr lang="en-US" b="1" dirty="0"/>
              <a:t>distance between the observed and fitted values</a:t>
            </a:r>
          </a:p>
        </p:txBody>
      </p:sp>
      <p:sp>
        <p:nvSpPr>
          <p:cNvPr id="5" name="Date Placeholder 4">
            <a:extLst>
              <a:ext uri="{FF2B5EF4-FFF2-40B4-BE49-F238E27FC236}">
                <a16:creationId xmlns:a16="http://schemas.microsoft.com/office/drawing/2014/main" id="{2946FA47-A68C-8405-873F-54EE86A346B3}"/>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9DF5CDEE-3DE0-11CE-6DE9-6207322CB16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00426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to Assess Model Fit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9</a:t>
            </a:fld>
            <a:endParaRPr lang="en-US"/>
          </a:p>
        </p:txBody>
      </p:sp>
      <p:sp>
        <p:nvSpPr>
          <p:cNvPr id="3" name="Content Placeholder 2"/>
          <p:cNvSpPr>
            <a:spLocks noGrp="1"/>
          </p:cNvSpPr>
          <p:nvPr>
            <p:ph sz="quarter" idx="14"/>
          </p:nvPr>
        </p:nvSpPr>
        <p:spPr/>
        <p:txBody>
          <a:bodyPr>
            <a:normAutofit/>
          </a:bodyPr>
          <a:lstStyle/>
          <a:p>
            <a:pPr marL="514350" indent="-514350">
              <a:spcBef>
                <a:spcPts val="0"/>
              </a:spcBef>
              <a:spcAft>
                <a:spcPts val="1200"/>
              </a:spcAft>
              <a:buFont typeface="+mj-lt"/>
              <a:buAutoNum type="arabicPeriod"/>
            </a:pPr>
            <a:r>
              <a:rPr lang="en-US" dirty="0"/>
              <a:t>Computation and evaluation of </a:t>
            </a:r>
            <a:r>
              <a:rPr lang="en-US" b="1" dirty="0"/>
              <a:t>overall measures of fit</a:t>
            </a:r>
          </a:p>
          <a:p>
            <a:pPr marL="514350" indent="-514350">
              <a:spcBef>
                <a:spcPts val="0"/>
              </a:spcBef>
              <a:spcAft>
                <a:spcPts val="1200"/>
              </a:spcAft>
              <a:buFont typeface="+mj-lt"/>
              <a:buAutoNum type="arabicPeriod"/>
            </a:pPr>
            <a:endParaRPr lang="en-US" b="1" dirty="0"/>
          </a:p>
          <a:p>
            <a:pPr marL="514350" indent="-514350">
              <a:spcBef>
                <a:spcPts val="0"/>
              </a:spcBef>
              <a:spcAft>
                <a:spcPts val="1200"/>
              </a:spcAft>
              <a:buFont typeface="+mj-lt"/>
              <a:buAutoNum type="arabicPeriod"/>
            </a:pPr>
            <a:r>
              <a:rPr lang="en-US" dirty="0"/>
              <a:t>Examination of the </a:t>
            </a:r>
            <a:r>
              <a:rPr lang="en-US" b="1" dirty="0"/>
              <a:t>individual components</a:t>
            </a:r>
            <a:r>
              <a:rPr lang="en-US" dirty="0"/>
              <a:t> of the summary statistics (often through picture)</a:t>
            </a:r>
          </a:p>
          <a:p>
            <a:pPr marL="514350" indent="-514350">
              <a:spcBef>
                <a:spcPts val="0"/>
              </a:spcBef>
              <a:spcAft>
                <a:spcPts val="1200"/>
              </a:spcAft>
              <a:buFont typeface="+mj-lt"/>
              <a:buAutoNum type="arabicPeriod"/>
            </a:pPr>
            <a:endParaRPr lang="en-US" dirty="0"/>
          </a:p>
          <a:p>
            <a:pPr marL="514350" indent="-514350">
              <a:spcBef>
                <a:spcPts val="0"/>
              </a:spcBef>
              <a:spcAft>
                <a:spcPts val="1200"/>
              </a:spcAft>
              <a:buFont typeface="+mj-lt"/>
              <a:buAutoNum type="arabicPeriod"/>
            </a:pPr>
            <a:r>
              <a:rPr lang="en-US" dirty="0"/>
              <a:t>Examination of other measures of the difference or </a:t>
            </a:r>
            <a:r>
              <a:rPr lang="en-US" b="1" dirty="0"/>
              <a:t>distance between the observed and fitted values</a:t>
            </a:r>
          </a:p>
        </p:txBody>
      </p:sp>
      <p:sp>
        <p:nvSpPr>
          <p:cNvPr id="5" name="Rectangle 4">
            <a:extLst>
              <a:ext uri="{FF2B5EF4-FFF2-40B4-BE49-F238E27FC236}">
                <a16:creationId xmlns:a16="http://schemas.microsoft.com/office/drawing/2014/main" id="{B52CC589-DB94-C164-326B-EFDEB832341F}"/>
              </a:ext>
            </a:extLst>
          </p:cNvPr>
          <p:cNvSpPr/>
          <p:nvPr/>
        </p:nvSpPr>
        <p:spPr>
          <a:xfrm>
            <a:off x="118533" y="990601"/>
            <a:ext cx="9144000" cy="84328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315C79-D61E-5CD1-FC81-9E0A0C788F4F}"/>
              </a:ext>
            </a:extLst>
          </p:cNvPr>
          <p:cNvSpPr/>
          <p:nvPr/>
        </p:nvSpPr>
        <p:spPr>
          <a:xfrm>
            <a:off x="9262533" y="990374"/>
            <a:ext cx="2139245" cy="843281"/>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TODAY</a:t>
            </a:r>
          </a:p>
        </p:txBody>
      </p:sp>
      <p:sp>
        <p:nvSpPr>
          <p:cNvPr id="7" name="Date Placeholder 6">
            <a:extLst>
              <a:ext uri="{FF2B5EF4-FFF2-40B4-BE49-F238E27FC236}">
                <a16:creationId xmlns:a16="http://schemas.microsoft.com/office/drawing/2014/main" id="{630F6DCB-E2CE-5816-666B-C0200942B3A2}"/>
              </a:ext>
            </a:extLst>
          </p:cNvPr>
          <p:cNvSpPr>
            <a:spLocks noGrp="1"/>
          </p:cNvSpPr>
          <p:nvPr>
            <p:ph type="dt" sz="half" idx="10"/>
          </p:nvPr>
        </p:nvSpPr>
        <p:spPr/>
        <p:txBody>
          <a:bodyPr/>
          <a:lstStyle/>
          <a:p>
            <a:r>
              <a:rPr lang="en-US"/>
              <a:t>May 24, 2023</a:t>
            </a:r>
          </a:p>
        </p:txBody>
      </p:sp>
      <p:sp>
        <p:nvSpPr>
          <p:cNvPr id="8" name="Footer Placeholder 7">
            <a:extLst>
              <a:ext uri="{FF2B5EF4-FFF2-40B4-BE49-F238E27FC236}">
                <a16:creationId xmlns:a16="http://schemas.microsoft.com/office/drawing/2014/main" id="{06351B75-069D-F14F-1B02-80EF6564694E}"/>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780410525"/>
      </p:ext>
    </p:extLst>
  </p:cSld>
  <p:clrMapOvr>
    <a:masterClrMapping/>
  </p:clrMapOvr>
</p:sld>
</file>

<file path=ppt/theme/theme1.xml><?xml version="1.0" encoding="utf-8"?>
<a:theme xmlns:a="http://schemas.openxmlformats.org/drawingml/2006/main" name="BSTA513-613_slides">
  <a:themeElements>
    <a:clrScheme name="OHSU-PSU 1">
      <a:dk1>
        <a:srgbClr val="000000"/>
      </a:dk1>
      <a:lt1>
        <a:srgbClr val="FFFFFF"/>
      </a:lt1>
      <a:dk2>
        <a:srgbClr val="004832"/>
      </a:dk2>
      <a:lt2>
        <a:srgbClr val="E7E6E6"/>
      </a:lt2>
      <a:accent1>
        <a:srgbClr val="193D78"/>
      </a:accent1>
      <a:accent2>
        <a:srgbClr val="004832"/>
      </a:accent2>
      <a:accent3>
        <a:srgbClr val="A5A5A5"/>
      </a:accent3>
      <a:accent4>
        <a:srgbClr val="F7CB25"/>
      </a:accent4>
      <a:accent5>
        <a:srgbClr val="49A3D1"/>
      </a:accent5>
      <a:accent6>
        <a:srgbClr val="4EA627"/>
      </a:accent6>
      <a:hlink>
        <a:srgbClr val="F18032"/>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STA513-613_slides" id="{8AE96846-3712-904D-8107-1078E933B762}" vid="{77A4D38B-A047-3C48-ACA5-BC1193729A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BSTA513-613_slides</Template>
  <TotalTime>2228</TotalTime>
  <Words>3342</Words>
  <Application>Microsoft Macintosh PowerPoint</Application>
  <PresentationFormat>Widescreen</PresentationFormat>
  <Paragraphs>490</Paragraphs>
  <Slides>47</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Cambria Math</vt:lpstr>
      <vt:lpstr>Rockwell</vt:lpstr>
      <vt:lpstr>BSTA513-613_slides</vt:lpstr>
      <vt:lpstr>Assessing Model Fit</vt:lpstr>
      <vt:lpstr>Announcements</vt:lpstr>
      <vt:lpstr>Class 14 Learning Objectives</vt:lpstr>
      <vt:lpstr>Overview (I)</vt:lpstr>
      <vt:lpstr>Overview (II)</vt:lpstr>
      <vt:lpstr>PowerPoint Presentation</vt:lpstr>
      <vt:lpstr>Components to Assess Model Fit (II)</vt:lpstr>
      <vt:lpstr>Components to Assess Model Fit (I)</vt:lpstr>
      <vt:lpstr>Components to Assess Model Fit (I)</vt:lpstr>
      <vt:lpstr>Summary Measures of Goodness of Fit</vt:lpstr>
      <vt:lpstr>Class 14 Learning Objectives</vt:lpstr>
      <vt:lpstr>Comparing fitted outcome to observed outcome</vt:lpstr>
      <vt:lpstr>Number of Covariate Patterns (I)</vt:lpstr>
      <vt:lpstr>Number of Covariate Patterns (II)</vt:lpstr>
      <vt:lpstr>Pearson Residual (I)</vt:lpstr>
      <vt:lpstr>Pearson Residual (II)</vt:lpstr>
      <vt:lpstr>Old R Code for Pearson Residuals (I)</vt:lpstr>
      <vt:lpstr>Old R Code for Pearson Residuals (II)</vt:lpstr>
      <vt:lpstr>Issues with Pearson Residuals</vt:lpstr>
      <vt:lpstr>Class 14 Learning Objectives</vt:lpstr>
      <vt:lpstr>The Hosmer-Lemeshow Test (I)</vt:lpstr>
      <vt:lpstr>PowerPoint Presentation</vt:lpstr>
      <vt:lpstr>The Hosmer-Lemeshow Test (II)</vt:lpstr>
      <vt:lpstr>The Hosmer-Lemeshow Test (III)</vt:lpstr>
      <vt:lpstr>The Hosmer-Lemeshow Test: key info</vt:lpstr>
      <vt:lpstr>10 minute break?</vt:lpstr>
      <vt:lpstr>GLOW Study</vt:lpstr>
      <vt:lpstr>GLOW Study: HL Test (I)</vt:lpstr>
      <vt:lpstr>GLOW Study: HL Test (II)</vt:lpstr>
      <vt:lpstr>PowerPoint Presentation</vt:lpstr>
      <vt:lpstr>GLOW Study: HL Test (III)</vt:lpstr>
      <vt:lpstr>Big Data Issue in Goodness-of-fit Test</vt:lpstr>
      <vt:lpstr>Final Notes on Goodness-of-fit Test</vt:lpstr>
      <vt:lpstr>Class 14 Learning Objectives</vt:lpstr>
      <vt:lpstr>ROC Curve and AUC (I)</vt:lpstr>
      <vt:lpstr>ROC Curve and AUC (II)</vt:lpstr>
      <vt:lpstr>PowerPoint Presentation</vt:lpstr>
      <vt:lpstr>ROC Curve and AUC (III)</vt:lpstr>
      <vt:lpstr>GLOW Study: ROC of Preliminary Final Model</vt:lpstr>
      <vt:lpstr>Another way to think about AUC</vt:lpstr>
      <vt:lpstr>Class 14 Learning Objectives</vt:lpstr>
      <vt:lpstr>AIC and BIC (I)</vt:lpstr>
      <vt:lpstr>PowerPoint Presentation</vt:lpstr>
      <vt:lpstr>AIC and BIC (II)</vt:lpstr>
      <vt:lpstr>AIC and BIC in R and SAS</vt:lpstr>
      <vt:lpstr>Class 14 Learning Objectives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 Wakim</dc:creator>
  <cp:lastModifiedBy>Nicky Wakim</cp:lastModifiedBy>
  <cp:revision>2</cp:revision>
  <dcterms:created xsi:type="dcterms:W3CDTF">2023-05-19T00:53:21Z</dcterms:created>
  <dcterms:modified xsi:type="dcterms:W3CDTF">2023-05-24T19:31:06Z</dcterms:modified>
</cp:coreProperties>
</file>