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D51D7-D5D0-ADEE-4438-E2A998E42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D9EB7-CBB9-D7C2-72B2-66901CA6A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A24F4-A09A-F6ED-428F-DB7A30CA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A0D8-31E5-9A45-AE89-8C99497D0F03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AFC35-676B-5362-A06C-AC0B75D07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A1273-1B61-4535-A85D-158BCA29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77E3-901E-6941-9471-AE4B8B073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4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B03EC-72E0-8C42-B669-B1994764B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DF3F2-68FE-2132-1F1C-F7F0F31E4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0207C-62EF-431D-31A1-B022A3A51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A0D8-31E5-9A45-AE89-8C99497D0F03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000E6-F5B6-BBE2-3643-F8E24AACF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29855-E83A-A4D7-E773-D1B3D01A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77E3-901E-6941-9471-AE4B8B073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4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1A57ED-EDF0-3D5E-3D0A-73159DD3B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3726A-5A44-F381-C568-4429025D9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FCC7D-CDE6-A4F3-B296-D95F33494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A0D8-31E5-9A45-AE89-8C99497D0F03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3BF5F-2F6E-99F1-2830-819786BB2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4F541-BB08-6028-E385-C260CDBE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77E3-901E-6941-9471-AE4B8B073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8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FC92B-C8C6-FAA3-DB62-6218C0B5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96E5B-7FC4-D6BB-BAAE-9283AF225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32946-8C45-BC33-1572-A6E79E5CE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A0D8-31E5-9A45-AE89-8C99497D0F03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BFEF1-0E6A-5F22-739B-97E132A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6E489-F777-92C8-8FAC-7C0314452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77E3-901E-6941-9471-AE4B8B073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6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CA59E-D231-470E-8B3D-860F9431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C3CC7-00E1-BD9C-7E57-35F2EC135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54855-2C26-86FA-4129-D1AEC6050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A0D8-31E5-9A45-AE89-8C99497D0F03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D1313-DB9A-4394-0D11-E34172B4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E35DF-3419-86D2-938D-502F7150D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77E3-901E-6941-9471-AE4B8B073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6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A0AC6-4583-B802-315D-7E5778AE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92039-3030-8581-B443-77C5A90C0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E5EBA-CAC7-D4D6-F1C4-32639CA28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0002E-2B0F-96EB-0748-0276F6FB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A0D8-31E5-9A45-AE89-8C99497D0F03}" type="datetimeFigureOut">
              <a:rPr lang="en-US" smtClean="0"/>
              <a:t>5/21/24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DA7D3-6189-86CD-2EB1-25D23530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3F816-F27E-27A4-8B73-9E34619C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77E3-901E-6941-9471-AE4B8B073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5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DD0F3-DB35-D88F-AF65-F6AF7620C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3269F-00D9-65D4-4918-E63B56017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2DCD6-28EC-66D6-C25B-DFCC5464B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046D6-8A67-00E2-ECDB-147E80973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E6E86-EB8B-BFE6-5024-4C71A83E9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3C9240-8487-E671-6498-BC92F4BD7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A0D8-31E5-9A45-AE89-8C99497D0F03}" type="datetimeFigureOut">
              <a:rPr lang="en-US" smtClean="0"/>
              <a:t>5/21/24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243584-7789-6731-3765-35393053D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99C285-A5B7-AC5A-9236-A35F229F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77E3-901E-6941-9471-AE4B8B073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6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4688B-1525-419C-CFD3-998E412B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288486-802A-9C4D-520C-2D3812BA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A0D8-31E5-9A45-AE89-8C99497D0F03}" type="datetimeFigureOut">
              <a:rPr lang="en-US" smtClean="0"/>
              <a:t>5/21/24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67F6F-CAF8-02B8-C331-C29DCAD4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EBEAF-61A8-E70F-5312-71DB3783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77E3-901E-6941-9471-AE4B8B073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1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C6965D-6CA2-3BE8-4DC7-26FDD4F4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A0D8-31E5-9A45-AE89-8C99497D0F03}" type="datetimeFigureOut">
              <a:rPr lang="en-US" smtClean="0"/>
              <a:t>5/21/24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3C44D-0ED9-6B54-BBAB-A9E7BC001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C275A-3BC2-E736-01BB-4467DB2B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77E3-901E-6941-9471-AE4B8B073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8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A57F-735A-DE0F-A553-E6ED18F57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ECFAC-E02E-A757-9F5F-79C1586BE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07E9D-4634-CD21-6F63-E9F56A189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2E818-9952-B767-7878-D2DB6CBA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A0D8-31E5-9A45-AE89-8C99497D0F03}" type="datetimeFigureOut">
              <a:rPr lang="en-US" smtClean="0"/>
              <a:t>5/21/24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9735A-1414-3F37-7EBA-0B8A40BFC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8FC94-C584-5ACB-9647-1D559C6D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77E3-901E-6941-9471-AE4B8B073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3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3B03-EAFF-553E-557E-4FCF0662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E08345-C5C4-05D7-4329-BE01F16CF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3ABB8-1B8F-ED34-950E-E90AC56B0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1FCC1-737F-C108-8B7D-0827E54E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A0D8-31E5-9A45-AE89-8C99497D0F03}" type="datetimeFigureOut">
              <a:rPr lang="en-US" smtClean="0"/>
              <a:t>5/21/24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E5EF0-2874-3C30-2FED-370D7BC30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399C1-288F-BAC1-C200-A9A4A1D4B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77E3-901E-6941-9471-AE4B8B073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1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3E3C01-FE72-8E7B-D642-FC56BC46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BBB5E-FCDB-DA09-1EDD-D0474AB56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DFFBA-E9A2-95EB-65CA-9CEE132EC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BA0D8-31E5-9A45-AE89-8C99497D0F03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91E1B-290A-74C6-F1F9-DCB666A0C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8F7F3-C1A2-445F-5B42-D463B8394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E77E3-901E-6941-9471-AE4B8B073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65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58DDC-3EF5-0085-836E-A2B0FE52C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EF5C2-694D-92C3-819F-EC4C8C7D9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05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D2F56A9A-BAD9-8885-E63A-46C0DF6869F2}"/>
              </a:ext>
            </a:extLst>
          </p:cNvPr>
          <p:cNvGrpSpPr/>
          <p:nvPr/>
        </p:nvGrpSpPr>
        <p:grpSpPr>
          <a:xfrm>
            <a:off x="514347" y="1178921"/>
            <a:ext cx="11163306" cy="4655822"/>
            <a:chOff x="1028694" y="699949"/>
            <a:chExt cx="11163306" cy="465582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F66D8E2-E808-56A6-50A0-BE34ABB6A696}"/>
                </a:ext>
              </a:extLst>
            </p:cNvPr>
            <p:cNvSpPr/>
            <p:nvPr/>
          </p:nvSpPr>
          <p:spPr>
            <a:xfrm>
              <a:off x="1031420" y="1497868"/>
              <a:ext cx="843641" cy="6422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000" dirty="0">
                  <a:solidFill>
                    <a:sysClr val="windowText" lastClr="000000"/>
                  </a:solidFill>
                  <a:latin typeface="Lato" panose="020F0502020204030203" pitchFamily="34" charset="77"/>
                </a:rPr>
                <a:t>fold 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A5F6192-B4AC-102A-C296-09F451E3DB24}"/>
                </a:ext>
              </a:extLst>
            </p:cNvPr>
            <p:cNvSpPr/>
            <p:nvPr/>
          </p:nvSpPr>
          <p:spPr>
            <a:xfrm>
              <a:off x="1031419" y="2304507"/>
              <a:ext cx="843641" cy="6422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000" dirty="0">
                  <a:solidFill>
                    <a:sysClr val="windowText" lastClr="000000"/>
                  </a:solidFill>
                  <a:latin typeface="Lato" panose="020F0502020204030203" pitchFamily="34" charset="77"/>
                </a:rPr>
                <a:t>fold 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0F90B80-5BDE-3AE5-6253-58FBF2107183}"/>
                </a:ext>
              </a:extLst>
            </p:cNvPr>
            <p:cNvSpPr/>
            <p:nvPr/>
          </p:nvSpPr>
          <p:spPr>
            <a:xfrm>
              <a:off x="1031418" y="3102426"/>
              <a:ext cx="843641" cy="6422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000" dirty="0">
                  <a:solidFill>
                    <a:sysClr val="windowText" lastClr="000000"/>
                  </a:solidFill>
                  <a:latin typeface="Lato" panose="020F0502020204030203" pitchFamily="34" charset="77"/>
                </a:rPr>
                <a:t>fold 3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1152CB0-7A27-AB42-E2E1-38955892110E}"/>
                </a:ext>
              </a:extLst>
            </p:cNvPr>
            <p:cNvSpPr/>
            <p:nvPr/>
          </p:nvSpPr>
          <p:spPr>
            <a:xfrm>
              <a:off x="1028694" y="3909066"/>
              <a:ext cx="843641" cy="6422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000" dirty="0">
                  <a:solidFill>
                    <a:sysClr val="windowText" lastClr="000000"/>
                  </a:solidFill>
                  <a:latin typeface="Lato" panose="020F0502020204030203" pitchFamily="34" charset="77"/>
                </a:rPr>
                <a:t>fold 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57E942F-2095-AD5A-274F-B29A762E7333}"/>
                </a:ext>
              </a:extLst>
            </p:cNvPr>
            <p:cNvSpPr/>
            <p:nvPr/>
          </p:nvSpPr>
          <p:spPr>
            <a:xfrm>
              <a:off x="1028694" y="4706984"/>
              <a:ext cx="843641" cy="6422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000" dirty="0">
                  <a:solidFill>
                    <a:sysClr val="windowText" lastClr="000000"/>
                  </a:solidFill>
                  <a:latin typeface="Lato" panose="020F0502020204030203" pitchFamily="34" charset="77"/>
                </a:rPr>
                <a:t>fold 5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F200A05-2348-1D21-DDC6-F13BD487667B}"/>
                </a:ext>
              </a:extLst>
            </p:cNvPr>
            <p:cNvGrpSpPr/>
            <p:nvPr/>
          </p:nvGrpSpPr>
          <p:grpSpPr>
            <a:xfrm>
              <a:off x="1948541" y="699949"/>
              <a:ext cx="10243459" cy="4655822"/>
              <a:chOff x="1948541" y="699949"/>
              <a:chExt cx="10243459" cy="4655822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B83E3C9-766E-3C5F-26B1-BF770896B160}"/>
                  </a:ext>
                </a:extLst>
              </p:cNvPr>
              <p:cNvGrpSpPr/>
              <p:nvPr/>
            </p:nvGrpSpPr>
            <p:grpSpPr>
              <a:xfrm>
                <a:off x="1948541" y="699949"/>
                <a:ext cx="7064833" cy="4655822"/>
                <a:chOff x="1948541" y="699949"/>
                <a:chExt cx="7064833" cy="4655822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593BDD0E-C434-FA08-3924-5CA5D87BC3B2}"/>
                    </a:ext>
                  </a:extLst>
                </p:cNvPr>
                <p:cNvGrpSpPr/>
                <p:nvPr/>
              </p:nvGrpSpPr>
              <p:grpSpPr>
                <a:xfrm>
                  <a:off x="1948541" y="699949"/>
                  <a:ext cx="7064833" cy="3050179"/>
                  <a:chOff x="1948541" y="699949"/>
                  <a:chExt cx="7064833" cy="3050179"/>
                </a:xfrm>
              </p:grpSpPr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65FBC547-C777-727E-7D05-496893BBDC09}"/>
                      </a:ext>
                    </a:extLst>
                  </p:cNvPr>
                  <p:cNvSpPr/>
                  <p:nvPr/>
                </p:nvSpPr>
                <p:spPr>
                  <a:xfrm>
                    <a:off x="1948543" y="1502229"/>
                    <a:ext cx="1295399" cy="64225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latin typeface="Lato" panose="020F0502020204030203" pitchFamily="34" charset="77"/>
                      </a:rPr>
                      <a:t>validate</a:t>
                    </a:r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B8A626CC-62E7-14D3-8289-F0F561FE66FC}"/>
                      </a:ext>
                    </a:extLst>
                  </p:cNvPr>
                  <p:cNvSpPr/>
                  <p:nvPr/>
                </p:nvSpPr>
                <p:spPr>
                  <a:xfrm>
                    <a:off x="3390901" y="1502229"/>
                    <a:ext cx="1295399" cy="642257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latin typeface="Lato" panose="020F0502020204030203" pitchFamily="34" charset="77"/>
                      </a:rPr>
                      <a:t>train</a:t>
                    </a:r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80C48593-DA44-8D1A-BA44-653F88722B3A}"/>
                      </a:ext>
                    </a:extLst>
                  </p:cNvPr>
                  <p:cNvSpPr/>
                  <p:nvPr/>
                </p:nvSpPr>
                <p:spPr>
                  <a:xfrm>
                    <a:off x="4833259" y="1502229"/>
                    <a:ext cx="1295399" cy="642257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latin typeface="Lato" panose="020F0502020204030203" pitchFamily="34" charset="77"/>
                      </a:rPr>
                      <a:t>train</a:t>
                    </a:r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D9602E4B-CA19-2F7D-0EB8-63564966342F}"/>
                      </a:ext>
                    </a:extLst>
                  </p:cNvPr>
                  <p:cNvSpPr/>
                  <p:nvPr/>
                </p:nvSpPr>
                <p:spPr>
                  <a:xfrm>
                    <a:off x="6275617" y="1502229"/>
                    <a:ext cx="1295399" cy="642257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latin typeface="Lato" panose="020F0502020204030203" pitchFamily="34" charset="77"/>
                      </a:rPr>
                      <a:t>train</a:t>
                    </a:r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5E7B8BA7-E18F-3426-7C80-078B4B9C7996}"/>
                      </a:ext>
                    </a:extLst>
                  </p:cNvPr>
                  <p:cNvSpPr/>
                  <p:nvPr/>
                </p:nvSpPr>
                <p:spPr>
                  <a:xfrm>
                    <a:off x="7717975" y="1502229"/>
                    <a:ext cx="1295399" cy="642257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latin typeface="Lato" panose="020F0502020204030203" pitchFamily="34" charset="77"/>
                      </a:rPr>
                      <a:t>train</a:t>
                    </a:r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85B1CF95-DDC3-1047-F3AE-6E4794466159}"/>
                      </a:ext>
                    </a:extLst>
                  </p:cNvPr>
                  <p:cNvSpPr/>
                  <p:nvPr/>
                </p:nvSpPr>
                <p:spPr>
                  <a:xfrm>
                    <a:off x="1948543" y="699949"/>
                    <a:ext cx="7064831" cy="642257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latin typeface="Lato" panose="020F0502020204030203" pitchFamily="34" charset="77"/>
                      </a:rPr>
                      <a:t>training</a:t>
                    </a:r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E4373910-BE19-74CB-23DB-4A3B824D79D2}"/>
                      </a:ext>
                    </a:extLst>
                  </p:cNvPr>
                  <p:cNvSpPr/>
                  <p:nvPr/>
                </p:nvSpPr>
                <p:spPr>
                  <a:xfrm>
                    <a:off x="3390900" y="2304508"/>
                    <a:ext cx="1295399" cy="64225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latin typeface="Lato" panose="020F0502020204030203" pitchFamily="34" charset="77"/>
                      </a:rPr>
                      <a:t>validate</a:t>
                    </a:r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A6BC4E9E-BE20-29DA-AB2F-C1E1015EA6CA}"/>
                      </a:ext>
                    </a:extLst>
                  </p:cNvPr>
                  <p:cNvSpPr/>
                  <p:nvPr/>
                </p:nvSpPr>
                <p:spPr>
                  <a:xfrm>
                    <a:off x="1948541" y="2304508"/>
                    <a:ext cx="1295399" cy="642257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latin typeface="Lato" panose="020F0502020204030203" pitchFamily="34" charset="77"/>
                      </a:rPr>
                      <a:t>train</a:t>
                    </a: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4B997698-8EB1-EB84-CA5D-70253C38BDAF}"/>
                      </a:ext>
                    </a:extLst>
                  </p:cNvPr>
                  <p:cNvSpPr/>
                  <p:nvPr/>
                </p:nvSpPr>
                <p:spPr>
                  <a:xfrm>
                    <a:off x="4833259" y="2304509"/>
                    <a:ext cx="1295399" cy="642257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latin typeface="Lato" panose="020F0502020204030203" pitchFamily="34" charset="77"/>
                      </a:rPr>
                      <a:t>train</a:t>
                    </a: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700FB44D-C413-D1E4-3BDE-65F3661D3AD4}"/>
                      </a:ext>
                    </a:extLst>
                  </p:cNvPr>
                  <p:cNvSpPr/>
                  <p:nvPr/>
                </p:nvSpPr>
                <p:spPr>
                  <a:xfrm>
                    <a:off x="6275617" y="2304509"/>
                    <a:ext cx="1295399" cy="642257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latin typeface="Lato" panose="020F0502020204030203" pitchFamily="34" charset="77"/>
                      </a:rPr>
                      <a:t>train</a:t>
                    </a:r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48AABEA5-32B1-40FB-992E-6C80363C679F}"/>
                      </a:ext>
                    </a:extLst>
                  </p:cNvPr>
                  <p:cNvSpPr/>
                  <p:nvPr/>
                </p:nvSpPr>
                <p:spPr>
                  <a:xfrm>
                    <a:off x="7717975" y="2304509"/>
                    <a:ext cx="1295399" cy="642257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latin typeface="Lato" panose="020F0502020204030203" pitchFamily="34" charset="77"/>
                      </a:rPr>
                      <a:t>train</a:t>
                    </a:r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DC968FB3-46D2-6A81-26A4-DBBA4DE3D0EF}"/>
                      </a:ext>
                    </a:extLst>
                  </p:cNvPr>
                  <p:cNvSpPr/>
                  <p:nvPr/>
                </p:nvSpPr>
                <p:spPr>
                  <a:xfrm>
                    <a:off x="6275617" y="3106789"/>
                    <a:ext cx="1295399" cy="642257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latin typeface="Lato" panose="020F0502020204030203" pitchFamily="34" charset="77"/>
                      </a:rPr>
                      <a:t>train</a:t>
                    </a:r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BB75C7A5-C20B-2C8D-CCAA-A644992AF34D}"/>
                      </a:ext>
                    </a:extLst>
                  </p:cNvPr>
                  <p:cNvSpPr/>
                  <p:nvPr/>
                </p:nvSpPr>
                <p:spPr>
                  <a:xfrm>
                    <a:off x="7717975" y="3106789"/>
                    <a:ext cx="1295399" cy="642257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latin typeface="Lato" panose="020F0502020204030203" pitchFamily="34" charset="77"/>
                      </a:rPr>
                      <a:t>train</a:t>
                    </a:r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30F12EFD-E0CB-9B45-8680-D0473B6D5DEA}"/>
                      </a:ext>
                    </a:extLst>
                  </p:cNvPr>
                  <p:cNvSpPr/>
                  <p:nvPr/>
                </p:nvSpPr>
                <p:spPr>
                  <a:xfrm>
                    <a:off x="1948542" y="3107871"/>
                    <a:ext cx="1295399" cy="642257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latin typeface="Lato" panose="020F0502020204030203" pitchFamily="34" charset="77"/>
                      </a:rPr>
                      <a:t>train</a:t>
                    </a:r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C141E7BB-3D43-C92E-A740-67B967E7ED92}"/>
                      </a:ext>
                    </a:extLst>
                  </p:cNvPr>
                  <p:cNvSpPr/>
                  <p:nvPr/>
                </p:nvSpPr>
                <p:spPr>
                  <a:xfrm>
                    <a:off x="3390900" y="3107871"/>
                    <a:ext cx="1295399" cy="642257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latin typeface="Lato" panose="020F0502020204030203" pitchFamily="34" charset="77"/>
                      </a:rPr>
                      <a:t>train</a:t>
                    </a: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095EB912-2446-42AC-F0D5-40415029B904}"/>
                      </a:ext>
                    </a:extLst>
                  </p:cNvPr>
                  <p:cNvSpPr/>
                  <p:nvPr/>
                </p:nvSpPr>
                <p:spPr>
                  <a:xfrm>
                    <a:off x="4833259" y="3106789"/>
                    <a:ext cx="1295399" cy="64225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latin typeface="Lato" panose="020F0502020204030203" pitchFamily="34" charset="77"/>
                      </a:rPr>
                      <a:t>validate</a:t>
                    </a:r>
                  </a:p>
                </p:txBody>
              </p:sp>
            </p:grp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0A6CB52-95E1-663F-9C0C-C1BC7C3F9BCB}"/>
                    </a:ext>
                  </a:extLst>
                </p:cNvPr>
                <p:cNvSpPr/>
                <p:nvPr/>
              </p:nvSpPr>
              <p:spPr>
                <a:xfrm>
                  <a:off x="4833258" y="3909067"/>
                  <a:ext cx="1295399" cy="642257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latin typeface="Lato" panose="020F0502020204030203" pitchFamily="34" charset="77"/>
                    </a:rPr>
                    <a:t>train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B3DA308F-DDBA-91BA-F439-88186486512D}"/>
                    </a:ext>
                  </a:extLst>
                </p:cNvPr>
                <p:cNvSpPr/>
                <p:nvPr/>
              </p:nvSpPr>
              <p:spPr>
                <a:xfrm>
                  <a:off x="7717975" y="3909067"/>
                  <a:ext cx="1295399" cy="642257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latin typeface="Lato" panose="020F0502020204030203" pitchFamily="34" charset="77"/>
                    </a:rPr>
                    <a:t>train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F465E88-35E5-310C-66DE-1B609B25A5BC}"/>
                    </a:ext>
                  </a:extLst>
                </p:cNvPr>
                <p:cNvSpPr/>
                <p:nvPr/>
              </p:nvSpPr>
              <p:spPr>
                <a:xfrm>
                  <a:off x="1948542" y="3910149"/>
                  <a:ext cx="1295399" cy="642257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latin typeface="Lato" panose="020F0502020204030203" pitchFamily="34" charset="77"/>
                    </a:rPr>
                    <a:t>train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D1224FA-6365-F09E-2477-D588E6D0ED6F}"/>
                    </a:ext>
                  </a:extLst>
                </p:cNvPr>
                <p:cNvSpPr/>
                <p:nvPr/>
              </p:nvSpPr>
              <p:spPr>
                <a:xfrm>
                  <a:off x="3390900" y="3910149"/>
                  <a:ext cx="1295399" cy="642257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latin typeface="Lato" panose="020F0502020204030203" pitchFamily="34" charset="77"/>
                    </a:rPr>
                    <a:t>train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B385D3F-D6D4-B8A5-8E84-245626BCCF16}"/>
                    </a:ext>
                  </a:extLst>
                </p:cNvPr>
                <p:cNvSpPr/>
                <p:nvPr/>
              </p:nvSpPr>
              <p:spPr>
                <a:xfrm>
                  <a:off x="6275616" y="3909067"/>
                  <a:ext cx="1295399" cy="64225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latin typeface="Lato" panose="020F0502020204030203" pitchFamily="34" charset="77"/>
                    </a:rPr>
                    <a:t>validate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7CEBB0E-6944-2C4D-BAF8-AD2F21F24F70}"/>
                    </a:ext>
                  </a:extLst>
                </p:cNvPr>
                <p:cNvSpPr/>
                <p:nvPr/>
              </p:nvSpPr>
              <p:spPr>
                <a:xfrm>
                  <a:off x="6275617" y="4712432"/>
                  <a:ext cx="1295399" cy="642257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latin typeface="Lato" panose="020F0502020204030203" pitchFamily="34" charset="77"/>
                    </a:rPr>
                    <a:t>train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5665F116-2C14-E56E-D85B-0BB76A708138}"/>
                    </a:ext>
                  </a:extLst>
                </p:cNvPr>
                <p:cNvSpPr/>
                <p:nvPr/>
              </p:nvSpPr>
              <p:spPr>
                <a:xfrm>
                  <a:off x="4833257" y="4712432"/>
                  <a:ext cx="1295399" cy="642257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latin typeface="Lato" panose="020F0502020204030203" pitchFamily="34" charset="77"/>
                    </a:rPr>
                    <a:t>train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4337D4D-A350-3794-8672-130FE7412217}"/>
                    </a:ext>
                  </a:extLst>
                </p:cNvPr>
                <p:cNvSpPr/>
                <p:nvPr/>
              </p:nvSpPr>
              <p:spPr>
                <a:xfrm>
                  <a:off x="1948542" y="4713514"/>
                  <a:ext cx="1295399" cy="642257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latin typeface="Lato" panose="020F0502020204030203" pitchFamily="34" charset="77"/>
                    </a:rPr>
                    <a:t>train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22F3C9B7-5AEC-9966-386D-D414ABB3B03D}"/>
                    </a:ext>
                  </a:extLst>
                </p:cNvPr>
                <p:cNvSpPr/>
                <p:nvPr/>
              </p:nvSpPr>
              <p:spPr>
                <a:xfrm>
                  <a:off x="3390900" y="4713514"/>
                  <a:ext cx="1295399" cy="642257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latin typeface="Lato" panose="020F0502020204030203" pitchFamily="34" charset="77"/>
                    </a:rPr>
                    <a:t>train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9E10E4E3-A8B2-435D-BAAC-3BD02DC8ECAB}"/>
                    </a:ext>
                  </a:extLst>
                </p:cNvPr>
                <p:cNvSpPr/>
                <p:nvPr/>
              </p:nvSpPr>
              <p:spPr>
                <a:xfrm>
                  <a:off x="7717974" y="4712432"/>
                  <a:ext cx="1295399" cy="64225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latin typeface="Lato" panose="020F0502020204030203" pitchFamily="34" charset="77"/>
                    </a:rPr>
                    <a:t>validate</a:t>
                  </a:r>
                </a:p>
              </p:txBody>
            </p: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C1FEC2B-FD8E-7F61-AD00-5726B4FEFE8C}"/>
                  </a:ext>
                </a:extLst>
              </p:cNvPr>
              <p:cNvSpPr/>
              <p:nvPr/>
            </p:nvSpPr>
            <p:spPr>
              <a:xfrm>
                <a:off x="9187543" y="699949"/>
                <a:ext cx="3004457" cy="64225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Lato" panose="020F0502020204030203" pitchFamily="34" charset="77"/>
                  </a:rPr>
                  <a:t>testing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9057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rgbClr val="000000"/>
      </a:dk1>
      <a:lt1>
        <a:srgbClr val="FFFFFF"/>
      </a:lt1>
      <a:dk2>
        <a:srgbClr val="C2342F"/>
      </a:dk2>
      <a:lt2>
        <a:srgbClr val="E7E6E6"/>
      </a:lt2>
      <a:accent1>
        <a:srgbClr val="4472C4"/>
      </a:accent1>
      <a:accent2>
        <a:srgbClr val="ED7D31"/>
      </a:accent2>
      <a:accent3>
        <a:srgbClr val="D6285E"/>
      </a:accent3>
      <a:accent4>
        <a:srgbClr val="F6C34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37</Words>
  <Application>Microsoft Macintosh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Nicky Wakim</dc:creator>
  <cp:lastModifiedBy>Nicky Wakim</cp:lastModifiedBy>
  <cp:revision>1</cp:revision>
  <dcterms:created xsi:type="dcterms:W3CDTF">2024-05-21T22:00:05Z</dcterms:created>
  <dcterms:modified xsi:type="dcterms:W3CDTF">2024-05-22T19:15:57Z</dcterms:modified>
</cp:coreProperties>
</file>