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1"/>
  </p:notesMasterIdLst>
  <p:sldIdLst>
    <p:sldId id="256" r:id="rId2"/>
    <p:sldId id="289" r:id="rId3"/>
    <p:sldId id="257" r:id="rId4"/>
    <p:sldId id="292" r:id="rId5"/>
    <p:sldId id="258" r:id="rId6"/>
    <p:sldId id="345" r:id="rId7"/>
    <p:sldId id="346" r:id="rId8"/>
    <p:sldId id="267" r:id="rId9"/>
    <p:sldId id="321" r:id="rId10"/>
    <p:sldId id="319" r:id="rId11"/>
    <p:sldId id="320" r:id="rId12"/>
    <p:sldId id="310" r:id="rId13"/>
    <p:sldId id="312" r:id="rId14"/>
    <p:sldId id="322" r:id="rId15"/>
    <p:sldId id="323" r:id="rId16"/>
    <p:sldId id="311" r:id="rId17"/>
    <p:sldId id="309" r:id="rId18"/>
    <p:sldId id="313" r:id="rId19"/>
    <p:sldId id="324" r:id="rId20"/>
    <p:sldId id="325" r:id="rId21"/>
    <p:sldId id="314" r:id="rId22"/>
    <p:sldId id="315" r:id="rId23"/>
    <p:sldId id="326" r:id="rId24"/>
    <p:sldId id="327" r:id="rId25"/>
    <p:sldId id="316" r:id="rId26"/>
    <p:sldId id="317" r:id="rId27"/>
    <p:sldId id="328" r:id="rId28"/>
    <p:sldId id="329" r:id="rId29"/>
    <p:sldId id="318" r:id="rId30"/>
    <p:sldId id="330" r:id="rId31"/>
    <p:sldId id="298" r:id="rId32"/>
    <p:sldId id="286" r:id="rId33"/>
    <p:sldId id="302" r:id="rId34"/>
    <p:sldId id="303" r:id="rId35"/>
    <p:sldId id="305" r:id="rId36"/>
    <p:sldId id="295" r:id="rId37"/>
    <p:sldId id="293" r:id="rId38"/>
    <p:sldId id="331" r:id="rId39"/>
    <p:sldId id="291" r:id="rId40"/>
    <p:sldId id="351" r:id="rId41"/>
    <p:sldId id="259" r:id="rId42"/>
    <p:sldId id="272" r:id="rId43"/>
    <p:sldId id="273" r:id="rId44"/>
    <p:sldId id="274" r:id="rId45"/>
    <p:sldId id="268" r:id="rId46"/>
    <p:sldId id="290" r:id="rId47"/>
    <p:sldId id="350" r:id="rId48"/>
    <p:sldId id="352" r:id="rId49"/>
    <p:sldId id="353" r:id="rId50"/>
    <p:sldId id="347" r:id="rId51"/>
    <p:sldId id="299" r:id="rId52"/>
    <p:sldId id="296" r:id="rId53"/>
    <p:sldId id="308" r:id="rId54"/>
    <p:sldId id="336" r:id="rId55"/>
    <p:sldId id="337" r:id="rId56"/>
    <p:sldId id="338" r:id="rId57"/>
    <p:sldId id="340" r:id="rId58"/>
    <p:sldId id="342" r:id="rId59"/>
    <p:sldId id="343" r:id="rId60"/>
    <p:sldId id="341" r:id="rId61"/>
    <p:sldId id="354" r:id="rId62"/>
    <p:sldId id="269" r:id="rId63"/>
    <p:sldId id="294" r:id="rId64"/>
    <p:sldId id="333" r:id="rId65"/>
    <p:sldId id="332" r:id="rId66"/>
    <p:sldId id="334" r:id="rId67"/>
    <p:sldId id="307" r:id="rId68"/>
    <p:sldId id="335" r:id="rId69"/>
    <p:sldId id="344" r:id="rId7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0605"/>
    <a:srgbClr val="D6A02E"/>
    <a:srgbClr val="0835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4"/>
    <p:restoredTop sz="83288"/>
  </p:normalViewPr>
  <p:slideViewPr>
    <p:cSldViewPr snapToGrid="0">
      <p:cViewPr varScale="1">
        <p:scale>
          <a:sx n="101" d="100"/>
          <a:sy n="101" d="100"/>
        </p:scale>
        <p:origin x="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DEFEEB-3104-004E-9A86-209EFD7D2550}" type="doc">
      <dgm:prSet loTypeId="urn:microsoft.com/office/officeart/2005/8/layout/hChevron3" loCatId="" qsTypeId="urn:microsoft.com/office/officeart/2005/8/quickstyle/simple1" qsCatId="simple" csTypeId="urn:microsoft.com/office/officeart/2005/8/colors/colorful1" csCatId="colorful" phldr="1"/>
      <dgm:spPr/>
    </dgm:pt>
    <dgm:pt modelId="{C406E2CB-BA9F-F047-AB7F-D7086F9BB0B4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Motivation</a:t>
          </a:r>
        </a:p>
      </dgm:t>
    </dgm:pt>
    <dgm:pt modelId="{2688F204-A7A8-7E4C-B013-806889667BEB}" type="parTrans" cxnId="{2BFC6446-A2B1-D747-AB6B-F92318FDA35E}">
      <dgm:prSet/>
      <dgm:spPr/>
      <dgm:t>
        <a:bodyPr/>
        <a:lstStyle/>
        <a:p>
          <a:endParaRPr lang="en-US"/>
        </a:p>
      </dgm:t>
    </dgm:pt>
    <dgm:pt modelId="{CF119E2C-C08C-DD41-97C0-AE837FA9B734}" type="sibTrans" cxnId="{2BFC6446-A2B1-D747-AB6B-F92318FDA35E}">
      <dgm:prSet/>
      <dgm:spPr/>
      <dgm:t>
        <a:bodyPr/>
        <a:lstStyle/>
        <a:p>
          <a:endParaRPr lang="en-US"/>
        </a:p>
      </dgm:t>
    </dgm:pt>
    <dgm:pt modelId="{DFB8E03F-2CA8-264C-8F6F-1053CE34B6A1}">
      <dgm:prSet phldrT="[Text]"/>
      <dgm:spPr/>
      <dgm:t>
        <a:bodyPr/>
        <a:lstStyle/>
        <a:p>
          <a:r>
            <a:rPr lang="en-US" dirty="0"/>
            <a:t>Defining missing data</a:t>
          </a:r>
        </a:p>
      </dgm:t>
    </dgm:pt>
    <dgm:pt modelId="{D63557AC-704E-5643-8E4D-58F487B5241D}" type="parTrans" cxnId="{D864B96F-B374-0948-8A43-B4BF939B7AEE}">
      <dgm:prSet/>
      <dgm:spPr/>
      <dgm:t>
        <a:bodyPr/>
        <a:lstStyle/>
        <a:p>
          <a:endParaRPr lang="en-US"/>
        </a:p>
      </dgm:t>
    </dgm:pt>
    <dgm:pt modelId="{D1DAEB0A-724D-0B42-83F2-AC7C56F88B75}" type="sibTrans" cxnId="{D864B96F-B374-0948-8A43-B4BF939B7AEE}">
      <dgm:prSet/>
      <dgm:spPr/>
      <dgm:t>
        <a:bodyPr/>
        <a:lstStyle/>
        <a:p>
          <a:endParaRPr lang="en-US"/>
        </a:p>
      </dgm:t>
    </dgm:pt>
    <dgm:pt modelId="{270D7256-226D-7A4D-9EC4-42E9F28E68D9}">
      <dgm:prSet phldrT="[Text]"/>
      <dgm:spPr/>
      <dgm:t>
        <a:bodyPr/>
        <a:lstStyle/>
        <a:p>
          <a:r>
            <a:rPr lang="en-US" dirty="0"/>
            <a:t>Handling missing data</a:t>
          </a:r>
        </a:p>
      </dgm:t>
    </dgm:pt>
    <dgm:pt modelId="{7CE60B59-AEE6-6944-A2C2-CBF8811118DD}" type="parTrans" cxnId="{723D917E-8C1D-5248-BEC5-334558B6D774}">
      <dgm:prSet/>
      <dgm:spPr/>
      <dgm:t>
        <a:bodyPr/>
        <a:lstStyle/>
        <a:p>
          <a:endParaRPr lang="en-US"/>
        </a:p>
      </dgm:t>
    </dgm:pt>
    <dgm:pt modelId="{E63F6536-9EED-4244-8497-9B7954F7B9F8}" type="sibTrans" cxnId="{723D917E-8C1D-5248-BEC5-334558B6D774}">
      <dgm:prSet/>
      <dgm:spPr/>
      <dgm:t>
        <a:bodyPr/>
        <a:lstStyle/>
        <a:p>
          <a:endParaRPr lang="en-US"/>
        </a:p>
      </dgm:t>
    </dgm:pt>
    <dgm:pt modelId="{B6002FE3-936D-1543-9135-D9E2FA506B19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Reporting missing data</a:t>
          </a:r>
        </a:p>
      </dgm:t>
    </dgm:pt>
    <dgm:pt modelId="{0671B779-D9D5-4B4B-84FD-5407F47B050F}" type="parTrans" cxnId="{AA3CC868-70EC-5F48-AFFF-08FE1DD2639B}">
      <dgm:prSet/>
      <dgm:spPr/>
      <dgm:t>
        <a:bodyPr/>
        <a:lstStyle/>
        <a:p>
          <a:endParaRPr lang="en-US"/>
        </a:p>
      </dgm:t>
    </dgm:pt>
    <dgm:pt modelId="{21CD23DB-4604-CB48-A1BA-60F0DB0F76B4}" type="sibTrans" cxnId="{AA3CC868-70EC-5F48-AFFF-08FE1DD2639B}">
      <dgm:prSet/>
      <dgm:spPr/>
      <dgm:t>
        <a:bodyPr/>
        <a:lstStyle/>
        <a:p>
          <a:endParaRPr lang="en-US"/>
        </a:p>
      </dgm:t>
    </dgm:pt>
    <dgm:pt modelId="{5028F312-5282-2F4E-855A-60E3D17866F1}">
      <dgm:prSet/>
      <dgm:spPr/>
      <dgm:t>
        <a:bodyPr/>
        <a:lstStyle/>
        <a:p>
          <a:r>
            <a:rPr lang="en-US" dirty="0"/>
            <a:t>Preventing missing data</a:t>
          </a:r>
        </a:p>
      </dgm:t>
    </dgm:pt>
    <dgm:pt modelId="{96CCE567-4801-9B4E-9FDA-5002875D95B4}" type="parTrans" cxnId="{D6D71977-342C-4546-B12B-06F309E9EF26}">
      <dgm:prSet/>
      <dgm:spPr/>
      <dgm:t>
        <a:bodyPr/>
        <a:lstStyle/>
        <a:p>
          <a:endParaRPr lang="en-US"/>
        </a:p>
      </dgm:t>
    </dgm:pt>
    <dgm:pt modelId="{91F45A3C-6D53-1B48-8F4A-5DE9477469BC}" type="sibTrans" cxnId="{D6D71977-342C-4546-B12B-06F309E9EF26}">
      <dgm:prSet/>
      <dgm:spPr/>
      <dgm:t>
        <a:bodyPr/>
        <a:lstStyle/>
        <a:p>
          <a:endParaRPr lang="en-US"/>
        </a:p>
      </dgm:t>
    </dgm:pt>
    <dgm:pt modelId="{0918296B-7B1A-3C43-A507-07D77C2892D5}" type="pres">
      <dgm:prSet presAssocID="{51DEFEEB-3104-004E-9A86-209EFD7D2550}" presName="Name0" presStyleCnt="0">
        <dgm:presLayoutVars>
          <dgm:dir/>
          <dgm:resizeHandles val="exact"/>
        </dgm:presLayoutVars>
      </dgm:prSet>
      <dgm:spPr/>
    </dgm:pt>
    <dgm:pt modelId="{F234C346-D094-9C4A-BDDB-8905857453F2}" type="pres">
      <dgm:prSet presAssocID="{C406E2CB-BA9F-F047-AB7F-D7086F9BB0B4}" presName="parTxOnly" presStyleLbl="node1" presStyleIdx="0" presStyleCnt="5" custScaleX="83189">
        <dgm:presLayoutVars>
          <dgm:bulletEnabled val="1"/>
        </dgm:presLayoutVars>
      </dgm:prSet>
      <dgm:spPr/>
    </dgm:pt>
    <dgm:pt modelId="{F71CAC05-B355-F542-B978-3E75C338EAEB}" type="pres">
      <dgm:prSet presAssocID="{CF119E2C-C08C-DD41-97C0-AE837FA9B734}" presName="parSpace" presStyleCnt="0"/>
      <dgm:spPr/>
    </dgm:pt>
    <dgm:pt modelId="{D4ED8070-6A1B-9F42-8B72-10E0624669CA}" type="pres">
      <dgm:prSet presAssocID="{5028F312-5282-2F4E-855A-60E3D17866F1}" presName="parTxOnly" presStyleLbl="node1" presStyleIdx="1" presStyleCnt="5">
        <dgm:presLayoutVars>
          <dgm:bulletEnabled val="1"/>
        </dgm:presLayoutVars>
      </dgm:prSet>
      <dgm:spPr/>
    </dgm:pt>
    <dgm:pt modelId="{E683769E-1B24-D245-B050-1F8A11CEC47E}" type="pres">
      <dgm:prSet presAssocID="{91F45A3C-6D53-1B48-8F4A-5DE9477469BC}" presName="parSpace" presStyleCnt="0"/>
      <dgm:spPr/>
    </dgm:pt>
    <dgm:pt modelId="{4B5F2395-C900-8E4E-AA9E-8BA82E5A407B}" type="pres">
      <dgm:prSet presAssocID="{DFB8E03F-2CA8-264C-8F6F-1053CE34B6A1}" presName="parTxOnly" presStyleLbl="node1" presStyleIdx="2" presStyleCnt="5">
        <dgm:presLayoutVars>
          <dgm:bulletEnabled val="1"/>
        </dgm:presLayoutVars>
      </dgm:prSet>
      <dgm:spPr/>
    </dgm:pt>
    <dgm:pt modelId="{E2C0FE9D-5EB0-C64E-84AB-09E05611923F}" type="pres">
      <dgm:prSet presAssocID="{D1DAEB0A-724D-0B42-83F2-AC7C56F88B75}" presName="parSpace" presStyleCnt="0"/>
      <dgm:spPr/>
    </dgm:pt>
    <dgm:pt modelId="{DA5C767F-2C8C-8944-8873-AF4C0D5A2BCE}" type="pres">
      <dgm:prSet presAssocID="{270D7256-226D-7A4D-9EC4-42E9F28E68D9}" presName="parTxOnly" presStyleLbl="node1" presStyleIdx="3" presStyleCnt="5">
        <dgm:presLayoutVars>
          <dgm:bulletEnabled val="1"/>
        </dgm:presLayoutVars>
      </dgm:prSet>
      <dgm:spPr/>
    </dgm:pt>
    <dgm:pt modelId="{A12C7B17-38EE-3548-B784-43E2B54A6FAA}" type="pres">
      <dgm:prSet presAssocID="{E63F6536-9EED-4244-8497-9B7954F7B9F8}" presName="parSpace" presStyleCnt="0"/>
      <dgm:spPr/>
    </dgm:pt>
    <dgm:pt modelId="{CA621B2A-9069-6142-BF6C-D4F4F5BD5D8C}" type="pres">
      <dgm:prSet presAssocID="{B6002FE3-936D-1543-9135-D9E2FA506B19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91AAA322-EA15-034F-9F31-8CB66E7EE61C}" type="presOf" srcId="{C406E2CB-BA9F-F047-AB7F-D7086F9BB0B4}" destId="{F234C346-D094-9C4A-BDDB-8905857453F2}" srcOrd="0" destOrd="0" presId="urn:microsoft.com/office/officeart/2005/8/layout/hChevron3"/>
    <dgm:cxn modelId="{F93BB93D-5274-2845-AE6D-E5E766E80D76}" type="presOf" srcId="{B6002FE3-936D-1543-9135-D9E2FA506B19}" destId="{CA621B2A-9069-6142-BF6C-D4F4F5BD5D8C}" srcOrd="0" destOrd="0" presId="urn:microsoft.com/office/officeart/2005/8/layout/hChevron3"/>
    <dgm:cxn modelId="{2BFC6446-A2B1-D747-AB6B-F92318FDA35E}" srcId="{51DEFEEB-3104-004E-9A86-209EFD7D2550}" destId="{C406E2CB-BA9F-F047-AB7F-D7086F9BB0B4}" srcOrd="0" destOrd="0" parTransId="{2688F204-A7A8-7E4C-B013-806889667BEB}" sibTransId="{CF119E2C-C08C-DD41-97C0-AE837FA9B734}"/>
    <dgm:cxn modelId="{8CF90450-78C8-C049-8113-7544A85570C0}" type="presOf" srcId="{51DEFEEB-3104-004E-9A86-209EFD7D2550}" destId="{0918296B-7B1A-3C43-A507-07D77C2892D5}" srcOrd="0" destOrd="0" presId="urn:microsoft.com/office/officeart/2005/8/layout/hChevron3"/>
    <dgm:cxn modelId="{AA3CC868-70EC-5F48-AFFF-08FE1DD2639B}" srcId="{51DEFEEB-3104-004E-9A86-209EFD7D2550}" destId="{B6002FE3-936D-1543-9135-D9E2FA506B19}" srcOrd="4" destOrd="0" parTransId="{0671B779-D9D5-4B4B-84FD-5407F47B050F}" sibTransId="{21CD23DB-4604-CB48-A1BA-60F0DB0F76B4}"/>
    <dgm:cxn modelId="{D864B96F-B374-0948-8A43-B4BF939B7AEE}" srcId="{51DEFEEB-3104-004E-9A86-209EFD7D2550}" destId="{DFB8E03F-2CA8-264C-8F6F-1053CE34B6A1}" srcOrd="2" destOrd="0" parTransId="{D63557AC-704E-5643-8E4D-58F487B5241D}" sibTransId="{D1DAEB0A-724D-0B42-83F2-AC7C56F88B75}"/>
    <dgm:cxn modelId="{D6D71977-342C-4546-B12B-06F309E9EF26}" srcId="{51DEFEEB-3104-004E-9A86-209EFD7D2550}" destId="{5028F312-5282-2F4E-855A-60E3D17866F1}" srcOrd="1" destOrd="0" parTransId="{96CCE567-4801-9B4E-9FDA-5002875D95B4}" sibTransId="{91F45A3C-6D53-1B48-8F4A-5DE9477469BC}"/>
    <dgm:cxn modelId="{723D917E-8C1D-5248-BEC5-334558B6D774}" srcId="{51DEFEEB-3104-004E-9A86-209EFD7D2550}" destId="{270D7256-226D-7A4D-9EC4-42E9F28E68D9}" srcOrd="3" destOrd="0" parTransId="{7CE60B59-AEE6-6944-A2C2-CBF8811118DD}" sibTransId="{E63F6536-9EED-4244-8497-9B7954F7B9F8}"/>
    <dgm:cxn modelId="{A14E52AC-D9E9-F44E-B246-76D813B5A176}" type="presOf" srcId="{270D7256-226D-7A4D-9EC4-42E9F28E68D9}" destId="{DA5C767F-2C8C-8944-8873-AF4C0D5A2BCE}" srcOrd="0" destOrd="0" presId="urn:microsoft.com/office/officeart/2005/8/layout/hChevron3"/>
    <dgm:cxn modelId="{477C58BE-C2D7-934D-9E60-B0F24C197DF9}" type="presOf" srcId="{DFB8E03F-2CA8-264C-8F6F-1053CE34B6A1}" destId="{4B5F2395-C900-8E4E-AA9E-8BA82E5A407B}" srcOrd="0" destOrd="0" presId="urn:microsoft.com/office/officeart/2005/8/layout/hChevron3"/>
    <dgm:cxn modelId="{A39A18DF-F1A3-E04B-9A18-0C6E1BD65435}" type="presOf" srcId="{5028F312-5282-2F4E-855A-60E3D17866F1}" destId="{D4ED8070-6A1B-9F42-8B72-10E0624669CA}" srcOrd="0" destOrd="0" presId="urn:microsoft.com/office/officeart/2005/8/layout/hChevron3"/>
    <dgm:cxn modelId="{B74C6B27-DD00-4343-9EBA-AB25EC91925F}" type="presParOf" srcId="{0918296B-7B1A-3C43-A507-07D77C2892D5}" destId="{F234C346-D094-9C4A-BDDB-8905857453F2}" srcOrd="0" destOrd="0" presId="urn:microsoft.com/office/officeart/2005/8/layout/hChevron3"/>
    <dgm:cxn modelId="{5BDE9578-E566-DC43-81CF-93DD93D084A5}" type="presParOf" srcId="{0918296B-7B1A-3C43-A507-07D77C2892D5}" destId="{F71CAC05-B355-F542-B978-3E75C338EAEB}" srcOrd="1" destOrd="0" presId="urn:microsoft.com/office/officeart/2005/8/layout/hChevron3"/>
    <dgm:cxn modelId="{FE485699-1569-874B-BD9B-0E34B1F71388}" type="presParOf" srcId="{0918296B-7B1A-3C43-A507-07D77C2892D5}" destId="{D4ED8070-6A1B-9F42-8B72-10E0624669CA}" srcOrd="2" destOrd="0" presId="urn:microsoft.com/office/officeart/2005/8/layout/hChevron3"/>
    <dgm:cxn modelId="{1A7741C2-B729-804A-95CD-1FC19F3750B4}" type="presParOf" srcId="{0918296B-7B1A-3C43-A507-07D77C2892D5}" destId="{E683769E-1B24-D245-B050-1F8A11CEC47E}" srcOrd="3" destOrd="0" presId="urn:microsoft.com/office/officeart/2005/8/layout/hChevron3"/>
    <dgm:cxn modelId="{814FA7D4-F1FC-504A-AF71-C8F5B684B64A}" type="presParOf" srcId="{0918296B-7B1A-3C43-A507-07D77C2892D5}" destId="{4B5F2395-C900-8E4E-AA9E-8BA82E5A407B}" srcOrd="4" destOrd="0" presId="urn:microsoft.com/office/officeart/2005/8/layout/hChevron3"/>
    <dgm:cxn modelId="{C3F75C19-A5A2-6544-99CB-50025228B070}" type="presParOf" srcId="{0918296B-7B1A-3C43-A507-07D77C2892D5}" destId="{E2C0FE9D-5EB0-C64E-84AB-09E05611923F}" srcOrd="5" destOrd="0" presId="urn:microsoft.com/office/officeart/2005/8/layout/hChevron3"/>
    <dgm:cxn modelId="{2865AF85-CAA5-534E-8AC5-885CFE405EEB}" type="presParOf" srcId="{0918296B-7B1A-3C43-A507-07D77C2892D5}" destId="{DA5C767F-2C8C-8944-8873-AF4C0D5A2BCE}" srcOrd="6" destOrd="0" presId="urn:microsoft.com/office/officeart/2005/8/layout/hChevron3"/>
    <dgm:cxn modelId="{FC103D03-87C2-994B-A1D3-8F0DA2C562CC}" type="presParOf" srcId="{0918296B-7B1A-3C43-A507-07D77C2892D5}" destId="{A12C7B17-38EE-3548-B784-43E2B54A6FAA}" srcOrd="7" destOrd="0" presId="urn:microsoft.com/office/officeart/2005/8/layout/hChevron3"/>
    <dgm:cxn modelId="{97C96556-7664-2647-8507-301CB288390E}" type="presParOf" srcId="{0918296B-7B1A-3C43-A507-07D77C2892D5}" destId="{CA621B2A-9069-6142-BF6C-D4F4F5BD5D8C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DEFEEB-3104-004E-9A86-209EFD7D2550}" type="doc">
      <dgm:prSet loTypeId="urn:microsoft.com/office/officeart/2005/8/layout/hChevron3" loCatId="" qsTypeId="urn:microsoft.com/office/officeart/2005/8/quickstyle/simple1" qsCatId="simple" csTypeId="urn:microsoft.com/office/officeart/2005/8/colors/colorful1" csCatId="colorful" phldr="1"/>
      <dgm:spPr/>
    </dgm:pt>
    <dgm:pt modelId="{C406E2CB-BA9F-F047-AB7F-D7086F9BB0B4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Motivation</a:t>
          </a:r>
        </a:p>
      </dgm:t>
    </dgm:pt>
    <dgm:pt modelId="{2688F204-A7A8-7E4C-B013-806889667BEB}" type="parTrans" cxnId="{2BFC6446-A2B1-D747-AB6B-F92318FDA35E}">
      <dgm:prSet/>
      <dgm:spPr/>
      <dgm:t>
        <a:bodyPr/>
        <a:lstStyle/>
        <a:p>
          <a:endParaRPr lang="en-US"/>
        </a:p>
      </dgm:t>
    </dgm:pt>
    <dgm:pt modelId="{CF119E2C-C08C-DD41-97C0-AE837FA9B734}" type="sibTrans" cxnId="{2BFC6446-A2B1-D747-AB6B-F92318FDA35E}">
      <dgm:prSet/>
      <dgm:spPr/>
      <dgm:t>
        <a:bodyPr/>
        <a:lstStyle/>
        <a:p>
          <a:endParaRPr lang="en-US"/>
        </a:p>
      </dgm:t>
    </dgm:pt>
    <dgm:pt modelId="{DFB8E03F-2CA8-264C-8F6F-1053CE34B6A1}">
      <dgm:prSet phldrT="[Text]"/>
      <dgm:spPr/>
      <dgm:t>
        <a:bodyPr/>
        <a:lstStyle/>
        <a:p>
          <a:r>
            <a:rPr lang="en-US" dirty="0"/>
            <a:t>Defining missing data</a:t>
          </a:r>
        </a:p>
      </dgm:t>
    </dgm:pt>
    <dgm:pt modelId="{D63557AC-704E-5643-8E4D-58F487B5241D}" type="parTrans" cxnId="{D864B96F-B374-0948-8A43-B4BF939B7AEE}">
      <dgm:prSet/>
      <dgm:spPr/>
      <dgm:t>
        <a:bodyPr/>
        <a:lstStyle/>
        <a:p>
          <a:endParaRPr lang="en-US"/>
        </a:p>
      </dgm:t>
    </dgm:pt>
    <dgm:pt modelId="{D1DAEB0A-724D-0B42-83F2-AC7C56F88B75}" type="sibTrans" cxnId="{D864B96F-B374-0948-8A43-B4BF939B7AEE}">
      <dgm:prSet/>
      <dgm:spPr/>
      <dgm:t>
        <a:bodyPr/>
        <a:lstStyle/>
        <a:p>
          <a:endParaRPr lang="en-US"/>
        </a:p>
      </dgm:t>
    </dgm:pt>
    <dgm:pt modelId="{270D7256-226D-7A4D-9EC4-42E9F28E68D9}">
      <dgm:prSet phldrT="[Text]"/>
      <dgm:spPr/>
      <dgm:t>
        <a:bodyPr/>
        <a:lstStyle/>
        <a:p>
          <a:r>
            <a:rPr lang="en-US" dirty="0"/>
            <a:t>Handling missing data</a:t>
          </a:r>
        </a:p>
      </dgm:t>
    </dgm:pt>
    <dgm:pt modelId="{7CE60B59-AEE6-6944-A2C2-CBF8811118DD}" type="parTrans" cxnId="{723D917E-8C1D-5248-BEC5-334558B6D774}">
      <dgm:prSet/>
      <dgm:spPr/>
      <dgm:t>
        <a:bodyPr/>
        <a:lstStyle/>
        <a:p>
          <a:endParaRPr lang="en-US"/>
        </a:p>
      </dgm:t>
    </dgm:pt>
    <dgm:pt modelId="{E63F6536-9EED-4244-8497-9B7954F7B9F8}" type="sibTrans" cxnId="{723D917E-8C1D-5248-BEC5-334558B6D774}">
      <dgm:prSet/>
      <dgm:spPr/>
      <dgm:t>
        <a:bodyPr/>
        <a:lstStyle/>
        <a:p>
          <a:endParaRPr lang="en-US"/>
        </a:p>
      </dgm:t>
    </dgm:pt>
    <dgm:pt modelId="{B6002FE3-936D-1543-9135-D9E2FA506B19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Reporting missing data</a:t>
          </a:r>
        </a:p>
      </dgm:t>
    </dgm:pt>
    <dgm:pt modelId="{0671B779-D9D5-4B4B-84FD-5407F47B050F}" type="parTrans" cxnId="{AA3CC868-70EC-5F48-AFFF-08FE1DD2639B}">
      <dgm:prSet/>
      <dgm:spPr/>
      <dgm:t>
        <a:bodyPr/>
        <a:lstStyle/>
        <a:p>
          <a:endParaRPr lang="en-US"/>
        </a:p>
      </dgm:t>
    </dgm:pt>
    <dgm:pt modelId="{21CD23DB-4604-CB48-A1BA-60F0DB0F76B4}" type="sibTrans" cxnId="{AA3CC868-70EC-5F48-AFFF-08FE1DD2639B}">
      <dgm:prSet/>
      <dgm:spPr/>
      <dgm:t>
        <a:bodyPr/>
        <a:lstStyle/>
        <a:p>
          <a:endParaRPr lang="en-US"/>
        </a:p>
      </dgm:t>
    </dgm:pt>
    <dgm:pt modelId="{5028F312-5282-2F4E-855A-60E3D17866F1}">
      <dgm:prSet/>
      <dgm:spPr/>
      <dgm:t>
        <a:bodyPr/>
        <a:lstStyle/>
        <a:p>
          <a:r>
            <a:rPr lang="en-US" dirty="0"/>
            <a:t>Preventing missing data</a:t>
          </a:r>
        </a:p>
      </dgm:t>
    </dgm:pt>
    <dgm:pt modelId="{96CCE567-4801-9B4E-9FDA-5002875D95B4}" type="parTrans" cxnId="{D6D71977-342C-4546-B12B-06F309E9EF26}">
      <dgm:prSet/>
      <dgm:spPr/>
      <dgm:t>
        <a:bodyPr/>
        <a:lstStyle/>
        <a:p>
          <a:endParaRPr lang="en-US"/>
        </a:p>
      </dgm:t>
    </dgm:pt>
    <dgm:pt modelId="{91F45A3C-6D53-1B48-8F4A-5DE9477469BC}" type="sibTrans" cxnId="{D6D71977-342C-4546-B12B-06F309E9EF26}">
      <dgm:prSet/>
      <dgm:spPr/>
      <dgm:t>
        <a:bodyPr/>
        <a:lstStyle/>
        <a:p>
          <a:endParaRPr lang="en-US"/>
        </a:p>
      </dgm:t>
    </dgm:pt>
    <dgm:pt modelId="{0918296B-7B1A-3C43-A507-07D77C2892D5}" type="pres">
      <dgm:prSet presAssocID="{51DEFEEB-3104-004E-9A86-209EFD7D2550}" presName="Name0" presStyleCnt="0">
        <dgm:presLayoutVars>
          <dgm:dir/>
          <dgm:resizeHandles val="exact"/>
        </dgm:presLayoutVars>
      </dgm:prSet>
      <dgm:spPr/>
    </dgm:pt>
    <dgm:pt modelId="{F234C346-D094-9C4A-BDDB-8905857453F2}" type="pres">
      <dgm:prSet presAssocID="{C406E2CB-BA9F-F047-AB7F-D7086F9BB0B4}" presName="parTxOnly" presStyleLbl="node1" presStyleIdx="0" presStyleCnt="5" custScaleX="83189">
        <dgm:presLayoutVars>
          <dgm:bulletEnabled val="1"/>
        </dgm:presLayoutVars>
      </dgm:prSet>
      <dgm:spPr/>
    </dgm:pt>
    <dgm:pt modelId="{F71CAC05-B355-F542-B978-3E75C338EAEB}" type="pres">
      <dgm:prSet presAssocID="{CF119E2C-C08C-DD41-97C0-AE837FA9B734}" presName="parSpace" presStyleCnt="0"/>
      <dgm:spPr/>
    </dgm:pt>
    <dgm:pt modelId="{D4ED8070-6A1B-9F42-8B72-10E0624669CA}" type="pres">
      <dgm:prSet presAssocID="{5028F312-5282-2F4E-855A-60E3D17866F1}" presName="parTxOnly" presStyleLbl="node1" presStyleIdx="1" presStyleCnt="5">
        <dgm:presLayoutVars>
          <dgm:bulletEnabled val="1"/>
        </dgm:presLayoutVars>
      </dgm:prSet>
      <dgm:spPr/>
    </dgm:pt>
    <dgm:pt modelId="{E683769E-1B24-D245-B050-1F8A11CEC47E}" type="pres">
      <dgm:prSet presAssocID="{91F45A3C-6D53-1B48-8F4A-5DE9477469BC}" presName="parSpace" presStyleCnt="0"/>
      <dgm:spPr/>
    </dgm:pt>
    <dgm:pt modelId="{4B5F2395-C900-8E4E-AA9E-8BA82E5A407B}" type="pres">
      <dgm:prSet presAssocID="{DFB8E03F-2CA8-264C-8F6F-1053CE34B6A1}" presName="parTxOnly" presStyleLbl="node1" presStyleIdx="2" presStyleCnt="5">
        <dgm:presLayoutVars>
          <dgm:bulletEnabled val="1"/>
        </dgm:presLayoutVars>
      </dgm:prSet>
      <dgm:spPr/>
    </dgm:pt>
    <dgm:pt modelId="{E2C0FE9D-5EB0-C64E-84AB-09E05611923F}" type="pres">
      <dgm:prSet presAssocID="{D1DAEB0A-724D-0B42-83F2-AC7C56F88B75}" presName="parSpace" presStyleCnt="0"/>
      <dgm:spPr/>
    </dgm:pt>
    <dgm:pt modelId="{DA5C767F-2C8C-8944-8873-AF4C0D5A2BCE}" type="pres">
      <dgm:prSet presAssocID="{270D7256-226D-7A4D-9EC4-42E9F28E68D9}" presName="parTxOnly" presStyleLbl="node1" presStyleIdx="3" presStyleCnt="5">
        <dgm:presLayoutVars>
          <dgm:bulletEnabled val="1"/>
        </dgm:presLayoutVars>
      </dgm:prSet>
      <dgm:spPr/>
    </dgm:pt>
    <dgm:pt modelId="{A12C7B17-38EE-3548-B784-43E2B54A6FAA}" type="pres">
      <dgm:prSet presAssocID="{E63F6536-9EED-4244-8497-9B7954F7B9F8}" presName="parSpace" presStyleCnt="0"/>
      <dgm:spPr/>
    </dgm:pt>
    <dgm:pt modelId="{CA621B2A-9069-6142-BF6C-D4F4F5BD5D8C}" type="pres">
      <dgm:prSet presAssocID="{B6002FE3-936D-1543-9135-D9E2FA506B19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91AAA322-EA15-034F-9F31-8CB66E7EE61C}" type="presOf" srcId="{C406E2CB-BA9F-F047-AB7F-D7086F9BB0B4}" destId="{F234C346-D094-9C4A-BDDB-8905857453F2}" srcOrd="0" destOrd="0" presId="urn:microsoft.com/office/officeart/2005/8/layout/hChevron3"/>
    <dgm:cxn modelId="{F93BB93D-5274-2845-AE6D-E5E766E80D76}" type="presOf" srcId="{B6002FE3-936D-1543-9135-D9E2FA506B19}" destId="{CA621B2A-9069-6142-BF6C-D4F4F5BD5D8C}" srcOrd="0" destOrd="0" presId="urn:microsoft.com/office/officeart/2005/8/layout/hChevron3"/>
    <dgm:cxn modelId="{2BFC6446-A2B1-D747-AB6B-F92318FDA35E}" srcId="{51DEFEEB-3104-004E-9A86-209EFD7D2550}" destId="{C406E2CB-BA9F-F047-AB7F-D7086F9BB0B4}" srcOrd="0" destOrd="0" parTransId="{2688F204-A7A8-7E4C-B013-806889667BEB}" sibTransId="{CF119E2C-C08C-DD41-97C0-AE837FA9B734}"/>
    <dgm:cxn modelId="{8CF90450-78C8-C049-8113-7544A85570C0}" type="presOf" srcId="{51DEFEEB-3104-004E-9A86-209EFD7D2550}" destId="{0918296B-7B1A-3C43-A507-07D77C2892D5}" srcOrd="0" destOrd="0" presId="urn:microsoft.com/office/officeart/2005/8/layout/hChevron3"/>
    <dgm:cxn modelId="{AA3CC868-70EC-5F48-AFFF-08FE1DD2639B}" srcId="{51DEFEEB-3104-004E-9A86-209EFD7D2550}" destId="{B6002FE3-936D-1543-9135-D9E2FA506B19}" srcOrd="4" destOrd="0" parTransId="{0671B779-D9D5-4B4B-84FD-5407F47B050F}" sibTransId="{21CD23DB-4604-CB48-A1BA-60F0DB0F76B4}"/>
    <dgm:cxn modelId="{D864B96F-B374-0948-8A43-B4BF939B7AEE}" srcId="{51DEFEEB-3104-004E-9A86-209EFD7D2550}" destId="{DFB8E03F-2CA8-264C-8F6F-1053CE34B6A1}" srcOrd="2" destOrd="0" parTransId="{D63557AC-704E-5643-8E4D-58F487B5241D}" sibTransId="{D1DAEB0A-724D-0B42-83F2-AC7C56F88B75}"/>
    <dgm:cxn modelId="{D6D71977-342C-4546-B12B-06F309E9EF26}" srcId="{51DEFEEB-3104-004E-9A86-209EFD7D2550}" destId="{5028F312-5282-2F4E-855A-60E3D17866F1}" srcOrd="1" destOrd="0" parTransId="{96CCE567-4801-9B4E-9FDA-5002875D95B4}" sibTransId="{91F45A3C-6D53-1B48-8F4A-5DE9477469BC}"/>
    <dgm:cxn modelId="{723D917E-8C1D-5248-BEC5-334558B6D774}" srcId="{51DEFEEB-3104-004E-9A86-209EFD7D2550}" destId="{270D7256-226D-7A4D-9EC4-42E9F28E68D9}" srcOrd="3" destOrd="0" parTransId="{7CE60B59-AEE6-6944-A2C2-CBF8811118DD}" sibTransId="{E63F6536-9EED-4244-8497-9B7954F7B9F8}"/>
    <dgm:cxn modelId="{A14E52AC-D9E9-F44E-B246-76D813B5A176}" type="presOf" srcId="{270D7256-226D-7A4D-9EC4-42E9F28E68D9}" destId="{DA5C767F-2C8C-8944-8873-AF4C0D5A2BCE}" srcOrd="0" destOrd="0" presId="urn:microsoft.com/office/officeart/2005/8/layout/hChevron3"/>
    <dgm:cxn modelId="{477C58BE-C2D7-934D-9E60-B0F24C197DF9}" type="presOf" srcId="{DFB8E03F-2CA8-264C-8F6F-1053CE34B6A1}" destId="{4B5F2395-C900-8E4E-AA9E-8BA82E5A407B}" srcOrd="0" destOrd="0" presId="urn:microsoft.com/office/officeart/2005/8/layout/hChevron3"/>
    <dgm:cxn modelId="{A39A18DF-F1A3-E04B-9A18-0C6E1BD65435}" type="presOf" srcId="{5028F312-5282-2F4E-855A-60E3D17866F1}" destId="{D4ED8070-6A1B-9F42-8B72-10E0624669CA}" srcOrd="0" destOrd="0" presId="urn:microsoft.com/office/officeart/2005/8/layout/hChevron3"/>
    <dgm:cxn modelId="{B74C6B27-DD00-4343-9EBA-AB25EC91925F}" type="presParOf" srcId="{0918296B-7B1A-3C43-A507-07D77C2892D5}" destId="{F234C346-D094-9C4A-BDDB-8905857453F2}" srcOrd="0" destOrd="0" presId="urn:microsoft.com/office/officeart/2005/8/layout/hChevron3"/>
    <dgm:cxn modelId="{5BDE9578-E566-DC43-81CF-93DD93D084A5}" type="presParOf" srcId="{0918296B-7B1A-3C43-A507-07D77C2892D5}" destId="{F71CAC05-B355-F542-B978-3E75C338EAEB}" srcOrd="1" destOrd="0" presId="urn:microsoft.com/office/officeart/2005/8/layout/hChevron3"/>
    <dgm:cxn modelId="{FE485699-1569-874B-BD9B-0E34B1F71388}" type="presParOf" srcId="{0918296B-7B1A-3C43-A507-07D77C2892D5}" destId="{D4ED8070-6A1B-9F42-8B72-10E0624669CA}" srcOrd="2" destOrd="0" presId="urn:microsoft.com/office/officeart/2005/8/layout/hChevron3"/>
    <dgm:cxn modelId="{1A7741C2-B729-804A-95CD-1FC19F3750B4}" type="presParOf" srcId="{0918296B-7B1A-3C43-A507-07D77C2892D5}" destId="{E683769E-1B24-D245-B050-1F8A11CEC47E}" srcOrd="3" destOrd="0" presId="urn:microsoft.com/office/officeart/2005/8/layout/hChevron3"/>
    <dgm:cxn modelId="{814FA7D4-F1FC-504A-AF71-C8F5B684B64A}" type="presParOf" srcId="{0918296B-7B1A-3C43-A507-07D77C2892D5}" destId="{4B5F2395-C900-8E4E-AA9E-8BA82E5A407B}" srcOrd="4" destOrd="0" presId="urn:microsoft.com/office/officeart/2005/8/layout/hChevron3"/>
    <dgm:cxn modelId="{C3F75C19-A5A2-6544-99CB-50025228B070}" type="presParOf" srcId="{0918296B-7B1A-3C43-A507-07D77C2892D5}" destId="{E2C0FE9D-5EB0-C64E-84AB-09E05611923F}" srcOrd="5" destOrd="0" presId="urn:microsoft.com/office/officeart/2005/8/layout/hChevron3"/>
    <dgm:cxn modelId="{2865AF85-CAA5-534E-8AC5-885CFE405EEB}" type="presParOf" srcId="{0918296B-7B1A-3C43-A507-07D77C2892D5}" destId="{DA5C767F-2C8C-8944-8873-AF4C0D5A2BCE}" srcOrd="6" destOrd="0" presId="urn:microsoft.com/office/officeart/2005/8/layout/hChevron3"/>
    <dgm:cxn modelId="{FC103D03-87C2-994B-A1D3-8F0DA2C562CC}" type="presParOf" srcId="{0918296B-7B1A-3C43-A507-07D77C2892D5}" destId="{A12C7B17-38EE-3548-B784-43E2B54A6FAA}" srcOrd="7" destOrd="0" presId="urn:microsoft.com/office/officeart/2005/8/layout/hChevron3"/>
    <dgm:cxn modelId="{97C96556-7664-2647-8507-301CB288390E}" type="presParOf" srcId="{0918296B-7B1A-3C43-A507-07D77C2892D5}" destId="{CA621B2A-9069-6142-BF6C-D4F4F5BD5D8C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DEFEEB-3104-004E-9A86-209EFD7D2550}" type="doc">
      <dgm:prSet loTypeId="urn:microsoft.com/office/officeart/2005/8/layout/hChevron3" loCatId="" qsTypeId="urn:microsoft.com/office/officeart/2005/8/quickstyle/simple1" qsCatId="simple" csTypeId="urn:microsoft.com/office/officeart/2005/8/colors/colorful1" csCatId="colorful" phldr="1"/>
      <dgm:spPr/>
    </dgm:pt>
    <dgm:pt modelId="{C406E2CB-BA9F-F047-AB7F-D7086F9BB0B4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Motivation</a:t>
          </a:r>
        </a:p>
      </dgm:t>
    </dgm:pt>
    <dgm:pt modelId="{2688F204-A7A8-7E4C-B013-806889667BEB}" type="parTrans" cxnId="{2BFC6446-A2B1-D747-AB6B-F92318FDA35E}">
      <dgm:prSet/>
      <dgm:spPr/>
      <dgm:t>
        <a:bodyPr/>
        <a:lstStyle/>
        <a:p>
          <a:endParaRPr lang="en-US"/>
        </a:p>
      </dgm:t>
    </dgm:pt>
    <dgm:pt modelId="{CF119E2C-C08C-DD41-97C0-AE837FA9B734}" type="sibTrans" cxnId="{2BFC6446-A2B1-D747-AB6B-F92318FDA35E}">
      <dgm:prSet/>
      <dgm:spPr/>
      <dgm:t>
        <a:bodyPr/>
        <a:lstStyle/>
        <a:p>
          <a:endParaRPr lang="en-US"/>
        </a:p>
      </dgm:t>
    </dgm:pt>
    <dgm:pt modelId="{DFB8E03F-2CA8-264C-8F6F-1053CE34B6A1}">
      <dgm:prSet phldrT="[Text]"/>
      <dgm:spPr/>
      <dgm:t>
        <a:bodyPr/>
        <a:lstStyle/>
        <a:p>
          <a:r>
            <a:rPr lang="en-US" dirty="0"/>
            <a:t>Defining missing data</a:t>
          </a:r>
        </a:p>
      </dgm:t>
    </dgm:pt>
    <dgm:pt modelId="{D63557AC-704E-5643-8E4D-58F487B5241D}" type="parTrans" cxnId="{D864B96F-B374-0948-8A43-B4BF939B7AEE}">
      <dgm:prSet/>
      <dgm:spPr/>
      <dgm:t>
        <a:bodyPr/>
        <a:lstStyle/>
        <a:p>
          <a:endParaRPr lang="en-US"/>
        </a:p>
      </dgm:t>
    </dgm:pt>
    <dgm:pt modelId="{D1DAEB0A-724D-0B42-83F2-AC7C56F88B75}" type="sibTrans" cxnId="{D864B96F-B374-0948-8A43-B4BF939B7AEE}">
      <dgm:prSet/>
      <dgm:spPr/>
      <dgm:t>
        <a:bodyPr/>
        <a:lstStyle/>
        <a:p>
          <a:endParaRPr lang="en-US"/>
        </a:p>
      </dgm:t>
    </dgm:pt>
    <dgm:pt modelId="{270D7256-226D-7A4D-9EC4-42E9F28E68D9}">
      <dgm:prSet phldrT="[Text]"/>
      <dgm:spPr/>
      <dgm:t>
        <a:bodyPr/>
        <a:lstStyle/>
        <a:p>
          <a:r>
            <a:rPr lang="en-US" dirty="0"/>
            <a:t>Handling missing data</a:t>
          </a:r>
        </a:p>
      </dgm:t>
    </dgm:pt>
    <dgm:pt modelId="{7CE60B59-AEE6-6944-A2C2-CBF8811118DD}" type="parTrans" cxnId="{723D917E-8C1D-5248-BEC5-334558B6D774}">
      <dgm:prSet/>
      <dgm:spPr/>
      <dgm:t>
        <a:bodyPr/>
        <a:lstStyle/>
        <a:p>
          <a:endParaRPr lang="en-US"/>
        </a:p>
      </dgm:t>
    </dgm:pt>
    <dgm:pt modelId="{E63F6536-9EED-4244-8497-9B7954F7B9F8}" type="sibTrans" cxnId="{723D917E-8C1D-5248-BEC5-334558B6D774}">
      <dgm:prSet/>
      <dgm:spPr/>
      <dgm:t>
        <a:bodyPr/>
        <a:lstStyle/>
        <a:p>
          <a:endParaRPr lang="en-US"/>
        </a:p>
      </dgm:t>
    </dgm:pt>
    <dgm:pt modelId="{B6002FE3-936D-1543-9135-D9E2FA506B19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Reporting missing data</a:t>
          </a:r>
        </a:p>
      </dgm:t>
    </dgm:pt>
    <dgm:pt modelId="{0671B779-D9D5-4B4B-84FD-5407F47B050F}" type="parTrans" cxnId="{AA3CC868-70EC-5F48-AFFF-08FE1DD2639B}">
      <dgm:prSet/>
      <dgm:spPr/>
      <dgm:t>
        <a:bodyPr/>
        <a:lstStyle/>
        <a:p>
          <a:endParaRPr lang="en-US"/>
        </a:p>
      </dgm:t>
    </dgm:pt>
    <dgm:pt modelId="{21CD23DB-4604-CB48-A1BA-60F0DB0F76B4}" type="sibTrans" cxnId="{AA3CC868-70EC-5F48-AFFF-08FE1DD2639B}">
      <dgm:prSet/>
      <dgm:spPr/>
      <dgm:t>
        <a:bodyPr/>
        <a:lstStyle/>
        <a:p>
          <a:endParaRPr lang="en-US"/>
        </a:p>
      </dgm:t>
    </dgm:pt>
    <dgm:pt modelId="{5028F312-5282-2F4E-855A-60E3D17866F1}">
      <dgm:prSet/>
      <dgm:spPr/>
      <dgm:t>
        <a:bodyPr/>
        <a:lstStyle/>
        <a:p>
          <a:r>
            <a:rPr lang="en-US" dirty="0"/>
            <a:t>Preventing missing data</a:t>
          </a:r>
        </a:p>
      </dgm:t>
    </dgm:pt>
    <dgm:pt modelId="{96CCE567-4801-9B4E-9FDA-5002875D95B4}" type="parTrans" cxnId="{D6D71977-342C-4546-B12B-06F309E9EF26}">
      <dgm:prSet/>
      <dgm:spPr/>
      <dgm:t>
        <a:bodyPr/>
        <a:lstStyle/>
        <a:p>
          <a:endParaRPr lang="en-US"/>
        </a:p>
      </dgm:t>
    </dgm:pt>
    <dgm:pt modelId="{91F45A3C-6D53-1B48-8F4A-5DE9477469BC}" type="sibTrans" cxnId="{D6D71977-342C-4546-B12B-06F309E9EF26}">
      <dgm:prSet/>
      <dgm:spPr/>
      <dgm:t>
        <a:bodyPr/>
        <a:lstStyle/>
        <a:p>
          <a:endParaRPr lang="en-US"/>
        </a:p>
      </dgm:t>
    </dgm:pt>
    <dgm:pt modelId="{0918296B-7B1A-3C43-A507-07D77C2892D5}" type="pres">
      <dgm:prSet presAssocID="{51DEFEEB-3104-004E-9A86-209EFD7D2550}" presName="Name0" presStyleCnt="0">
        <dgm:presLayoutVars>
          <dgm:dir/>
          <dgm:resizeHandles val="exact"/>
        </dgm:presLayoutVars>
      </dgm:prSet>
      <dgm:spPr/>
    </dgm:pt>
    <dgm:pt modelId="{F234C346-D094-9C4A-BDDB-8905857453F2}" type="pres">
      <dgm:prSet presAssocID="{C406E2CB-BA9F-F047-AB7F-D7086F9BB0B4}" presName="parTxOnly" presStyleLbl="node1" presStyleIdx="0" presStyleCnt="5" custScaleX="83189">
        <dgm:presLayoutVars>
          <dgm:bulletEnabled val="1"/>
        </dgm:presLayoutVars>
      </dgm:prSet>
      <dgm:spPr/>
    </dgm:pt>
    <dgm:pt modelId="{F71CAC05-B355-F542-B978-3E75C338EAEB}" type="pres">
      <dgm:prSet presAssocID="{CF119E2C-C08C-DD41-97C0-AE837FA9B734}" presName="parSpace" presStyleCnt="0"/>
      <dgm:spPr/>
    </dgm:pt>
    <dgm:pt modelId="{D4ED8070-6A1B-9F42-8B72-10E0624669CA}" type="pres">
      <dgm:prSet presAssocID="{5028F312-5282-2F4E-855A-60E3D17866F1}" presName="parTxOnly" presStyleLbl="node1" presStyleIdx="1" presStyleCnt="5">
        <dgm:presLayoutVars>
          <dgm:bulletEnabled val="1"/>
        </dgm:presLayoutVars>
      </dgm:prSet>
      <dgm:spPr/>
    </dgm:pt>
    <dgm:pt modelId="{E683769E-1B24-D245-B050-1F8A11CEC47E}" type="pres">
      <dgm:prSet presAssocID="{91F45A3C-6D53-1B48-8F4A-5DE9477469BC}" presName="parSpace" presStyleCnt="0"/>
      <dgm:spPr/>
    </dgm:pt>
    <dgm:pt modelId="{4B5F2395-C900-8E4E-AA9E-8BA82E5A407B}" type="pres">
      <dgm:prSet presAssocID="{DFB8E03F-2CA8-264C-8F6F-1053CE34B6A1}" presName="parTxOnly" presStyleLbl="node1" presStyleIdx="2" presStyleCnt="5">
        <dgm:presLayoutVars>
          <dgm:bulletEnabled val="1"/>
        </dgm:presLayoutVars>
      </dgm:prSet>
      <dgm:spPr/>
    </dgm:pt>
    <dgm:pt modelId="{E2C0FE9D-5EB0-C64E-84AB-09E05611923F}" type="pres">
      <dgm:prSet presAssocID="{D1DAEB0A-724D-0B42-83F2-AC7C56F88B75}" presName="parSpace" presStyleCnt="0"/>
      <dgm:spPr/>
    </dgm:pt>
    <dgm:pt modelId="{DA5C767F-2C8C-8944-8873-AF4C0D5A2BCE}" type="pres">
      <dgm:prSet presAssocID="{270D7256-226D-7A4D-9EC4-42E9F28E68D9}" presName="parTxOnly" presStyleLbl="node1" presStyleIdx="3" presStyleCnt="5">
        <dgm:presLayoutVars>
          <dgm:bulletEnabled val="1"/>
        </dgm:presLayoutVars>
      </dgm:prSet>
      <dgm:spPr/>
    </dgm:pt>
    <dgm:pt modelId="{A12C7B17-38EE-3548-B784-43E2B54A6FAA}" type="pres">
      <dgm:prSet presAssocID="{E63F6536-9EED-4244-8497-9B7954F7B9F8}" presName="parSpace" presStyleCnt="0"/>
      <dgm:spPr/>
    </dgm:pt>
    <dgm:pt modelId="{CA621B2A-9069-6142-BF6C-D4F4F5BD5D8C}" type="pres">
      <dgm:prSet presAssocID="{B6002FE3-936D-1543-9135-D9E2FA506B19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91AAA322-EA15-034F-9F31-8CB66E7EE61C}" type="presOf" srcId="{C406E2CB-BA9F-F047-AB7F-D7086F9BB0B4}" destId="{F234C346-D094-9C4A-BDDB-8905857453F2}" srcOrd="0" destOrd="0" presId="urn:microsoft.com/office/officeart/2005/8/layout/hChevron3"/>
    <dgm:cxn modelId="{F93BB93D-5274-2845-AE6D-E5E766E80D76}" type="presOf" srcId="{B6002FE3-936D-1543-9135-D9E2FA506B19}" destId="{CA621B2A-9069-6142-BF6C-D4F4F5BD5D8C}" srcOrd="0" destOrd="0" presId="urn:microsoft.com/office/officeart/2005/8/layout/hChevron3"/>
    <dgm:cxn modelId="{2BFC6446-A2B1-D747-AB6B-F92318FDA35E}" srcId="{51DEFEEB-3104-004E-9A86-209EFD7D2550}" destId="{C406E2CB-BA9F-F047-AB7F-D7086F9BB0B4}" srcOrd="0" destOrd="0" parTransId="{2688F204-A7A8-7E4C-B013-806889667BEB}" sibTransId="{CF119E2C-C08C-DD41-97C0-AE837FA9B734}"/>
    <dgm:cxn modelId="{8CF90450-78C8-C049-8113-7544A85570C0}" type="presOf" srcId="{51DEFEEB-3104-004E-9A86-209EFD7D2550}" destId="{0918296B-7B1A-3C43-A507-07D77C2892D5}" srcOrd="0" destOrd="0" presId="urn:microsoft.com/office/officeart/2005/8/layout/hChevron3"/>
    <dgm:cxn modelId="{AA3CC868-70EC-5F48-AFFF-08FE1DD2639B}" srcId="{51DEFEEB-3104-004E-9A86-209EFD7D2550}" destId="{B6002FE3-936D-1543-9135-D9E2FA506B19}" srcOrd="4" destOrd="0" parTransId="{0671B779-D9D5-4B4B-84FD-5407F47B050F}" sibTransId="{21CD23DB-4604-CB48-A1BA-60F0DB0F76B4}"/>
    <dgm:cxn modelId="{D864B96F-B374-0948-8A43-B4BF939B7AEE}" srcId="{51DEFEEB-3104-004E-9A86-209EFD7D2550}" destId="{DFB8E03F-2CA8-264C-8F6F-1053CE34B6A1}" srcOrd="2" destOrd="0" parTransId="{D63557AC-704E-5643-8E4D-58F487B5241D}" sibTransId="{D1DAEB0A-724D-0B42-83F2-AC7C56F88B75}"/>
    <dgm:cxn modelId="{D6D71977-342C-4546-B12B-06F309E9EF26}" srcId="{51DEFEEB-3104-004E-9A86-209EFD7D2550}" destId="{5028F312-5282-2F4E-855A-60E3D17866F1}" srcOrd="1" destOrd="0" parTransId="{96CCE567-4801-9B4E-9FDA-5002875D95B4}" sibTransId="{91F45A3C-6D53-1B48-8F4A-5DE9477469BC}"/>
    <dgm:cxn modelId="{723D917E-8C1D-5248-BEC5-334558B6D774}" srcId="{51DEFEEB-3104-004E-9A86-209EFD7D2550}" destId="{270D7256-226D-7A4D-9EC4-42E9F28E68D9}" srcOrd="3" destOrd="0" parTransId="{7CE60B59-AEE6-6944-A2C2-CBF8811118DD}" sibTransId="{E63F6536-9EED-4244-8497-9B7954F7B9F8}"/>
    <dgm:cxn modelId="{A14E52AC-D9E9-F44E-B246-76D813B5A176}" type="presOf" srcId="{270D7256-226D-7A4D-9EC4-42E9F28E68D9}" destId="{DA5C767F-2C8C-8944-8873-AF4C0D5A2BCE}" srcOrd="0" destOrd="0" presId="urn:microsoft.com/office/officeart/2005/8/layout/hChevron3"/>
    <dgm:cxn modelId="{477C58BE-C2D7-934D-9E60-B0F24C197DF9}" type="presOf" srcId="{DFB8E03F-2CA8-264C-8F6F-1053CE34B6A1}" destId="{4B5F2395-C900-8E4E-AA9E-8BA82E5A407B}" srcOrd="0" destOrd="0" presId="urn:microsoft.com/office/officeart/2005/8/layout/hChevron3"/>
    <dgm:cxn modelId="{A39A18DF-F1A3-E04B-9A18-0C6E1BD65435}" type="presOf" srcId="{5028F312-5282-2F4E-855A-60E3D17866F1}" destId="{D4ED8070-6A1B-9F42-8B72-10E0624669CA}" srcOrd="0" destOrd="0" presId="urn:microsoft.com/office/officeart/2005/8/layout/hChevron3"/>
    <dgm:cxn modelId="{B74C6B27-DD00-4343-9EBA-AB25EC91925F}" type="presParOf" srcId="{0918296B-7B1A-3C43-A507-07D77C2892D5}" destId="{F234C346-D094-9C4A-BDDB-8905857453F2}" srcOrd="0" destOrd="0" presId="urn:microsoft.com/office/officeart/2005/8/layout/hChevron3"/>
    <dgm:cxn modelId="{5BDE9578-E566-DC43-81CF-93DD93D084A5}" type="presParOf" srcId="{0918296B-7B1A-3C43-A507-07D77C2892D5}" destId="{F71CAC05-B355-F542-B978-3E75C338EAEB}" srcOrd="1" destOrd="0" presId="urn:microsoft.com/office/officeart/2005/8/layout/hChevron3"/>
    <dgm:cxn modelId="{FE485699-1569-874B-BD9B-0E34B1F71388}" type="presParOf" srcId="{0918296B-7B1A-3C43-A507-07D77C2892D5}" destId="{D4ED8070-6A1B-9F42-8B72-10E0624669CA}" srcOrd="2" destOrd="0" presId="urn:microsoft.com/office/officeart/2005/8/layout/hChevron3"/>
    <dgm:cxn modelId="{1A7741C2-B729-804A-95CD-1FC19F3750B4}" type="presParOf" srcId="{0918296B-7B1A-3C43-A507-07D77C2892D5}" destId="{E683769E-1B24-D245-B050-1F8A11CEC47E}" srcOrd="3" destOrd="0" presId="urn:microsoft.com/office/officeart/2005/8/layout/hChevron3"/>
    <dgm:cxn modelId="{814FA7D4-F1FC-504A-AF71-C8F5B684B64A}" type="presParOf" srcId="{0918296B-7B1A-3C43-A507-07D77C2892D5}" destId="{4B5F2395-C900-8E4E-AA9E-8BA82E5A407B}" srcOrd="4" destOrd="0" presId="urn:microsoft.com/office/officeart/2005/8/layout/hChevron3"/>
    <dgm:cxn modelId="{C3F75C19-A5A2-6544-99CB-50025228B070}" type="presParOf" srcId="{0918296B-7B1A-3C43-A507-07D77C2892D5}" destId="{E2C0FE9D-5EB0-C64E-84AB-09E05611923F}" srcOrd="5" destOrd="0" presId="urn:microsoft.com/office/officeart/2005/8/layout/hChevron3"/>
    <dgm:cxn modelId="{2865AF85-CAA5-534E-8AC5-885CFE405EEB}" type="presParOf" srcId="{0918296B-7B1A-3C43-A507-07D77C2892D5}" destId="{DA5C767F-2C8C-8944-8873-AF4C0D5A2BCE}" srcOrd="6" destOrd="0" presId="urn:microsoft.com/office/officeart/2005/8/layout/hChevron3"/>
    <dgm:cxn modelId="{FC103D03-87C2-994B-A1D3-8F0DA2C562CC}" type="presParOf" srcId="{0918296B-7B1A-3C43-A507-07D77C2892D5}" destId="{A12C7B17-38EE-3548-B784-43E2B54A6FAA}" srcOrd="7" destOrd="0" presId="urn:microsoft.com/office/officeart/2005/8/layout/hChevron3"/>
    <dgm:cxn modelId="{97C96556-7664-2647-8507-301CB288390E}" type="presParOf" srcId="{0918296B-7B1A-3C43-A507-07D77C2892D5}" destId="{CA621B2A-9069-6142-BF6C-D4F4F5BD5D8C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1DEFEEB-3104-004E-9A86-209EFD7D2550}" type="doc">
      <dgm:prSet loTypeId="urn:microsoft.com/office/officeart/2005/8/layout/hChevron3" loCatId="" qsTypeId="urn:microsoft.com/office/officeart/2005/8/quickstyle/simple1" qsCatId="simple" csTypeId="urn:microsoft.com/office/officeart/2005/8/colors/colorful1" csCatId="colorful" phldr="1"/>
      <dgm:spPr/>
    </dgm:pt>
    <dgm:pt modelId="{C406E2CB-BA9F-F047-AB7F-D7086F9BB0B4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Motivation</a:t>
          </a:r>
        </a:p>
      </dgm:t>
    </dgm:pt>
    <dgm:pt modelId="{2688F204-A7A8-7E4C-B013-806889667BEB}" type="parTrans" cxnId="{2BFC6446-A2B1-D747-AB6B-F92318FDA35E}">
      <dgm:prSet/>
      <dgm:spPr/>
      <dgm:t>
        <a:bodyPr/>
        <a:lstStyle/>
        <a:p>
          <a:endParaRPr lang="en-US"/>
        </a:p>
      </dgm:t>
    </dgm:pt>
    <dgm:pt modelId="{CF119E2C-C08C-DD41-97C0-AE837FA9B734}" type="sibTrans" cxnId="{2BFC6446-A2B1-D747-AB6B-F92318FDA35E}">
      <dgm:prSet/>
      <dgm:spPr/>
      <dgm:t>
        <a:bodyPr/>
        <a:lstStyle/>
        <a:p>
          <a:endParaRPr lang="en-US"/>
        </a:p>
      </dgm:t>
    </dgm:pt>
    <dgm:pt modelId="{DFB8E03F-2CA8-264C-8F6F-1053CE34B6A1}">
      <dgm:prSet phldrT="[Text]"/>
      <dgm:spPr/>
      <dgm:t>
        <a:bodyPr/>
        <a:lstStyle/>
        <a:p>
          <a:r>
            <a:rPr lang="en-US" dirty="0"/>
            <a:t>Defining missing data</a:t>
          </a:r>
        </a:p>
      </dgm:t>
    </dgm:pt>
    <dgm:pt modelId="{D63557AC-704E-5643-8E4D-58F487B5241D}" type="parTrans" cxnId="{D864B96F-B374-0948-8A43-B4BF939B7AEE}">
      <dgm:prSet/>
      <dgm:spPr/>
      <dgm:t>
        <a:bodyPr/>
        <a:lstStyle/>
        <a:p>
          <a:endParaRPr lang="en-US"/>
        </a:p>
      </dgm:t>
    </dgm:pt>
    <dgm:pt modelId="{D1DAEB0A-724D-0B42-83F2-AC7C56F88B75}" type="sibTrans" cxnId="{D864B96F-B374-0948-8A43-B4BF939B7AEE}">
      <dgm:prSet/>
      <dgm:spPr/>
      <dgm:t>
        <a:bodyPr/>
        <a:lstStyle/>
        <a:p>
          <a:endParaRPr lang="en-US"/>
        </a:p>
      </dgm:t>
    </dgm:pt>
    <dgm:pt modelId="{270D7256-226D-7A4D-9EC4-42E9F28E68D9}">
      <dgm:prSet phldrT="[Text]"/>
      <dgm:spPr/>
      <dgm:t>
        <a:bodyPr/>
        <a:lstStyle/>
        <a:p>
          <a:r>
            <a:rPr lang="en-US" dirty="0"/>
            <a:t>Handling missing data</a:t>
          </a:r>
        </a:p>
      </dgm:t>
    </dgm:pt>
    <dgm:pt modelId="{7CE60B59-AEE6-6944-A2C2-CBF8811118DD}" type="parTrans" cxnId="{723D917E-8C1D-5248-BEC5-334558B6D774}">
      <dgm:prSet/>
      <dgm:spPr/>
      <dgm:t>
        <a:bodyPr/>
        <a:lstStyle/>
        <a:p>
          <a:endParaRPr lang="en-US"/>
        </a:p>
      </dgm:t>
    </dgm:pt>
    <dgm:pt modelId="{E63F6536-9EED-4244-8497-9B7954F7B9F8}" type="sibTrans" cxnId="{723D917E-8C1D-5248-BEC5-334558B6D774}">
      <dgm:prSet/>
      <dgm:spPr/>
      <dgm:t>
        <a:bodyPr/>
        <a:lstStyle/>
        <a:p>
          <a:endParaRPr lang="en-US"/>
        </a:p>
      </dgm:t>
    </dgm:pt>
    <dgm:pt modelId="{B6002FE3-936D-1543-9135-D9E2FA506B19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Reporting missing data</a:t>
          </a:r>
        </a:p>
      </dgm:t>
    </dgm:pt>
    <dgm:pt modelId="{0671B779-D9D5-4B4B-84FD-5407F47B050F}" type="parTrans" cxnId="{AA3CC868-70EC-5F48-AFFF-08FE1DD2639B}">
      <dgm:prSet/>
      <dgm:spPr/>
      <dgm:t>
        <a:bodyPr/>
        <a:lstStyle/>
        <a:p>
          <a:endParaRPr lang="en-US"/>
        </a:p>
      </dgm:t>
    </dgm:pt>
    <dgm:pt modelId="{21CD23DB-4604-CB48-A1BA-60F0DB0F76B4}" type="sibTrans" cxnId="{AA3CC868-70EC-5F48-AFFF-08FE1DD2639B}">
      <dgm:prSet/>
      <dgm:spPr/>
      <dgm:t>
        <a:bodyPr/>
        <a:lstStyle/>
        <a:p>
          <a:endParaRPr lang="en-US"/>
        </a:p>
      </dgm:t>
    </dgm:pt>
    <dgm:pt modelId="{5028F312-5282-2F4E-855A-60E3D17866F1}">
      <dgm:prSet/>
      <dgm:spPr/>
      <dgm:t>
        <a:bodyPr/>
        <a:lstStyle/>
        <a:p>
          <a:r>
            <a:rPr lang="en-US" dirty="0"/>
            <a:t>Preventing missing data</a:t>
          </a:r>
        </a:p>
      </dgm:t>
    </dgm:pt>
    <dgm:pt modelId="{96CCE567-4801-9B4E-9FDA-5002875D95B4}" type="parTrans" cxnId="{D6D71977-342C-4546-B12B-06F309E9EF26}">
      <dgm:prSet/>
      <dgm:spPr/>
      <dgm:t>
        <a:bodyPr/>
        <a:lstStyle/>
        <a:p>
          <a:endParaRPr lang="en-US"/>
        </a:p>
      </dgm:t>
    </dgm:pt>
    <dgm:pt modelId="{91F45A3C-6D53-1B48-8F4A-5DE9477469BC}" type="sibTrans" cxnId="{D6D71977-342C-4546-B12B-06F309E9EF26}">
      <dgm:prSet/>
      <dgm:spPr/>
      <dgm:t>
        <a:bodyPr/>
        <a:lstStyle/>
        <a:p>
          <a:endParaRPr lang="en-US"/>
        </a:p>
      </dgm:t>
    </dgm:pt>
    <dgm:pt modelId="{0918296B-7B1A-3C43-A507-07D77C2892D5}" type="pres">
      <dgm:prSet presAssocID="{51DEFEEB-3104-004E-9A86-209EFD7D2550}" presName="Name0" presStyleCnt="0">
        <dgm:presLayoutVars>
          <dgm:dir/>
          <dgm:resizeHandles val="exact"/>
        </dgm:presLayoutVars>
      </dgm:prSet>
      <dgm:spPr/>
    </dgm:pt>
    <dgm:pt modelId="{F234C346-D094-9C4A-BDDB-8905857453F2}" type="pres">
      <dgm:prSet presAssocID="{C406E2CB-BA9F-F047-AB7F-D7086F9BB0B4}" presName="parTxOnly" presStyleLbl="node1" presStyleIdx="0" presStyleCnt="5" custScaleX="83189">
        <dgm:presLayoutVars>
          <dgm:bulletEnabled val="1"/>
        </dgm:presLayoutVars>
      </dgm:prSet>
      <dgm:spPr/>
    </dgm:pt>
    <dgm:pt modelId="{F71CAC05-B355-F542-B978-3E75C338EAEB}" type="pres">
      <dgm:prSet presAssocID="{CF119E2C-C08C-DD41-97C0-AE837FA9B734}" presName="parSpace" presStyleCnt="0"/>
      <dgm:spPr/>
    </dgm:pt>
    <dgm:pt modelId="{D4ED8070-6A1B-9F42-8B72-10E0624669CA}" type="pres">
      <dgm:prSet presAssocID="{5028F312-5282-2F4E-855A-60E3D17866F1}" presName="parTxOnly" presStyleLbl="node1" presStyleIdx="1" presStyleCnt="5">
        <dgm:presLayoutVars>
          <dgm:bulletEnabled val="1"/>
        </dgm:presLayoutVars>
      </dgm:prSet>
      <dgm:spPr/>
    </dgm:pt>
    <dgm:pt modelId="{E683769E-1B24-D245-B050-1F8A11CEC47E}" type="pres">
      <dgm:prSet presAssocID="{91F45A3C-6D53-1B48-8F4A-5DE9477469BC}" presName="parSpace" presStyleCnt="0"/>
      <dgm:spPr/>
    </dgm:pt>
    <dgm:pt modelId="{4B5F2395-C900-8E4E-AA9E-8BA82E5A407B}" type="pres">
      <dgm:prSet presAssocID="{DFB8E03F-2CA8-264C-8F6F-1053CE34B6A1}" presName="parTxOnly" presStyleLbl="node1" presStyleIdx="2" presStyleCnt="5">
        <dgm:presLayoutVars>
          <dgm:bulletEnabled val="1"/>
        </dgm:presLayoutVars>
      </dgm:prSet>
      <dgm:spPr/>
    </dgm:pt>
    <dgm:pt modelId="{E2C0FE9D-5EB0-C64E-84AB-09E05611923F}" type="pres">
      <dgm:prSet presAssocID="{D1DAEB0A-724D-0B42-83F2-AC7C56F88B75}" presName="parSpace" presStyleCnt="0"/>
      <dgm:spPr/>
    </dgm:pt>
    <dgm:pt modelId="{DA5C767F-2C8C-8944-8873-AF4C0D5A2BCE}" type="pres">
      <dgm:prSet presAssocID="{270D7256-226D-7A4D-9EC4-42E9F28E68D9}" presName="parTxOnly" presStyleLbl="node1" presStyleIdx="3" presStyleCnt="5">
        <dgm:presLayoutVars>
          <dgm:bulletEnabled val="1"/>
        </dgm:presLayoutVars>
      </dgm:prSet>
      <dgm:spPr/>
    </dgm:pt>
    <dgm:pt modelId="{A12C7B17-38EE-3548-B784-43E2B54A6FAA}" type="pres">
      <dgm:prSet presAssocID="{E63F6536-9EED-4244-8497-9B7954F7B9F8}" presName="parSpace" presStyleCnt="0"/>
      <dgm:spPr/>
    </dgm:pt>
    <dgm:pt modelId="{CA621B2A-9069-6142-BF6C-D4F4F5BD5D8C}" type="pres">
      <dgm:prSet presAssocID="{B6002FE3-936D-1543-9135-D9E2FA506B19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91AAA322-EA15-034F-9F31-8CB66E7EE61C}" type="presOf" srcId="{C406E2CB-BA9F-F047-AB7F-D7086F9BB0B4}" destId="{F234C346-D094-9C4A-BDDB-8905857453F2}" srcOrd="0" destOrd="0" presId="urn:microsoft.com/office/officeart/2005/8/layout/hChevron3"/>
    <dgm:cxn modelId="{F93BB93D-5274-2845-AE6D-E5E766E80D76}" type="presOf" srcId="{B6002FE3-936D-1543-9135-D9E2FA506B19}" destId="{CA621B2A-9069-6142-BF6C-D4F4F5BD5D8C}" srcOrd="0" destOrd="0" presId="urn:microsoft.com/office/officeart/2005/8/layout/hChevron3"/>
    <dgm:cxn modelId="{2BFC6446-A2B1-D747-AB6B-F92318FDA35E}" srcId="{51DEFEEB-3104-004E-9A86-209EFD7D2550}" destId="{C406E2CB-BA9F-F047-AB7F-D7086F9BB0B4}" srcOrd="0" destOrd="0" parTransId="{2688F204-A7A8-7E4C-B013-806889667BEB}" sibTransId="{CF119E2C-C08C-DD41-97C0-AE837FA9B734}"/>
    <dgm:cxn modelId="{8CF90450-78C8-C049-8113-7544A85570C0}" type="presOf" srcId="{51DEFEEB-3104-004E-9A86-209EFD7D2550}" destId="{0918296B-7B1A-3C43-A507-07D77C2892D5}" srcOrd="0" destOrd="0" presId="urn:microsoft.com/office/officeart/2005/8/layout/hChevron3"/>
    <dgm:cxn modelId="{AA3CC868-70EC-5F48-AFFF-08FE1DD2639B}" srcId="{51DEFEEB-3104-004E-9A86-209EFD7D2550}" destId="{B6002FE3-936D-1543-9135-D9E2FA506B19}" srcOrd="4" destOrd="0" parTransId="{0671B779-D9D5-4B4B-84FD-5407F47B050F}" sibTransId="{21CD23DB-4604-CB48-A1BA-60F0DB0F76B4}"/>
    <dgm:cxn modelId="{D864B96F-B374-0948-8A43-B4BF939B7AEE}" srcId="{51DEFEEB-3104-004E-9A86-209EFD7D2550}" destId="{DFB8E03F-2CA8-264C-8F6F-1053CE34B6A1}" srcOrd="2" destOrd="0" parTransId="{D63557AC-704E-5643-8E4D-58F487B5241D}" sibTransId="{D1DAEB0A-724D-0B42-83F2-AC7C56F88B75}"/>
    <dgm:cxn modelId="{D6D71977-342C-4546-B12B-06F309E9EF26}" srcId="{51DEFEEB-3104-004E-9A86-209EFD7D2550}" destId="{5028F312-5282-2F4E-855A-60E3D17866F1}" srcOrd="1" destOrd="0" parTransId="{96CCE567-4801-9B4E-9FDA-5002875D95B4}" sibTransId="{91F45A3C-6D53-1B48-8F4A-5DE9477469BC}"/>
    <dgm:cxn modelId="{723D917E-8C1D-5248-BEC5-334558B6D774}" srcId="{51DEFEEB-3104-004E-9A86-209EFD7D2550}" destId="{270D7256-226D-7A4D-9EC4-42E9F28E68D9}" srcOrd="3" destOrd="0" parTransId="{7CE60B59-AEE6-6944-A2C2-CBF8811118DD}" sibTransId="{E63F6536-9EED-4244-8497-9B7954F7B9F8}"/>
    <dgm:cxn modelId="{A14E52AC-D9E9-F44E-B246-76D813B5A176}" type="presOf" srcId="{270D7256-226D-7A4D-9EC4-42E9F28E68D9}" destId="{DA5C767F-2C8C-8944-8873-AF4C0D5A2BCE}" srcOrd="0" destOrd="0" presId="urn:microsoft.com/office/officeart/2005/8/layout/hChevron3"/>
    <dgm:cxn modelId="{477C58BE-C2D7-934D-9E60-B0F24C197DF9}" type="presOf" srcId="{DFB8E03F-2CA8-264C-8F6F-1053CE34B6A1}" destId="{4B5F2395-C900-8E4E-AA9E-8BA82E5A407B}" srcOrd="0" destOrd="0" presId="urn:microsoft.com/office/officeart/2005/8/layout/hChevron3"/>
    <dgm:cxn modelId="{A39A18DF-F1A3-E04B-9A18-0C6E1BD65435}" type="presOf" srcId="{5028F312-5282-2F4E-855A-60E3D17866F1}" destId="{D4ED8070-6A1B-9F42-8B72-10E0624669CA}" srcOrd="0" destOrd="0" presId="urn:microsoft.com/office/officeart/2005/8/layout/hChevron3"/>
    <dgm:cxn modelId="{B74C6B27-DD00-4343-9EBA-AB25EC91925F}" type="presParOf" srcId="{0918296B-7B1A-3C43-A507-07D77C2892D5}" destId="{F234C346-D094-9C4A-BDDB-8905857453F2}" srcOrd="0" destOrd="0" presId="urn:microsoft.com/office/officeart/2005/8/layout/hChevron3"/>
    <dgm:cxn modelId="{5BDE9578-E566-DC43-81CF-93DD93D084A5}" type="presParOf" srcId="{0918296B-7B1A-3C43-A507-07D77C2892D5}" destId="{F71CAC05-B355-F542-B978-3E75C338EAEB}" srcOrd="1" destOrd="0" presId="urn:microsoft.com/office/officeart/2005/8/layout/hChevron3"/>
    <dgm:cxn modelId="{FE485699-1569-874B-BD9B-0E34B1F71388}" type="presParOf" srcId="{0918296B-7B1A-3C43-A507-07D77C2892D5}" destId="{D4ED8070-6A1B-9F42-8B72-10E0624669CA}" srcOrd="2" destOrd="0" presId="urn:microsoft.com/office/officeart/2005/8/layout/hChevron3"/>
    <dgm:cxn modelId="{1A7741C2-B729-804A-95CD-1FC19F3750B4}" type="presParOf" srcId="{0918296B-7B1A-3C43-A507-07D77C2892D5}" destId="{E683769E-1B24-D245-B050-1F8A11CEC47E}" srcOrd="3" destOrd="0" presId="urn:microsoft.com/office/officeart/2005/8/layout/hChevron3"/>
    <dgm:cxn modelId="{814FA7D4-F1FC-504A-AF71-C8F5B684B64A}" type="presParOf" srcId="{0918296B-7B1A-3C43-A507-07D77C2892D5}" destId="{4B5F2395-C900-8E4E-AA9E-8BA82E5A407B}" srcOrd="4" destOrd="0" presId="urn:microsoft.com/office/officeart/2005/8/layout/hChevron3"/>
    <dgm:cxn modelId="{C3F75C19-A5A2-6544-99CB-50025228B070}" type="presParOf" srcId="{0918296B-7B1A-3C43-A507-07D77C2892D5}" destId="{E2C0FE9D-5EB0-C64E-84AB-09E05611923F}" srcOrd="5" destOrd="0" presId="urn:microsoft.com/office/officeart/2005/8/layout/hChevron3"/>
    <dgm:cxn modelId="{2865AF85-CAA5-534E-8AC5-885CFE405EEB}" type="presParOf" srcId="{0918296B-7B1A-3C43-A507-07D77C2892D5}" destId="{DA5C767F-2C8C-8944-8873-AF4C0D5A2BCE}" srcOrd="6" destOrd="0" presId="urn:microsoft.com/office/officeart/2005/8/layout/hChevron3"/>
    <dgm:cxn modelId="{FC103D03-87C2-994B-A1D3-8F0DA2C562CC}" type="presParOf" srcId="{0918296B-7B1A-3C43-A507-07D77C2892D5}" destId="{A12C7B17-38EE-3548-B784-43E2B54A6FAA}" srcOrd="7" destOrd="0" presId="urn:microsoft.com/office/officeart/2005/8/layout/hChevron3"/>
    <dgm:cxn modelId="{97C96556-7664-2647-8507-301CB288390E}" type="presParOf" srcId="{0918296B-7B1A-3C43-A507-07D77C2892D5}" destId="{CA621B2A-9069-6142-BF6C-D4F4F5BD5D8C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1DEFEEB-3104-004E-9A86-209EFD7D2550}" type="doc">
      <dgm:prSet loTypeId="urn:microsoft.com/office/officeart/2005/8/layout/hChevron3" loCatId="" qsTypeId="urn:microsoft.com/office/officeart/2005/8/quickstyle/simple1" qsCatId="simple" csTypeId="urn:microsoft.com/office/officeart/2005/8/colors/colorful1" csCatId="colorful" phldr="1"/>
      <dgm:spPr/>
    </dgm:pt>
    <dgm:pt modelId="{C406E2CB-BA9F-F047-AB7F-D7086F9BB0B4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Motivation</a:t>
          </a:r>
        </a:p>
      </dgm:t>
    </dgm:pt>
    <dgm:pt modelId="{2688F204-A7A8-7E4C-B013-806889667BEB}" type="parTrans" cxnId="{2BFC6446-A2B1-D747-AB6B-F92318FDA35E}">
      <dgm:prSet/>
      <dgm:spPr/>
      <dgm:t>
        <a:bodyPr/>
        <a:lstStyle/>
        <a:p>
          <a:endParaRPr lang="en-US"/>
        </a:p>
      </dgm:t>
    </dgm:pt>
    <dgm:pt modelId="{CF119E2C-C08C-DD41-97C0-AE837FA9B734}" type="sibTrans" cxnId="{2BFC6446-A2B1-D747-AB6B-F92318FDA35E}">
      <dgm:prSet/>
      <dgm:spPr/>
      <dgm:t>
        <a:bodyPr/>
        <a:lstStyle/>
        <a:p>
          <a:endParaRPr lang="en-US"/>
        </a:p>
      </dgm:t>
    </dgm:pt>
    <dgm:pt modelId="{DFB8E03F-2CA8-264C-8F6F-1053CE34B6A1}">
      <dgm:prSet phldrT="[Text]"/>
      <dgm:spPr/>
      <dgm:t>
        <a:bodyPr/>
        <a:lstStyle/>
        <a:p>
          <a:r>
            <a:rPr lang="en-US" dirty="0"/>
            <a:t>Defining missing data</a:t>
          </a:r>
        </a:p>
      </dgm:t>
    </dgm:pt>
    <dgm:pt modelId="{D63557AC-704E-5643-8E4D-58F487B5241D}" type="parTrans" cxnId="{D864B96F-B374-0948-8A43-B4BF939B7AEE}">
      <dgm:prSet/>
      <dgm:spPr/>
      <dgm:t>
        <a:bodyPr/>
        <a:lstStyle/>
        <a:p>
          <a:endParaRPr lang="en-US"/>
        </a:p>
      </dgm:t>
    </dgm:pt>
    <dgm:pt modelId="{D1DAEB0A-724D-0B42-83F2-AC7C56F88B75}" type="sibTrans" cxnId="{D864B96F-B374-0948-8A43-B4BF939B7AEE}">
      <dgm:prSet/>
      <dgm:spPr/>
      <dgm:t>
        <a:bodyPr/>
        <a:lstStyle/>
        <a:p>
          <a:endParaRPr lang="en-US"/>
        </a:p>
      </dgm:t>
    </dgm:pt>
    <dgm:pt modelId="{270D7256-226D-7A4D-9EC4-42E9F28E68D9}">
      <dgm:prSet phldrT="[Text]"/>
      <dgm:spPr/>
      <dgm:t>
        <a:bodyPr/>
        <a:lstStyle/>
        <a:p>
          <a:r>
            <a:rPr lang="en-US" dirty="0"/>
            <a:t>Handling missing data</a:t>
          </a:r>
        </a:p>
      </dgm:t>
    </dgm:pt>
    <dgm:pt modelId="{7CE60B59-AEE6-6944-A2C2-CBF8811118DD}" type="parTrans" cxnId="{723D917E-8C1D-5248-BEC5-334558B6D774}">
      <dgm:prSet/>
      <dgm:spPr/>
      <dgm:t>
        <a:bodyPr/>
        <a:lstStyle/>
        <a:p>
          <a:endParaRPr lang="en-US"/>
        </a:p>
      </dgm:t>
    </dgm:pt>
    <dgm:pt modelId="{E63F6536-9EED-4244-8497-9B7954F7B9F8}" type="sibTrans" cxnId="{723D917E-8C1D-5248-BEC5-334558B6D774}">
      <dgm:prSet/>
      <dgm:spPr/>
      <dgm:t>
        <a:bodyPr/>
        <a:lstStyle/>
        <a:p>
          <a:endParaRPr lang="en-US"/>
        </a:p>
      </dgm:t>
    </dgm:pt>
    <dgm:pt modelId="{B6002FE3-936D-1543-9135-D9E2FA506B19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Reporting missing data</a:t>
          </a:r>
        </a:p>
      </dgm:t>
    </dgm:pt>
    <dgm:pt modelId="{0671B779-D9D5-4B4B-84FD-5407F47B050F}" type="parTrans" cxnId="{AA3CC868-70EC-5F48-AFFF-08FE1DD2639B}">
      <dgm:prSet/>
      <dgm:spPr/>
      <dgm:t>
        <a:bodyPr/>
        <a:lstStyle/>
        <a:p>
          <a:endParaRPr lang="en-US"/>
        </a:p>
      </dgm:t>
    </dgm:pt>
    <dgm:pt modelId="{21CD23DB-4604-CB48-A1BA-60F0DB0F76B4}" type="sibTrans" cxnId="{AA3CC868-70EC-5F48-AFFF-08FE1DD2639B}">
      <dgm:prSet/>
      <dgm:spPr/>
      <dgm:t>
        <a:bodyPr/>
        <a:lstStyle/>
        <a:p>
          <a:endParaRPr lang="en-US"/>
        </a:p>
      </dgm:t>
    </dgm:pt>
    <dgm:pt modelId="{5028F312-5282-2F4E-855A-60E3D17866F1}">
      <dgm:prSet/>
      <dgm:spPr/>
      <dgm:t>
        <a:bodyPr/>
        <a:lstStyle/>
        <a:p>
          <a:r>
            <a:rPr lang="en-US" dirty="0"/>
            <a:t>Preventing missing data</a:t>
          </a:r>
        </a:p>
      </dgm:t>
    </dgm:pt>
    <dgm:pt modelId="{96CCE567-4801-9B4E-9FDA-5002875D95B4}" type="parTrans" cxnId="{D6D71977-342C-4546-B12B-06F309E9EF26}">
      <dgm:prSet/>
      <dgm:spPr/>
      <dgm:t>
        <a:bodyPr/>
        <a:lstStyle/>
        <a:p>
          <a:endParaRPr lang="en-US"/>
        </a:p>
      </dgm:t>
    </dgm:pt>
    <dgm:pt modelId="{91F45A3C-6D53-1B48-8F4A-5DE9477469BC}" type="sibTrans" cxnId="{D6D71977-342C-4546-B12B-06F309E9EF26}">
      <dgm:prSet/>
      <dgm:spPr/>
      <dgm:t>
        <a:bodyPr/>
        <a:lstStyle/>
        <a:p>
          <a:endParaRPr lang="en-US"/>
        </a:p>
      </dgm:t>
    </dgm:pt>
    <dgm:pt modelId="{0918296B-7B1A-3C43-A507-07D77C2892D5}" type="pres">
      <dgm:prSet presAssocID="{51DEFEEB-3104-004E-9A86-209EFD7D2550}" presName="Name0" presStyleCnt="0">
        <dgm:presLayoutVars>
          <dgm:dir/>
          <dgm:resizeHandles val="exact"/>
        </dgm:presLayoutVars>
      </dgm:prSet>
      <dgm:spPr/>
    </dgm:pt>
    <dgm:pt modelId="{F234C346-D094-9C4A-BDDB-8905857453F2}" type="pres">
      <dgm:prSet presAssocID="{C406E2CB-BA9F-F047-AB7F-D7086F9BB0B4}" presName="parTxOnly" presStyleLbl="node1" presStyleIdx="0" presStyleCnt="5" custScaleX="83189">
        <dgm:presLayoutVars>
          <dgm:bulletEnabled val="1"/>
        </dgm:presLayoutVars>
      </dgm:prSet>
      <dgm:spPr/>
    </dgm:pt>
    <dgm:pt modelId="{F71CAC05-B355-F542-B978-3E75C338EAEB}" type="pres">
      <dgm:prSet presAssocID="{CF119E2C-C08C-DD41-97C0-AE837FA9B734}" presName="parSpace" presStyleCnt="0"/>
      <dgm:spPr/>
    </dgm:pt>
    <dgm:pt modelId="{D4ED8070-6A1B-9F42-8B72-10E0624669CA}" type="pres">
      <dgm:prSet presAssocID="{5028F312-5282-2F4E-855A-60E3D17866F1}" presName="parTxOnly" presStyleLbl="node1" presStyleIdx="1" presStyleCnt="5">
        <dgm:presLayoutVars>
          <dgm:bulletEnabled val="1"/>
        </dgm:presLayoutVars>
      </dgm:prSet>
      <dgm:spPr/>
    </dgm:pt>
    <dgm:pt modelId="{E683769E-1B24-D245-B050-1F8A11CEC47E}" type="pres">
      <dgm:prSet presAssocID="{91F45A3C-6D53-1B48-8F4A-5DE9477469BC}" presName="parSpace" presStyleCnt="0"/>
      <dgm:spPr/>
    </dgm:pt>
    <dgm:pt modelId="{4B5F2395-C900-8E4E-AA9E-8BA82E5A407B}" type="pres">
      <dgm:prSet presAssocID="{DFB8E03F-2CA8-264C-8F6F-1053CE34B6A1}" presName="parTxOnly" presStyleLbl="node1" presStyleIdx="2" presStyleCnt="5">
        <dgm:presLayoutVars>
          <dgm:bulletEnabled val="1"/>
        </dgm:presLayoutVars>
      </dgm:prSet>
      <dgm:spPr/>
    </dgm:pt>
    <dgm:pt modelId="{E2C0FE9D-5EB0-C64E-84AB-09E05611923F}" type="pres">
      <dgm:prSet presAssocID="{D1DAEB0A-724D-0B42-83F2-AC7C56F88B75}" presName="parSpace" presStyleCnt="0"/>
      <dgm:spPr/>
    </dgm:pt>
    <dgm:pt modelId="{DA5C767F-2C8C-8944-8873-AF4C0D5A2BCE}" type="pres">
      <dgm:prSet presAssocID="{270D7256-226D-7A4D-9EC4-42E9F28E68D9}" presName="parTxOnly" presStyleLbl="node1" presStyleIdx="3" presStyleCnt="5">
        <dgm:presLayoutVars>
          <dgm:bulletEnabled val="1"/>
        </dgm:presLayoutVars>
      </dgm:prSet>
      <dgm:spPr/>
    </dgm:pt>
    <dgm:pt modelId="{A12C7B17-38EE-3548-B784-43E2B54A6FAA}" type="pres">
      <dgm:prSet presAssocID="{E63F6536-9EED-4244-8497-9B7954F7B9F8}" presName="parSpace" presStyleCnt="0"/>
      <dgm:spPr/>
    </dgm:pt>
    <dgm:pt modelId="{CA621B2A-9069-6142-BF6C-D4F4F5BD5D8C}" type="pres">
      <dgm:prSet presAssocID="{B6002FE3-936D-1543-9135-D9E2FA506B19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91AAA322-EA15-034F-9F31-8CB66E7EE61C}" type="presOf" srcId="{C406E2CB-BA9F-F047-AB7F-D7086F9BB0B4}" destId="{F234C346-D094-9C4A-BDDB-8905857453F2}" srcOrd="0" destOrd="0" presId="urn:microsoft.com/office/officeart/2005/8/layout/hChevron3"/>
    <dgm:cxn modelId="{F93BB93D-5274-2845-AE6D-E5E766E80D76}" type="presOf" srcId="{B6002FE3-936D-1543-9135-D9E2FA506B19}" destId="{CA621B2A-9069-6142-BF6C-D4F4F5BD5D8C}" srcOrd="0" destOrd="0" presId="urn:microsoft.com/office/officeart/2005/8/layout/hChevron3"/>
    <dgm:cxn modelId="{2BFC6446-A2B1-D747-AB6B-F92318FDA35E}" srcId="{51DEFEEB-3104-004E-9A86-209EFD7D2550}" destId="{C406E2CB-BA9F-F047-AB7F-D7086F9BB0B4}" srcOrd="0" destOrd="0" parTransId="{2688F204-A7A8-7E4C-B013-806889667BEB}" sibTransId="{CF119E2C-C08C-DD41-97C0-AE837FA9B734}"/>
    <dgm:cxn modelId="{8CF90450-78C8-C049-8113-7544A85570C0}" type="presOf" srcId="{51DEFEEB-3104-004E-9A86-209EFD7D2550}" destId="{0918296B-7B1A-3C43-A507-07D77C2892D5}" srcOrd="0" destOrd="0" presId="urn:microsoft.com/office/officeart/2005/8/layout/hChevron3"/>
    <dgm:cxn modelId="{AA3CC868-70EC-5F48-AFFF-08FE1DD2639B}" srcId="{51DEFEEB-3104-004E-9A86-209EFD7D2550}" destId="{B6002FE3-936D-1543-9135-D9E2FA506B19}" srcOrd="4" destOrd="0" parTransId="{0671B779-D9D5-4B4B-84FD-5407F47B050F}" sibTransId="{21CD23DB-4604-CB48-A1BA-60F0DB0F76B4}"/>
    <dgm:cxn modelId="{D864B96F-B374-0948-8A43-B4BF939B7AEE}" srcId="{51DEFEEB-3104-004E-9A86-209EFD7D2550}" destId="{DFB8E03F-2CA8-264C-8F6F-1053CE34B6A1}" srcOrd="2" destOrd="0" parTransId="{D63557AC-704E-5643-8E4D-58F487B5241D}" sibTransId="{D1DAEB0A-724D-0B42-83F2-AC7C56F88B75}"/>
    <dgm:cxn modelId="{D6D71977-342C-4546-B12B-06F309E9EF26}" srcId="{51DEFEEB-3104-004E-9A86-209EFD7D2550}" destId="{5028F312-5282-2F4E-855A-60E3D17866F1}" srcOrd="1" destOrd="0" parTransId="{96CCE567-4801-9B4E-9FDA-5002875D95B4}" sibTransId="{91F45A3C-6D53-1B48-8F4A-5DE9477469BC}"/>
    <dgm:cxn modelId="{723D917E-8C1D-5248-BEC5-334558B6D774}" srcId="{51DEFEEB-3104-004E-9A86-209EFD7D2550}" destId="{270D7256-226D-7A4D-9EC4-42E9F28E68D9}" srcOrd="3" destOrd="0" parTransId="{7CE60B59-AEE6-6944-A2C2-CBF8811118DD}" sibTransId="{E63F6536-9EED-4244-8497-9B7954F7B9F8}"/>
    <dgm:cxn modelId="{A14E52AC-D9E9-F44E-B246-76D813B5A176}" type="presOf" srcId="{270D7256-226D-7A4D-9EC4-42E9F28E68D9}" destId="{DA5C767F-2C8C-8944-8873-AF4C0D5A2BCE}" srcOrd="0" destOrd="0" presId="urn:microsoft.com/office/officeart/2005/8/layout/hChevron3"/>
    <dgm:cxn modelId="{477C58BE-C2D7-934D-9E60-B0F24C197DF9}" type="presOf" srcId="{DFB8E03F-2CA8-264C-8F6F-1053CE34B6A1}" destId="{4B5F2395-C900-8E4E-AA9E-8BA82E5A407B}" srcOrd="0" destOrd="0" presId="urn:microsoft.com/office/officeart/2005/8/layout/hChevron3"/>
    <dgm:cxn modelId="{A39A18DF-F1A3-E04B-9A18-0C6E1BD65435}" type="presOf" srcId="{5028F312-5282-2F4E-855A-60E3D17866F1}" destId="{D4ED8070-6A1B-9F42-8B72-10E0624669CA}" srcOrd="0" destOrd="0" presId="urn:microsoft.com/office/officeart/2005/8/layout/hChevron3"/>
    <dgm:cxn modelId="{B74C6B27-DD00-4343-9EBA-AB25EC91925F}" type="presParOf" srcId="{0918296B-7B1A-3C43-A507-07D77C2892D5}" destId="{F234C346-D094-9C4A-BDDB-8905857453F2}" srcOrd="0" destOrd="0" presId="urn:microsoft.com/office/officeart/2005/8/layout/hChevron3"/>
    <dgm:cxn modelId="{5BDE9578-E566-DC43-81CF-93DD93D084A5}" type="presParOf" srcId="{0918296B-7B1A-3C43-A507-07D77C2892D5}" destId="{F71CAC05-B355-F542-B978-3E75C338EAEB}" srcOrd="1" destOrd="0" presId="urn:microsoft.com/office/officeart/2005/8/layout/hChevron3"/>
    <dgm:cxn modelId="{FE485699-1569-874B-BD9B-0E34B1F71388}" type="presParOf" srcId="{0918296B-7B1A-3C43-A507-07D77C2892D5}" destId="{D4ED8070-6A1B-9F42-8B72-10E0624669CA}" srcOrd="2" destOrd="0" presId="urn:microsoft.com/office/officeart/2005/8/layout/hChevron3"/>
    <dgm:cxn modelId="{1A7741C2-B729-804A-95CD-1FC19F3750B4}" type="presParOf" srcId="{0918296B-7B1A-3C43-A507-07D77C2892D5}" destId="{E683769E-1B24-D245-B050-1F8A11CEC47E}" srcOrd="3" destOrd="0" presId="urn:microsoft.com/office/officeart/2005/8/layout/hChevron3"/>
    <dgm:cxn modelId="{814FA7D4-F1FC-504A-AF71-C8F5B684B64A}" type="presParOf" srcId="{0918296B-7B1A-3C43-A507-07D77C2892D5}" destId="{4B5F2395-C900-8E4E-AA9E-8BA82E5A407B}" srcOrd="4" destOrd="0" presId="urn:microsoft.com/office/officeart/2005/8/layout/hChevron3"/>
    <dgm:cxn modelId="{C3F75C19-A5A2-6544-99CB-50025228B070}" type="presParOf" srcId="{0918296B-7B1A-3C43-A507-07D77C2892D5}" destId="{E2C0FE9D-5EB0-C64E-84AB-09E05611923F}" srcOrd="5" destOrd="0" presId="urn:microsoft.com/office/officeart/2005/8/layout/hChevron3"/>
    <dgm:cxn modelId="{2865AF85-CAA5-534E-8AC5-885CFE405EEB}" type="presParOf" srcId="{0918296B-7B1A-3C43-A507-07D77C2892D5}" destId="{DA5C767F-2C8C-8944-8873-AF4C0D5A2BCE}" srcOrd="6" destOrd="0" presId="urn:microsoft.com/office/officeart/2005/8/layout/hChevron3"/>
    <dgm:cxn modelId="{FC103D03-87C2-994B-A1D3-8F0DA2C562CC}" type="presParOf" srcId="{0918296B-7B1A-3C43-A507-07D77C2892D5}" destId="{A12C7B17-38EE-3548-B784-43E2B54A6FAA}" srcOrd="7" destOrd="0" presId="urn:microsoft.com/office/officeart/2005/8/layout/hChevron3"/>
    <dgm:cxn modelId="{97C96556-7664-2647-8507-301CB288390E}" type="presParOf" srcId="{0918296B-7B1A-3C43-A507-07D77C2892D5}" destId="{CA621B2A-9069-6142-BF6C-D4F4F5BD5D8C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34C346-D094-9C4A-BDDB-8905857453F2}">
      <dsp:nvSpPr>
        <dsp:cNvPr id="0" name=""/>
        <dsp:cNvSpPr/>
      </dsp:nvSpPr>
      <dsp:spPr>
        <a:xfrm>
          <a:off x="5404" y="465208"/>
          <a:ext cx="2513315" cy="1208484"/>
        </a:xfrm>
        <a:prstGeom prst="homePlat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684" tIns="69342" rIns="34671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Motivation</a:t>
          </a:r>
        </a:p>
      </dsp:txBody>
      <dsp:txXfrm>
        <a:off x="5404" y="465208"/>
        <a:ext cx="2211194" cy="1208484"/>
      </dsp:txXfrm>
    </dsp:sp>
    <dsp:sp modelId="{D4ED8070-6A1B-9F42-8B72-10E0624669CA}">
      <dsp:nvSpPr>
        <dsp:cNvPr id="0" name=""/>
        <dsp:cNvSpPr/>
      </dsp:nvSpPr>
      <dsp:spPr>
        <a:xfrm>
          <a:off x="1914477" y="465208"/>
          <a:ext cx="3021210" cy="120848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Preventing missing data</a:t>
          </a:r>
        </a:p>
      </dsp:txBody>
      <dsp:txXfrm>
        <a:off x="2518719" y="465208"/>
        <a:ext cx="1812726" cy="1208484"/>
      </dsp:txXfrm>
    </dsp:sp>
    <dsp:sp modelId="{4B5F2395-C900-8E4E-AA9E-8BA82E5A407B}">
      <dsp:nvSpPr>
        <dsp:cNvPr id="0" name=""/>
        <dsp:cNvSpPr/>
      </dsp:nvSpPr>
      <dsp:spPr>
        <a:xfrm>
          <a:off x="4331446" y="465208"/>
          <a:ext cx="3021210" cy="120848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Defining missing data</a:t>
          </a:r>
        </a:p>
      </dsp:txBody>
      <dsp:txXfrm>
        <a:off x="4935688" y="465208"/>
        <a:ext cx="1812726" cy="1208484"/>
      </dsp:txXfrm>
    </dsp:sp>
    <dsp:sp modelId="{DA5C767F-2C8C-8944-8873-AF4C0D5A2BCE}">
      <dsp:nvSpPr>
        <dsp:cNvPr id="0" name=""/>
        <dsp:cNvSpPr/>
      </dsp:nvSpPr>
      <dsp:spPr>
        <a:xfrm>
          <a:off x="6748415" y="465208"/>
          <a:ext cx="3021210" cy="120848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Handling missing data</a:t>
          </a:r>
        </a:p>
      </dsp:txBody>
      <dsp:txXfrm>
        <a:off x="7352657" y="465208"/>
        <a:ext cx="1812726" cy="1208484"/>
      </dsp:txXfrm>
    </dsp:sp>
    <dsp:sp modelId="{CA621B2A-9069-6142-BF6C-D4F4F5BD5D8C}">
      <dsp:nvSpPr>
        <dsp:cNvPr id="0" name=""/>
        <dsp:cNvSpPr/>
      </dsp:nvSpPr>
      <dsp:spPr>
        <a:xfrm>
          <a:off x="9165384" y="465208"/>
          <a:ext cx="3021210" cy="1208484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Reporting missing data</a:t>
          </a:r>
        </a:p>
      </dsp:txBody>
      <dsp:txXfrm>
        <a:off x="9769626" y="465208"/>
        <a:ext cx="1812726" cy="12084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34C346-D094-9C4A-BDDB-8905857453F2}">
      <dsp:nvSpPr>
        <dsp:cNvPr id="0" name=""/>
        <dsp:cNvSpPr/>
      </dsp:nvSpPr>
      <dsp:spPr>
        <a:xfrm>
          <a:off x="5404" y="465208"/>
          <a:ext cx="2513315" cy="1208484"/>
        </a:xfrm>
        <a:prstGeom prst="homePlat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684" tIns="69342" rIns="34671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Motivation</a:t>
          </a:r>
        </a:p>
      </dsp:txBody>
      <dsp:txXfrm>
        <a:off x="5404" y="465208"/>
        <a:ext cx="2211194" cy="1208484"/>
      </dsp:txXfrm>
    </dsp:sp>
    <dsp:sp modelId="{D4ED8070-6A1B-9F42-8B72-10E0624669CA}">
      <dsp:nvSpPr>
        <dsp:cNvPr id="0" name=""/>
        <dsp:cNvSpPr/>
      </dsp:nvSpPr>
      <dsp:spPr>
        <a:xfrm>
          <a:off x="1914477" y="465208"/>
          <a:ext cx="3021210" cy="120848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Preventing missing data</a:t>
          </a:r>
        </a:p>
      </dsp:txBody>
      <dsp:txXfrm>
        <a:off x="2518719" y="465208"/>
        <a:ext cx="1812726" cy="1208484"/>
      </dsp:txXfrm>
    </dsp:sp>
    <dsp:sp modelId="{4B5F2395-C900-8E4E-AA9E-8BA82E5A407B}">
      <dsp:nvSpPr>
        <dsp:cNvPr id="0" name=""/>
        <dsp:cNvSpPr/>
      </dsp:nvSpPr>
      <dsp:spPr>
        <a:xfrm>
          <a:off x="4331446" y="465208"/>
          <a:ext cx="3021210" cy="120848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Defining missing data</a:t>
          </a:r>
        </a:p>
      </dsp:txBody>
      <dsp:txXfrm>
        <a:off x="4935688" y="465208"/>
        <a:ext cx="1812726" cy="1208484"/>
      </dsp:txXfrm>
    </dsp:sp>
    <dsp:sp modelId="{DA5C767F-2C8C-8944-8873-AF4C0D5A2BCE}">
      <dsp:nvSpPr>
        <dsp:cNvPr id="0" name=""/>
        <dsp:cNvSpPr/>
      </dsp:nvSpPr>
      <dsp:spPr>
        <a:xfrm>
          <a:off x="6748415" y="465208"/>
          <a:ext cx="3021210" cy="120848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Handling missing data</a:t>
          </a:r>
        </a:p>
      </dsp:txBody>
      <dsp:txXfrm>
        <a:off x="7352657" y="465208"/>
        <a:ext cx="1812726" cy="1208484"/>
      </dsp:txXfrm>
    </dsp:sp>
    <dsp:sp modelId="{CA621B2A-9069-6142-BF6C-D4F4F5BD5D8C}">
      <dsp:nvSpPr>
        <dsp:cNvPr id="0" name=""/>
        <dsp:cNvSpPr/>
      </dsp:nvSpPr>
      <dsp:spPr>
        <a:xfrm>
          <a:off x="9165384" y="465208"/>
          <a:ext cx="3021210" cy="1208484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Reporting missing data</a:t>
          </a:r>
        </a:p>
      </dsp:txBody>
      <dsp:txXfrm>
        <a:off x="9769626" y="465208"/>
        <a:ext cx="1812726" cy="12084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34C346-D094-9C4A-BDDB-8905857453F2}">
      <dsp:nvSpPr>
        <dsp:cNvPr id="0" name=""/>
        <dsp:cNvSpPr/>
      </dsp:nvSpPr>
      <dsp:spPr>
        <a:xfrm>
          <a:off x="5404" y="465208"/>
          <a:ext cx="2513315" cy="1208484"/>
        </a:xfrm>
        <a:prstGeom prst="homePlat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684" tIns="69342" rIns="34671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Motivation</a:t>
          </a:r>
        </a:p>
      </dsp:txBody>
      <dsp:txXfrm>
        <a:off x="5404" y="465208"/>
        <a:ext cx="2211194" cy="1208484"/>
      </dsp:txXfrm>
    </dsp:sp>
    <dsp:sp modelId="{D4ED8070-6A1B-9F42-8B72-10E0624669CA}">
      <dsp:nvSpPr>
        <dsp:cNvPr id="0" name=""/>
        <dsp:cNvSpPr/>
      </dsp:nvSpPr>
      <dsp:spPr>
        <a:xfrm>
          <a:off x="1914477" y="465208"/>
          <a:ext cx="3021210" cy="120848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Preventing missing data</a:t>
          </a:r>
        </a:p>
      </dsp:txBody>
      <dsp:txXfrm>
        <a:off x="2518719" y="465208"/>
        <a:ext cx="1812726" cy="1208484"/>
      </dsp:txXfrm>
    </dsp:sp>
    <dsp:sp modelId="{4B5F2395-C900-8E4E-AA9E-8BA82E5A407B}">
      <dsp:nvSpPr>
        <dsp:cNvPr id="0" name=""/>
        <dsp:cNvSpPr/>
      </dsp:nvSpPr>
      <dsp:spPr>
        <a:xfrm>
          <a:off x="4331446" y="465208"/>
          <a:ext cx="3021210" cy="120848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Defining missing data</a:t>
          </a:r>
        </a:p>
      </dsp:txBody>
      <dsp:txXfrm>
        <a:off x="4935688" y="465208"/>
        <a:ext cx="1812726" cy="1208484"/>
      </dsp:txXfrm>
    </dsp:sp>
    <dsp:sp modelId="{DA5C767F-2C8C-8944-8873-AF4C0D5A2BCE}">
      <dsp:nvSpPr>
        <dsp:cNvPr id="0" name=""/>
        <dsp:cNvSpPr/>
      </dsp:nvSpPr>
      <dsp:spPr>
        <a:xfrm>
          <a:off x="6748415" y="465208"/>
          <a:ext cx="3021210" cy="120848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Handling missing data</a:t>
          </a:r>
        </a:p>
      </dsp:txBody>
      <dsp:txXfrm>
        <a:off x="7352657" y="465208"/>
        <a:ext cx="1812726" cy="1208484"/>
      </dsp:txXfrm>
    </dsp:sp>
    <dsp:sp modelId="{CA621B2A-9069-6142-BF6C-D4F4F5BD5D8C}">
      <dsp:nvSpPr>
        <dsp:cNvPr id="0" name=""/>
        <dsp:cNvSpPr/>
      </dsp:nvSpPr>
      <dsp:spPr>
        <a:xfrm>
          <a:off x="9165384" y="465208"/>
          <a:ext cx="3021210" cy="1208484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Reporting missing data</a:t>
          </a:r>
        </a:p>
      </dsp:txBody>
      <dsp:txXfrm>
        <a:off x="9769626" y="465208"/>
        <a:ext cx="1812726" cy="12084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34C346-D094-9C4A-BDDB-8905857453F2}">
      <dsp:nvSpPr>
        <dsp:cNvPr id="0" name=""/>
        <dsp:cNvSpPr/>
      </dsp:nvSpPr>
      <dsp:spPr>
        <a:xfrm>
          <a:off x="5404" y="465208"/>
          <a:ext cx="2513315" cy="1208484"/>
        </a:xfrm>
        <a:prstGeom prst="homePlat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684" tIns="69342" rIns="34671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Motivation</a:t>
          </a:r>
        </a:p>
      </dsp:txBody>
      <dsp:txXfrm>
        <a:off x="5404" y="465208"/>
        <a:ext cx="2211194" cy="1208484"/>
      </dsp:txXfrm>
    </dsp:sp>
    <dsp:sp modelId="{D4ED8070-6A1B-9F42-8B72-10E0624669CA}">
      <dsp:nvSpPr>
        <dsp:cNvPr id="0" name=""/>
        <dsp:cNvSpPr/>
      </dsp:nvSpPr>
      <dsp:spPr>
        <a:xfrm>
          <a:off x="1914477" y="465208"/>
          <a:ext cx="3021210" cy="120848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Preventing missing data</a:t>
          </a:r>
        </a:p>
      </dsp:txBody>
      <dsp:txXfrm>
        <a:off x="2518719" y="465208"/>
        <a:ext cx="1812726" cy="1208484"/>
      </dsp:txXfrm>
    </dsp:sp>
    <dsp:sp modelId="{4B5F2395-C900-8E4E-AA9E-8BA82E5A407B}">
      <dsp:nvSpPr>
        <dsp:cNvPr id="0" name=""/>
        <dsp:cNvSpPr/>
      </dsp:nvSpPr>
      <dsp:spPr>
        <a:xfrm>
          <a:off x="4331446" y="465208"/>
          <a:ext cx="3021210" cy="120848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Defining missing data</a:t>
          </a:r>
        </a:p>
      </dsp:txBody>
      <dsp:txXfrm>
        <a:off x="4935688" y="465208"/>
        <a:ext cx="1812726" cy="1208484"/>
      </dsp:txXfrm>
    </dsp:sp>
    <dsp:sp modelId="{DA5C767F-2C8C-8944-8873-AF4C0D5A2BCE}">
      <dsp:nvSpPr>
        <dsp:cNvPr id="0" name=""/>
        <dsp:cNvSpPr/>
      </dsp:nvSpPr>
      <dsp:spPr>
        <a:xfrm>
          <a:off x="6748415" y="465208"/>
          <a:ext cx="3021210" cy="120848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Handling missing data</a:t>
          </a:r>
        </a:p>
      </dsp:txBody>
      <dsp:txXfrm>
        <a:off x="7352657" y="465208"/>
        <a:ext cx="1812726" cy="1208484"/>
      </dsp:txXfrm>
    </dsp:sp>
    <dsp:sp modelId="{CA621B2A-9069-6142-BF6C-D4F4F5BD5D8C}">
      <dsp:nvSpPr>
        <dsp:cNvPr id="0" name=""/>
        <dsp:cNvSpPr/>
      </dsp:nvSpPr>
      <dsp:spPr>
        <a:xfrm>
          <a:off x="9165384" y="465208"/>
          <a:ext cx="3021210" cy="1208484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Reporting missing data</a:t>
          </a:r>
        </a:p>
      </dsp:txBody>
      <dsp:txXfrm>
        <a:off x="9769626" y="465208"/>
        <a:ext cx="1812726" cy="12084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34C346-D094-9C4A-BDDB-8905857453F2}">
      <dsp:nvSpPr>
        <dsp:cNvPr id="0" name=""/>
        <dsp:cNvSpPr/>
      </dsp:nvSpPr>
      <dsp:spPr>
        <a:xfrm>
          <a:off x="5404" y="465208"/>
          <a:ext cx="2513315" cy="1208484"/>
        </a:xfrm>
        <a:prstGeom prst="homePlat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684" tIns="69342" rIns="34671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Motivation</a:t>
          </a:r>
        </a:p>
      </dsp:txBody>
      <dsp:txXfrm>
        <a:off x="5404" y="465208"/>
        <a:ext cx="2211194" cy="1208484"/>
      </dsp:txXfrm>
    </dsp:sp>
    <dsp:sp modelId="{D4ED8070-6A1B-9F42-8B72-10E0624669CA}">
      <dsp:nvSpPr>
        <dsp:cNvPr id="0" name=""/>
        <dsp:cNvSpPr/>
      </dsp:nvSpPr>
      <dsp:spPr>
        <a:xfrm>
          <a:off x="1914477" y="465208"/>
          <a:ext cx="3021210" cy="120848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Preventing missing data</a:t>
          </a:r>
        </a:p>
      </dsp:txBody>
      <dsp:txXfrm>
        <a:off x="2518719" y="465208"/>
        <a:ext cx="1812726" cy="1208484"/>
      </dsp:txXfrm>
    </dsp:sp>
    <dsp:sp modelId="{4B5F2395-C900-8E4E-AA9E-8BA82E5A407B}">
      <dsp:nvSpPr>
        <dsp:cNvPr id="0" name=""/>
        <dsp:cNvSpPr/>
      </dsp:nvSpPr>
      <dsp:spPr>
        <a:xfrm>
          <a:off x="4331446" y="465208"/>
          <a:ext cx="3021210" cy="120848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Defining missing data</a:t>
          </a:r>
        </a:p>
      </dsp:txBody>
      <dsp:txXfrm>
        <a:off x="4935688" y="465208"/>
        <a:ext cx="1812726" cy="1208484"/>
      </dsp:txXfrm>
    </dsp:sp>
    <dsp:sp modelId="{DA5C767F-2C8C-8944-8873-AF4C0D5A2BCE}">
      <dsp:nvSpPr>
        <dsp:cNvPr id="0" name=""/>
        <dsp:cNvSpPr/>
      </dsp:nvSpPr>
      <dsp:spPr>
        <a:xfrm>
          <a:off x="6748415" y="465208"/>
          <a:ext cx="3021210" cy="120848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Handling missing data</a:t>
          </a:r>
        </a:p>
      </dsp:txBody>
      <dsp:txXfrm>
        <a:off x="7352657" y="465208"/>
        <a:ext cx="1812726" cy="1208484"/>
      </dsp:txXfrm>
    </dsp:sp>
    <dsp:sp modelId="{CA621B2A-9069-6142-BF6C-D4F4F5BD5D8C}">
      <dsp:nvSpPr>
        <dsp:cNvPr id="0" name=""/>
        <dsp:cNvSpPr/>
      </dsp:nvSpPr>
      <dsp:spPr>
        <a:xfrm>
          <a:off x="9165384" y="465208"/>
          <a:ext cx="3021210" cy="1208484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Reporting missing data</a:t>
          </a:r>
        </a:p>
      </dsp:txBody>
      <dsp:txXfrm>
        <a:off x="9769626" y="465208"/>
        <a:ext cx="1812726" cy="12084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04F8E-3733-974E-8E30-9DC40ED12417}" type="datetimeFigureOut">
              <a:rPr lang="en-US" smtClean="0"/>
              <a:t>4/30/24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543C3-5CA0-364B-A445-58BDC5844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68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543C3-5CA0-364B-A445-58BDC584411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86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543C3-5CA0-364B-A445-58BDC584411B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61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c99de3178_0_7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c99de3178_0_7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c99de3178_0_77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c99de3178_0_77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c99de3178_0_7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c99de3178_0_76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543C3-5CA0-364B-A445-58BDC584411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34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543C3-5CA0-364B-A445-58BDC584411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39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2 1 1 2 3 2 3 2 3 1 3 1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543C3-5CA0-364B-A445-58BDC584411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33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c99de3178_0_6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c99de3178_0_6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543C3-5CA0-364B-A445-58BDC584411B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03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31563"/>
            <a:ext cx="2743200" cy="213886"/>
          </a:xfrm>
        </p:spPr>
        <p:txBody>
          <a:bodyPr/>
          <a:lstStyle>
            <a:lvl1pPr>
              <a:defRPr sz="2000"/>
            </a:lvl1pPr>
          </a:lstStyle>
          <a:p>
            <a:fld id="{443CCF48-26A5-2B40-9044-6196170F0969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531563"/>
            <a:ext cx="4114800" cy="228599"/>
          </a:xfrm>
        </p:spPr>
        <p:txBody>
          <a:bodyPr/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96400" y="6553200"/>
            <a:ext cx="2743200" cy="228600"/>
          </a:xfrm>
        </p:spPr>
        <p:txBody>
          <a:bodyPr/>
          <a:lstStyle>
            <a:lvl1pPr>
              <a:defRPr sz="2000"/>
            </a:lvl1pPr>
          </a:lstStyle>
          <a:p>
            <a:fld id="{811E568E-F7A9-0744-806A-8BA5F13E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61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524" y="139235"/>
            <a:ext cx="4898676" cy="107996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6524"/>
            <a:ext cx="6878288" cy="61086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524" y="1371600"/>
            <a:ext cx="4898676" cy="48736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CF48-26A5-2B40-9044-6196170F0969}" type="datetimeFigureOut">
              <a:rPr lang="en-US" smtClean="0"/>
              <a:t>4/30/24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568E-F7A9-0744-806A-8BA5F13E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3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CF48-26A5-2B40-9044-6196170F0969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568E-F7A9-0744-806A-8BA5F13E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20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CF48-26A5-2B40-9044-6196170F0969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568E-F7A9-0744-806A-8BA5F13E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11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6289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644114"/>
            <a:ext cx="2743200" cy="213886"/>
          </a:xfrm>
        </p:spPr>
        <p:txBody>
          <a:bodyPr/>
          <a:lstStyle/>
          <a:p>
            <a:fld id="{443CCF48-26A5-2B40-9044-6196170F0969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629400"/>
            <a:ext cx="4114800" cy="228599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629400"/>
            <a:ext cx="2743200" cy="228600"/>
          </a:xfrm>
        </p:spPr>
        <p:txBody>
          <a:bodyPr/>
          <a:lstStyle/>
          <a:p>
            <a:fld id="{811E568E-F7A9-0744-806A-8BA5F13E62F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6F18001-00D6-3BE8-68F6-565FE1F256F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52400" y="1139952"/>
            <a:ext cx="9144000" cy="541324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239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8F0EB-5238-5235-DDAE-AB1A3FFBA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2FD258-D02C-F64E-8DF7-AB0A342C7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CF48-26A5-2B40-9044-6196170F0969}" type="datetimeFigureOut">
              <a:rPr lang="en-US" smtClean="0"/>
              <a:t>4/30/24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F45FAF-1189-C3B7-A3C8-860B4AC76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1A5DB-5AFD-F8DB-41E7-19DAE9959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568E-F7A9-0744-806A-8BA5F13E62F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7D44376-48AD-2396-851A-6B23130E0E1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2400" y="1143001"/>
            <a:ext cx="11887200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27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CF48-26A5-2B40-9044-6196170F0969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568E-F7A9-0744-806A-8BA5F13E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274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69988"/>
            <a:ext cx="5867400" cy="5006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69988"/>
            <a:ext cx="5867400" cy="5006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CF48-26A5-2B40-9044-6196170F0969}" type="datetimeFigureOut">
              <a:rPr lang="en-US" smtClean="0"/>
              <a:t>4/30/24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568E-F7A9-0744-806A-8BA5F13E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48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CF48-26A5-2B40-9044-6196170F0969}" type="datetimeFigureOut">
              <a:rPr lang="en-US" smtClean="0"/>
              <a:t>4/30/24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568E-F7A9-0744-806A-8BA5F13E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CF48-26A5-2B40-9044-6196170F0969}" type="datetimeFigureOut">
              <a:rPr lang="en-US" smtClean="0"/>
              <a:t>4/30/24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568E-F7A9-0744-806A-8BA5F13E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86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CF48-26A5-2B40-9044-6196170F0969}" type="datetimeFigureOut">
              <a:rPr lang="en-US" smtClean="0"/>
              <a:t>4/30/24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568E-F7A9-0744-806A-8BA5F13E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50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CF48-26A5-2B40-9044-6196170F0969}" type="datetimeFigureOut">
              <a:rPr lang="en-US" smtClean="0"/>
              <a:t>4/30/24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568E-F7A9-0744-806A-8BA5F13E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147321"/>
            <a:ext cx="11887200" cy="843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143000"/>
            <a:ext cx="91440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646416"/>
            <a:ext cx="2743200" cy="2138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CCF48-26A5-2B40-9044-6196170F0969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630002"/>
            <a:ext cx="4114800" cy="228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629400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E568E-F7A9-0744-806A-8BA5F13E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35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jm.org/doi/full/10.1056/NEJMsr1203730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jm.org/doi/full/10.1056/NEJMsr1203730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muratkoptur.com/MyDsProjects/MissingData/Analysis.htm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tefvanbuuren.name/fimd/missing-data-pattern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895435622002189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pubmed.ncbi.nlm.nih.gov/31447952/" TargetMode="Externa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stefvanbuuren.name/fimd/sec-reporting.html#sec:guidelines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stefvanbuuren.name/fimd/sec-reporting.html#sec:guidelines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trialsjournal.biomedcentral.com/articles/10.1186/1745-6215-12-253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cademic.oup.com/ejendo/article/183/4/E7/6653760?login=fals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63343-61CD-DE14-BF23-5E7651567C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Lesson 9: Missing Data in Human Subjects Research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1A727-96E4-C409-901E-D585DD0EA0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May 1, 2024</a:t>
            </a:r>
          </a:p>
        </p:txBody>
      </p:sp>
    </p:spTree>
    <p:extLst>
      <p:ext uri="{BB962C8B-B14F-4D97-AF65-F5344CB8AC3E}">
        <p14:creationId xmlns:p14="http://schemas.microsoft.com/office/powerpoint/2010/main" val="2042358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6C239-4378-F4D5-3130-65557657C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A: default</a:t>
            </a:r>
          </a:p>
        </p:txBody>
      </p: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71C123B8-0627-103E-B016-CD5F1E1B9B8D}"/>
              </a:ext>
            </a:extLst>
          </p:cNvPr>
          <p:cNvGrpSpPr/>
          <p:nvPr/>
        </p:nvGrpSpPr>
        <p:grpSpPr>
          <a:xfrm>
            <a:off x="731981" y="881411"/>
            <a:ext cx="5171607" cy="5910500"/>
            <a:chOff x="134477" y="937445"/>
            <a:chExt cx="5171607" cy="591050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E096D83-3D58-86BC-8C4A-B3618A514602}"/>
                </a:ext>
              </a:extLst>
            </p:cNvPr>
            <p:cNvSpPr/>
            <p:nvPr/>
          </p:nvSpPr>
          <p:spPr>
            <a:xfrm>
              <a:off x="253083" y="1383184"/>
              <a:ext cx="4931168" cy="546476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3951B05D-9511-12F8-7D3F-A9943ED512D9}"/>
                </a:ext>
              </a:extLst>
            </p:cNvPr>
            <p:cNvGrpSpPr/>
            <p:nvPr/>
          </p:nvGrpSpPr>
          <p:grpSpPr>
            <a:xfrm>
              <a:off x="134477" y="1443855"/>
              <a:ext cx="5171607" cy="5343417"/>
              <a:chOff x="273526" y="1158874"/>
              <a:chExt cx="5760208" cy="5713257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B01F256E-DA73-3BA5-9386-6CE0D91E51D2}"/>
                  </a:ext>
                </a:extLst>
              </p:cNvPr>
              <p:cNvGrpSpPr/>
              <p:nvPr/>
            </p:nvGrpSpPr>
            <p:grpSpPr>
              <a:xfrm>
                <a:off x="277951" y="1158875"/>
                <a:ext cx="4636527" cy="4282555"/>
                <a:chOff x="6298158" y="1316192"/>
                <a:chExt cx="4845635" cy="4540249"/>
              </a:xfrm>
            </p:grpSpPr>
            <p:pic>
              <p:nvPicPr>
                <p:cNvPr id="14" name="Content Placeholder 6" descr="Man with solid fill">
                  <a:extLst>
                    <a:ext uri="{FF2B5EF4-FFF2-40B4-BE49-F238E27FC236}">
                      <a16:creationId xmlns:a16="http://schemas.microsoft.com/office/drawing/2014/main" id="{B74AC112-5C42-EB2A-407A-F6F49E2BF9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15" name="Content Placeholder 6" descr="Man with solid fill">
                  <a:extLst>
                    <a:ext uri="{FF2B5EF4-FFF2-40B4-BE49-F238E27FC236}">
                      <a16:creationId xmlns:a16="http://schemas.microsoft.com/office/drawing/2014/main" id="{02294D85-1940-041F-BFF8-03E9C7DD25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16" name="Content Placeholder 6" descr="Man with solid fill">
                  <a:extLst>
                    <a:ext uri="{FF2B5EF4-FFF2-40B4-BE49-F238E27FC236}">
                      <a16:creationId xmlns:a16="http://schemas.microsoft.com/office/drawing/2014/main" id="{5EC59F87-86E2-98C0-8D5C-072E4D9475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17" name="Content Placeholder 6" descr="Man with solid fill">
                  <a:extLst>
                    <a:ext uri="{FF2B5EF4-FFF2-40B4-BE49-F238E27FC236}">
                      <a16:creationId xmlns:a16="http://schemas.microsoft.com/office/drawing/2014/main" id="{D235A123-1987-4C75-7B13-DEBE7F63AD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18" name="Content Placeholder 6" descr="Man with solid fill">
                  <a:extLst>
                    <a:ext uri="{FF2B5EF4-FFF2-40B4-BE49-F238E27FC236}">
                      <a16:creationId xmlns:a16="http://schemas.microsoft.com/office/drawing/2014/main" id="{C2703511-DAB3-FA52-7934-D5248A808B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19" name="Content Placeholder 6" descr="Man with solid fill">
                  <a:extLst>
                    <a:ext uri="{FF2B5EF4-FFF2-40B4-BE49-F238E27FC236}">
                      <a16:creationId xmlns:a16="http://schemas.microsoft.com/office/drawing/2014/main" id="{98B9C1A2-B9E7-8ED4-CC98-75857CDA5F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0" name="Content Placeholder 6" descr="Man with solid fill">
                  <a:extLst>
                    <a:ext uri="{FF2B5EF4-FFF2-40B4-BE49-F238E27FC236}">
                      <a16:creationId xmlns:a16="http://schemas.microsoft.com/office/drawing/2014/main" id="{75FF5C6C-DE40-892F-D987-6D5DFDF1FD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1" name="Content Placeholder 6" descr="Man with solid fill">
                  <a:extLst>
                    <a:ext uri="{FF2B5EF4-FFF2-40B4-BE49-F238E27FC236}">
                      <a16:creationId xmlns:a16="http://schemas.microsoft.com/office/drawing/2014/main" id="{D69AFCEC-24CC-7776-2CC1-6E188A0614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2" name="Content Placeholder 6" descr="Man with solid fill">
                  <a:extLst>
                    <a:ext uri="{FF2B5EF4-FFF2-40B4-BE49-F238E27FC236}">
                      <a16:creationId xmlns:a16="http://schemas.microsoft.com/office/drawing/2014/main" id="{2CB3A23F-A8D1-AC3E-898C-FA9EBCCFF6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" name="Content Placeholder 6" descr="Man with solid fill">
                  <a:extLst>
                    <a:ext uri="{FF2B5EF4-FFF2-40B4-BE49-F238E27FC236}">
                      <a16:creationId xmlns:a16="http://schemas.microsoft.com/office/drawing/2014/main" id="{0164A0B7-D26D-2A40-5530-A0DA69DBDA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" name="Content Placeholder 6" descr="Man with solid fill">
                  <a:extLst>
                    <a:ext uri="{FF2B5EF4-FFF2-40B4-BE49-F238E27FC236}">
                      <a16:creationId xmlns:a16="http://schemas.microsoft.com/office/drawing/2014/main" id="{C15956FA-5430-32AD-7DBA-54005DB6A3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" name="Content Placeholder 6" descr="Man with solid fill">
                  <a:extLst>
                    <a:ext uri="{FF2B5EF4-FFF2-40B4-BE49-F238E27FC236}">
                      <a16:creationId xmlns:a16="http://schemas.microsoft.com/office/drawing/2014/main" id="{717B26D4-E6F6-0F8B-12B3-566156C412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" name="Content Placeholder 6" descr="Man with solid fill">
                  <a:extLst>
                    <a:ext uri="{FF2B5EF4-FFF2-40B4-BE49-F238E27FC236}">
                      <a16:creationId xmlns:a16="http://schemas.microsoft.com/office/drawing/2014/main" id="{69A1684E-7945-F2BC-BB84-E4D6C5D490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" name="Content Placeholder 6" descr="Man with solid fill">
                  <a:extLst>
                    <a:ext uri="{FF2B5EF4-FFF2-40B4-BE49-F238E27FC236}">
                      <a16:creationId xmlns:a16="http://schemas.microsoft.com/office/drawing/2014/main" id="{52B780BB-7BAD-8279-9F66-7FC54656B4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" name="Content Placeholder 6" descr="Man with solid fill">
                  <a:extLst>
                    <a:ext uri="{FF2B5EF4-FFF2-40B4-BE49-F238E27FC236}">
                      <a16:creationId xmlns:a16="http://schemas.microsoft.com/office/drawing/2014/main" id="{7C241AD5-B957-0A8C-B428-AFC251DCF1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" name="Content Placeholder 6" descr="Man with solid fill">
                  <a:extLst>
                    <a:ext uri="{FF2B5EF4-FFF2-40B4-BE49-F238E27FC236}">
                      <a16:creationId xmlns:a16="http://schemas.microsoft.com/office/drawing/2014/main" id="{5D2D93DB-01A2-8915-D55E-E4D318926C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0" name="Content Placeholder 6" descr="Man with solid fill">
                  <a:extLst>
                    <a:ext uri="{FF2B5EF4-FFF2-40B4-BE49-F238E27FC236}">
                      <a16:creationId xmlns:a16="http://schemas.microsoft.com/office/drawing/2014/main" id="{1D1FACDE-E2ED-E97D-6424-82E4C022CD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1" name="Content Placeholder 6" descr="Man with solid fill">
                  <a:extLst>
                    <a:ext uri="{FF2B5EF4-FFF2-40B4-BE49-F238E27FC236}">
                      <a16:creationId xmlns:a16="http://schemas.microsoft.com/office/drawing/2014/main" id="{1F074DA5-6A0A-CD86-0E5E-D067E98A51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2" name="Content Placeholder 6" descr="Man with solid fill">
                  <a:extLst>
                    <a:ext uri="{FF2B5EF4-FFF2-40B4-BE49-F238E27FC236}">
                      <a16:creationId xmlns:a16="http://schemas.microsoft.com/office/drawing/2014/main" id="{209CC20B-B0F6-01AD-AA25-FB09F71E6B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3" name="Content Placeholder 6" descr="Man with solid fill">
                  <a:extLst>
                    <a:ext uri="{FF2B5EF4-FFF2-40B4-BE49-F238E27FC236}">
                      <a16:creationId xmlns:a16="http://schemas.microsoft.com/office/drawing/2014/main" id="{50822EC4-3EA3-9D30-969D-0859B2F4AA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4" name="Content Placeholder 6" descr="Man with solid fill">
                  <a:extLst>
                    <a:ext uri="{FF2B5EF4-FFF2-40B4-BE49-F238E27FC236}">
                      <a16:creationId xmlns:a16="http://schemas.microsoft.com/office/drawing/2014/main" id="{625850A1-F792-95A8-6E40-FFA3A66AEF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5" name="Content Placeholder 6" descr="Man with solid fill">
                  <a:extLst>
                    <a:ext uri="{FF2B5EF4-FFF2-40B4-BE49-F238E27FC236}">
                      <a16:creationId xmlns:a16="http://schemas.microsoft.com/office/drawing/2014/main" id="{765FFC1A-F288-66A6-39A0-8B1E74491B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6" name="Content Placeholder 6" descr="Man with solid fill">
                  <a:extLst>
                    <a:ext uri="{FF2B5EF4-FFF2-40B4-BE49-F238E27FC236}">
                      <a16:creationId xmlns:a16="http://schemas.microsoft.com/office/drawing/2014/main" id="{F39F7132-4EF1-12AD-05A8-0360EF77FE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7" name="Content Placeholder 6" descr="Man with solid fill">
                  <a:extLst>
                    <a:ext uri="{FF2B5EF4-FFF2-40B4-BE49-F238E27FC236}">
                      <a16:creationId xmlns:a16="http://schemas.microsoft.com/office/drawing/2014/main" id="{D1B03DBD-200B-59BD-47D9-4893FBC0D2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8" name="Content Placeholder 6" descr="Man with solid fill">
                  <a:extLst>
                    <a:ext uri="{FF2B5EF4-FFF2-40B4-BE49-F238E27FC236}">
                      <a16:creationId xmlns:a16="http://schemas.microsoft.com/office/drawing/2014/main" id="{15C52F1E-86F2-7956-428F-D391E5422F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9" name="Content Placeholder 6" descr="Man with solid fill">
                  <a:extLst>
                    <a:ext uri="{FF2B5EF4-FFF2-40B4-BE49-F238E27FC236}">
                      <a16:creationId xmlns:a16="http://schemas.microsoft.com/office/drawing/2014/main" id="{8C627A1C-5FA3-D141-3C73-F0469DCA57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0" name="Content Placeholder 6" descr="Man with solid fill">
                  <a:extLst>
                    <a:ext uri="{FF2B5EF4-FFF2-40B4-BE49-F238E27FC236}">
                      <a16:creationId xmlns:a16="http://schemas.microsoft.com/office/drawing/2014/main" id="{930468C9-55E0-8841-42D7-0795E48CFC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1" name="Content Placeholder 6" descr="Man with solid fill">
                  <a:extLst>
                    <a:ext uri="{FF2B5EF4-FFF2-40B4-BE49-F238E27FC236}">
                      <a16:creationId xmlns:a16="http://schemas.microsoft.com/office/drawing/2014/main" id="{1D2BE1E8-8120-AC0D-0644-52455E62F7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2" name="Content Placeholder 6" descr="Man with solid fill">
                  <a:extLst>
                    <a:ext uri="{FF2B5EF4-FFF2-40B4-BE49-F238E27FC236}">
                      <a16:creationId xmlns:a16="http://schemas.microsoft.com/office/drawing/2014/main" id="{0F98C5D9-CFBC-2AC4-FDF8-3A5EC64C0B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3" name="Content Placeholder 6" descr="Man with solid fill">
                  <a:extLst>
                    <a:ext uri="{FF2B5EF4-FFF2-40B4-BE49-F238E27FC236}">
                      <a16:creationId xmlns:a16="http://schemas.microsoft.com/office/drawing/2014/main" id="{D842D0F6-ED7B-49CD-C641-3612B81F47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4" name="Content Placeholder 6" descr="Man with solid fill">
                  <a:extLst>
                    <a:ext uri="{FF2B5EF4-FFF2-40B4-BE49-F238E27FC236}">
                      <a16:creationId xmlns:a16="http://schemas.microsoft.com/office/drawing/2014/main" id="{CFB7A7BD-69DF-8A3E-AFB6-DBE447EF20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5" name="Content Placeholder 6" descr="Man with solid fill">
                  <a:extLst>
                    <a:ext uri="{FF2B5EF4-FFF2-40B4-BE49-F238E27FC236}">
                      <a16:creationId xmlns:a16="http://schemas.microsoft.com/office/drawing/2014/main" id="{DD34F2AF-1A88-85EA-2F94-4445E6384C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6" name="Content Placeholder 6" descr="Man with solid fill">
                  <a:extLst>
                    <a:ext uri="{FF2B5EF4-FFF2-40B4-BE49-F238E27FC236}">
                      <a16:creationId xmlns:a16="http://schemas.microsoft.com/office/drawing/2014/main" id="{F23C0DC8-216E-2B0D-D202-AD60371790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7" name="Content Placeholder 6" descr="Man with solid fill">
                  <a:extLst>
                    <a:ext uri="{FF2B5EF4-FFF2-40B4-BE49-F238E27FC236}">
                      <a16:creationId xmlns:a16="http://schemas.microsoft.com/office/drawing/2014/main" id="{78E074EB-2E48-AF40-472E-C2440CADAE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8" name="Content Placeholder 6" descr="Man with solid fill">
                  <a:extLst>
                    <a:ext uri="{FF2B5EF4-FFF2-40B4-BE49-F238E27FC236}">
                      <a16:creationId xmlns:a16="http://schemas.microsoft.com/office/drawing/2014/main" id="{E9FF8D52-84E4-A8C8-1EF7-0743AFAA65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9" name="Content Placeholder 6" descr="Man with solid fill">
                  <a:extLst>
                    <a:ext uri="{FF2B5EF4-FFF2-40B4-BE49-F238E27FC236}">
                      <a16:creationId xmlns:a16="http://schemas.microsoft.com/office/drawing/2014/main" id="{B05677C5-DCCB-16F2-F6EF-B1B1910B3A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0" name="Content Placeholder 6" descr="Man with solid fill">
                  <a:extLst>
                    <a:ext uri="{FF2B5EF4-FFF2-40B4-BE49-F238E27FC236}">
                      <a16:creationId xmlns:a16="http://schemas.microsoft.com/office/drawing/2014/main" id="{0B2E98C8-F57D-568E-64B7-A15CD32E15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1" name="Content Placeholder 6" descr="Man with solid fill">
                  <a:extLst>
                    <a:ext uri="{FF2B5EF4-FFF2-40B4-BE49-F238E27FC236}">
                      <a16:creationId xmlns:a16="http://schemas.microsoft.com/office/drawing/2014/main" id="{119CDB0F-2726-06EE-43CF-D02704B8AD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2" name="Content Placeholder 6" descr="Man with solid fill">
                  <a:extLst>
                    <a:ext uri="{FF2B5EF4-FFF2-40B4-BE49-F238E27FC236}">
                      <a16:creationId xmlns:a16="http://schemas.microsoft.com/office/drawing/2014/main" id="{BAB9EBB3-DAEF-D692-E79C-2DBF5D1CAC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3" name="Content Placeholder 6" descr="Man with solid fill">
                  <a:extLst>
                    <a:ext uri="{FF2B5EF4-FFF2-40B4-BE49-F238E27FC236}">
                      <a16:creationId xmlns:a16="http://schemas.microsoft.com/office/drawing/2014/main" id="{D146F108-D3FB-0FAF-C2E5-984470B63C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4" name="Content Placeholder 6" descr="Man with solid fill">
                  <a:extLst>
                    <a:ext uri="{FF2B5EF4-FFF2-40B4-BE49-F238E27FC236}">
                      <a16:creationId xmlns:a16="http://schemas.microsoft.com/office/drawing/2014/main" id="{B78BFA67-0395-0234-856D-336F0464C2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5" name="Content Placeholder 6" descr="Man with solid fill">
                  <a:extLst>
                    <a:ext uri="{FF2B5EF4-FFF2-40B4-BE49-F238E27FC236}">
                      <a16:creationId xmlns:a16="http://schemas.microsoft.com/office/drawing/2014/main" id="{F5296184-15D1-7E65-2AC9-30C4E4A607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6" name="Content Placeholder 6" descr="Man with solid fill">
                  <a:extLst>
                    <a:ext uri="{FF2B5EF4-FFF2-40B4-BE49-F238E27FC236}">
                      <a16:creationId xmlns:a16="http://schemas.microsoft.com/office/drawing/2014/main" id="{C844317F-6C27-9122-FC36-1030E863EF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7" name="Content Placeholder 6" descr="Man with solid fill">
                  <a:extLst>
                    <a:ext uri="{FF2B5EF4-FFF2-40B4-BE49-F238E27FC236}">
                      <a16:creationId xmlns:a16="http://schemas.microsoft.com/office/drawing/2014/main" id="{75E60419-19A8-EB58-09B6-270D5047D2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8" name="Content Placeholder 6" descr="Man with solid fill">
                  <a:extLst>
                    <a:ext uri="{FF2B5EF4-FFF2-40B4-BE49-F238E27FC236}">
                      <a16:creationId xmlns:a16="http://schemas.microsoft.com/office/drawing/2014/main" id="{8F030368-B9C6-3A10-2A4E-8C9BFCD672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9" name="Content Placeholder 6" descr="Man with solid fill">
                  <a:extLst>
                    <a:ext uri="{FF2B5EF4-FFF2-40B4-BE49-F238E27FC236}">
                      <a16:creationId xmlns:a16="http://schemas.microsoft.com/office/drawing/2014/main" id="{AD9E2FC0-623C-2011-CEAC-6BC19ABE50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0" name="Content Placeholder 6" descr="Man with solid fill">
                  <a:extLst>
                    <a:ext uri="{FF2B5EF4-FFF2-40B4-BE49-F238E27FC236}">
                      <a16:creationId xmlns:a16="http://schemas.microsoft.com/office/drawing/2014/main" id="{62F0BB6C-7A47-D6CA-5D50-7A67B82A64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1" name="Content Placeholder 6" descr="Man with solid fill">
                  <a:extLst>
                    <a:ext uri="{FF2B5EF4-FFF2-40B4-BE49-F238E27FC236}">
                      <a16:creationId xmlns:a16="http://schemas.microsoft.com/office/drawing/2014/main" id="{750848FB-D401-F367-6F40-F56D195159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2" name="Content Placeholder 6" descr="Man with solid fill">
                  <a:extLst>
                    <a:ext uri="{FF2B5EF4-FFF2-40B4-BE49-F238E27FC236}">
                      <a16:creationId xmlns:a16="http://schemas.microsoft.com/office/drawing/2014/main" id="{8C8CDB3F-2256-EBB4-FB3E-314DF97C88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3" name="Content Placeholder 6" descr="Man with solid fill">
                  <a:extLst>
                    <a:ext uri="{FF2B5EF4-FFF2-40B4-BE49-F238E27FC236}">
                      <a16:creationId xmlns:a16="http://schemas.microsoft.com/office/drawing/2014/main" id="{FE26CDF8-D168-F304-B081-E71AA5D5F7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4" name="Content Placeholder 6" descr="Man with solid fill">
                  <a:extLst>
                    <a:ext uri="{FF2B5EF4-FFF2-40B4-BE49-F238E27FC236}">
                      <a16:creationId xmlns:a16="http://schemas.microsoft.com/office/drawing/2014/main" id="{D61AADA8-3F90-36E3-05DE-BAB9A59A5F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5" name="Content Placeholder 6" descr="Man with solid fill">
                  <a:extLst>
                    <a:ext uri="{FF2B5EF4-FFF2-40B4-BE49-F238E27FC236}">
                      <a16:creationId xmlns:a16="http://schemas.microsoft.com/office/drawing/2014/main" id="{55099127-04A7-274D-3DE3-8862AB6BBE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6" name="Content Placeholder 6" descr="Man with solid fill">
                  <a:extLst>
                    <a:ext uri="{FF2B5EF4-FFF2-40B4-BE49-F238E27FC236}">
                      <a16:creationId xmlns:a16="http://schemas.microsoft.com/office/drawing/2014/main" id="{D80CB33D-DC7A-5406-EEA5-0C883AA465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7" name="Content Placeholder 6" descr="Man with solid fill">
                  <a:extLst>
                    <a:ext uri="{FF2B5EF4-FFF2-40B4-BE49-F238E27FC236}">
                      <a16:creationId xmlns:a16="http://schemas.microsoft.com/office/drawing/2014/main" id="{567A859E-8CC5-F730-194F-BB3AED3ECF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8" name="Content Placeholder 6" descr="Man with solid fill">
                  <a:extLst>
                    <a:ext uri="{FF2B5EF4-FFF2-40B4-BE49-F238E27FC236}">
                      <a16:creationId xmlns:a16="http://schemas.microsoft.com/office/drawing/2014/main" id="{45CE1430-3A7A-C6DF-20C9-BD034C228F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9" name="Content Placeholder 6" descr="Man with solid fill">
                  <a:extLst>
                    <a:ext uri="{FF2B5EF4-FFF2-40B4-BE49-F238E27FC236}">
                      <a16:creationId xmlns:a16="http://schemas.microsoft.com/office/drawing/2014/main" id="{6DC9F424-F8FB-E775-5BF3-EBDD7F8000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0" name="Content Placeholder 6" descr="Man with solid fill">
                  <a:extLst>
                    <a:ext uri="{FF2B5EF4-FFF2-40B4-BE49-F238E27FC236}">
                      <a16:creationId xmlns:a16="http://schemas.microsoft.com/office/drawing/2014/main" id="{4CEE9DEA-DE59-CCD0-43EC-D209A7E53E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1" name="Content Placeholder 6" descr="Man with solid fill">
                  <a:extLst>
                    <a:ext uri="{FF2B5EF4-FFF2-40B4-BE49-F238E27FC236}">
                      <a16:creationId xmlns:a16="http://schemas.microsoft.com/office/drawing/2014/main" id="{2B89E4C7-43F9-BB55-766D-6B64F0E1DD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2" name="Content Placeholder 6" descr="Man with solid fill">
                  <a:extLst>
                    <a:ext uri="{FF2B5EF4-FFF2-40B4-BE49-F238E27FC236}">
                      <a16:creationId xmlns:a16="http://schemas.microsoft.com/office/drawing/2014/main" id="{C2730F95-C30F-CDAA-AB73-33807BB268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3" name="Content Placeholder 6" descr="Man with solid fill">
                  <a:extLst>
                    <a:ext uri="{FF2B5EF4-FFF2-40B4-BE49-F238E27FC236}">
                      <a16:creationId xmlns:a16="http://schemas.microsoft.com/office/drawing/2014/main" id="{791B33D4-2EEB-5432-A31B-9CC378AFDE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13161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4" name="Content Placeholder 6" descr="Man with solid fill">
                  <a:extLst>
                    <a:ext uri="{FF2B5EF4-FFF2-40B4-BE49-F238E27FC236}">
                      <a16:creationId xmlns:a16="http://schemas.microsoft.com/office/drawing/2014/main" id="{1E95CE78-179E-4B78-F32B-0C953FA7A8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207057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5" name="Content Placeholder 6" descr="Man with solid fill">
                  <a:extLst>
                    <a:ext uri="{FF2B5EF4-FFF2-40B4-BE49-F238E27FC236}">
                      <a16:creationId xmlns:a16="http://schemas.microsoft.com/office/drawing/2014/main" id="{97AE17F1-9F56-63A7-1A6A-5E3F806F0C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282495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6" name="Content Placeholder 6" descr="Man with solid fill">
                  <a:extLst>
                    <a:ext uri="{FF2B5EF4-FFF2-40B4-BE49-F238E27FC236}">
                      <a16:creationId xmlns:a16="http://schemas.microsoft.com/office/drawing/2014/main" id="{90B7C30F-02F1-DF67-AE09-8184D63C20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357933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7" name="Content Placeholder 6" descr="Man with solid fill">
                  <a:extLst>
                    <a:ext uri="{FF2B5EF4-FFF2-40B4-BE49-F238E27FC236}">
                      <a16:creationId xmlns:a16="http://schemas.microsoft.com/office/drawing/2014/main" id="{8C99D51C-1F94-685F-58D4-87F89C47B2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433371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8" name="Content Placeholder 6" descr="Man with solid fill">
                  <a:extLst>
                    <a:ext uri="{FF2B5EF4-FFF2-40B4-BE49-F238E27FC236}">
                      <a16:creationId xmlns:a16="http://schemas.microsoft.com/office/drawing/2014/main" id="{FD361BF7-6C51-78FD-8CFD-F7EDA924D2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50880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9" name="Content Placeholder 6" descr="Man with solid fill">
                  <a:extLst>
                    <a:ext uri="{FF2B5EF4-FFF2-40B4-BE49-F238E27FC236}">
                      <a16:creationId xmlns:a16="http://schemas.microsoft.com/office/drawing/2014/main" id="{B468DF64-90F9-47F4-BF3C-2F18B80C6B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13161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80" name="Content Placeholder 6" descr="Man with solid fill">
                  <a:extLst>
                    <a:ext uri="{FF2B5EF4-FFF2-40B4-BE49-F238E27FC236}">
                      <a16:creationId xmlns:a16="http://schemas.microsoft.com/office/drawing/2014/main" id="{0027D1AB-6D63-5474-54AA-F5FC160330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207057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81" name="Content Placeholder 6" descr="Man with solid fill">
                  <a:extLst>
                    <a:ext uri="{FF2B5EF4-FFF2-40B4-BE49-F238E27FC236}">
                      <a16:creationId xmlns:a16="http://schemas.microsoft.com/office/drawing/2014/main" id="{4B5C9C26-DC17-8574-484D-B269963D5B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282495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82" name="Content Placeholder 6" descr="Man with solid fill">
                  <a:extLst>
                    <a:ext uri="{FF2B5EF4-FFF2-40B4-BE49-F238E27FC236}">
                      <a16:creationId xmlns:a16="http://schemas.microsoft.com/office/drawing/2014/main" id="{AD9A1865-842D-CD7D-551F-43331F5B1A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357933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83" name="Content Placeholder 6" descr="Man with solid fill">
                  <a:extLst>
                    <a:ext uri="{FF2B5EF4-FFF2-40B4-BE49-F238E27FC236}">
                      <a16:creationId xmlns:a16="http://schemas.microsoft.com/office/drawing/2014/main" id="{A2822230-5FA8-EBD7-6511-BD6ED6D4EE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433371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84" name="Content Placeholder 6" descr="Man with solid fill">
                  <a:extLst>
                    <a:ext uri="{FF2B5EF4-FFF2-40B4-BE49-F238E27FC236}">
                      <a16:creationId xmlns:a16="http://schemas.microsoft.com/office/drawing/2014/main" id="{272E4405-70F6-20F3-707D-813ADAEE42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50880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85" name="Content Placeholder 6" descr="Man with solid fill">
                  <a:extLst>
                    <a:ext uri="{FF2B5EF4-FFF2-40B4-BE49-F238E27FC236}">
                      <a16:creationId xmlns:a16="http://schemas.microsoft.com/office/drawing/2014/main" id="{893F98E0-81D1-9773-2389-626F950DED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11142" y="1331790"/>
                  <a:ext cx="754381" cy="754380"/>
                </a:xfrm>
                <a:prstGeom prst="rect">
                  <a:avLst/>
                </a:prstGeom>
              </p:spPr>
            </p:pic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62D27EB5-5E49-48A6-8141-ADBA70FE57EB}"/>
                  </a:ext>
                </a:extLst>
              </p:cNvPr>
              <p:cNvGrpSpPr/>
              <p:nvPr/>
            </p:nvGrpSpPr>
            <p:grpSpPr>
              <a:xfrm>
                <a:off x="4544341" y="1158874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92" name="Content Placeholder 6" descr="Man with solid fill">
                  <a:extLst>
                    <a:ext uri="{FF2B5EF4-FFF2-40B4-BE49-F238E27FC236}">
                      <a16:creationId xmlns:a16="http://schemas.microsoft.com/office/drawing/2014/main" id="{FB11879E-C92F-DDE3-B4A7-74343D1D07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93" name="Content Placeholder 6" descr="Man with solid fill">
                  <a:extLst>
                    <a:ext uri="{FF2B5EF4-FFF2-40B4-BE49-F238E27FC236}">
                      <a16:creationId xmlns:a16="http://schemas.microsoft.com/office/drawing/2014/main" id="{EF43BC1C-7622-448B-4AF7-039DF164F4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94" name="Content Placeholder 6" descr="Man with solid fill">
                  <a:extLst>
                    <a:ext uri="{FF2B5EF4-FFF2-40B4-BE49-F238E27FC236}">
                      <a16:creationId xmlns:a16="http://schemas.microsoft.com/office/drawing/2014/main" id="{B43A9A92-F5A1-6613-0C8E-350A809B62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9817045A-7852-A515-DB51-9860C80C3782}"/>
                  </a:ext>
                </a:extLst>
              </p:cNvPr>
              <p:cNvGrpSpPr/>
              <p:nvPr/>
            </p:nvGrpSpPr>
            <p:grpSpPr>
              <a:xfrm>
                <a:off x="4548953" y="1883613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100" name="Content Placeholder 6" descr="Man with solid fill">
                  <a:extLst>
                    <a:ext uri="{FF2B5EF4-FFF2-40B4-BE49-F238E27FC236}">
                      <a16:creationId xmlns:a16="http://schemas.microsoft.com/office/drawing/2014/main" id="{DA9FADDE-1AD1-9AF7-CF6D-6157C44AB2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01" name="Content Placeholder 6" descr="Man with solid fill">
                  <a:extLst>
                    <a:ext uri="{FF2B5EF4-FFF2-40B4-BE49-F238E27FC236}">
                      <a16:creationId xmlns:a16="http://schemas.microsoft.com/office/drawing/2014/main" id="{A8A149BF-618D-62DB-6092-DE338530DB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02" name="Content Placeholder 6" descr="Man with solid fill">
                  <a:extLst>
                    <a:ext uri="{FF2B5EF4-FFF2-40B4-BE49-F238E27FC236}">
                      <a16:creationId xmlns:a16="http://schemas.microsoft.com/office/drawing/2014/main" id="{6176AA31-4B6F-F968-9776-7E6111A345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53AAF878-D469-D205-2F16-2D2E9DE3409C}"/>
                  </a:ext>
                </a:extLst>
              </p:cNvPr>
              <p:cNvGrpSpPr/>
              <p:nvPr/>
            </p:nvGrpSpPr>
            <p:grpSpPr>
              <a:xfrm>
                <a:off x="4548952" y="3280388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108" name="Content Placeholder 6" descr="Man with solid fill">
                  <a:extLst>
                    <a:ext uri="{FF2B5EF4-FFF2-40B4-BE49-F238E27FC236}">
                      <a16:creationId xmlns:a16="http://schemas.microsoft.com/office/drawing/2014/main" id="{BE6C77DE-C511-ECDC-3510-65F1C31E18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09" name="Content Placeholder 6" descr="Man with solid fill">
                  <a:extLst>
                    <a:ext uri="{FF2B5EF4-FFF2-40B4-BE49-F238E27FC236}">
                      <a16:creationId xmlns:a16="http://schemas.microsoft.com/office/drawing/2014/main" id="{648EAF52-CA56-D8FD-41C2-707A82EDC7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10" name="Content Placeholder 6" descr="Man with solid fill">
                  <a:extLst>
                    <a:ext uri="{FF2B5EF4-FFF2-40B4-BE49-F238E27FC236}">
                      <a16:creationId xmlns:a16="http://schemas.microsoft.com/office/drawing/2014/main" id="{6E3F04F4-E643-D6ED-5F78-05B798D199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6BBCD30F-4B3D-F6BF-89F8-EE989C537738}"/>
                  </a:ext>
                </a:extLst>
              </p:cNvPr>
              <p:cNvGrpSpPr/>
              <p:nvPr/>
            </p:nvGrpSpPr>
            <p:grpSpPr>
              <a:xfrm>
                <a:off x="4548953" y="3998540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112" name="Content Placeholder 6" descr="Man with solid fill">
                  <a:extLst>
                    <a:ext uri="{FF2B5EF4-FFF2-40B4-BE49-F238E27FC236}">
                      <a16:creationId xmlns:a16="http://schemas.microsoft.com/office/drawing/2014/main" id="{B04B3BBB-3EE9-B2AD-A466-1E4143ECB5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13" name="Content Placeholder 6" descr="Man with solid fill">
                  <a:extLst>
                    <a:ext uri="{FF2B5EF4-FFF2-40B4-BE49-F238E27FC236}">
                      <a16:creationId xmlns:a16="http://schemas.microsoft.com/office/drawing/2014/main" id="{C2B80025-A961-FEEC-585C-7ECB215899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14" name="Content Placeholder 6" descr="Man with solid fill">
                  <a:extLst>
                    <a:ext uri="{FF2B5EF4-FFF2-40B4-BE49-F238E27FC236}">
                      <a16:creationId xmlns:a16="http://schemas.microsoft.com/office/drawing/2014/main" id="{9DD26287-2AB4-7A60-7906-AFC94D342F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E46C1620-1A33-8BA2-E6CC-4A221123CCCD}"/>
                  </a:ext>
                </a:extLst>
              </p:cNvPr>
              <p:cNvGrpSpPr/>
              <p:nvPr/>
            </p:nvGrpSpPr>
            <p:grpSpPr>
              <a:xfrm>
                <a:off x="4544341" y="2588589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116" name="Content Placeholder 6" descr="Man with solid fill">
                  <a:extLst>
                    <a:ext uri="{FF2B5EF4-FFF2-40B4-BE49-F238E27FC236}">
                      <a16:creationId xmlns:a16="http://schemas.microsoft.com/office/drawing/2014/main" id="{73A15FB7-9ADA-3C71-D127-3FE9B73BE6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17" name="Content Placeholder 6" descr="Man with solid fill">
                  <a:extLst>
                    <a:ext uri="{FF2B5EF4-FFF2-40B4-BE49-F238E27FC236}">
                      <a16:creationId xmlns:a16="http://schemas.microsoft.com/office/drawing/2014/main" id="{CCF83752-9189-751D-01F9-51C73E3D56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18" name="Content Placeholder 6" descr="Man with solid fill">
                  <a:extLst>
                    <a:ext uri="{FF2B5EF4-FFF2-40B4-BE49-F238E27FC236}">
                      <a16:creationId xmlns:a16="http://schemas.microsoft.com/office/drawing/2014/main" id="{167B1BEC-3A28-BD2E-62ED-0D46AE3EED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60632536-BF48-E476-BCFD-923F0CF1BBB6}"/>
                  </a:ext>
                </a:extLst>
              </p:cNvPr>
              <p:cNvGrpSpPr/>
              <p:nvPr/>
            </p:nvGrpSpPr>
            <p:grpSpPr>
              <a:xfrm>
                <a:off x="4553564" y="4723279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124" name="Content Placeholder 6" descr="Man with solid fill">
                  <a:extLst>
                    <a:ext uri="{FF2B5EF4-FFF2-40B4-BE49-F238E27FC236}">
                      <a16:creationId xmlns:a16="http://schemas.microsoft.com/office/drawing/2014/main" id="{5D8750A5-EF3B-8607-8739-A5ECC489CA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25" name="Content Placeholder 6" descr="Man with solid fill">
                  <a:extLst>
                    <a:ext uri="{FF2B5EF4-FFF2-40B4-BE49-F238E27FC236}">
                      <a16:creationId xmlns:a16="http://schemas.microsoft.com/office/drawing/2014/main" id="{39C50358-B37D-36D7-E15A-009AAE2A05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26" name="Content Placeholder 6" descr="Man with solid fill">
                  <a:extLst>
                    <a:ext uri="{FF2B5EF4-FFF2-40B4-BE49-F238E27FC236}">
                      <a16:creationId xmlns:a16="http://schemas.microsoft.com/office/drawing/2014/main" id="{A03FD898-A85C-914E-800D-6C40443E87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D4FEE692-38E7-AFDB-7EE1-59D8386887AB}"/>
                  </a:ext>
                </a:extLst>
              </p:cNvPr>
              <p:cNvGrpSpPr/>
              <p:nvPr/>
            </p:nvGrpSpPr>
            <p:grpSpPr>
              <a:xfrm>
                <a:off x="287173" y="5461195"/>
                <a:ext cx="5746561" cy="719138"/>
                <a:chOff x="277951" y="5699125"/>
                <a:chExt cx="5746561" cy="719138"/>
              </a:xfrm>
            </p:grpSpPr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987C66A2-1767-0347-CC7B-6693F75C92E7}"/>
                    </a:ext>
                  </a:extLst>
                </p:cNvPr>
                <p:cNvGrpSpPr/>
                <p:nvPr/>
              </p:nvGrpSpPr>
              <p:grpSpPr>
                <a:xfrm>
                  <a:off x="1367027" y="5700508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04" name="Content Placeholder 6" descr="Man with solid fill">
                    <a:extLst>
                      <a:ext uri="{FF2B5EF4-FFF2-40B4-BE49-F238E27FC236}">
                        <a16:creationId xmlns:a16="http://schemas.microsoft.com/office/drawing/2014/main" id="{F6950877-FCF4-02E0-473F-7BA57DD385F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05" name="Content Placeholder 6" descr="Man with solid fill">
                    <a:extLst>
                      <a:ext uri="{FF2B5EF4-FFF2-40B4-BE49-F238E27FC236}">
                        <a16:creationId xmlns:a16="http://schemas.microsoft.com/office/drawing/2014/main" id="{05905616-0071-EAE3-5041-7A617C724D0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06" name="Content Placeholder 6" descr="Man with solid fill">
                    <a:extLst>
                      <a:ext uri="{FF2B5EF4-FFF2-40B4-BE49-F238E27FC236}">
                        <a16:creationId xmlns:a16="http://schemas.microsoft.com/office/drawing/2014/main" id="{571181DF-C2B5-F959-2032-338EA417E56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E9C65D11-7FB5-628C-411D-D7352E5B877A}"/>
                    </a:ext>
                  </a:extLst>
                </p:cNvPr>
                <p:cNvGrpSpPr/>
                <p:nvPr/>
              </p:nvGrpSpPr>
              <p:grpSpPr>
                <a:xfrm>
                  <a:off x="277951" y="5700508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20" name="Content Placeholder 6" descr="Man with solid fill">
                    <a:extLst>
                      <a:ext uri="{FF2B5EF4-FFF2-40B4-BE49-F238E27FC236}">
                        <a16:creationId xmlns:a16="http://schemas.microsoft.com/office/drawing/2014/main" id="{8B5503EC-AA68-CE97-A02A-B07F96BF99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21" name="Content Placeholder 6" descr="Man with solid fill">
                    <a:extLst>
                      <a:ext uri="{FF2B5EF4-FFF2-40B4-BE49-F238E27FC236}">
                        <a16:creationId xmlns:a16="http://schemas.microsoft.com/office/drawing/2014/main" id="{588388AB-B105-F78E-529A-61446D9E665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22" name="Content Placeholder 6" descr="Man with solid fill">
                    <a:extLst>
                      <a:ext uri="{FF2B5EF4-FFF2-40B4-BE49-F238E27FC236}">
                        <a16:creationId xmlns:a16="http://schemas.microsoft.com/office/drawing/2014/main" id="{5C49D8E3-4C8C-3EE9-2EA2-CCB5AEAAF3E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7" name="Group 126">
                  <a:extLst>
                    <a:ext uri="{FF2B5EF4-FFF2-40B4-BE49-F238E27FC236}">
                      <a16:creationId xmlns:a16="http://schemas.microsoft.com/office/drawing/2014/main" id="{F603D296-6C54-A7E1-33E2-5BCA7BB564B1}"/>
                    </a:ext>
                  </a:extLst>
                </p:cNvPr>
                <p:cNvGrpSpPr/>
                <p:nvPr/>
              </p:nvGrpSpPr>
              <p:grpSpPr>
                <a:xfrm>
                  <a:off x="2445165" y="5700966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28" name="Content Placeholder 6" descr="Man with solid fill">
                    <a:extLst>
                      <a:ext uri="{FF2B5EF4-FFF2-40B4-BE49-F238E27FC236}">
                        <a16:creationId xmlns:a16="http://schemas.microsoft.com/office/drawing/2014/main" id="{7147945D-9812-740F-4BB9-3F5B57051F1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29" name="Content Placeholder 6" descr="Man with solid fill">
                    <a:extLst>
                      <a:ext uri="{FF2B5EF4-FFF2-40B4-BE49-F238E27FC236}">
                        <a16:creationId xmlns:a16="http://schemas.microsoft.com/office/drawing/2014/main" id="{E4FA8284-1802-8DB3-10B9-FD76D426DC1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30" name="Content Placeholder 6" descr="Man with solid fill">
                    <a:extLst>
                      <a:ext uri="{FF2B5EF4-FFF2-40B4-BE49-F238E27FC236}">
                        <a16:creationId xmlns:a16="http://schemas.microsoft.com/office/drawing/2014/main" id="{DA554BBF-BFF3-3A4A-A4BD-795F431C362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C352F4E5-6F13-E7DD-9D6E-8772A4B9EF65}"/>
                    </a:ext>
                  </a:extLst>
                </p:cNvPr>
                <p:cNvGrpSpPr/>
                <p:nvPr/>
              </p:nvGrpSpPr>
              <p:grpSpPr>
                <a:xfrm>
                  <a:off x="3507720" y="5699125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32" name="Content Placeholder 6" descr="Man with solid fill">
                    <a:extLst>
                      <a:ext uri="{FF2B5EF4-FFF2-40B4-BE49-F238E27FC236}">
                        <a16:creationId xmlns:a16="http://schemas.microsoft.com/office/drawing/2014/main" id="{D8ED2115-C45A-F136-F492-8D6E67DB1B1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33" name="Content Placeholder 6" descr="Man with solid fill">
                    <a:extLst>
                      <a:ext uri="{FF2B5EF4-FFF2-40B4-BE49-F238E27FC236}">
                        <a16:creationId xmlns:a16="http://schemas.microsoft.com/office/drawing/2014/main" id="{4344642A-4BDE-203A-E594-026EEB7E5CF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34" name="Content Placeholder 6" descr="Man with solid fill">
                    <a:extLst>
                      <a:ext uri="{FF2B5EF4-FFF2-40B4-BE49-F238E27FC236}">
                        <a16:creationId xmlns:a16="http://schemas.microsoft.com/office/drawing/2014/main" id="{9A6ED13E-F188-454B-AE05-0133021753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C3DDAD2A-F9B7-1EB9-1A10-2CF96AD612A9}"/>
                    </a:ext>
                  </a:extLst>
                </p:cNvPr>
                <p:cNvGrpSpPr/>
                <p:nvPr/>
              </p:nvGrpSpPr>
              <p:grpSpPr>
                <a:xfrm>
                  <a:off x="4590085" y="5706700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36" name="Content Placeholder 6" descr="Man with solid fill">
                    <a:extLst>
                      <a:ext uri="{FF2B5EF4-FFF2-40B4-BE49-F238E27FC236}">
                        <a16:creationId xmlns:a16="http://schemas.microsoft.com/office/drawing/2014/main" id="{85984C50-4BC8-9895-866F-F2DDB971204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37" name="Content Placeholder 6" descr="Man with solid fill">
                    <a:extLst>
                      <a:ext uri="{FF2B5EF4-FFF2-40B4-BE49-F238E27FC236}">
                        <a16:creationId xmlns:a16="http://schemas.microsoft.com/office/drawing/2014/main" id="{D174147A-8A43-2BF5-47D5-A014997745D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38" name="Content Placeholder 6" descr="Man with solid fill">
                    <a:extLst>
                      <a:ext uri="{FF2B5EF4-FFF2-40B4-BE49-F238E27FC236}">
                        <a16:creationId xmlns:a16="http://schemas.microsoft.com/office/drawing/2014/main" id="{408483C8-9322-4D9E-E0E1-42DE5F07947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B81A676C-AA76-473D-3EE8-353718414D5B}"/>
                  </a:ext>
                </a:extLst>
              </p:cNvPr>
              <p:cNvGrpSpPr/>
              <p:nvPr/>
            </p:nvGrpSpPr>
            <p:grpSpPr>
              <a:xfrm>
                <a:off x="273526" y="6152993"/>
                <a:ext cx="5746561" cy="719138"/>
                <a:chOff x="277951" y="5699125"/>
                <a:chExt cx="5746561" cy="719138"/>
              </a:xfrm>
            </p:grpSpPr>
            <p:grpSp>
              <p:nvGrpSpPr>
                <p:cNvPr id="141" name="Group 140">
                  <a:extLst>
                    <a:ext uri="{FF2B5EF4-FFF2-40B4-BE49-F238E27FC236}">
                      <a16:creationId xmlns:a16="http://schemas.microsoft.com/office/drawing/2014/main" id="{E7955475-4486-58C5-F21A-A76860455880}"/>
                    </a:ext>
                  </a:extLst>
                </p:cNvPr>
                <p:cNvGrpSpPr/>
                <p:nvPr/>
              </p:nvGrpSpPr>
              <p:grpSpPr>
                <a:xfrm>
                  <a:off x="1367027" y="5700508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58" name="Content Placeholder 6" descr="Man with solid fill">
                    <a:extLst>
                      <a:ext uri="{FF2B5EF4-FFF2-40B4-BE49-F238E27FC236}">
                        <a16:creationId xmlns:a16="http://schemas.microsoft.com/office/drawing/2014/main" id="{06F1BC58-BEA2-E351-D624-7678A250D7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59" name="Content Placeholder 6" descr="Man with solid fill">
                    <a:extLst>
                      <a:ext uri="{FF2B5EF4-FFF2-40B4-BE49-F238E27FC236}">
                        <a16:creationId xmlns:a16="http://schemas.microsoft.com/office/drawing/2014/main" id="{41BE64DD-EF58-9E47-1751-82B4A44BC99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60" name="Content Placeholder 6" descr="Man with solid fill">
                    <a:extLst>
                      <a:ext uri="{FF2B5EF4-FFF2-40B4-BE49-F238E27FC236}">
                        <a16:creationId xmlns:a16="http://schemas.microsoft.com/office/drawing/2014/main" id="{7AD107F0-5DFD-0C40-360A-D68BB6C0443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2" name="Group 141">
                  <a:extLst>
                    <a:ext uri="{FF2B5EF4-FFF2-40B4-BE49-F238E27FC236}">
                      <a16:creationId xmlns:a16="http://schemas.microsoft.com/office/drawing/2014/main" id="{EECA9854-4A82-3FB3-1D22-6EC2F9C8F332}"/>
                    </a:ext>
                  </a:extLst>
                </p:cNvPr>
                <p:cNvGrpSpPr/>
                <p:nvPr/>
              </p:nvGrpSpPr>
              <p:grpSpPr>
                <a:xfrm>
                  <a:off x="277951" y="5700508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55" name="Content Placeholder 6" descr="Man with solid fill">
                    <a:extLst>
                      <a:ext uri="{FF2B5EF4-FFF2-40B4-BE49-F238E27FC236}">
                        <a16:creationId xmlns:a16="http://schemas.microsoft.com/office/drawing/2014/main" id="{DFA5B825-31DF-61BD-F947-D493165514A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56" name="Content Placeholder 6" descr="Man with solid fill">
                    <a:extLst>
                      <a:ext uri="{FF2B5EF4-FFF2-40B4-BE49-F238E27FC236}">
                        <a16:creationId xmlns:a16="http://schemas.microsoft.com/office/drawing/2014/main" id="{1CF9F296-A391-64A8-1B60-AD81E175B0E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57" name="Content Placeholder 6" descr="Man with solid fill">
                    <a:extLst>
                      <a:ext uri="{FF2B5EF4-FFF2-40B4-BE49-F238E27FC236}">
                        <a16:creationId xmlns:a16="http://schemas.microsoft.com/office/drawing/2014/main" id="{35F49169-7B93-3842-8706-7C86AF9900F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7B853B07-A3C3-4BA3-F1CD-D71D64F25DD8}"/>
                    </a:ext>
                  </a:extLst>
                </p:cNvPr>
                <p:cNvGrpSpPr/>
                <p:nvPr/>
              </p:nvGrpSpPr>
              <p:grpSpPr>
                <a:xfrm>
                  <a:off x="2445165" y="5700966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52" name="Content Placeholder 6" descr="Man with solid fill">
                    <a:extLst>
                      <a:ext uri="{FF2B5EF4-FFF2-40B4-BE49-F238E27FC236}">
                        <a16:creationId xmlns:a16="http://schemas.microsoft.com/office/drawing/2014/main" id="{1BE64F9D-19CE-0B25-3BFF-11BFBA551D8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53" name="Content Placeholder 6" descr="Man with solid fill">
                    <a:extLst>
                      <a:ext uri="{FF2B5EF4-FFF2-40B4-BE49-F238E27FC236}">
                        <a16:creationId xmlns:a16="http://schemas.microsoft.com/office/drawing/2014/main" id="{A10EB62E-353D-6F1D-A513-EB1E0742B6B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54" name="Content Placeholder 6" descr="Man with solid fill">
                    <a:extLst>
                      <a:ext uri="{FF2B5EF4-FFF2-40B4-BE49-F238E27FC236}">
                        <a16:creationId xmlns:a16="http://schemas.microsoft.com/office/drawing/2014/main" id="{A5B5E658-6547-2BA4-87EF-8C635DF1975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4" name="Group 143">
                  <a:extLst>
                    <a:ext uri="{FF2B5EF4-FFF2-40B4-BE49-F238E27FC236}">
                      <a16:creationId xmlns:a16="http://schemas.microsoft.com/office/drawing/2014/main" id="{27109D9B-CAB9-C971-AE94-FDD9712416AE}"/>
                    </a:ext>
                  </a:extLst>
                </p:cNvPr>
                <p:cNvGrpSpPr/>
                <p:nvPr/>
              </p:nvGrpSpPr>
              <p:grpSpPr>
                <a:xfrm>
                  <a:off x="3507720" y="5699125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49" name="Content Placeholder 6" descr="Man with solid fill">
                    <a:extLst>
                      <a:ext uri="{FF2B5EF4-FFF2-40B4-BE49-F238E27FC236}">
                        <a16:creationId xmlns:a16="http://schemas.microsoft.com/office/drawing/2014/main" id="{857DE78A-9F82-C1B3-6CF9-6FCF15DEE8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50" name="Content Placeholder 6" descr="Man with solid fill">
                    <a:extLst>
                      <a:ext uri="{FF2B5EF4-FFF2-40B4-BE49-F238E27FC236}">
                        <a16:creationId xmlns:a16="http://schemas.microsoft.com/office/drawing/2014/main" id="{98DC73B9-CA84-58AB-659C-32677CDC630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51" name="Content Placeholder 6" descr="Man with solid fill">
                    <a:extLst>
                      <a:ext uri="{FF2B5EF4-FFF2-40B4-BE49-F238E27FC236}">
                        <a16:creationId xmlns:a16="http://schemas.microsoft.com/office/drawing/2014/main" id="{60F37A8A-BAC2-0158-9A6A-2FE9A5BFA68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5" name="Group 144">
                  <a:extLst>
                    <a:ext uri="{FF2B5EF4-FFF2-40B4-BE49-F238E27FC236}">
                      <a16:creationId xmlns:a16="http://schemas.microsoft.com/office/drawing/2014/main" id="{7DD264C4-718D-3418-E298-1BE3A0420E82}"/>
                    </a:ext>
                  </a:extLst>
                </p:cNvPr>
                <p:cNvGrpSpPr/>
                <p:nvPr/>
              </p:nvGrpSpPr>
              <p:grpSpPr>
                <a:xfrm>
                  <a:off x="4590085" y="5706700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46" name="Content Placeholder 6" descr="Man with solid fill">
                    <a:extLst>
                      <a:ext uri="{FF2B5EF4-FFF2-40B4-BE49-F238E27FC236}">
                        <a16:creationId xmlns:a16="http://schemas.microsoft.com/office/drawing/2014/main" id="{8808988C-D66C-5348-5608-D620DFE6006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47" name="Content Placeholder 6" descr="Man with solid fill">
                    <a:extLst>
                      <a:ext uri="{FF2B5EF4-FFF2-40B4-BE49-F238E27FC236}">
                        <a16:creationId xmlns:a16="http://schemas.microsoft.com/office/drawing/2014/main" id="{282AEB5C-14F8-C520-17DC-E478E430ECA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48" name="Content Placeholder 6" descr="Man with solid fill">
                    <a:extLst>
                      <a:ext uri="{FF2B5EF4-FFF2-40B4-BE49-F238E27FC236}">
                        <a16:creationId xmlns:a16="http://schemas.microsoft.com/office/drawing/2014/main" id="{D8ABE7E3-0F3B-5E0E-023A-4DED9314ADB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</p:grpSp>
        </p:grp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AEF2376E-84A2-E0A1-21E2-3DEE98F587E6}"/>
                </a:ext>
              </a:extLst>
            </p:cNvPr>
            <p:cNvSpPr txBox="1"/>
            <p:nvPr/>
          </p:nvSpPr>
          <p:spPr>
            <a:xfrm>
              <a:off x="253083" y="937445"/>
              <a:ext cx="4931168" cy="46166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Treatment (n=120)</a:t>
              </a:r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2BFEAE74-60CE-CCB8-99BF-476C505E9CE1}"/>
              </a:ext>
            </a:extLst>
          </p:cNvPr>
          <p:cNvGrpSpPr/>
          <p:nvPr/>
        </p:nvGrpSpPr>
        <p:grpSpPr>
          <a:xfrm>
            <a:off x="6287518" y="898330"/>
            <a:ext cx="5171607" cy="5893581"/>
            <a:chOff x="5097629" y="954363"/>
            <a:chExt cx="5171607" cy="5893581"/>
          </a:xfrm>
        </p:grpSpPr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CBC6B45D-87B3-471F-B2B6-C1CDDCAEC3D5}"/>
                </a:ext>
              </a:extLst>
            </p:cNvPr>
            <p:cNvSpPr/>
            <p:nvPr/>
          </p:nvSpPr>
          <p:spPr>
            <a:xfrm>
              <a:off x="5210260" y="1383183"/>
              <a:ext cx="4931168" cy="546476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19570E86-0480-A110-D227-6B5B95E76DAC}"/>
                </a:ext>
              </a:extLst>
            </p:cNvPr>
            <p:cNvGrpSpPr/>
            <p:nvPr/>
          </p:nvGrpSpPr>
          <p:grpSpPr>
            <a:xfrm>
              <a:off x="5097629" y="1443855"/>
              <a:ext cx="5171607" cy="5343417"/>
              <a:chOff x="273526" y="1158874"/>
              <a:chExt cx="5760208" cy="5713257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2EA69BDA-EAC1-5461-520B-D75CF2B1B412}"/>
                  </a:ext>
                </a:extLst>
              </p:cNvPr>
              <p:cNvGrpSpPr/>
              <p:nvPr/>
            </p:nvGrpSpPr>
            <p:grpSpPr>
              <a:xfrm>
                <a:off x="277951" y="1158875"/>
                <a:ext cx="4636527" cy="4282555"/>
                <a:chOff x="6298158" y="1316192"/>
                <a:chExt cx="4845635" cy="4540249"/>
              </a:xfrm>
            </p:grpSpPr>
            <p:pic>
              <p:nvPicPr>
                <p:cNvPr id="230" name="Content Placeholder 6" descr="Man with solid fill">
                  <a:extLst>
                    <a:ext uri="{FF2B5EF4-FFF2-40B4-BE49-F238E27FC236}">
                      <a16:creationId xmlns:a16="http://schemas.microsoft.com/office/drawing/2014/main" id="{C9C1DAB1-BD0E-6742-279C-D7F3B5A692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1" name="Content Placeholder 6" descr="Man with solid fill">
                  <a:extLst>
                    <a:ext uri="{FF2B5EF4-FFF2-40B4-BE49-F238E27FC236}">
                      <a16:creationId xmlns:a16="http://schemas.microsoft.com/office/drawing/2014/main" id="{515E5F3A-31FC-6FDC-FB4C-E399FC68B1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2" name="Content Placeholder 6" descr="Man with solid fill">
                  <a:extLst>
                    <a:ext uri="{FF2B5EF4-FFF2-40B4-BE49-F238E27FC236}">
                      <a16:creationId xmlns:a16="http://schemas.microsoft.com/office/drawing/2014/main" id="{F23DB1A8-4D28-CDB6-B6DC-278E166D6A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3" name="Content Placeholder 6" descr="Man with solid fill">
                  <a:extLst>
                    <a:ext uri="{FF2B5EF4-FFF2-40B4-BE49-F238E27FC236}">
                      <a16:creationId xmlns:a16="http://schemas.microsoft.com/office/drawing/2014/main" id="{51516FD4-DB85-9207-D4C7-26006C4AF5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4" name="Content Placeholder 6" descr="Man with solid fill">
                  <a:extLst>
                    <a:ext uri="{FF2B5EF4-FFF2-40B4-BE49-F238E27FC236}">
                      <a16:creationId xmlns:a16="http://schemas.microsoft.com/office/drawing/2014/main" id="{CAD8E822-EA86-7D34-C4BC-16AA24C759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5" name="Content Placeholder 6" descr="Man with solid fill">
                  <a:extLst>
                    <a:ext uri="{FF2B5EF4-FFF2-40B4-BE49-F238E27FC236}">
                      <a16:creationId xmlns:a16="http://schemas.microsoft.com/office/drawing/2014/main" id="{98F263B1-343F-9C63-645B-C91321E5FE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6" name="Content Placeholder 6" descr="Man with solid fill">
                  <a:extLst>
                    <a:ext uri="{FF2B5EF4-FFF2-40B4-BE49-F238E27FC236}">
                      <a16:creationId xmlns:a16="http://schemas.microsoft.com/office/drawing/2014/main" id="{A0695BF4-08F1-DAF2-C752-022FF02760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7" name="Content Placeholder 6" descr="Man with solid fill">
                  <a:extLst>
                    <a:ext uri="{FF2B5EF4-FFF2-40B4-BE49-F238E27FC236}">
                      <a16:creationId xmlns:a16="http://schemas.microsoft.com/office/drawing/2014/main" id="{76CA260B-486B-5C12-A751-F91FF8297C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8" name="Content Placeholder 6" descr="Man with solid fill">
                  <a:extLst>
                    <a:ext uri="{FF2B5EF4-FFF2-40B4-BE49-F238E27FC236}">
                      <a16:creationId xmlns:a16="http://schemas.microsoft.com/office/drawing/2014/main" id="{251D0E85-2BCE-52A2-37F0-7DFC66E510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9" name="Content Placeholder 6" descr="Man with solid fill">
                  <a:extLst>
                    <a:ext uri="{FF2B5EF4-FFF2-40B4-BE49-F238E27FC236}">
                      <a16:creationId xmlns:a16="http://schemas.microsoft.com/office/drawing/2014/main" id="{DBDD60F8-CCCC-57D3-07FC-ED0FDB4F8C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0" name="Content Placeholder 6" descr="Man with solid fill">
                  <a:extLst>
                    <a:ext uri="{FF2B5EF4-FFF2-40B4-BE49-F238E27FC236}">
                      <a16:creationId xmlns:a16="http://schemas.microsoft.com/office/drawing/2014/main" id="{53795402-21AB-F813-EC2D-43BC56F897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1" name="Content Placeholder 6" descr="Man with solid fill">
                  <a:extLst>
                    <a:ext uri="{FF2B5EF4-FFF2-40B4-BE49-F238E27FC236}">
                      <a16:creationId xmlns:a16="http://schemas.microsoft.com/office/drawing/2014/main" id="{8BAB1294-E8A9-31F0-E439-FF69A06D0D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2" name="Content Placeholder 6" descr="Man with solid fill">
                  <a:extLst>
                    <a:ext uri="{FF2B5EF4-FFF2-40B4-BE49-F238E27FC236}">
                      <a16:creationId xmlns:a16="http://schemas.microsoft.com/office/drawing/2014/main" id="{E34AD8D9-85D3-C7D0-68BC-888A74162D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3" name="Content Placeholder 6" descr="Man with solid fill">
                  <a:extLst>
                    <a:ext uri="{FF2B5EF4-FFF2-40B4-BE49-F238E27FC236}">
                      <a16:creationId xmlns:a16="http://schemas.microsoft.com/office/drawing/2014/main" id="{609F3AD7-709B-F7AB-805F-4D69C1F4C3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4" name="Content Placeholder 6" descr="Man with solid fill">
                  <a:extLst>
                    <a:ext uri="{FF2B5EF4-FFF2-40B4-BE49-F238E27FC236}">
                      <a16:creationId xmlns:a16="http://schemas.microsoft.com/office/drawing/2014/main" id="{120E33DB-7410-BEF4-B77A-F1B8120DF8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5" name="Content Placeholder 6" descr="Man with solid fill">
                  <a:extLst>
                    <a:ext uri="{FF2B5EF4-FFF2-40B4-BE49-F238E27FC236}">
                      <a16:creationId xmlns:a16="http://schemas.microsoft.com/office/drawing/2014/main" id="{C7D487D3-8F45-4B57-BD55-9161D2E45D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6" name="Content Placeholder 6" descr="Man with solid fill">
                  <a:extLst>
                    <a:ext uri="{FF2B5EF4-FFF2-40B4-BE49-F238E27FC236}">
                      <a16:creationId xmlns:a16="http://schemas.microsoft.com/office/drawing/2014/main" id="{A13BD3D0-F082-52B7-94B1-C4FD024793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7" name="Content Placeholder 6" descr="Man with solid fill">
                  <a:extLst>
                    <a:ext uri="{FF2B5EF4-FFF2-40B4-BE49-F238E27FC236}">
                      <a16:creationId xmlns:a16="http://schemas.microsoft.com/office/drawing/2014/main" id="{AE43D5F1-4150-3E18-3BDE-48E94A5258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8" name="Content Placeholder 6" descr="Man with solid fill">
                  <a:extLst>
                    <a:ext uri="{FF2B5EF4-FFF2-40B4-BE49-F238E27FC236}">
                      <a16:creationId xmlns:a16="http://schemas.microsoft.com/office/drawing/2014/main" id="{6005DA34-FB7F-09ED-C700-789475672A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9" name="Content Placeholder 6" descr="Man with solid fill">
                  <a:extLst>
                    <a:ext uri="{FF2B5EF4-FFF2-40B4-BE49-F238E27FC236}">
                      <a16:creationId xmlns:a16="http://schemas.microsoft.com/office/drawing/2014/main" id="{7F18BBBC-9B5C-0A6B-9E73-0799A58A1A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0" name="Content Placeholder 6" descr="Man with solid fill">
                  <a:extLst>
                    <a:ext uri="{FF2B5EF4-FFF2-40B4-BE49-F238E27FC236}">
                      <a16:creationId xmlns:a16="http://schemas.microsoft.com/office/drawing/2014/main" id="{D380F811-1354-938F-A2DB-60B3B1DA29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1" name="Content Placeholder 6" descr="Man with solid fill">
                  <a:extLst>
                    <a:ext uri="{FF2B5EF4-FFF2-40B4-BE49-F238E27FC236}">
                      <a16:creationId xmlns:a16="http://schemas.microsoft.com/office/drawing/2014/main" id="{8F0BA8F8-9C0A-3503-C41A-0E2ACC6965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2" name="Content Placeholder 6" descr="Man with solid fill">
                  <a:extLst>
                    <a:ext uri="{FF2B5EF4-FFF2-40B4-BE49-F238E27FC236}">
                      <a16:creationId xmlns:a16="http://schemas.microsoft.com/office/drawing/2014/main" id="{9C1F8817-170A-672C-A44C-79F1A6E018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3" name="Content Placeholder 6" descr="Man with solid fill">
                  <a:extLst>
                    <a:ext uri="{FF2B5EF4-FFF2-40B4-BE49-F238E27FC236}">
                      <a16:creationId xmlns:a16="http://schemas.microsoft.com/office/drawing/2014/main" id="{F856E439-DD10-D36B-7394-975E0A4204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4" name="Content Placeholder 6" descr="Man with solid fill">
                  <a:extLst>
                    <a:ext uri="{FF2B5EF4-FFF2-40B4-BE49-F238E27FC236}">
                      <a16:creationId xmlns:a16="http://schemas.microsoft.com/office/drawing/2014/main" id="{78697570-ADEA-D976-ED09-53284D3514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5" name="Content Placeholder 6" descr="Man with solid fill">
                  <a:extLst>
                    <a:ext uri="{FF2B5EF4-FFF2-40B4-BE49-F238E27FC236}">
                      <a16:creationId xmlns:a16="http://schemas.microsoft.com/office/drawing/2014/main" id="{C8A15F59-1152-7B93-D121-9C2E42C9D9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6" name="Content Placeholder 6" descr="Man with solid fill">
                  <a:extLst>
                    <a:ext uri="{FF2B5EF4-FFF2-40B4-BE49-F238E27FC236}">
                      <a16:creationId xmlns:a16="http://schemas.microsoft.com/office/drawing/2014/main" id="{BD2AABBE-A080-C7C1-7BFF-340B7C60B5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7" name="Content Placeholder 6" descr="Man with solid fill">
                  <a:extLst>
                    <a:ext uri="{FF2B5EF4-FFF2-40B4-BE49-F238E27FC236}">
                      <a16:creationId xmlns:a16="http://schemas.microsoft.com/office/drawing/2014/main" id="{7ADBB1AA-E8AA-12EF-5E46-439E0B30BA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8" name="Content Placeholder 6" descr="Man with solid fill">
                  <a:extLst>
                    <a:ext uri="{FF2B5EF4-FFF2-40B4-BE49-F238E27FC236}">
                      <a16:creationId xmlns:a16="http://schemas.microsoft.com/office/drawing/2014/main" id="{F5408E76-F055-E585-4FF4-67387AF0CA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9" name="Content Placeholder 6" descr="Man with solid fill">
                  <a:extLst>
                    <a:ext uri="{FF2B5EF4-FFF2-40B4-BE49-F238E27FC236}">
                      <a16:creationId xmlns:a16="http://schemas.microsoft.com/office/drawing/2014/main" id="{8587695E-7461-10A2-8E88-2639FAFC8A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0" name="Content Placeholder 6" descr="Man with solid fill">
                  <a:extLst>
                    <a:ext uri="{FF2B5EF4-FFF2-40B4-BE49-F238E27FC236}">
                      <a16:creationId xmlns:a16="http://schemas.microsoft.com/office/drawing/2014/main" id="{91C21519-30DE-FFF1-BDE5-FAEB476A90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1" name="Content Placeholder 6" descr="Man with solid fill">
                  <a:extLst>
                    <a:ext uri="{FF2B5EF4-FFF2-40B4-BE49-F238E27FC236}">
                      <a16:creationId xmlns:a16="http://schemas.microsoft.com/office/drawing/2014/main" id="{F4F90555-D22F-3C5B-DA9A-169198EEA8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2" name="Content Placeholder 6" descr="Man with solid fill">
                  <a:extLst>
                    <a:ext uri="{FF2B5EF4-FFF2-40B4-BE49-F238E27FC236}">
                      <a16:creationId xmlns:a16="http://schemas.microsoft.com/office/drawing/2014/main" id="{03A57DC0-BE13-8AB9-9577-A970CAB46C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3" name="Content Placeholder 6" descr="Man with solid fill">
                  <a:extLst>
                    <a:ext uri="{FF2B5EF4-FFF2-40B4-BE49-F238E27FC236}">
                      <a16:creationId xmlns:a16="http://schemas.microsoft.com/office/drawing/2014/main" id="{58D8366D-5BAB-B079-5708-0D14A7115A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4" name="Content Placeholder 6" descr="Man with solid fill">
                  <a:extLst>
                    <a:ext uri="{FF2B5EF4-FFF2-40B4-BE49-F238E27FC236}">
                      <a16:creationId xmlns:a16="http://schemas.microsoft.com/office/drawing/2014/main" id="{CD5D1BC1-E07C-714A-65CE-2FB4E9E615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5" name="Content Placeholder 6" descr="Man with solid fill">
                  <a:extLst>
                    <a:ext uri="{FF2B5EF4-FFF2-40B4-BE49-F238E27FC236}">
                      <a16:creationId xmlns:a16="http://schemas.microsoft.com/office/drawing/2014/main" id="{A7AE8A47-631F-7378-90DE-7F4634660E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6" name="Content Placeholder 6" descr="Man with solid fill">
                  <a:extLst>
                    <a:ext uri="{FF2B5EF4-FFF2-40B4-BE49-F238E27FC236}">
                      <a16:creationId xmlns:a16="http://schemas.microsoft.com/office/drawing/2014/main" id="{F1A36AD0-0ED6-7A31-5C4D-87E1979962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7" name="Content Placeholder 6" descr="Man with solid fill">
                  <a:extLst>
                    <a:ext uri="{FF2B5EF4-FFF2-40B4-BE49-F238E27FC236}">
                      <a16:creationId xmlns:a16="http://schemas.microsoft.com/office/drawing/2014/main" id="{5E63493A-7399-D2D1-B2C2-FA652812EB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8" name="Content Placeholder 6" descr="Man with solid fill">
                  <a:extLst>
                    <a:ext uri="{FF2B5EF4-FFF2-40B4-BE49-F238E27FC236}">
                      <a16:creationId xmlns:a16="http://schemas.microsoft.com/office/drawing/2014/main" id="{2AB24F35-4595-4726-55F0-B76D323698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9" name="Content Placeholder 6" descr="Man with solid fill">
                  <a:extLst>
                    <a:ext uri="{FF2B5EF4-FFF2-40B4-BE49-F238E27FC236}">
                      <a16:creationId xmlns:a16="http://schemas.microsoft.com/office/drawing/2014/main" id="{8F04EBCF-86FD-2EBF-99C1-1ED3BEE0AA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0" name="Content Placeholder 6" descr="Man with solid fill">
                  <a:extLst>
                    <a:ext uri="{FF2B5EF4-FFF2-40B4-BE49-F238E27FC236}">
                      <a16:creationId xmlns:a16="http://schemas.microsoft.com/office/drawing/2014/main" id="{1D9A8E60-40C8-356D-0C85-2EA13DC6BB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1" name="Content Placeholder 6" descr="Man with solid fill">
                  <a:extLst>
                    <a:ext uri="{FF2B5EF4-FFF2-40B4-BE49-F238E27FC236}">
                      <a16:creationId xmlns:a16="http://schemas.microsoft.com/office/drawing/2014/main" id="{4CD4BC7A-8AA0-61FA-C21F-F157D1E817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2" name="Content Placeholder 6" descr="Man with solid fill">
                  <a:extLst>
                    <a:ext uri="{FF2B5EF4-FFF2-40B4-BE49-F238E27FC236}">
                      <a16:creationId xmlns:a16="http://schemas.microsoft.com/office/drawing/2014/main" id="{32A1E59D-3783-5853-ABE5-7D65D22C16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3" name="Content Placeholder 6" descr="Man with solid fill">
                  <a:extLst>
                    <a:ext uri="{FF2B5EF4-FFF2-40B4-BE49-F238E27FC236}">
                      <a16:creationId xmlns:a16="http://schemas.microsoft.com/office/drawing/2014/main" id="{82928833-1D12-C5FF-7319-F89D24B1DF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4" name="Content Placeholder 6" descr="Man with solid fill">
                  <a:extLst>
                    <a:ext uri="{FF2B5EF4-FFF2-40B4-BE49-F238E27FC236}">
                      <a16:creationId xmlns:a16="http://schemas.microsoft.com/office/drawing/2014/main" id="{16AC02B4-179B-B375-3F6A-011DDD16D4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5" name="Content Placeholder 6" descr="Man with solid fill">
                  <a:extLst>
                    <a:ext uri="{FF2B5EF4-FFF2-40B4-BE49-F238E27FC236}">
                      <a16:creationId xmlns:a16="http://schemas.microsoft.com/office/drawing/2014/main" id="{F8AC1948-B831-708E-000D-E3FF621FFB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4347681"/>
                  <a:ext cx="754381" cy="754380"/>
                </a:xfrm>
                <a:prstGeom prst="rect">
                  <a:avLst/>
                </a:prstGeom>
              </p:spPr>
            </p:pic>
            <p:pic>
              <p:nvPicPr>
                <p:cNvPr id="276" name="Content Placeholder 6" descr="Man with solid fill">
                  <a:extLst>
                    <a:ext uri="{FF2B5EF4-FFF2-40B4-BE49-F238E27FC236}">
                      <a16:creationId xmlns:a16="http://schemas.microsoft.com/office/drawing/2014/main" id="{01A4D9D7-3BC5-707A-5EAF-DA6260135C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7" name="Content Placeholder 6" descr="Man with solid fill">
                  <a:extLst>
                    <a:ext uri="{FF2B5EF4-FFF2-40B4-BE49-F238E27FC236}">
                      <a16:creationId xmlns:a16="http://schemas.microsoft.com/office/drawing/2014/main" id="{707AFFB2-D5A6-0FB2-DF2E-0296CB56BC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8" name="Content Placeholder 6" descr="Man with solid fill">
                  <a:extLst>
                    <a:ext uri="{FF2B5EF4-FFF2-40B4-BE49-F238E27FC236}">
                      <a16:creationId xmlns:a16="http://schemas.microsoft.com/office/drawing/2014/main" id="{BB903CEE-974E-A510-43BE-8E5EB7FD9C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9" name="Content Placeholder 6" descr="Man with solid fill">
                  <a:extLst>
                    <a:ext uri="{FF2B5EF4-FFF2-40B4-BE49-F238E27FC236}">
                      <a16:creationId xmlns:a16="http://schemas.microsoft.com/office/drawing/2014/main" id="{73FBFD8B-C921-4EA3-6591-216E9D56A1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0" name="Content Placeholder 6" descr="Man with solid fill">
                  <a:extLst>
                    <a:ext uri="{FF2B5EF4-FFF2-40B4-BE49-F238E27FC236}">
                      <a16:creationId xmlns:a16="http://schemas.microsoft.com/office/drawing/2014/main" id="{A47046DC-168D-C203-C07C-DBAE658586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1" name="Content Placeholder 6" descr="Man with solid fill">
                  <a:extLst>
                    <a:ext uri="{FF2B5EF4-FFF2-40B4-BE49-F238E27FC236}">
                      <a16:creationId xmlns:a16="http://schemas.microsoft.com/office/drawing/2014/main" id="{4372D372-232A-CB55-A025-F2C324C19D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2" name="Content Placeholder 6" descr="Man with solid fill">
                  <a:extLst>
                    <a:ext uri="{FF2B5EF4-FFF2-40B4-BE49-F238E27FC236}">
                      <a16:creationId xmlns:a16="http://schemas.microsoft.com/office/drawing/2014/main" id="{3EFB5CFB-5585-1988-A450-C326527ADA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3" name="Content Placeholder 6" descr="Man with solid fill">
                  <a:extLst>
                    <a:ext uri="{FF2B5EF4-FFF2-40B4-BE49-F238E27FC236}">
                      <a16:creationId xmlns:a16="http://schemas.microsoft.com/office/drawing/2014/main" id="{B62D0C8F-DE47-BAB9-EA05-A50BEE9A64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4" name="Content Placeholder 6" descr="Man with solid fill">
                  <a:extLst>
                    <a:ext uri="{FF2B5EF4-FFF2-40B4-BE49-F238E27FC236}">
                      <a16:creationId xmlns:a16="http://schemas.microsoft.com/office/drawing/2014/main" id="{82006C9C-417B-7208-D64A-5BC05055D9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5" name="Content Placeholder 6" descr="Man with solid fill">
                  <a:extLst>
                    <a:ext uri="{FF2B5EF4-FFF2-40B4-BE49-F238E27FC236}">
                      <a16:creationId xmlns:a16="http://schemas.microsoft.com/office/drawing/2014/main" id="{3A9F845F-4459-9A28-0C06-FB5CC29594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6" name="Content Placeholder 6" descr="Man with solid fill">
                  <a:extLst>
                    <a:ext uri="{FF2B5EF4-FFF2-40B4-BE49-F238E27FC236}">
                      <a16:creationId xmlns:a16="http://schemas.microsoft.com/office/drawing/2014/main" id="{4FB3CA8D-98C3-A472-0F13-E5BFC32964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7" name="Content Placeholder 6" descr="Man with solid fill">
                  <a:extLst>
                    <a:ext uri="{FF2B5EF4-FFF2-40B4-BE49-F238E27FC236}">
                      <a16:creationId xmlns:a16="http://schemas.microsoft.com/office/drawing/2014/main" id="{BE61AFC1-A56E-E2AA-33F8-5F29DEAB33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8" name="Content Placeholder 6" descr="Man with solid fill">
                  <a:extLst>
                    <a:ext uri="{FF2B5EF4-FFF2-40B4-BE49-F238E27FC236}">
                      <a16:creationId xmlns:a16="http://schemas.microsoft.com/office/drawing/2014/main" id="{8F0126AB-9618-91C3-9D2C-7ABC9F47D8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9" name="Content Placeholder 6" descr="Man with solid fill">
                  <a:extLst>
                    <a:ext uri="{FF2B5EF4-FFF2-40B4-BE49-F238E27FC236}">
                      <a16:creationId xmlns:a16="http://schemas.microsoft.com/office/drawing/2014/main" id="{CDC93A26-5C81-EF6D-9C97-037A49223A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13161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0" name="Content Placeholder 6" descr="Man with solid fill">
                  <a:extLst>
                    <a:ext uri="{FF2B5EF4-FFF2-40B4-BE49-F238E27FC236}">
                      <a16:creationId xmlns:a16="http://schemas.microsoft.com/office/drawing/2014/main" id="{BC34D768-7635-7C19-8AB5-F84F05F6C7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207057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1" name="Content Placeholder 6" descr="Man with solid fill">
                  <a:extLst>
                    <a:ext uri="{FF2B5EF4-FFF2-40B4-BE49-F238E27FC236}">
                      <a16:creationId xmlns:a16="http://schemas.microsoft.com/office/drawing/2014/main" id="{5E9B94C0-ED45-BBD0-B0CD-DF164CA1B5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282495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2" name="Content Placeholder 6" descr="Man with solid fill">
                  <a:extLst>
                    <a:ext uri="{FF2B5EF4-FFF2-40B4-BE49-F238E27FC236}">
                      <a16:creationId xmlns:a16="http://schemas.microsoft.com/office/drawing/2014/main" id="{65089EB1-98A5-6961-22D2-6523153888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357933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3" name="Content Placeholder 6" descr="Man with solid fill">
                  <a:extLst>
                    <a:ext uri="{FF2B5EF4-FFF2-40B4-BE49-F238E27FC236}">
                      <a16:creationId xmlns:a16="http://schemas.microsoft.com/office/drawing/2014/main" id="{3B7C781D-B551-DEA3-E418-B281C0B3B2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433371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4" name="Content Placeholder 6" descr="Man with solid fill">
                  <a:extLst>
                    <a:ext uri="{FF2B5EF4-FFF2-40B4-BE49-F238E27FC236}">
                      <a16:creationId xmlns:a16="http://schemas.microsoft.com/office/drawing/2014/main" id="{8033A914-53D4-E2F8-AF7B-8E771407BF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50880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5" name="Content Placeholder 6" descr="Man with solid fill">
                  <a:extLst>
                    <a:ext uri="{FF2B5EF4-FFF2-40B4-BE49-F238E27FC236}">
                      <a16:creationId xmlns:a16="http://schemas.microsoft.com/office/drawing/2014/main" id="{1CF992C9-968D-FE04-6841-7578377988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13161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6" name="Content Placeholder 6" descr="Man with solid fill">
                  <a:extLst>
                    <a:ext uri="{FF2B5EF4-FFF2-40B4-BE49-F238E27FC236}">
                      <a16:creationId xmlns:a16="http://schemas.microsoft.com/office/drawing/2014/main" id="{5B97F066-1A50-4483-3CC1-8D767CF15E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207057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7" name="Content Placeholder 6" descr="Man with solid fill">
                  <a:extLst>
                    <a:ext uri="{FF2B5EF4-FFF2-40B4-BE49-F238E27FC236}">
                      <a16:creationId xmlns:a16="http://schemas.microsoft.com/office/drawing/2014/main" id="{3B95CF17-9609-62B0-D887-C6E206C80E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282495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8" name="Content Placeholder 6" descr="Man with solid fill">
                  <a:extLst>
                    <a:ext uri="{FF2B5EF4-FFF2-40B4-BE49-F238E27FC236}">
                      <a16:creationId xmlns:a16="http://schemas.microsoft.com/office/drawing/2014/main" id="{C8DB282D-A399-27EA-639D-B4B5D47FF2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357933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9" name="Content Placeholder 6" descr="Man with solid fill">
                  <a:extLst>
                    <a:ext uri="{FF2B5EF4-FFF2-40B4-BE49-F238E27FC236}">
                      <a16:creationId xmlns:a16="http://schemas.microsoft.com/office/drawing/2014/main" id="{19299072-2A86-D829-592A-13E30525A8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433371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00" name="Content Placeholder 6" descr="Man with solid fill">
                  <a:extLst>
                    <a:ext uri="{FF2B5EF4-FFF2-40B4-BE49-F238E27FC236}">
                      <a16:creationId xmlns:a16="http://schemas.microsoft.com/office/drawing/2014/main" id="{64416601-296B-8941-A73D-81A9B1C3B8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50880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01" name="Content Placeholder 6" descr="Man with solid fill">
                  <a:extLst>
                    <a:ext uri="{FF2B5EF4-FFF2-40B4-BE49-F238E27FC236}">
                      <a16:creationId xmlns:a16="http://schemas.microsoft.com/office/drawing/2014/main" id="{A2C52BA6-292B-2D32-A54E-65A2FA5439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11142" y="1331790"/>
                  <a:ext cx="754381" cy="754380"/>
                </a:xfrm>
                <a:prstGeom prst="rect">
                  <a:avLst/>
                </a:prstGeom>
              </p:spPr>
            </p:pic>
          </p:grp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AE9A13BD-C292-9771-7E7A-1050F569CA98}"/>
                  </a:ext>
                </a:extLst>
              </p:cNvPr>
              <p:cNvGrpSpPr/>
              <p:nvPr/>
            </p:nvGrpSpPr>
            <p:grpSpPr>
              <a:xfrm>
                <a:off x="4544341" y="1158874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227" name="Content Placeholder 6" descr="Man with solid fill">
                  <a:extLst>
                    <a:ext uri="{FF2B5EF4-FFF2-40B4-BE49-F238E27FC236}">
                      <a16:creationId xmlns:a16="http://schemas.microsoft.com/office/drawing/2014/main" id="{3E7034DA-D820-87E9-5808-70553FED5D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28" name="Content Placeholder 6" descr="Man with solid fill">
                  <a:extLst>
                    <a:ext uri="{FF2B5EF4-FFF2-40B4-BE49-F238E27FC236}">
                      <a16:creationId xmlns:a16="http://schemas.microsoft.com/office/drawing/2014/main" id="{2F1AF117-2E7F-634E-DEFA-D43937E348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29" name="Content Placeholder 6" descr="Man with solid fill">
                  <a:extLst>
                    <a:ext uri="{FF2B5EF4-FFF2-40B4-BE49-F238E27FC236}">
                      <a16:creationId xmlns:a16="http://schemas.microsoft.com/office/drawing/2014/main" id="{82AA0900-42CB-120A-7A8E-85608F1700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9963A563-3B40-6E26-DD1A-26BFF87B7738}"/>
                  </a:ext>
                </a:extLst>
              </p:cNvPr>
              <p:cNvGrpSpPr/>
              <p:nvPr/>
            </p:nvGrpSpPr>
            <p:grpSpPr>
              <a:xfrm>
                <a:off x="4548953" y="1883613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224" name="Content Placeholder 6" descr="Man with solid fill">
                  <a:extLst>
                    <a:ext uri="{FF2B5EF4-FFF2-40B4-BE49-F238E27FC236}">
                      <a16:creationId xmlns:a16="http://schemas.microsoft.com/office/drawing/2014/main" id="{8C1F8599-11D9-B2C4-3CE9-DFA30DACB0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25" name="Content Placeholder 6" descr="Man with solid fill">
                  <a:extLst>
                    <a:ext uri="{FF2B5EF4-FFF2-40B4-BE49-F238E27FC236}">
                      <a16:creationId xmlns:a16="http://schemas.microsoft.com/office/drawing/2014/main" id="{B8DB714B-6A95-17B7-6F76-AE9DA1E92B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26" name="Content Placeholder 6" descr="Man with solid fill">
                  <a:extLst>
                    <a:ext uri="{FF2B5EF4-FFF2-40B4-BE49-F238E27FC236}">
                      <a16:creationId xmlns:a16="http://schemas.microsoft.com/office/drawing/2014/main" id="{84C2965F-D2A8-A65A-13E8-4A883D1D44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B16914D3-E118-4D9B-A4F5-AE54D99C3D67}"/>
                  </a:ext>
                </a:extLst>
              </p:cNvPr>
              <p:cNvGrpSpPr/>
              <p:nvPr/>
            </p:nvGrpSpPr>
            <p:grpSpPr>
              <a:xfrm>
                <a:off x="4548952" y="3280388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221" name="Content Placeholder 6" descr="Man with solid fill">
                  <a:extLst>
                    <a:ext uri="{FF2B5EF4-FFF2-40B4-BE49-F238E27FC236}">
                      <a16:creationId xmlns:a16="http://schemas.microsoft.com/office/drawing/2014/main" id="{8268B364-B142-0BE2-EBCE-2D880BB5DA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22" name="Content Placeholder 6" descr="Man with solid fill">
                  <a:extLst>
                    <a:ext uri="{FF2B5EF4-FFF2-40B4-BE49-F238E27FC236}">
                      <a16:creationId xmlns:a16="http://schemas.microsoft.com/office/drawing/2014/main" id="{D01ABD1C-5946-E7A2-082A-F1C79C57BF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23" name="Content Placeholder 6" descr="Man with solid fill">
                  <a:extLst>
                    <a:ext uri="{FF2B5EF4-FFF2-40B4-BE49-F238E27FC236}">
                      <a16:creationId xmlns:a16="http://schemas.microsoft.com/office/drawing/2014/main" id="{572DF8DF-46D9-BE2E-A1B3-6F206D832B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3D9F4D2D-F697-C9DC-6D8A-A35EF61E0957}"/>
                  </a:ext>
                </a:extLst>
              </p:cNvPr>
              <p:cNvGrpSpPr/>
              <p:nvPr/>
            </p:nvGrpSpPr>
            <p:grpSpPr>
              <a:xfrm>
                <a:off x="4548953" y="3998540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218" name="Content Placeholder 6" descr="Man with solid fill">
                  <a:extLst>
                    <a:ext uri="{FF2B5EF4-FFF2-40B4-BE49-F238E27FC236}">
                      <a16:creationId xmlns:a16="http://schemas.microsoft.com/office/drawing/2014/main" id="{81244216-C0E9-9318-4CC6-875947AE25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19" name="Content Placeholder 6" descr="Man with solid fill">
                  <a:extLst>
                    <a:ext uri="{FF2B5EF4-FFF2-40B4-BE49-F238E27FC236}">
                      <a16:creationId xmlns:a16="http://schemas.microsoft.com/office/drawing/2014/main" id="{D656D5F0-55B7-69F8-F81B-C33273840F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20" name="Content Placeholder 6" descr="Man with solid fill">
                  <a:extLst>
                    <a:ext uri="{FF2B5EF4-FFF2-40B4-BE49-F238E27FC236}">
                      <a16:creationId xmlns:a16="http://schemas.microsoft.com/office/drawing/2014/main" id="{F29F4DA9-49B1-EA8C-C664-57F5D7538F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896C2134-001F-936C-6340-FED447A3A8F8}"/>
                  </a:ext>
                </a:extLst>
              </p:cNvPr>
              <p:cNvGrpSpPr/>
              <p:nvPr/>
            </p:nvGrpSpPr>
            <p:grpSpPr>
              <a:xfrm>
                <a:off x="4544341" y="2588589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215" name="Content Placeholder 6" descr="Man with solid fill">
                  <a:extLst>
                    <a:ext uri="{FF2B5EF4-FFF2-40B4-BE49-F238E27FC236}">
                      <a16:creationId xmlns:a16="http://schemas.microsoft.com/office/drawing/2014/main" id="{679F4663-6AC3-F877-5761-24DCF7CBEA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16" name="Content Placeholder 6" descr="Man with solid fill">
                  <a:extLst>
                    <a:ext uri="{FF2B5EF4-FFF2-40B4-BE49-F238E27FC236}">
                      <a16:creationId xmlns:a16="http://schemas.microsoft.com/office/drawing/2014/main" id="{51803BB6-B8DF-AA38-85A4-D898DD1935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17" name="Content Placeholder 6" descr="Man with solid fill">
                  <a:extLst>
                    <a:ext uri="{FF2B5EF4-FFF2-40B4-BE49-F238E27FC236}">
                      <a16:creationId xmlns:a16="http://schemas.microsoft.com/office/drawing/2014/main" id="{3933F698-1DFE-529D-B102-4CC11D9C40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9502D074-CB7D-962B-6F8E-FE5ABCD75224}"/>
                  </a:ext>
                </a:extLst>
              </p:cNvPr>
              <p:cNvGrpSpPr/>
              <p:nvPr/>
            </p:nvGrpSpPr>
            <p:grpSpPr>
              <a:xfrm>
                <a:off x="4553564" y="4723279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212" name="Content Placeholder 6" descr="Man with solid fill">
                  <a:extLst>
                    <a:ext uri="{FF2B5EF4-FFF2-40B4-BE49-F238E27FC236}">
                      <a16:creationId xmlns:a16="http://schemas.microsoft.com/office/drawing/2014/main" id="{A425CDFB-B4A7-A188-21E8-FAB1BBA604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13" name="Content Placeholder 6" descr="Man with solid fill">
                  <a:extLst>
                    <a:ext uri="{FF2B5EF4-FFF2-40B4-BE49-F238E27FC236}">
                      <a16:creationId xmlns:a16="http://schemas.microsoft.com/office/drawing/2014/main" id="{9BAE5F80-4BC4-3BEB-34F1-86B25B6E03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14" name="Content Placeholder 6" descr="Man with solid fill">
                  <a:extLst>
                    <a:ext uri="{FF2B5EF4-FFF2-40B4-BE49-F238E27FC236}">
                      <a16:creationId xmlns:a16="http://schemas.microsoft.com/office/drawing/2014/main" id="{AADD5299-2156-289C-055F-5CABD0E757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98439576-250F-1D1E-9262-2ECBE542C6A9}"/>
                  </a:ext>
                </a:extLst>
              </p:cNvPr>
              <p:cNvGrpSpPr/>
              <p:nvPr/>
            </p:nvGrpSpPr>
            <p:grpSpPr>
              <a:xfrm>
                <a:off x="287173" y="5461195"/>
                <a:ext cx="5746561" cy="719138"/>
                <a:chOff x="277951" y="5699125"/>
                <a:chExt cx="5746561" cy="719138"/>
              </a:xfrm>
            </p:grpSpPr>
            <p:grpSp>
              <p:nvGrpSpPr>
                <p:cNvPr id="192" name="Group 191">
                  <a:extLst>
                    <a:ext uri="{FF2B5EF4-FFF2-40B4-BE49-F238E27FC236}">
                      <a16:creationId xmlns:a16="http://schemas.microsoft.com/office/drawing/2014/main" id="{FE6FD3DE-1533-0A2B-C998-D10BF3D964FB}"/>
                    </a:ext>
                  </a:extLst>
                </p:cNvPr>
                <p:cNvGrpSpPr/>
                <p:nvPr/>
              </p:nvGrpSpPr>
              <p:grpSpPr>
                <a:xfrm>
                  <a:off x="1367027" y="5700508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209" name="Content Placeholder 6" descr="Man with solid fill">
                    <a:extLst>
                      <a:ext uri="{FF2B5EF4-FFF2-40B4-BE49-F238E27FC236}">
                        <a16:creationId xmlns:a16="http://schemas.microsoft.com/office/drawing/2014/main" id="{674D9FF3-390B-D199-24EF-5BA9F8D3806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10" name="Content Placeholder 6" descr="Man with solid fill">
                    <a:extLst>
                      <a:ext uri="{FF2B5EF4-FFF2-40B4-BE49-F238E27FC236}">
                        <a16:creationId xmlns:a16="http://schemas.microsoft.com/office/drawing/2014/main" id="{62252CEC-6998-654C-BF1C-3FF7910470A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11" name="Content Placeholder 6" descr="Man with solid fill">
                    <a:extLst>
                      <a:ext uri="{FF2B5EF4-FFF2-40B4-BE49-F238E27FC236}">
                        <a16:creationId xmlns:a16="http://schemas.microsoft.com/office/drawing/2014/main" id="{7AC2D9D4-F87D-9FB1-56E4-A786A2A9357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3" name="Group 192">
                  <a:extLst>
                    <a:ext uri="{FF2B5EF4-FFF2-40B4-BE49-F238E27FC236}">
                      <a16:creationId xmlns:a16="http://schemas.microsoft.com/office/drawing/2014/main" id="{3889A6B3-6EEF-CACC-681A-34EA1E193533}"/>
                    </a:ext>
                  </a:extLst>
                </p:cNvPr>
                <p:cNvGrpSpPr/>
                <p:nvPr/>
              </p:nvGrpSpPr>
              <p:grpSpPr>
                <a:xfrm>
                  <a:off x="277951" y="5700508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206" name="Content Placeholder 6" descr="Man with solid fill">
                    <a:extLst>
                      <a:ext uri="{FF2B5EF4-FFF2-40B4-BE49-F238E27FC236}">
                        <a16:creationId xmlns:a16="http://schemas.microsoft.com/office/drawing/2014/main" id="{EC080FC2-EBF8-07ED-8771-42CA1106171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07" name="Content Placeholder 6" descr="Man with solid fill">
                    <a:extLst>
                      <a:ext uri="{FF2B5EF4-FFF2-40B4-BE49-F238E27FC236}">
                        <a16:creationId xmlns:a16="http://schemas.microsoft.com/office/drawing/2014/main" id="{3B93FD5C-7589-5DE2-5ACB-4BFA10BA25B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08" name="Content Placeholder 6" descr="Man with solid fill">
                    <a:extLst>
                      <a:ext uri="{FF2B5EF4-FFF2-40B4-BE49-F238E27FC236}">
                        <a16:creationId xmlns:a16="http://schemas.microsoft.com/office/drawing/2014/main" id="{86F03ED2-DB64-59AE-24AF-37ACA6134E3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4" name="Group 193">
                  <a:extLst>
                    <a:ext uri="{FF2B5EF4-FFF2-40B4-BE49-F238E27FC236}">
                      <a16:creationId xmlns:a16="http://schemas.microsoft.com/office/drawing/2014/main" id="{B03066B8-2714-16F6-CA0E-27968FCD1C86}"/>
                    </a:ext>
                  </a:extLst>
                </p:cNvPr>
                <p:cNvGrpSpPr/>
                <p:nvPr/>
              </p:nvGrpSpPr>
              <p:grpSpPr>
                <a:xfrm>
                  <a:off x="2445165" y="5700966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203" name="Content Placeholder 6" descr="Man with solid fill">
                    <a:extLst>
                      <a:ext uri="{FF2B5EF4-FFF2-40B4-BE49-F238E27FC236}">
                        <a16:creationId xmlns:a16="http://schemas.microsoft.com/office/drawing/2014/main" id="{ABBAAB79-1301-886F-4E0F-7ABB182F8E6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04" name="Content Placeholder 6" descr="Man with solid fill">
                    <a:extLst>
                      <a:ext uri="{FF2B5EF4-FFF2-40B4-BE49-F238E27FC236}">
                        <a16:creationId xmlns:a16="http://schemas.microsoft.com/office/drawing/2014/main" id="{94511761-CB8E-5FA5-C99C-DCDB2DA7898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05" name="Content Placeholder 6" descr="Man with solid fill">
                    <a:extLst>
                      <a:ext uri="{FF2B5EF4-FFF2-40B4-BE49-F238E27FC236}">
                        <a16:creationId xmlns:a16="http://schemas.microsoft.com/office/drawing/2014/main" id="{ABF7DF0A-4D6C-F20D-FC69-336A5442A8E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5" name="Group 194">
                  <a:extLst>
                    <a:ext uri="{FF2B5EF4-FFF2-40B4-BE49-F238E27FC236}">
                      <a16:creationId xmlns:a16="http://schemas.microsoft.com/office/drawing/2014/main" id="{A3EA4832-E636-9C9F-B843-BDF336C49F24}"/>
                    </a:ext>
                  </a:extLst>
                </p:cNvPr>
                <p:cNvGrpSpPr/>
                <p:nvPr/>
              </p:nvGrpSpPr>
              <p:grpSpPr>
                <a:xfrm>
                  <a:off x="3507720" y="5699125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200" name="Content Placeholder 6" descr="Man with solid fill">
                    <a:extLst>
                      <a:ext uri="{FF2B5EF4-FFF2-40B4-BE49-F238E27FC236}">
                        <a16:creationId xmlns:a16="http://schemas.microsoft.com/office/drawing/2014/main" id="{FBD3B04C-0A72-F367-04B0-20A3835E2DE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01" name="Content Placeholder 6" descr="Man with solid fill">
                    <a:extLst>
                      <a:ext uri="{FF2B5EF4-FFF2-40B4-BE49-F238E27FC236}">
                        <a16:creationId xmlns:a16="http://schemas.microsoft.com/office/drawing/2014/main" id="{C4DA243A-2D51-A486-0883-29D70FADAFE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02" name="Content Placeholder 6" descr="Man with solid fill">
                    <a:extLst>
                      <a:ext uri="{FF2B5EF4-FFF2-40B4-BE49-F238E27FC236}">
                        <a16:creationId xmlns:a16="http://schemas.microsoft.com/office/drawing/2014/main" id="{FDD7BF75-8EF2-3EB6-F26A-3C76D207600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6" name="Group 195">
                  <a:extLst>
                    <a:ext uri="{FF2B5EF4-FFF2-40B4-BE49-F238E27FC236}">
                      <a16:creationId xmlns:a16="http://schemas.microsoft.com/office/drawing/2014/main" id="{BEF27231-7B7A-6E27-8A18-4E8A02961BD1}"/>
                    </a:ext>
                  </a:extLst>
                </p:cNvPr>
                <p:cNvGrpSpPr/>
                <p:nvPr/>
              </p:nvGrpSpPr>
              <p:grpSpPr>
                <a:xfrm>
                  <a:off x="4590085" y="5706700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97" name="Content Placeholder 6" descr="Man with solid fill">
                    <a:extLst>
                      <a:ext uri="{FF2B5EF4-FFF2-40B4-BE49-F238E27FC236}">
                        <a16:creationId xmlns:a16="http://schemas.microsoft.com/office/drawing/2014/main" id="{7C8F3CC6-2C9D-4BAB-D3A8-C6727E604CD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98" name="Content Placeholder 6" descr="Man with solid fill">
                    <a:extLst>
                      <a:ext uri="{FF2B5EF4-FFF2-40B4-BE49-F238E27FC236}">
                        <a16:creationId xmlns:a16="http://schemas.microsoft.com/office/drawing/2014/main" id="{7593F974-AEB7-66DD-08CC-84CB8F81B6E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99" name="Content Placeholder 6" descr="Man with solid fill">
                    <a:extLst>
                      <a:ext uri="{FF2B5EF4-FFF2-40B4-BE49-F238E27FC236}">
                        <a16:creationId xmlns:a16="http://schemas.microsoft.com/office/drawing/2014/main" id="{92579C3D-8DB4-CA56-47AB-93ECD8DA0EC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8FDF1C42-E720-D246-2827-B57AC44443F3}"/>
                  </a:ext>
                </a:extLst>
              </p:cNvPr>
              <p:cNvGrpSpPr/>
              <p:nvPr/>
            </p:nvGrpSpPr>
            <p:grpSpPr>
              <a:xfrm>
                <a:off x="273526" y="6152993"/>
                <a:ext cx="5746561" cy="719138"/>
                <a:chOff x="277951" y="5699125"/>
                <a:chExt cx="5746561" cy="719138"/>
              </a:xfrm>
            </p:grpSpPr>
            <p:grpSp>
              <p:nvGrpSpPr>
                <p:cNvPr id="172" name="Group 171">
                  <a:extLst>
                    <a:ext uri="{FF2B5EF4-FFF2-40B4-BE49-F238E27FC236}">
                      <a16:creationId xmlns:a16="http://schemas.microsoft.com/office/drawing/2014/main" id="{9464A3CA-BCC3-5251-FD81-892B1F3B2EB0}"/>
                    </a:ext>
                  </a:extLst>
                </p:cNvPr>
                <p:cNvGrpSpPr/>
                <p:nvPr/>
              </p:nvGrpSpPr>
              <p:grpSpPr>
                <a:xfrm>
                  <a:off x="1367027" y="5700508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89" name="Content Placeholder 6" descr="Man with solid fill">
                    <a:extLst>
                      <a:ext uri="{FF2B5EF4-FFF2-40B4-BE49-F238E27FC236}">
                        <a16:creationId xmlns:a16="http://schemas.microsoft.com/office/drawing/2014/main" id="{404FA1FD-4A1F-E732-45BD-F570E3597D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90" name="Content Placeholder 6" descr="Man with solid fill">
                    <a:extLst>
                      <a:ext uri="{FF2B5EF4-FFF2-40B4-BE49-F238E27FC236}">
                        <a16:creationId xmlns:a16="http://schemas.microsoft.com/office/drawing/2014/main" id="{BE1E22F9-28CF-2C70-9520-039F6838B3F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91" name="Content Placeholder 6" descr="Man with solid fill">
                    <a:extLst>
                      <a:ext uri="{FF2B5EF4-FFF2-40B4-BE49-F238E27FC236}">
                        <a16:creationId xmlns:a16="http://schemas.microsoft.com/office/drawing/2014/main" id="{D919A8AC-ED56-45BA-DD2D-F913E7F3CD0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1FDFF362-AED8-5C9D-3810-7D75EF4521B1}"/>
                    </a:ext>
                  </a:extLst>
                </p:cNvPr>
                <p:cNvGrpSpPr/>
                <p:nvPr/>
              </p:nvGrpSpPr>
              <p:grpSpPr>
                <a:xfrm>
                  <a:off x="277951" y="5700508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86" name="Content Placeholder 6" descr="Man with solid fill">
                    <a:extLst>
                      <a:ext uri="{FF2B5EF4-FFF2-40B4-BE49-F238E27FC236}">
                        <a16:creationId xmlns:a16="http://schemas.microsoft.com/office/drawing/2014/main" id="{76DF2F1D-811D-7573-249D-9708D38E819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87" name="Content Placeholder 6" descr="Man with solid fill">
                    <a:extLst>
                      <a:ext uri="{FF2B5EF4-FFF2-40B4-BE49-F238E27FC236}">
                        <a16:creationId xmlns:a16="http://schemas.microsoft.com/office/drawing/2014/main" id="{2E313B5F-41F7-ADE4-9ACF-A0B87540BC8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88" name="Content Placeholder 6" descr="Man with solid fill">
                    <a:extLst>
                      <a:ext uri="{FF2B5EF4-FFF2-40B4-BE49-F238E27FC236}">
                        <a16:creationId xmlns:a16="http://schemas.microsoft.com/office/drawing/2014/main" id="{A4018221-9DFD-EA40-4CDC-37006F50407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4" name="Group 173">
                  <a:extLst>
                    <a:ext uri="{FF2B5EF4-FFF2-40B4-BE49-F238E27FC236}">
                      <a16:creationId xmlns:a16="http://schemas.microsoft.com/office/drawing/2014/main" id="{224A066D-B7C1-5FD0-9D77-31CC3D18EC2B}"/>
                    </a:ext>
                  </a:extLst>
                </p:cNvPr>
                <p:cNvGrpSpPr/>
                <p:nvPr/>
              </p:nvGrpSpPr>
              <p:grpSpPr>
                <a:xfrm>
                  <a:off x="2445165" y="5700966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83" name="Content Placeholder 6" descr="Man with solid fill">
                    <a:extLst>
                      <a:ext uri="{FF2B5EF4-FFF2-40B4-BE49-F238E27FC236}">
                        <a16:creationId xmlns:a16="http://schemas.microsoft.com/office/drawing/2014/main" id="{14EC6959-1127-664E-ED62-7D3D836B7DE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84" name="Content Placeholder 6" descr="Man with solid fill">
                    <a:extLst>
                      <a:ext uri="{FF2B5EF4-FFF2-40B4-BE49-F238E27FC236}">
                        <a16:creationId xmlns:a16="http://schemas.microsoft.com/office/drawing/2014/main" id="{A2764028-32FA-B75D-231A-ED37E0AB9D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85" name="Content Placeholder 6" descr="Man with solid fill">
                    <a:extLst>
                      <a:ext uri="{FF2B5EF4-FFF2-40B4-BE49-F238E27FC236}">
                        <a16:creationId xmlns:a16="http://schemas.microsoft.com/office/drawing/2014/main" id="{A88234AA-6883-7F34-ACC9-E0014BAF944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5" name="Group 174">
                  <a:extLst>
                    <a:ext uri="{FF2B5EF4-FFF2-40B4-BE49-F238E27FC236}">
                      <a16:creationId xmlns:a16="http://schemas.microsoft.com/office/drawing/2014/main" id="{F1CC4341-B80B-0804-6F2C-96FBCE59B7C7}"/>
                    </a:ext>
                  </a:extLst>
                </p:cNvPr>
                <p:cNvGrpSpPr/>
                <p:nvPr/>
              </p:nvGrpSpPr>
              <p:grpSpPr>
                <a:xfrm>
                  <a:off x="3507720" y="5699125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80" name="Content Placeholder 6" descr="Man with solid fill">
                    <a:extLst>
                      <a:ext uri="{FF2B5EF4-FFF2-40B4-BE49-F238E27FC236}">
                        <a16:creationId xmlns:a16="http://schemas.microsoft.com/office/drawing/2014/main" id="{6344CB8D-DEB2-B454-8A81-370F431C770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81" name="Content Placeholder 6" descr="Man with solid fill">
                    <a:extLst>
                      <a:ext uri="{FF2B5EF4-FFF2-40B4-BE49-F238E27FC236}">
                        <a16:creationId xmlns:a16="http://schemas.microsoft.com/office/drawing/2014/main" id="{3645024D-61FF-C0F4-B36A-A41C7CAEE20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82" name="Content Placeholder 6" descr="Man with solid fill">
                    <a:extLst>
                      <a:ext uri="{FF2B5EF4-FFF2-40B4-BE49-F238E27FC236}">
                        <a16:creationId xmlns:a16="http://schemas.microsoft.com/office/drawing/2014/main" id="{7D4D744F-654C-50BB-430E-F825D266D44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6" name="Group 175">
                  <a:extLst>
                    <a:ext uri="{FF2B5EF4-FFF2-40B4-BE49-F238E27FC236}">
                      <a16:creationId xmlns:a16="http://schemas.microsoft.com/office/drawing/2014/main" id="{620FBFD7-811F-E422-B163-85F1A9EF64F8}"/>
                    </a:ext>
                  </a:extLst>
                </p:cNvPr>
                <p:cNvGrpSpPr/>
                <p:nvPr/>
              </p:nvGrpSpPr>
              <p:grpSpPr>
                <a:xfrm>
                  <a:off x="4590085" y="5706700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77" name="Content Placeholder 6" descr="Man with solid fill">
                    <a:extLst>
                      <a:ext uri="{FF2B5EF4-FFF2-40B4-BE49-F238E27FC236}">
                        <a16:creationId xmlns:a16="http://schemas.microsoft.com/office/drawing/2014/main" id="{6AAD7E62-314A-0B56-03EA-56A7F8B9982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78" name="Content Placeholder 6" descr="Man with solid fill">
                    <a:extLst>
                      <a:ext uri="{FF2B5EF4-FFF2-40B4-BE49-F238E27FC236}">
                        <a16:creationId xmlns:a16="http://schemas.microsoft.com/office/drawing/2014/main" id="{3384F823-6F62-5C0C-779B-C96D38D5AE2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79" name="Content Placeholder 6" descr="Man with solid fill">
                    <a:extLst>
                      <a:ext uri="{FF2B5EF4-FFF2-40B4-BE49-F238E27FC236}">
                        <a16:creationId xmlns:a16="http://schemas.microsoft.com/office/drawing/2014/main" id="{B27740D1-BB5E-3458-793D-F42F3BB46F5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</p:grpSp>
        </p:grp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A5A36ABA-A82B-3C1E-FECE-A377970B970C}"/>
                </a:ext>
              </a:extLst>
            </p:cNvPr>
            <p:cNvSpPr txBox="1"/>
            <p:nvPr/>
          </p:nvSpPr>
          <p:spPr>
            <a:xfrm>
              <a:off x="5210260" y="954363"/>
              <a:ext cx="4931168" cy="461665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Placebo (n=120)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6850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6C239-4378-F4D5-3130-65557657C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A: default</a:t>
            </a:r>
          </a:p>
        </p:txBody>
      </p: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71C123B8-0627-103E-B016-CD5F1E1B9B8D}"/>
              </a:ext>
            </a:extLst>
          </p:cNvPr>
          <p:cNvGrpSpPr/>
          <p:nvPr/>
        </p:nvGrpSpPr>
        <p:grpSpPr>
          <a:xfrm>
            <a:off x="731981" y="881411"/>
            <a:ext cx="5171607" cy="5910500"/>
            <a:chOff x="134477" y="937445"/>
            <a:chExt cx="5171607" cy="591050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E096D83-3D58-86BC-8C4A-B3618A514602}"/>
                </a:ext>
              </a:extLst>
            </p:cNvPr>
            <p:cNvSpPr/>
            <p:nvPr/>
          </p:nvSpPr>
          <p:spPr>
            <a:xfrm>
              <a:off x="253083" y="1383184"/>
              <a:ext cx="4931168" cy="546476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3951B05D-9511-12F8-7D3F-A9943ED512D9}"/>
                </a:ext>
              </a:extLst>
            </p:cNvPr>
            <p:cNvGrpSpPr/>
            <p:nvPr/>
          </p:nvGrpSpPr>
          <p:grpSpPr>
            <a:xfrm>
              <a:off x="134477" y="1443855"/>
              <a:ext cx="5171607" cy="5343417"/>
              <a:chOff x="273526" y="1158874"/>
              <a:chExt cx="5760208" cy="5713257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B01F256E-DA73-3BA5-9386-6CE0D91E51D2}"/>
                  </a:ext>
                </a:extLst>
              </p:cNvPr>
              <p:cNvGrpSpPr/>
              <p:nvPr/>
            </p:nvGrpSpPr>
            <p:grpSpPr>
              <a:xfrm>
                <a:off x="277951" y="1158875"/>
                <a:ext cx="4636527" cy="4282555"/>
                <a:chOff x="6298158" y="1316192"/>
                <a:chExt cx="4845635" cy="4540249"/>
              </a:xfrm>
            </p:grpSpPr>
            <p:pic>
              <p:nvPicPr>
                <p:cNvPr id="14" name="Content Placeholder 6" descr="Man with solid fill">
                  <a:extLst>
                    <a:ext uri="{FF2B5EF4-FFF2-40B4-BE49-F238E27FC236}">
                      <a16:creationId xmlns:a16="http://schemas.microsoft.com/office/drawing/2014/main" id="{B74AC112-5C42-EB2A-407A-F6F49E2BF9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15" name="Content Placeholder 6" descr="Man with solid fill">
                  <a:extLst>
                    <a:ext uri="{FF2B5EF4-FFF2-40B4-BE49-F238E27FC236}">
                      <a16:creationId xmlns:a16="http://schemas.microsoft.com/office/drawing/2014/main" id="{02294D85-1940-041F-BFF8-03E9C7DD25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16" name="Content Placeholder 6" descr="Man with solid fill">
                  <a:extLst>
                    <a:ext uri="{FF2B5EF4-FFF2-40B4-BE49-F238E27FC236}">
                      <a16:creationId xmlns:a16="http://schemas.microsoft.com/office/drawing/2014/main" id="{5EC59F87-86E2-98C0-8D5C-072E4D9475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17" name="Content Placeholder 6" descr="Man with solid fill">
                  <a:extLst>
                    <a:ext uri="{FF2B5EF4-FFF2-40B4-BE49-F238E27FC236}">
                      <a16:creationId xmlns:a16="http://schemas.microsoft.com/office/drawing/2014/main" id="{D235A123-1987-4C75-7B13-DEBE7F63AD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18" name="Content Placeholder 6" descr="Man with solid fill">
                  <a:extLst>
                    <a:ext uri="{FF2B5EF4-FFF2-40B4-BE49-F238E27FC236}">
                      <a16:creationId xmlns:a16="http://schemas.microsoft.com/office/drawing/2014/main" id="{C2703511-DAB3-FA52-7934-D5248A808B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19" name="Content Placeholder 6" descr="Man with solid fill">
                  <a:extLst>
                    <a:ext uri="{FF2B5EF4-FFF2-40B4-BE49-F238E27FC236}">
                      <a16:creationId xmlns:a16="http://schemas.microsoft.com/office/drawing/2014/main" id="{98B9C1A2-B9E7-8ED4-CC98-75857CDA5F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0" name="Content Placeholder 6" descr="Man with solid fill">
                  <a:extLst>
                    <a:ext uri="{FF2B5EF4-FFF2-40B4-BE49-F238E27FC236}">
                      <a16:creationId xmlns:a16="http://schemas.microsoft.com/office/drawing/2014/main" id="{75FF5C6C-DE40-892F-D987-6D5DFDF1FD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1" name="Content Placeholder 6" descr="Man with solid fill">
                  <a:extLst>
                    <a:ext uri="{FF2B5EF4-FFF2-40B4-BE49-F238E27FC236}">
                      <a16:creationId xmlns:a16="http://schemas.microsoft.com/office/drawing/2014/main" id="{D69AFCEC-24CC-7776-2CC1-6E188A0614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2" name="Content Placeholder 6" descr="Man with solid fill">
                  <a:extLst>
                    <a:ext uri="{FF2B5EF4-FFF2-40B4-BE49-F238E27FC236}">
                      <a16:creationId xmlns:a16="http://schemas.microsoft.com/office/drawing/2014/main" id="{2CB3A23F-A8D1-AC3E-898C-FA9EBCCFF6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" name="Content Placeholder 6" descr="Man with solid fill">
                  <a:extLst>
                    <a:ext uri="{FF2B5EF4-FFF2-40B4-BE49-F238E27FC236}">
                      <a16:creationId xmlns:a16="http://schemas.microsoft.com/office/drawing/2014/main" id="{0164A0B7-D26D-2A40-5530-A0DA69DBDA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" name="Content Placeholder 6" descr="Man with solid fill">
                  <a:extLst>
                    <a:ext uri="{FF2B5EF4-FFF2-40B4-BE49-F238E27FC236}">
                      <a16:creationId xmlns:a16="http://schemas.microsoft.com/office/drawing/2014/main" id="{C15956FA-5430-32AD-7DBA-54005DB6A3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" name="Content Placeholder 6" descr="Man with solid fill">
                  <a:extLst>
                    <a:ext uri="{FF2B5EF4-FFF2-40B4-BE49-F238E27FC236}">
                      <a16:creationId xmlns:a16="http://schemas.microsoft.com/office/drawing/2014/main" id="{717B26D4-E6F6-0F8B-12B3-566156C412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" name="Content Placeholder 6" descr="Man with solid fill">
                  <a:extLst>
                    <a:ext uri="{FF2B5EF4-FFF2-40B4-BE49-F238E27FC236}">
                      <a16:creationId xmlns:a16="http://schemas.microsoft.com/office/drawing/2014/main" id="{69A1684E-7945-F2BC-BB84-E4D6C5D490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" name="Content Placeholder 6" descr="Man with solid fill">
                  <a:extLst>
                    <a:ext uri="{FF2B5EF4-FFF2-40B4-BE49-F238E27FC236}">
                      <a16:creationId xmlns:a16="http://schemas.microsoft.com/office/drawing/2014/main" id="{52B780BB-7BAD-8279-9F66-7FC54656B4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" name="Content Placeholder 6" descr="Man with solid fill">
                  <a:extLst>
                    <a:ext uri="{FF2B5EF4-FFF2-40B4-BE49-F238E27FC236}">
                      <a16:creationId xmlns:a16="http://schemas.microsoft.com/office/drawing/2014/main" id="{7C241AD5-B957-0A8C-B428-AFC251DCF1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" name="Content Placeholder 6" descr="Man with solid fill">
                  <a:extLst>
                    <a:ext uri="{FF2B5EF4-FFF2-40B4-BE49-F238E27FC236}">
                      <a16:creationId xmlns:a16="http://schemas.microsoft.com/office/drawing/2014/main" id="{5D2D93DB-01A2-8915-D55E-E4D318926C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0" name="Content Placeholder 6" descr="Man with solid fill">
                  <a:extLst>
                    <a:ext uri="{FF2B5EF4-FFF2-40B4-BE49-F238E27FC236}">
                      <a16:creationId xmlns:a16="http://schemas.microsoft.com/office/drawing/2014/main" id="{1D1FACDE-E2ED-E97D-6424-82E4C022CD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1" name="Content Placeholder 6" descr="Man with solid fill">
                  <a:extLst>
                    <a:ext uri="{FF2B5EF4-FFF2-40B4-BE49-F238E27FC236}">
                      <a16:creationId xmlns:a16="http://schemas.microsoft.com/office/drawing/2014/main" id="{1F074DA5-6A0A-CD86-0E5E-D067E98A51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2" name="Content Placeholder 6" descr="Man with solid fill">
                  <a:extLst>
                    <a:ext uri="{FF2B5EF4-FFF2-40B4-BE49-F238E27FC236}">
                      <a16:creationId xmlns:a16="http://schemas.microsoft.com/office/drawing/2014/main" id="{209CC20B-B0F6-01AD-AA25-FB09F71E6B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3" name="Content Placeholder 6" descr="Man with solid fill">
                  <a:extLst>
                    <a:ext uri="{FF2B5EF4-FFF2-40B4-BE49-F238E27FC236}">
                      <a16:creationId xmlns:a16="http://schemas.microsoft.com/office/drawing/2014/main" id="{50822EC4-3EA3-9D30-969D-0859B2F4AA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4" name="Content Placeholder 6" descr="Man with solid fill">
                  <a:extLst>
                    <a:ext uri="{FF2B5EF4-FFF2-40B4-BE49-F238E27FC236}">
                      <a16:creationId xmlns:a16="http://schemas.microsoft.com/office/drawing/2014/main" id="{625850A1-F792-95A8-6E40-FFA3A66AEF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5" name="Content Placeholder 6" descr="Man with solid fill">
                  <a:extLst>
                    <a:ext uri="{FF2B5EF4-FFF2-40B4-BE49-F238E27FC236}">
                      <a16:creationId xmlns:a16="http://schemas.microsoft.com/office/drawing/2014/main" id="{765FFC1A-F288-66A6-39A0-8B1E74491B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6" name="Content Placeholder 6" descr="Man with solid fill">
                  <a:extLst>
                    <a:ext uri="{FF2B5EF4-FFF2-40B4-BE49-F238E27FC236}">
                      <a16:creationId xmlns:a16="http://schemas.microsoft.com/office/drawing/2014/main" id="{F39F7132-4EF1-12AD-05A8-0360EF77FE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7" name="Content Placeholder 6" descr="Man with solid fill">
                  <a:extLst>
                    <a:ext uri="{FF2B5EF4-FFF2-40B4-BE49-F238E27FC236}">
                      <a16:creationId xmlns:a16="http://schemas.microsoft.com/office/drawing/2014/main" id="{D1B03DBD-200B-59BD-47D9-4893FBC0D2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8" name="Content Placeholder 6" descr="Man with solid fill">
                  <a:extLst>
                    <a:ext uri="{FF2B5EF4-FFF2-40B4-BE49-F238E27FC236}">
                      <a16:creationId xmlns:a16="http://schemas.microsoft.com/office/drawing/2014/main" id="{15C52F1E-86F2-7956-428F-D391E5422F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9" name="Content Placeholder 6" descr="Man with solid fill">
                  <a:extLst>
                    <a:ext uri="{FF2B5EF4-FFF2-40B4-BE49-F238E27FC236}">
                      <a16:creationId xmlns:a16="http://schemas.microsoft.com/office/drawing/2014/main" id="{8C627A1C-5FA3-D141-3C73-F0469DCA57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0" name="Content Placeholder 6" descr="Man with solid fill">
                  <a:extLst>
                    <a:ext uri="{FF2B5EF4-FFF2-40B4-BE49-F238E27FC236}">
                      <a16:creationId xmlns:a16="http://schemas.microsoft.com/office/drawing/2014/main" id="{930468C9-55E0-8841-42D7-0795E48CFC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1" name="Content Placeholder 6" descr="Man with solid fill">
                  <a:extLst>
                    <a:ext uri="{FF2B5EF4-FFF2-40B4-BE49-F238E27FC236}">
                      <a16:creationId xmlns:a16="http://schemas.microsoft.com/office/drawing/2014/main" id="{1D2BE1E8-8120-AC0D-0644-52455E62F7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2" name="Content Placeholder 6" descr="Man with solid fill">
                  <a:extLst>
                    <a:ext uri="{FF2B5EF4-FFF2-40B4-BE49-F238E27FC236}">
                      <a16:creationId xmlns:a16="http://schemas.microsoft.com/office/drawing/2014/main" id="{0F98C5D9-CFBC-2AC4-FDF8-3A5EC64C0B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3" name="Content Placeholder 6" descr="Man with solid fill">
                  <a:extLst>
                    <a:ext uri="{FF2B5EF4-FFF2-40B4-BE49-F238E27FC236}">
                      <a16:creationId xmlns:a16="http://schemas.microsoft.com/office/drawing/2014/main" id="{D842D0F6-ED7B-49CD-C641-3612B81F47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4" name="Content Placeholder 6" descr="Man with solid fill">
                  <a:extLst>
                    <a:ext uri="{FF2B5EF4-FFF2-40B4-BE49-F238E27FC236}">
                      <a16:creationId xmlns:a16="http://schemas.microsoft.com/office/drawing/2014/main" id="{CFB7A7BD-69DF-8A3E-AFB6-DBE447EF20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5" name="Content Placeholder 6" descr="Man with solid fill">
                  <a:extLst>
                    <a:ext uri="{FF2B5EF4-FFF2-40B4-BE49-F238E27FC236}">
                      <a16:creationId xmlns:a16="http://schemas.microsoft.com/office/drawing/2014/main" id="{DD34F2AF-1A88-85EA-2F94-4445E6384C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6" name="Content Placeholder 6" descr="Man with solid fill">
                  <a:extLst>
                    <a:ext uri="{FF2B5EF4-FFF2-40B4-BE49-F238E27FC236}">
                      <a16:creationId xmlns:a16="http://schemas.microsoft.com/office/drawing/2014/main" id="{F23C0DC8-216E-2B0D-D202-AD60371790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7" name="Content Placeholder 6" descr="Man with solid fill">
                  <a:extLst>
                    <a:ext uri="{FF2B5EF4-FFF2-40B4-BE49-F238E27FC236}">
                      <a16:creationId xmlns:a16="http://schemas.microsoft.com/office/drawing/2014/main" id="{78E074EB-2E48-AF40-472E-C2440CADAE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8" name="Content Placeholder 6" descr="Man with solid fill">
                  <a:extLst>
                    <a:ext uri="{FF2B5EF4-FFF2-40B4-BE49-F238E27FC236}">
                      <a16:creationId xmlns:a16="http://schemas.microsoft.com/office/drawing/2014/main" id="{E9FF8D52-84E4-A8C8-1EF7-0743AFAA65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9" name="Content Placeholder 6" descr="Man with solid fill">
                  <a:extLst>
                    <a:ext uri="{FF2B5EF4-FFF2-40B4-BE49-F238E27FC236}">
                      <a16:creationId xmlns:a16="http://schemas.microsoft.com/office/drawing/2014/main" id="{B05677C5-DCCB-16F2-F6EF-B1B1910B3A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0" name="Content Placeholder 6" descr="Man with solid fill">
                  <a:extLst>
                    <a:ext uri="{FF2B5EF4-FFF2-40B4-BE49-F238E27FC236}">
                      <a16:creationId xmlns:a16="http://schemas.microsoft.com/office/drawing/2014/main" id="{0B2E98C8-F57D-568E-64B7-A15CD32E15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1" name="Content Placeholder 6" descr="Man with solid fill">
                  <a:extLst>
                    <a:ext uri="{FF2B5EF4-FFF2-40B4-BE49-F238E27FC236}">
                      <a16:creationId xmlns:a16="http://schemas.microsoft.com/office/drawing/2014/main" id="{119CDB0F-2726-06EE-43CF-D02704B8AD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2" name="Content Placeholder 6" descr="Man with solid fill">
                  <a:extLst>
                    <a:ext uri="{FF2B5EF4-FFF2-40B4-BE49-F238E27FC236}">
                      <a16:creationId xmlns:a16="http://schemas.microsoft.com/office/drawing/2014/main" id="{BAB9EBB3-DAEF-D692-E79C-2DBF5D1CAC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3" name="Content Placeholder 6" descr="Man with solid fill">
                  <a:extLst>
                    <a:ext uri="{FF2B5EF4-FFF2-40B4-BE49-F238E27FC236}">
                      <a16:creationId xmlns:a16="http://schemas.microsoft.com/office/drawing/2014/main" id="{D146F108-D3FB-0FAF-C2E5-984470B63C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4" name="Content Placeholder 6" descr="Man with solid fill">
                  <a:extLst>
                    <a:ext uri="{FF2B5EF4-FFF2-40B4-BE49-F238E27FC236}">
                      <a16:creationId xmlns:a16="http://schemas.microsoft.com/office/drawing/2014/main" id="{B78BFA67-0395-0234-856D-336F0464C2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5" name="Content Placeholder 6" descr="Man with solid fill">
                  <a:extLst>
                    <a:ext uri="{FF2B5EF4-FFF2-40B4-BE49-F238E27FC236}">
                      <a16:creationId xmlns:a16="http://schemas.microsoft.com/office/drawing/2014/main" id="{F5296184-15D1-7E65-2AC9-30C4E4A607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6" name="Content Placeholder 6" descr="Man with solid fill">
                  <a:extLst>
                    <a:ext uri="{FF2B5EF4-FFF2-40B4-BE49-F238E27FC236}">
                      <a16:creationId xmlns:a16="http://schemas.microsoft.com/office/drawing/2014/main" id="{C844317F-6C27-9122-FC36-1030E863EF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7" name="Content Placeholder 6" descr="Man with solid fill">
                  <a:extLst>
                    <a:ext uri="{FF2B5EF4-FFF2-40B4-BE49-F238E27FC236}">
                      <a16:creationId xmlns:a16="http://schemas.microsoft.com/office/drawing/2014/main" id="{75E60419-19A8-EB58-09B6-270D5047D2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8" name="Content Placeholder 6" descr="Man with solid fill">
                  <a:extLst>
                    <a:ext uri="{FF2B5EF4-FFF2-40B4-BE49-F238E27FC236}">
                      <a16:creationId xmlns:a16="http://schemas.microsoft.com/office/drawing/2014/main" id="{8F030368-B9C6-3A10-2A4E-8C9BFCD672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9" name="Content Placeholder 6" descr="Man with solid fill">
                  <a:extLst>
                    <a:ext uri="{FF2B5EF4-FFF2-40B4-BE49-F238E27FC236}">
                      <a16:creationId xmlns:a16="http://schemas.microsoft.com/office/drawing/2014/main" id="{AD9E2FC0-623C-2011-CEAC-6BC19ABE50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0" name="Content Placeholder 6" descr="Man with solid fill">
                  <a:extLst>
                    <a:ext uri="{FF2B5EF4-FFF2-40B4-BE49-F238E27FC236}">
                      <a16:creationId xmlns:a16="http://schemas.microsoft.com/office/drawing/2014/main" id="{62F0BB6C-7A47-D6CA-5D50-7A67B82A64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1" name="Content Placeholder 6" descr="Man with solid fill">
                  <a:extLst>
                    <a:ext uri="{FF2B5EF4-FFF2-40B4-BE49-F238E27FC236}">
                      <a16:creationId xmlns:a16="http://schemas.microsoft.com/office/drawing/2014/main" id="{750848FB-D401-F367-6F40-F56D195159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2" name="Content Placeholder 6" descr="Man with solid fill">
                  <a:extLst>
                    <a:ext uri="{FF2B5EF4-FFF2-40B4-BE49-F238E27FC236}">
                      <a16:creationId xmlns:a16="http://schemas.microsoft.com/office/drawing/2014/main" id="{8C8CDB3F-2256-EBB4-FB3E-314DF97C88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3" name="Content Placeholder 6" descr="Man with solid fill">
                  <a:extLst>
                    <a:ext uri="{FF2B5EF4-FFF2-40B4-BE49-F238E27FC236}">
                      <a16:creationId xmlns:a16="http://schemas.microsoft.com/office/drawing/2014/main" id="{FE26CDF8-D168-F304-B081-E71AA5D5F7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4" name="Content Placeholder 6" descr="Man with solid fill">
                  <a:extLst>
                    <a:ext uri="{FF2B5EF4-FFF2-40B4-BE49-F238E27FC236}">
                      <a16:creationId xmlns:a16="http://schemas.microsoft.com/office/drawing/2014/main" id="{D61AADA8-3F90-36E3-05DE-BAB9A59A5F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5" name="Content Placeholder 6" descr="Man with solid fill">
                  <a:extLst>
                    <a:ext uri="{FF2B5EF4-FFF2-40B4-BE49-F238E27FC236}">
                      <a16:creationId xmlns:a16="http://schemas.microsoft.com/office/drawing/2014/main" id="{55099127-04A7-274D-3DE3-8862AB6BBE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6" name="Content Placeholder 6" descr="Man with solid fill">
                  <a:extLst>
                    <a:ext uri="{FF2B5EF4-FFF2-40B4-BE49-F238E27FC236}">
                      <a16:creationId xmlns:a16="http://schemas.microsoft.com/office/drawing/2014/main" id="{D80CB33D-DC7A-5406-EEA5-0C883AA465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7" name="Content Placeholder 6" descr="Man with solid fill">
                  <a:extLst>
                    <a:ext uri="{FF2B5EF4-FFF2-40B4-BE49-F238E27FC236}">
                      <a16:creationId xmlns:a16="http://schemas.microsoft.com/office/drawing/2014/main" id="{567A859E-8CC5-F730-194F-BB3AED3ECF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8" name="Content Placeholder 6" descr="Man with solid fill">
                  <a:extLst>
                    <a:ext uri="{FF2B5EF4-FFF2-40B4-BE49-F238E27FC236}">
                      <a16:creationId xmlns:a16="http://schemas.microsoft.com/office/drawing/2014/main" id="{45CE1430-3A7A-C6DF-20C9-BD034C228F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9" name="Content Placeholder 6" descr="Man with solid fill">
                  <a:extLst>
                    <a:ext uri="{FF2B5EF4-FFF2-40B4-BE49-F238E27FC236}">
                      <a16:creationId xmlns:a16="http://schemas.microsoft.com/office/drawing/2014/main" id="{6DC9F424-F8FB-E775-5BF3-EBDD7F8000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0" name="Content Placeholder 6" descr="Man with solid fill">
                  <a:extLst>
                    <a:ext uri="{FF2B5EF4-FFF2-40B4-BE49-F238E27FC236}">
                      <a16:creationId xmlns:a16="http://schemas.microsoft.com/office/drawing/2014/main" id="{4CEE9DEA-DE59-CCD0-43EC-D209A7E53E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1" name="Content Placeholder 6" descr="Man with solid fill">
                  <a:extLst>
                    <a:ext uri="{FF2B5EF4-FFF2-40B4-BE49-F238E27FC236}">
                      <a16:creationId xmlns:a16="http://schemas.microsoft.com/office/drawing/2014/main" id="{2B89E4C7-43F9-BB55-766D-6B64F0E1DD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2" name="Content Placeholder 6" descr="Man with solid fill">
                  <a:extLst>
                    <a:ext uri="{FF2B5EF4-FFF2-40B4-BE49-F238E27FC236}">
                      <a16:creationId xmlns:a16="http://schemas.microsoft.com/office/drawing/2014/main" id="{C2730F95-C30F-CDAA-AB73-33807BB268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3" name="Content Placeholder 6" descr="Man with solid fill">
                  <a:extLst>
                    <a:ext uri="{FF2B5EF4-FFF2-40B4-BE49-F238E27FC236}">
                      <a16:creationId xmlns:a16="http://schemas.microsoft.com/office/drawing/2014/main" id="{791B33D4-2EEB-5432-A31B-9CC378AFDE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13161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4" name="Content Placeholder 6" descr="Man with solid fill">
                  <a:extLst>
                    <a:ext uri="{FF2B5EF4-FFF2-40B4-BE49-F238E27FC236}">
                      <a16:creationId xmlns:a16="http://schemas.microsoft.com/office/drawing/2014/main" id="{1E95CE78-179E-4B78-F32B-0C953FA7A8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207057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5" name="Content Placeholder 6" descr="Man with solid fill">
                  <a:extLst>
                    <a:ext uri="{FF2B5EF4-FFF2-40B4-BE49-F238E27FC236}">
                      <a16:creationId xmlns:a16="http://schemas.microsoft.com/office/drawing/2014/main" id="{97AE17F1-9F56-63A7-1A6A-5E3F806F0C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282495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6" name="Content Placeholder 6" descr="Man with solid fill">
                  <a:extLst>
                    <a:ext uri="{FF2B5EF4-FFF2-40B4-BE49-F238E27FC236}">
                      <a16:creationId xmlns:a16="http://schemas.microsoft.com/office/drawing/2014/main" id="{90B7C30F-02F1-DF67-AE09-8184D63C20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357933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7" name="Content Placeholder 6" descr="Man with solid fill">
                  <a:extLst>
                    <a:ext uri="{FF2B5EF4-FFF2-40B4-BE49-F238E27FC236}">
                      <a16:creationId xmlns:a16="http://schemas.microsoft.com/office/drawing/2014/main" id="{8C99D51C-1F94-685F-58D4-87F89C47B2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433371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8" name="Content Placeholder 6" descr="Man with solid fill">
                  <a:extLst>
                    <a:ext uri="{FF2B5EF4-FFF2-40B4-BE49-F238E27FC236}">
                      <a16:creationId xmlns:a16="http://schemas.microsoft.com/office/drawing/2014/main" id="{FD361BF7-6C51-78FD-8CFD-F7EDA924D2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50880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9" name="Content Placeholder 6" descr="Man with solid fill">
                  <a:extLst>
                    <a:ext uri="{FF2B5EF4-FFF2-40B4-BE49-F238E27FC236}">
                      <a16:creationId xmlns:a16="http://schemas.microsoft.com/office/drawing/2014/main" id="{B468DF64-90F9-47F4-BF3C-2F18B80C6B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13161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80" name="Content Placeholder 6" descr="Man with solid fill">
                  <a:extLst>
                    <a:ext uri="{FF2B5EF4-FFF2-40B4-BE49-F238E27FC236}">
                      <a16:creationId xmlns:a16="http://schemas.microsoft.com/office/drawing/2014/main" id="{0027D1AB-6D63-5474-54AA-F5FC160330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207057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81" name="Content Placeholder 6" descr="Man with solid fill">
                  <a:extLst>
                    <a:ext uri="{FF2B5EF4-FFF2-40B4-BE49-F238E27FC236}">
                      <a16:creationId xmlns:a16="http://schemas.microsoft.com/office/drawing/2014/main" id="{4B5C9C26-DC17-8574-484D-B269963D5B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282495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82" name="Content Placeholder 6" descr="Man with solid fill">
                  <a:extLst>
                    <a:ext uri="{FF2B5EF4-FFF2-40B4-BE49-F238E27FC236}">
                      <a16:creationId xmlns:a16="http://schemas.microsoft.com/office/drawing/2014/main" id="{AD9A1865-842D-CD7D-551F-43331F5B1A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357933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83" name="Content Placeholder 6" descr="Man with solid fill">
                  <a:extLst>
                    <a:ext uri="{FF2B5EF4-FFF2-40B4-BE49-F238E27FC236}">
                      <a16:creationId xmlns:a16="http://schemas.microsoft.com/office/drawing/2014/main" id="{A2822230-5FA8-EBD7-6511-BD6ED6D4EE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433371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84" name="Content Placeholder 6" descr="Man with solid fill">
                  <a:extLst>
                    <a:ext uri="{FF2B5EF4-FFF2-40B4-BE49-F238E27FC236}">
                      <a16:creationId xmlns:a16="http://schemas.microsoft.com/office/drawing/2014/main" id="{272E4405-70F6-20F3-707D-813ADAEE42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50880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85" name="Content Placeholder 6" descr="Man with solid fill">
                  <a:extLst>
                    <a:ext uri="{FF2B5EF4-FFF2-40B4-BE49-F238E27FC236}">
                      <a16:creationId xmlns:a16="http://schemas.microsoft.com/office/drawing/2014/main" id="{893F98E0-81D1-9773-2389-626F950DED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11142" y="1331790"/>
                  <a:ext cx="754381" cy="754380"/>
                </a:xfrm>
                <a:prstGeom prst="rect">
                  <a:avLst/>
                </a:prstGeom>
              </p:spPr>
            </p:pic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62D27EB5-5E49-48A6-8141-ADBA70FE57EB}"/>
                  </a:ext>
                </a:extLst>
              </p:cNvPr>
              <p:cNvGrpSpPr/>
              <p:nvPr/>
            </p:nvGrpSpPr>
            <p:grpSpPr>
              <a:xfrm>
                <a:off x="4544341" y="1158874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92" name="Content Placeholder 6" descr="Man with solid fill">
                  <a:extLst>
                    <a:ext uri="{FF2B5EF4-FFF2-40B4-BE49-F238E27FC236}">
                      <a16:creationId xmlns:a16="http://schemas.microsoft.com/office/drawing/2014/main" id="{FB11879E-C92F-DDE3-B4A7-74343D1D07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93" name="Content Placeholder 6" descr="Man with solid fill">
                  <a:extLst>
                    <a:ext uri="{FF2B5EF4-FFF2-40B4-BE49-F238E27FC236}">
                      <a16:creationId xmlns:a16="http://schemas.microsoft.com/office/drawing/2014/main" id="{EF43BC1C-7622-448B-4AF7-039DF164F4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94" name="Content Placeholder 6" descr="Man with solid fill">
                  <a:extLst>
                    <a:ext uri="{FF2B5EF4-FFF2-40B4-BE49-F238E27FC236}">
                      <a16:creationId xmlns:a16="http://schemas.microsoft.com/office/drawing/2014/main" id="{B43A9A92-F5A1-6613-0C8E-350A809B62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9817045A-7852-A515-DB51-9860C80C3782}"/>
                  </a:ext>
                </a:extLst>
              </p:cNvPr>
              <p:cNvGrpSpPr/>
              <p:nvPr/>
            </p:nvGrpSpPr>
            <p:grpSpPr>
              <a:xfrm>
                <a:off x="4548953" y="1883613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100" name="Content Placeholder 6" descr="Man with solid fill">
                  <a:extLst>
                    <a:ext uri="{FF2B5EF4-FFF2-40B4-BE49-F238E27FC236}">
                      <a16:creationId xmlns:a16="http://schemas.microsoft.com/office/drawing/2014/main" id="{DA9FADDE-1AD1-9AF7-CF6D-6157C44AB2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01" name="Content Placeholder 6" descr="Man with solid fill">
                  <a:extLst>
                    <a:ext uri="{FF2B5EF4-FFF2-40B4-BE49-F238E27FC236}">
                      <a16:creationId xmlns:a16="http://schemas.microsoft.com/office/drawing/2014/main" id="{A8A149BF-618D-62DB-6092-DE338530DB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02" name="Content Placeholder 6" descr="Man with solid fill">
                  <a:extLst>
                    <a:ext uri="{FF2B5EF4-FFF2-40B4-BE49-F238E27FC236}">
                      <a16:creationId xmlns:a16="http://schemas.microsoft.com/office/drawing/2014/main" id="{6176AA31-4B6F-F968-9776-7E6111A345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53AAF878-D469-D205-2F16-2D2E9DE3409C}"/>
                  </a:ext>
                </a:extLst>
              </p:cNvPr>
              <p:cNvGrpSpPr/>
              <p:nvPr/>
            </p:nvGrpSpPr>
            <p:grpSpPr>
              <a:xfrm>
                <a:off x="4548952" y="3280388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108" name="Content Placeholder 6" descr="Man with solid fill">
                  <a:extLst>
                    <a:ext uri="{FF2B5EF4-FFF2-40B4-BE49-F238E27FC236}">
                      <a16:creationId xmlns:a16="http://schemas.microsoft.com/office/drawing/2014/main" id="{BE6C77DE-C511-ECDC-3510-65F1C31E18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09" name="Content Placeholder 6" descr="Man with solid fill">
                  <a:extLst>
                    <a:ext uri="{FF2B5EF4-FFF2-40B4-BE49-F238E27FC236}">
                      <a16:creationId xmlns:a16="http://schemas.microsoft.com/office/drawing/2014/main" id="{648EAF52-CA56-D8FD-41C2-707A82EDC7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10" name="Content Placeholder 6" descr="Man with solid fill">
                  <a:extLst>
                    <a:ext uri="{FF2B5EF4-FFF2-40B4-BE49-F238E27FC236}">
                      <a16:creationId xmlns:a16="http://schemas.microsoft.com/office/drawing/2014/main" id="{6E3F04F4-E643-D6ED-5F78-05B798D199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6BBCD30F-4B3D-F6BF-89F8-EE989C537738}"/>
                  </a:ext>
                </a:extLst>
              </p:cNvPr>
              <p:cNvGrpSpPr/>
              <p:nvPr/>
            </p:nvGrpSpPr>
            <p:grpSpPr>
              <a:xfrm>
                <a:off x="4548953" y="3998540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112" name="Content Placeholder 6" descr="Man with solid fill">
                  <a:extLst>
                    <a:ext uri="{FF2B5EF4-FFF2-40B4-BE49-F238E27FC236}">
                      <a16:creationId xmlns:a16="http://schemas.microsoft.com/office/drawing/2014/main" id="{B04B3BBB-3EE9-B2AD-A466-1E4143ECB5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13" name="Content Placeholder 6" descr="Man with solid fill">
                  <a:extLst>
                    <a:ext uri="{FF2B5EF4-FFF2-40B4-BE49-F238E27FC236}">
                      <a16:creationId xmlns:a16="http://schemas.microsoft.com/office/drawing/2014/main" id="{C2B80025-A961-FEEC-585C-7ECB215899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14" name="Content Placeholder 6" descr="Man with solid fill">
                  <a:extLst>
                    <a:ext uri="{FF2B5EF4-FFF2-40B4-BE49-F238E27FC236}">
                      <a16:creationId xmlns:a16="http://schemas.microsoft.com/office/drawing/2014/main" id="{9DD26287-2AB4-7A60-7906-AFC94D342F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E46C1620-1A33-8BA2-E6CC-4A221123CCCD}"/>
                  </a:ext>
                </a:extLst>
              </p:cNvPr>
              <p:cNvGrpSpPr/>
              <p:nvPr/>
            </p:nvGrpSpPr>
            <p:grpSpPr>
              <a:xfrm>
                <a:off x="4544341" y="2588589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116" name="Content Placeholder 6" descr="Man with solid fill">
                  <a:extLst>
                    <a:ext uri="{FF2B5EF4-FFF2-40B4-BE49-F238E27FC236}">
                      <a16:creationId xmlns:a16="http://schemas.microsoft.com/office/drawing/2014/main" id="{73A15FB7-9ADA-3C71-D127-3FE9B73BE6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17" name="Content Placeholder 6" descr="Man with solid fill">
                  <a:extLst>
                    <a:ext uri="{FF2B5EF4-FFF2-40B4-BE49-F238E27FC236}">
                      <a16:creationId xmlns:a16="http://schemas.microsoft.com/office/drawing/2014/main" id="{CCF83752-9189-751D-01F9-51C73E3D56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18" name="Content Placeholder 6" descr="Man with solid fill">
                  <a:extLst>
                    <a:ext uri="{FF2B5EF4-FFF2-40B4-BE49-F238E27FC236}">
                      <a16:creationId xmlns:a16="http://schemas.microsoft.com/office/drawing/2014/main" id="{167B1BEC-3A28-BD2E-62ED-0D46AE3EED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60632536-BF48-E476-BCFD-923F0CF1BBB6}"/>
                  </a:ext>
                </a:extLst>
              </p:cNvPr>
              <p:cNvGrpSpPr/>
              <p:nvPr/>
            </p:nvGrpSpPr>
            <p:grpSpPr>
              <a:xfrm>
                <a:off x="4553564" y="4723279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124" name="Content Placeholder 6" descr="Man with solid fill">
                  <a:extLst>
                    <a:ext uri="{FF2B5EF4-FFF2-40B4-BE49-F238E27FC236}">
                      <a16:creationId xmlns:a16="http://schemas.microsoft.com/office/drawing/2014/main" id="{5D8750A5-EF3B-8607-8739-A5ECC489CA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25" name="Content Placeholder 6" descr="Man with solid fill">
                  <a:extLst>
                    <a:ext uri="{FF2B5EF4-FFF2-40B4-BE49-F238E27FC236}">
                      <a16:creationId xmlns:a16="http://schemas.microsoft.com/office/drawing/2014/main" id="{39C50358-B37D-36D7-E15A-009AAE2A05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26" name="Content Placeholder 6" descr="Man with solid fill">
                  <a:extLst>
                    <a:ext uri="{FF2B5EF4-FFF2-40B4-BE49-F238E27FC236}">
                      <a16:creationId xmlns:a16="http://schemas.microsoft.com/office/drawing/2014/main" id="{A03FD898-A85C-914E-800D-6C40443E87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D4FEE692-38E7-AFDB-7EE1-59D8386887AB}"/>
                  </a:ext>
                </a:extLst>
              </p:cNvPr>
              <p:cNvGrpSpPr/>
              <p:nvPr/>
            </p:nvGrpSpPr>
            <p:grpSpPr>
              <a:xfrm>
                <a:off x="287173" y="5461195"/>
                <a:ext cx="5746561" cy="719138"/>
                <a:chOff x="277951" y="5699125"/>
                <a:chExt cx="5746561" cy="719138"/>
              </a:xfrm>
            </p:grpSpPr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987C66A2-1767-0347-CC7B-6693F75C92E7}"/>
                    </a:ext>
                  </a:extLst>
                </p:cNvPr>
                <p:cNvGrpSpPr/>
                <p:nvPr/>
              </p:nvGrpSpPr>
              <p:grpSpPr>
                <a:xfrm>
                  <a:off x="1367027" y="5700508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04" name="Content Placeholder 6" descr="Man with solid fill">
                    <a:extLst>
                      <a:ext uri="{FF2B5EF4-FFF2-40B4-BE49-F238E27FC236}">
                        <a16:creationId xmlns:a16="http://schemas.microsoft.com/office/drawing/2014/main" id="{F6950877-FCF4-02E0-473F-7BA57DD385F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05" name="Content Placeholder 6" descr="Man with solid fill">
                    <a:extLst>
                      <a:ext uri="{FF2B5EF4-FFF2-40B4-BE49-F238E27FC236}">
                        <a16:creationId xmlns:a16="http://schemas.microsoft.com/office/drawing/2014/main" id="{05905616-0071-EAE3-5041-7A617C724D0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06" name="Content Placeholder 6" descr="Man with solid fill">
                    <a:extLst>
                      <a:ext uri="{FF2B5EF4-FFF2-40B4-BE49-F238E27FC236}">
                        <a16:creationId xmlns:a16="http://schemas.microsoft.com/office/drawing/2014/main" id="{571181DF-C2B5-F959-2032-338EA417E56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E9C65D11-7FB5-628C-411D-D7352E5B877A}"/>
                    </a:ext>
                  </a:extLst>
                </p:cNvPr>
                <p:cNvGrpSpPr/>
                <p:nvPr/>
              </p:nvGrpSpPr>
              <p:grpSpPr>
                <a:xfrm>
                  <a:off x="277951" y="5700508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20" name="Content Placeholder 6" descr="Man with solid fill">
                    <a:extLst>
                      <a:ext uri="{FF2B5EF4-FFF2-40B4-BE49-F238E27FC236}">
                        <a16:creationId xmlns:a16="http://schemas.microsoft.com/office/drawing/2014/main" id="{8B5503EC-AA68-CE97-A02A-B07F96BF99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21" name="Content Placeholder 6" descr="Man with solid fill">
                    <a:extLst>
                      <a:ext uri="{FF2B5EF4-FFF2-40B4-BE49-F238E27FC236}">
                        <a16:creationId xmlns:a16="http://schemas.microsoft.com/office/drawing/2014/main" id="{588388AB-B105-F78E-529A-61446D9E665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22" name="Content Placeholder 6" descr="Man with solid fill">
                    <a:extLst>
                      <a:ext uri="{FF2B5EF4-FFF2-40B4-BE49-F238E27FC236}">
                        <a16:creationId xmlns:a16="http://schemas.microsoft.com/office/drawing/2014/main" id="{5C49D8E3-4C8C-3EE9-2EA2-CCB5AEAAF3E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7" name="Group 126">
                  <a:extLst>
                    <a:ext uri="{FF2B5EF4-FFF2-40B4-BE49-F238E27FC236}">
                      <a16:creationId xmlns:a16="http://schemas.microsoft.com/office/drawing/2014/main" id="{F603D296-6C54-A7E1-33E2-5BCA7BB564B1}"/>
                    </a:ext>
                  </a:extLst>
                </p:cNvPr>
                <p:cNvGrpSpPr/>
                <p:nvPr/>
              </p:nvGrpSpPr>
              <p:grpSpPr>
                <a:xfrm>
                  <a:off x="2445165" y="5700966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28" name="Content Placeholder 6" descr="Man with solid fill">
                    <a:extLst>
                      <a:ext uri="{FF2B5EF4-FFF2-40B4-BE49-F238E27FC236}">
                        <a16:creationId xmlns:a16="http://schemas.microsoft.com/office/drawing/2014/main" id="{7147945D-9812-740F-4BB9-3F5B57051F1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29" name="Content Placeholder 6" descr="Man with solid fill">
                    <a:extLst>
                      <a:ext uri="{FF2B5EF4-FFF2-40B4-BE49-F238E27FC236}">
                        <a16:creationId xmlns:a16="http://schemas.microsoft.com/office/drawing/2014/main" id="{E4FA8284-1802-8DB3-10B9-FD76D426DC1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30" name="Content Placeholder 6" descr="Man with solid fill">
                    <a:extLst>
                      <a:ext uri="{FF2B5EF4-FFF2-40B4-BE49-F238E27FC236}">
                        <a16:creationId xmlns:a16="http://schemas.microsoft.com/office/drawing/2014/main" id="{DA554BBF-BFF3-3A4A-A4BD-795F431C362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C352F4E5-6F13-E7DD-9D6E-8772A4B9EF65}"/>
                    </a:ext>
                  </a:extLst>
                </p:cNvPr>
                <p:cNvGrpSpPr/>
                <p:nvPr/>
              </p:nvGrpSpPr>
              <p:grpSpPr>
                <a:xfrm>
                  <a:off x="3507720" y="5699125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32" name="Content Placeholder 6" descr="Man with solid fill">
                    <a:extLst>
                      <a:ext uri="{FF2B5EF4-FFF2-40B4-BE49-F238E27FC236}">
                        <a16:creationId xmlns:a16="http://schemas.microsoft.com/office/drawing/2014/main" id="{D8ED2115-C45A-F136-F492-8D6E67DB1B1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33" name="Content Placeholder 6" descr="Man with solid fill">
                    <a:extLst>
                      <a:ext uri="{FF2B5EF4-FFF2-40B4-BE49-F238E27FC236}">
                        <a16:creationId xmlns:a16="http://schemas.microsoft.com/office/drawing/2014/main" id="{4344642A-4BDE-203A-E594-026EEB7E5CF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34" name="Content Placeholder 6" descr="Man with solid fill">
                    <a:extLst>
                      <a:ext uri="{FF2B5EF4-FFF2-40B4-BE49-F238E27FC236}">
                        <a16:creationId xmlns:a16="http://schemas.microsoft.com/office/drawing/2014/main" id="{9A6ED13E-F188-454B-AE05-0133021753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C3DDAD2A-F9B7-1EB9-1A10-2CF96AD612A9}"/>
                    </a:ext>
                  </a:extLst>
                </p:cNvPr>
                <p:cNvGrpSpPr/>
                <p:nvPr/>
              </p:nvGrpSpPr>
              <p:grpSpPr>
                <a:xfrm>
                  <a:off x="4590085" y="5706700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36" name="Content Placeholder 6" descr="Man with solid fill">
                    <a:extLst>
                      <a:ext uri="{FF2B5EF4-FFF2-40B4-BE49-F238E27FC236}">
                        <a16:creationId xmlns:a16="http://schemas.microsoft.com/office/drawing/2014/main" id="{85984C50-4BC8-9895-866F-F2DDB971204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37" name="Content Placeholder 6" descr="Man with solid fill">
                    <a:extLst>
                      <a:ext uri="{FF2B5EF4-FFF2-40B4-BE49-F238E27FC236}">
                        <a16:creationId xmlns:a16="http://schemas.microsoft.com/office/drawing/2014/main" id="{D174147A-8A43-2BF5-47D5-A014997745D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38" name="Content Placeholder 6" descr="Man with solid fill">
                    <a:extLst>
                      <a:ext uri="{FF2B5EF4-FFF2-40B4-BE49-F238E27FC236}">
                        <a16:creationId xmlns:a16="http://schemas.microsoft.com/office/drawing/2014/main" id="{408483C8-9322-4D9E-E0E1-42DE5F07947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B81A676C-AA76-473D-3EE8-353718414D5B}"/>
                  </a:ext>
                </a:extLst>
              </p:cNvPr>
              <p:cNvGrpSpPr/>
              <p:nvPr/>
            </p:nvGrpSpPr>
            <p:grpSpPr>
              <a:xfrm>
                <a:off x="273526" y="6152993"/>
                <a:ext cx="5746561" cy="719138"/>
                <a:chOff x="277951" y="5699125"/>
                <a:chExt cx="5746561" cy="719138"/>
              </a:xfrm>
            </p:grpSpPr>
            <p:grpSp>
              <p:nvGrpSpPr>
                <p:cNvPr id="141" name="Group 140">
                  <a:extLst>
                    <a:ext uri="{FF2B5EF4-FFF2-40B4-BE49-F238E27FC236}">
                      <a16:creationId xmlns:a16="http://schemas.microsoft.com/office/drawing/2014/main" id="{E7955475-4486-58C5-F21A-A76860455880}"/>
                    </a:ext>
                  </a:extLst>
                </p:cNvPr>
                <p:cNvGrpSpPr/>
                <p:nvPr/>
              </p:nvGrpSpPr>
              <p:grpSpPr>
                <a:xfrm>
                  <a:off x="1367027" y="5700508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58" name="Content Placeholder 6" descr="Man with solid fill">
                    <a:extLst>
                      <a:ext uri="{FF2B5EF4-FFF2-40B4-BE49-F238E27FC236}">
                        <a16:creationId xmlns:a16="http://schemas.microsoft.com/office/drawing/2014/main" id="{06F1BC58-BEA2-E351-D624-7678A250D7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59" name="Content Placeholder 6" descr="Man with solid fill">
                    <a:extLst>
                      <a:ext uri="{FF2B5EF4-FFF2-40B4-BE49-F238E27FC236}">
                        <a16:creationId xmlns:a16="http://schemas.microsoft.com/office/drawing/2014/main" id="{41BE64DD-EF58-9E47-1751-82B4A44BC99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60" name="Content Placeholder 6" descr="Man with solid fill">
                    <a:extLst>
                      <a:ext uri="{FF2B5EF4-FFF2-40B4-BE49-F238E27FC236}">
                        <a16:creationId xmlns:a16="http://schemas.microsoft.com/office/drawing/2014/main" id="{7AD107F0-5DFD-0C40-360A-D68BB6C0443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2" name="Group 141">
                  <a:extLst>
                    <a:ext uri="{FF2B5EF4-FFF2-40B4-BE49-F238E27FC236}">
                      <a16:creationId xmlns:a16="http://schemas.microsoft.com/office/drawing/2014/main" id="{EECA9854-4A82-3FB3-1D22-6EC2F9C8F332}"/>
                    </a:ext>
                  </a:extLst>
                </p:cNvPr>
                <p:cNvGrpSpPr/>
                <p:nvPr/>
              </p:nvGrpSpPr>
              <p:grpSpPr>
                <a:xfrm>
                  <a:off x="277951" y="5700508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55" name="Content Placeholder 6" descr="Man with solid fill">
                    <a:extLst>
                      <a:ext uri="{FF2B5EF4-FFF2-40B4-BE49-F238E27FC236}">
                        <a16:creationId xmlns:a16="http://schemas.microsoft.com/office/drawing/2014/main" id="{DFA5B825-31DF-61BD-F947-D493165514A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56" name="Content Placeholder 6" descr="Man with solid fill">
                    <a:extLst>
                      <a:ext uri="{FF2B5EF4-FFF2-40B4-BE49-F238E27FC236}">
                        <a16:creationId xmlns:a16="http://schemas.microsoft.com/office/drawing/2014/main" id="{1CF9F296-A391-64A8-1B60-AD81E175B0E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57" name="Content Placeholder 6" descr="Man with solid fill">
                    <a:extLst>
                      <a:ext uri="{FF2B5EF4-FFF2-40B4-BE49-F238E27FC236}">
                        <a16:creationId xmlns:a16="http://schemas.microsoft.com/office/drawing/2014/main" id="{35F49169-7B93-3842-8706-7C86AF9900F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7B853B07-A3C3-4BA3-F1CD-D71D64F25DD8}"/>
                    </a:ext>
                  </a:extLst>
                </p:cNvPr>
                <p:cNvGrpSpPr/>
                <p:nvPr/>
              </p:nvGrpSpPr>
              <p:grpSpPr>
                <a:xfrm>
                  <a:off x="2445165" y="5700966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52" name="Content Placeholder 6" descr="Man with solid fill">
                    <a:extLst>
                      <a:ext uri="{FF2B5EF4-FFF2-40B4-BE49-F238E27FC236}">
                        <a16:creationId xmlns:a16="http://schemas.microsoft.com/office/drawing/2014/main" id="{1BE64F9D-19CE-0B25-3BFF-11BFBA551D8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53" name="Content Placeholder 6" descr="Man with solid fill">
                    <a:extLst>
                      <a:ext uri="{FF2B5EF4-FFF2-40B4-BE49-F238E27FC236}">
                        <a16:creationId xmlns:a16="http://schemas.microsoft.com/office/drawing/2014/main" id="{A10EB62E-353D-6F1D-A513-EB1E0742B6B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54" name="Content Placeholder 6" descr="Man with solid fill">
                    <a:extLst>
                      <a:ext uri="{FF2B5EF4-FFF2-40B4-BE49-F238E27FC236}">
                        <a16:creationId xmlns:a16="http://schemas.microsoft.com/office/drawing/2014/main" id="{A5B5E658-6547-2BA4-87EF-8C635DF1975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4" name="Group 143">
                  <a:extLst>
                    <a:ext uri="{FF2B5EF4-FFF2-40B4-BE49-F238E27FC236}">
                      <a16:creationId xmlns:a16="http://schemas.microsoft.com/office/drawing/2014/main" id="{27109D9B-CAB9-C971-AE94-FDD9712416AE}"/>
                    </a:ext>
                  </a:extLst>
                </p:cNvPr>
                <p:cNvGrpSpPr/>
                <p:nvPr/>
              </p:nvGrpSpPr>
              <p:grpSpPr>
                <a:xfrm>
                  <a:off x="3507720" y="5699125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49" name="Content Placeholder 6" descr="Man with solid fill">
                    <a:extLst>
                      <a:ext uri="{FF2B5EF4-FFF2-40B4-BE49-F238E27FC236}">
                        <a16:creationId xmlns:a16="http://schemas.microsoft.com/office/drawing/2014/main" id="{857DE78A-9F82-C1B3-6CF9-6FCF15DEE8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50" name="Content Placeholder 6" descr="Man with solid fill">
                    <a:extLst>
                      <a:ext uri="{FF2B5EF4-FFF2-40B4-BE49-F238E27FC236}">
                        <a16:creationId xmlns:a16="http://schemas.microsoft.com/office/drawing/2014/main" id="{98DC73B9-CA84-58AB-659C-32677CDC630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51" name="Content Placeholder 6" descr="Man with solid fill">
                    <a:extLst>
                      <a:ext uri="{FF2B5EF4-FFF2-40B4-BE49-F238E27FC236}">
                        <a16:creationId xmlns:a16="http://schemas.microsoft.com/office/drawing/2014/main" id="{60F37A8A-BAC2-0158-9A6A-2FE9A5BFA68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5" name="Group 144">
                  <a:extLst>
                    <a:ext uri="{FF2B5EF4-FFF2-40B4-BE49-F238E27FC236}">
                      <a16:creationId xmlns:a16="http://schemas.microsoft.com/office/drawing/2014/main" id="{7DD264C4-718D-3418-E298-1BE3A0420E82}"/>
                    </a:ext>
                  </a:extLst>
                </p:cNvPr>
                <p:cNvGrpSpPr/>
                <p:nvPr/>
              </p:nvGrpSpPr>
              <p:grpSpPr>
                <a:xfrm>
                  <a:off x="4590085" y="5706700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46" name="Content Placeholder 6" descr="Man with solid fill">
                    <a:extLst>
                      <a:ext uri="{FF2B5EF4-FFF2-40B4-BE49-F238E27FC236}">
                        <a16:creationId xmlns:a16="http://schemas.microsoft.com/office/drawing/2014/main" id="{8808988C-D66C-5348-5608-D620DFE6006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47" name="Content Placeholder 6" descr="Man with solid fill">
                    <a:extLst>
                      <a:ext uri="{FF2B5EF4-FFF2-40B4-BE49-F238E27FC236}">
                        <a16:creationId xmlns:a16="http://schemas.microsoft.com/office/drawing/2014/main" id="{282AEB5C-14F8-C520-17DC-E478E430ECA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48" name="Content Placeholder 6" descr="Man with solid fill">
                    <a:extLst>
                      <a:ext uri="{FF2B5EF4-FFF2-40B4-BE49-F238E27FC236}">
                        <a16:creationId xmlns:a16="http://schemas.microsoft.com/office/drawing/2014/main" id="{D8ABE7E3-0F3B-5E0E-023A-4DED9314ADB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</p:grpSp>
        </p:grp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AEF2376E-84A2-E0A1-21E2-3DEE98F587E6}"/>
                </a:ext>
              </a:extLst>
            </p:cNvPr>
            <p:cNvSpPr txBox="1"/>
            <p:nvPr/>
          </p:nvSpPr>
          <p:spPr>
            <a:xfrm>
              <a:off x="253083" y="937445"/>
              <a:ext cx="4931168" cy="46166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Treatment (n=120)</a:t>
              </a:r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2BFEAE74-60CE-CCB8-99BF-476C505E9CE1}"/>
              </a:ext>
            </a:extLst>
          </p:cNvPr>
          <p:cNvGrpSpPr/>
          <p:nvPr/>
        </p:nvGrpSpPr>
        <p:grpSpPr>
          <a:xfrm>
            <a:off x="6287518" y="898330"/>
            <a:ext cx="5171607" cy="5893581"/>
            <a:chOff x="5097629" y="954363"/>
            <a:chExt cx="5171607" cy="5893581"/>
          </a:xfrm>
        </p:grpSpPr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CBC6B45D-87B3-471F-B2B6-C1CDDCAEC3D5}"/>
                </a:ext>
              </a:extLst>
            </p:cNvPr>
            <p:cNvSpPr/>
            <p:nvPr/>
          </p:nvSpPr>
          <p:spPr>
            <a:xfrm>
              <a:off x="5210260" y="1383183"/>
              <a:ext cx="4931168" cy="546476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19570E86-0480-A110-D227-6B5B95E76DAC}"/>
                </a:ext>
              </a:extLst>
            </p:cNvPr>
            <p:cNvGrpSpPr/>
            <p:nvPr/>
          </p:nvGrpSpPr>
          <p:grpSpPr>
            <a:xfrm>
              <a:off x="5097629" y="1443855"/>
              <a:ext cx="5171607" cy="5343417"/>
              <a:chOff x="273526" y="1158874"/>
              <a:chExt cx="5760208" cy="5713257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2EA69BDA-EAC1-5461-520B-D75CF2B1B412}"/>
                  </a:ext>
                </a:extLst>
              </p:cNvPr>
              <p:cNvGrpSpPr/>
              <p:nvPr/>
            </p:nvGrpSpPr>
            <p:grpSpPr>
              <a:xfrm>
                <a:off x="277951" y="1158875"/>
                <a:ext cx="4636527" cy="4282555"/>
                <a:chOff x="6298158" y="1316192"/>
                <a:chExt cx="4845635" cy="4540249"/>
              </a:xfrm>
            </p:grpSpPr>
            <p:pic>
              <p:nvPicPr>
                <p:cNvPr id="230" name="Content Placeholder 6" descr="Man with solid fill">
                  <a:extLst>
                    <a:ext uri="{FF2B5EF4-FFF2-40B4-BE49-F238E27FC236}">
                      <a16:creationId xmlns:a16="http://schemas.microsoft.com/office/drawing/2014/main" id="{C9C1DAB1-BD0E-6742-279C-D7F3B5A692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1" name="Content Placeholder 6" descr="Man with solid fill">
                  <a:extLst>
                    <a:ext uri="{FF2B5EF4-FFF2-40B4-BE49-F238E27FC236}">
                      <a16:creationId xmlns:a16="http://schemas.microsoft.com/office/drawing/2014/main" id="{515E5F3A-31FC-6FDC-FB4C-E399FC68B1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2" name="Content Placeholder 6" descr="Man with solid fill">
                  <a:extLst>
                    <a:ext uri="{FF2B5EF4-FFF2-40B4-BE49-F238E27FC236}">
                      <a16:creationId xmlns:a16="http://schemas.microsoft.com/office/drawing/2014/main" id="{F23DB1A8-4D28-CDB6-B6DC-278E166D6A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3" name="Content Placeholder 6" descr="Man with solid fill">
                  <a:extLst>
                    <a:ext uri="{FF2B5EF4-FFF2-40B4-BE49-F238E27FC236}">
                      <a16:creationId xmlns:a16="http://schemas.microsoft.com/office/drawing/2014/main" id="{51516FD4-DB85-9207-D4C7-26006C4AF5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4" name="Content Placeholder 6" descr="Man with solid fill">
                  <a:extLst>
                    <a:ext uri="{FF2B5EF4-FFF2-40B4-BE49-F238E27FC236}">
                      <a16:creationId xmlns:a16="http://schemas.microsoft.com/office/drawing/2014/main" id="{CAD8E822-EA86-7D34-C4BC-16AA24C759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5" name="Content Placeholder 6" descr="Man with solid fill">
                  <a:extLst>
                    <a:ext uri="{FF2B5EF4-FFF2-40B4-BE49-F238E27FC236}">
                      <a16:creationId xmlns:a16="http://schemas.microsoft.com/office/drawing/2014/main" id="{98F263B1-343F-9C63-645B-C91321E5FE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6" name="Content Placeholder 6" descr="Man with solid fill">
                  <a:extLst>
                    <a:ext uri="{FF2B5EF4-FFF2-40B4-BE49-F238E27FC236}">
                      <a16:creationId xmlns:a16="http://schemas.microsoft.com/office/drawing/2014/main" id="{A0695BF4-08F1-DAF2-C752-022FF02760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7" name="Content Placeholder 6" descr="Man with solid fill">
                  <a:extLst>
                    <a:ext uri="{FF2B5EF4-FFF2-40B4-BE49-F238E27FC236}">
                      <a16:creationId xmlns:a16="http://schemas.microsoft.com/office/drawing/2014/main" id="{76CA260B-486B-5C12-A751-F91FF8297C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8" name="Content Placeholder 6" descr="Man with solid fill">
                  <a:extLst>
                    <a:ext uri="{FF2B5EF4-FFF2-40B4-BE49-F238E27FC236}">
                      <a16:creationId xmlns:a16="http://schemas.microsoft.com/office/drawing/2014/main" id="{251D0E85-2BCE-52A2-37F0-7DFC66E510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9" name="Content Placeholder 6" descr="Man with solid fill">
                  <a:extLst>
                    <a:ext uri="{FF2B5EF4-FFF2-40B4-BE49-F238E27FC236}">
                      <a16:creationId xmlns:a16="http://schemas.microsoft.com/office/drawing/2014/main" id="{DBDD60F8-CCCC-57D3-07FC-ED0FDB4F8C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0" name="Content Placeholder 6" descr="Man with solid fill">
                  <a:extLst>
                    <a:ext uri="{FF2B5EF4-FFF2-40B4-BE49-F238E27FC236}">
                      <a16:creationId xmlns:a16="http://schemas.microsoft.com/office/drawing/2014/main" id="{53795402-21AB-F813-EC2D-43BC56F897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1" name="Content Placeholder 6" descr="Man with solid fill">
                  <a:extLst>
                    <a:ext uri="{FF2B5EF4-FFF2-40B4-BE49-F238E27FC236}">
                      <a16:creationId xmlns:a16="http://schemas.microsoft.com/office/drawing/2014/main" id="{8BAB1294-E8A9-31F0-E439-FF69A06D0D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2" name="Content Placeholder 6" descr="Man with solid fill">
                  <a:extLst>
                    <a:ext uri="{FF2B5EF4-FFF2-40B4-BE49-F238E27FC236}">
                      <a16:creationId xmlns:a16="http://schemas.microsoft.com/office/drawing/2014/main" id="{E34AD8D9-85D3-C7D0-68BC-888A74162D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3" name="Content Placeholder 6" descr="Man with solid fill">
                  <a:extLst>
                    <a:ext uri="{FF2B5EF4-FFF2-40B4-BE49-F238E27FC236}">
                      <a16:creationId xmlns:a16="http://schemas.microsoft.com/office/drawing/2014/main" id="{609F3AD7-709B-F7AB-805F-4D69C1F4C3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4" name="Content Placeholder 6" descr="Man with solid fill">
                  <a:extLst>
                    <a:ext uri="{FF2B5EF4-FFF2-40B4-BE49-F238E27FC236}">
                      <a16:creationId xmlns:a16="http://schemas.microsoft.com/office/drawing/2014/main" id="{120E33DB-7410-BEF4-B77A-F1B8120DF8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5" name="Content Placeholder 6" descr="Man with solid fill">
                  <a:extLst>
                    <a:ext uri="{FF2B5EF4-FFF2-40B4-BE49-F238E27FC236}">
                      <a16:creationId xmlns:a16="http://schemas.microsoft.com/office/drawing/2014/main" id="{C7D487D3-8F45-4B57-BD55-9161D2E45D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6" name="Content Placeholder 6" descr="Man with solid fill">
                  <a:extLst>
                    <a:ext uri="{FF2B5EF4-FFF2-40B4-BE49-F238E27FC236}">
                      <a16:creationId xmlns:a16="http://schemas.microsoft.com/office/drawing/2014/main" id="{A13BD3D0-F082-52B7-94B1-C4FD024793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7" name="Content Placeholder 6" descr="Man with solid fill">
                  <a:extLst>
                    <a:ext uri="{FF2B5EF4-FFF2-40B4-BE49-F238E27FC236}">
                      <a16:creationId xmlns:a16="http://schemas.microsoft.com/office/drawing/2014/main" id="{AE43D5F1-4150-3E18-3BDE-48E94A5258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8" name="Content Placeholder 6" descr="Man with solid fill">
                  <a:extLst>
                    <a:ext uri="{FF2B5EF4-FFF2-40B4-BE49-F238E27FC236}">
                      <a16:creationId xmlns:a16="http://schemas.microsoft.com/office/drawing/2014/main" id="{6005DA34-FB7F-09ED-C700-789475672A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9" name="Content Placeholder 6" descr="Man with solid fill">
                  <a:extLst>
                    <a:ext uri="{FF2B5EF4-FFF2-40B4-BE49-F238E27FC236}">
                      <a16:creationId xmlns:a16="http://schemas.microsoft.com/office/drawing/2014/main" id="{7F18BBBC-9B5C-0A6B-9E73-0799A58A1A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0" name="Content Placeholder 6" descr="Man with solid fill">
                  <a:extLst>
                    <a:ext uri="{FF2B5EF4-FFF2-40B4-BE49-F238E27FC236}">
                      <a16:creationId xmlns:a16="http://schemas.microsoft.com/office/drawing/2014/main" id="{D380F811-1354-938F-A2DB-60B3B1DA29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1" name="Content Placeholder 6" descr="Man with solid fill">
                  <a:extLst>
                    <a:ext uri="{FF2B5EF4-FFF2-40B4-BE49-F238E27FC236}">
                      <a16:creationId xmlns:a16="http://schemas.microsoft.com/office/drawing/2014/main" id="{8F0BA8F8-9C0A-3503-C41A-0E2ACC6965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2" name="Content Placeholder 6" descr="Man with solid fill">
                  <a:extLst>
                    <a:ext uri="{FF2B5EF4-FFF2-40B4-BE49-F238E27FC236}">
                      <a16:creationId xmlns:a16="http://schemas.microsoft.com/office/drawing/2014/main" id="{9C1F8817-170A-672C-A44C-79F1A6E018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3" name="Content Placeholder 6" descr="Man with solid fill">
                  <a:extLst>
                    <a:ext uri="{FF2B5EF4-FFF2-40B4-BE49-F238E27FC236}">
                      <a16:creationId xmlns:a16="http://schemas.microsoft.com/office/drawing/2014/main" id="{F856E439-DD10-D36B-7394-975E0A4204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4" name="Content Placeholder 6" descr="Man with solid fill">
                  <a:extLst>
                    <a:ext uri="{FF2B5EF4-FFF2-40B4-BE49-F238E27FC236}">
                      <a16:creationId xmlns:a16="http://schemas.microsoft.com/office/drawing/2014/main" id="{78697570-ADEA-D976-ED09-53284D3514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5" name="Content Placeholder 6" descr="Man with solid fill">
                  <a:extLst>
                    <a:ext uri="{FF2B5EF4-FFF2-40B4-BE49-F238E27FC236}">
                      <a16:creationId xmlns:a16="http://schemas.microsoft.com/office/drawing/2014/main" id="{C8A15F59-1152-7B93-D121-9C2E42C9D9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6" name="Content Placeholder 6" descr="Man with solid fill">
                  <a:extLst>
                    <a:ext uri="{FF2B5EF4-FFF2-40B4-BE49-F238E27FC236}">
                      <a16:creationId xmlns:a16="http://schemas.microsoft.com/office/drawing/2014/main" id="{BD2AABBE-A080-C7C1-7BFF-340B7C60B5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7" name="Content Placeholder 6" descr="Man with solid fill">
                  <a:extLst>
                    <a:ext uri="{FF2B5EF4-FFF2-40B4-BE49-F238E27FC236}">
                      <a16:creationId xmlns:a16="http://schemas.microsoft.com/office/drawing/2014/main" id="{7ADBB1AA-E8AA-12EF-5E46-439E0B30BA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8" name="Content Placeholder 6" descr="Man with solid fill">
                  <a:extLst>
                    <a:ext uri="{FF2B5EF4-FFF2-40B4-BE49-F238E27FC236}">
                      <a16:creationId xmlns:a16="http://schemas.microsoft.com/office/drawing/2014/main" id="{F5408E76-F055-E585-4FF4-67387AF0CA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9" name="Content Placeholder 6" descr="Man with solid fill">
                  <a:extLst>
                    <a:ext uri="{FF2B5EF4-FFF2-40B4-BE49-F238E27FC236}">
                      <a16:creationId xmlns:a16="http://schemas.microsoft.com/office/drawing/2014/main" id="{8587695E-7461-10A2-8E88-2639FAFC8A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0" name="Content Placeholder 6" descr="Man with solid fill">
                  <a:extLst>
                    <a:ext uri="{FF2B5EF4-FFF2-40B4-BE49-F238E27FC236}">
                      <a16:creationId xmlns:a16="http://schemas.microsoft.com/office/drawing/2014/main" id="{91C21519-30DE-FFF1-BDE5-FAEB476A90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1" name="Content Placeholder 6" descr="Man with solid fill">
                  <a:extLst>
                    <a:ext uri="{FF2B5EF4-FFF2-40B4-BE49-F238E27FC236}">
                      <a16:creationId xmlns:a16="http://schemas.microsoft.com/office/drawing/2014/main" id="{F4F90555-D22F-3C5B-DA9A-169198EEA8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2" name="Content Placeholder 6" descr="Man with solid fill">
                  <a:extLst>
                    <a:ext uri="{FF2B5EF4-FFF2-40B4-BE49-F238E27FC236}">
                      <a16:creationId xmlns:a16="http://schemas.microsoft.com/office/drawing/2014/main" id="{03A57DC0-BE13-8AB9-9577-A970CAB46C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3" name="Content Placeholder 6" descr="Man with solid fill">
                  <a:extLst>
                    <a:ext uri="{FF2B5EF4-FFF2-40B4-BE49-F238E27FC236}">
                      <a16:creationId xmlns:a16="http://schemas.microsoft.com/office/drawing/2014/main" id="{58D8366D-5BAB-B079-5708-0D14A7115A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4" name="Content Placeholder 6" descr="Man with solid fill">
                  <a:extLst>
                    <a:ext uri="{FF2B5EF4-FFF2-40B4-BE49-F238E27FC236}">
                      <a16:creationId xmlns:a16="http://schemas.microsoft.com/office/drawing/2014/main" id="{CD5D1BC1-E07C-714A-65CE-2FB4E9E615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5" name="Content Placeholder 6" descr="Man with solid fill">
                  <a:extLst>
                    <a:ext uri="{FF2B5EF4-FFF2-40B4-BE49-F238E27FC236}">
                      <a16:creationId xmlns:a16="http://schemas.microsoft.com/office/drawing/2014/main" id="{A7AE8A47-631F-7378-90DE-7F4634660E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6" name="Content Placeholder 6" descr="Man with solid fill">
                  <a:extLst>
                    <a:ext uri="{FF2B5EF4-FFF2-40B4-BE49-F238E27FC236}">
                      <a16:creationId xmlns:a16="http://schemas.microsoft.com/office/drawing/2014/main" id="{F1A36AD0-0ED6-7A31-5C4D-87E1979962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7" name="Content Placeholder 6" descr="Man with solid fill">
                  <a:extLst>
                    <a:ext uri="{FF2B5EF4-FFF2-40B4-BE49-F238E27FC236}">
                      <a16:creationId xmlns:a16="http://schemas.microsoft.com/office/drawing/2014/main" id="{5E63493A-7399-D2D1-B2C2-FA652812EB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8" name="Content Placeholder 6" descr="Man with solid fill">
                  <a:extLst>
                    <a:ext uri="{FF2B5EF4-FFF2-40B4-BE49-F238E27FC236}">
                      <a16:creationId xmlns:a16="http://schemas.microsoft.com/office/drawing/2014/main" id="{2AB24F35-4595-4726-55F0-B76D323698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9" name="Content Placeholder 6" descr="Man with solid fill">
                  <a:extLst>
                    <a:ext uri="{FF2B5EF4-FFF2-40B4-BE49-F238E27FC236}">
                      <a16:creationId xmlns:a16="http://schemas.microsoft.com/office/drawing/2014/main" id="{8F04EBCF-86FD-2EBF-99C1-1ED3BEE0AA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0" name="Content Placeholder 6" descr="Man with solid fill">
                  <a:extLst>
                    <a:ext uri="{FF2B5EF4-FFF2-40B4-BE49-F238E27FC236}">
                      <a16:creationId xmlns:a16="http://schemas.microsoft.com/office/drawing/2014/main" id="{1D9A8E60-40C8-356D-0C85-2EA13DC6BB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1" name="Content Placeholder 6" descr="Man with solid fill">
                  <a:extLst>
                    <a:ext uri="{FF2B5EF4-FFF2-40B4-BE49-F238E27FC236}">
                      <a16:creationId xmlns:a16="http://schemas.microsoft.com/office/drawing/2014/main" id="{4CD4BC7A-8AA0-61FA-C21F-F157D1E817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2" name="Content Placeholder 6" descr="Man with solid fill">
                  <a:extLst>
                    <a:ext uri="{FF2B5EF4-FFF2-40B4-BE49-F238E27FC236}">
                      <a16:creationId xmlns:a16="http://schemas.microsoft.com/office/drawing/2014/main" id="{32A1E59D-3783-5853-ABE5-7D65D22C16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3" name="Content Placeholder 6" descr="Man with solid fill">
                  <a:extLst>
                    <a:ext uri="{FF2B5EF4-FFF2-40B4-BE49-F238E27FC236}">
                      <a16:creationId xmlns:a16="http://schemas.microsoft.com/office/drawing/2014/main" id="{82928833-1D12-C5FF-7319-F89D24B1DF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4" name="Content Placeholder 6" descr="Man with solid fill">
                  <a:extLst>
                    <a:ext uri="{FF2B5EF4-FFF2-40B4-BE49-F238E27FC236}">
                      <a16:creationId xmlns:a16="http://schemas.microsoft.com/office/drawing/2014/main" id="{16AC02B4-179B-B375-3F6A-011DDD16D4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5" name="Content Placeholder 6" descr="Man with solid fill">
                  <a:extLst>
                    <a:ext uri="{FF2B5EF4-FFF2-40B4-BE49-F238E27FC236}">
                      <a16:creationId xmlns:a16="http://schemas.microsoft.com/office/drawing/2014/main" id="{F8AC1948-B831-708E-000D-E3FF621FFB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4347681"/>
                  <a:ext cx="754381" cy="754380"/>
                </a:xfrm>
                <a:prstGeom prst="rect">
                  <a:avLst/>
                </a:prstGeom>
              </p:spPr>
            </p:pic>
            <p:pic>
              <p:nvPicPr>
                <p:cNvPr id="276" name="Content Placeholder 6" descr="Man with solid fill">
                  <a:extLst>
                    <a:ext uri="{FF2B5EF4-FFF2-40B4-BE49-F238E27FC236}">
                      <a16:creationId xmlns:a16="http://schemas.microsoft.com/office/drawing/2014/main" id="{01A4D9D7-3BC5-707A-5EAF-DA6260135C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7" name="Content Placeholder 6" descr="Man with solid fill">
                  <a:extLst>
                    <a:ext uri="{FF2B5EF4-FFF2-40B4-BE49-F238E27FC236}">
                      <a16:creationId xmlns:a16="http://schemas.microsoft.com/office/drawing/2014/main" id="{707AFFB2-D5A6-0FB2-DF2E-0296CB56BC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8" name="Content Placeholder 6" descr="Man with solid fill">
                  <a:extLst>
                    <a:ext uri="{FF2B5EF4-FFF2-40B4-BE49-F238E27FC236}">
                      <a16:creationId xmlns:a16="http://schemas.microsoft.com/office/drawing/2014/main" id="{BB903CEE-974E-A510-43BE-8E5EB7FD9C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9" name="Content Placeholder 6" descr="Man with solid fill">
                  <a:extLst>
                    <a:ext uri="{FF2B5EF4-FFF2-40B4-BE49-F238E27FC236}">
                      <a16:creationId xmlns:a16="http://schemas.microsoft.com/office/drawing/2014/main" id="{73FBFD8B-C921-4EA3-6591-216E9D56A1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0" name="Content Placeholder 6" descr="Man with solid fill">
                  <a:extLst>
                    <a:ext uri="{FF2B5EF4-FFF2-40B4-BE49-F238E27FC236}">
                      <a16:creationId xmlns:a16="http://schemas.microsoft.com/office/drawing/2014/main" id="{A47046DC-168D-C203-C07C-DBAE658586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1" name="Content Placeholder 6" descr="Man with solid fill">
                  <a:extLst>
                    <a:ext uri="{FF2B5EF4-FFF2-40B4-BE49-F238E27FC236}">
                      <a16:creationId xmlns:a16="http://schemas.microsoft.com/office/drawing/2014/main" id="{4372D372-232A-CB55-A025-F2C324C19D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2" name="Content Placeholder 6" descr="Man with solid fill">
                  <a:extLst>
                    <a:ext uri="{FF2B5EF4-FFF2-40B4-BE49-F238E27FC236}">
                      <a16:creationId xmlns:a16="http://schemas.microsoft.com/office/drawing/2014/main" id="{3EFB5CFB-5585-1988-A450-C326527ADA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3" name="Content Placeholder 6" descr="Man with solid fill">
                  <a:extLst>
                    <a:ext uri="{FF2B5EF4-FFF2-40B4-BE49-F238E27FC236}">
                      <a16:creationId xmlns:a16="http://schemas.microsoft.com/office/drawing/2014/main" id="{B62D0C8F-DE47-BAB9-EA05-A50BEE9A64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4" name="Content Placeholder 6" descr="Man with solid fill">
                  <a:extLst>
                    <a:ext uri="{FF2B5EF4-FFF2-40B4-BE49-F238E27FC236}">
                      <a16:creationId xmlns:a16="http://schemas.microsoft.com/office/drawing/2014/main" id="{82006C9C-417B-7208-D64A-5BC05055D9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5" name="Content Placeholder 6" descr="Man with solid fill">
                  <a:extLst>
                    <a:ext uri="{FF2B5EF4-FFF2-40B4-BE49-F238E27FC236}">
                      <a16:creationId xmlns:a16="http://schemas.microsoft.com/office/drawing/2014/main" id="{3A9F845F-4459-9A28-0C06-FB5CC29594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6" name="Content Placeholder 6" descr="Man with solid fill">
                  <a:extLst>
                    <a:ext uri="{FF2B5EF4-FFF2-40B4-BE49-F238E27FC236}">
                      <a16:creationId xmlns:a16="http://schemas.microsoft.com/office/drawing/2014/main" id="{4FB3CA8D-98C3-A472-0F13-E5BFC32964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7" name="Content Placeholder 6" descr="Man with solid fill">
                  <a:extLst>
                    <a:ext uri="{FF2B5EF4-FFF2-40B4-BE49-F238E27FC236}">
                      <a16:creationId xmlns:a16="http://schemas.microsoft.com/office/drawing/2014/main" id="{BE61AFC1-A56E-E2AA-33F8-5F29DEAB33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8" name="Content Placeholder 6" descr="Man with solid fill">
                  <a:extLst>
                    <a:ext uri="{FF2B5EF4-FFF2-40B4-BE49-F238E27FC236}">
                      <a16:creationId xmlns:a16="http://schemas.microsoft.com/office/drawing/2014/main" id="{8F0126AB-9618-91C3-9D2C-7ABC9F47D8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9" name="Content Placeholder 6" descr="Man with solid fill">
                  <a:extLst>
                    <a:ext uri="{FF2B5EF4-FFF2-40B4-BE49-F238E27FC236}">
                      <a16:creationId xmlns:a16="http://schemas.microsoft.com/office/drawing/2014/main" id="{CDC93A26-5C81-EF6D-9C97-037A49223A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13161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0" name="Content Placeholder 6" descr="Man with solid fill">
                  <a:extLst>
                    <a:ext uri="{FF2B5EF4-FFF2-40B4-BE49-F238E27FC236}">
                      <a16:creationId xmlns:a16="http://schemas.microsoft.com/office/drawing/2014/main" id="{BC34D768-7635-7C19-8AB5-F84F05F6C7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207057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1" name="Content Placeholder 6" descr="Man with solid fill">
                  <a:extLst>
                    <a:ext uri="{FF2B5EF4-FFF2-40B4-BE49-F238E27FC236}">
                      <a16:creationId xmlns:a16="http://schemas.microsoft.com/office/drawing/2014/main" id="{5E9B94C0-ED45-BBD0-B0CD-DF164CA1B5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282495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2" name="Content Placeholder 6" descr="Man with solid fill">
                  <a:extLst>
                    <a:ext uri="{FF2B5EF4-FFF2-40B4-BE49-F238E27FC236}">
                      <a16:creationId xmlns:a16="http://schemas.microsoft.com/office/drawing/2014/main" id="{65089EB1-98A5-6961-22D2-6523153888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357933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3" name="Content Placeholder 6" descr="Man with solid fill">
                  <a:extLst>
                    <a:ext uri="{FF2B5EF4-FFF2-40B4-BE49-F238E27FC236}">
                      <a16:creationId xmlns:a16="http://schemas.microsoft.com/office/drawing/2014/main" id="{3B7C781D-B551-DEA3-E418-B281C0B3B2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433371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4" name="Content Placeholder 6" descr="Man with solid fill">
                  <a:extLst>
                    <a:ext uri="{FF2B5EF4-FFF2-40B4-BE49-F238E27FC236}">
                      <a16:creationId xmlns:a16="http://schemas.microsoft.com/office/drawing/2014/main" id="{8033A914-53D4-E2F8-AF7B-8E771407BF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50880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5" name="Content Placeholder 6" descr="Man with solid fill">
                  <a:extLst>
                    <a:ext uri="{FF2B5EF4-FFF2-40B4-BE49-F238E27FC236}">
                      <a16:creationId xmlns:a16="http://schemas.microsoft.com/office/drawing/2014/main" id="{1CF992C9-968D-FE04-6841-7578377988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13161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6" name="Content Placeholder 6" descr="Man with solid fill">
                  <a:extLst>
                    <a:ext uri="{FF2B5EF4-FFF2-40B4-BE49-F238E27FC236}">
                      <a16:creationId xmlns:a16="http://schemas.microsoft.com/office/drawing/2014/main" id="{5B97F066-1A50-4483-3CC1-8D767CF15E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207057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7" name="Content Placeholder 6" descr="Man with solid fill">
                  <a:extLst>
                    <a:ext uri="{FF2B5EF4-FFF2-40B4-BE49-F238E27FC236}">
                      <a16:creationId xmlns:a16="http://schemas.microsoft.com/office/drawing/2014/main" id="{3B95CF17-9609-62B0-D887-C6E206C80E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282495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8" name="Content Placeholder 6" descr="Man with solid fill">
                  <a:extLst>
                    <a:ext uri="{FF2B5EF4-FFF2-40B4-BE49-F238E27FC236}">
                      <a16:creationId xmlns:a16="http://schemas.microsoft.com/office/drawing/2014/main" id="{C8DB282D-A399-27EA-639D-B4B5D47FF2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357933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9" name="Content Placeholder 6" descr="Man with solid fill">
                  <a:extLst>
                    <a:ext uri="{FF2B5EF4-FFF2-40B4-BE49-F238E27FC236}">
                      <a16:creationId xmlns:a16="http://schemas.microsoft.com/office/drawing/2014/main" id="{19299072-2A86-D829-592A-13E30525A8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433371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00" name="Content Placeholder 6" descr="Man with solid fill">
                  <a:extLst>
                    <a:ext uri="{FF2B5EF4-FFF2-40B4-BE49-F238E27FC236}">
                      <a16:creationId xmlns:a16="http://schemas.microsoft.com/office/drawing/2014/main" id="{64416601-296B-8941-A73D-81A9B1C3B8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50880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01" name="Content Placeholder 6" descr="Man with solid fill">
                  <a:extLst>
                    <a:ext uri="{FF2B5EF4-FFF2-40B4-BE49-F238E27FC236}">
                      <a16:creationId xmlns:a16="http://schemas.microsoft.com/office/drawing/2014/main" id="{A2C52BA6-292B-2D32-A54E-65A2FA5439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11142" y="1331790"/>
                  <a:ext cx="754381" cy="754380"/>
                </a:xfrm>
                <a:prstGeom prst="rect">
                  <a:avLst/>
                </a:prstGeom>
              </p:spPr>
            </p:pic>
          </p:grp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AE9A13BD-C292-9771-7E7A-1050F569CA98}"/>
                  </a:ext>
                </a:extLst>
              </p:cNvPr>
              <p:cNvGrpSpPr/>
              <p:nvPr/>
            </p:nvGrpSpPr>
            <p:grpSpPr>
              <a:xfrm>
                <a:off x="4544341" y="1158874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227" name="Content Placeholder 6" descr="Man with solid fill">
                  <a:extLst>
                    <a:ext uri="{FF2B5EF4-FFF2-40B4-BE49-F238E27FC236}">
                      <a16:creationId xmlns:a16="http://schemas.microsoft.com/office/drawing/2014/main" id="{3E7034DA-D820-87E9-5808-70553FED5D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28" name="Content Placeholder 6" descr="Man with solid fill">
                  <a:extLst>
                    <a:ext uri="{FF2B5EF4-FFF2-40B4-BE49-F238E27FC236}">
                      <a16:creationId xmlns:a16="http://schemas.microsoft.com/office/drawing/2014/main" id="{2F1AF117-2E7F-634E-DEFA-D43937E348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29" name="Content Placeholder 6" descr="Man with solid fill">
                  <a:extLst>
                    <a:ext uri="{FF2B5EF4-FFF2-40B4-BE49-F238E27FC236}">
                      <a16:creationId xmlns:a16="http://schemas.microsoft.com/office/drawing/2014/main" id="{82AA0900-42CB-120A-7A8E-85608F1700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9963A563-3B40-6E26-DD1A-26BFF87B7738}"/>
                  </a:ext>
                </a:extLst>
              </p:cNvPr>
              <p:cNvGrpSpPr/>
              <p:nvPr/>
            </p:nvGrpSpPr>
            <p:grpSpPr>
              <a:xfrm>
                <a:off x="4548953" y="1883613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224" name="Content Placeholder 6" descr="Man with solid fill">
                  <a:extLst>
                    <a:ext uri="{FF2B5EF4-FFF2-40B4-BE49-F238E27FC236}">
                      <a16:creationId xmlns:a16="http://schemas.microsoft.com/office/drawing/2014/main" id="{8C1F8599-11D9-B2C4-3CE9-DFA30DACB0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25" name="Content Placeholder 6" descr="Man with solid fill">
                  <a:extLst>
                    <a:ext uri="{FF2B5EF4-FFF2-40B4-BE49-F238E27FC236}">
                      <a16:creationId xmlns:a16="http://schemas.microsoft.com/office/drawing/2014/main" id="{B8DB714B-6A95-17B7-6F76-AE9DA1E92B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26" name="Content Placeholder 6" descr="Man with solid fill">
                  <a:extLst>
                    <a:ext uri="{FF2B5EF4-FFF2-40B4-BE49-F238E27FC236}">
                      <a16:creationId xmlns:a16="http://schemas.microsoft.com/office/drawing/2014/main" id="{84C2965F-D2A8-A65A-13E8-4A883D1D44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B16914D3-E118-4D9B-A4F5-AE54D99C3D67}"/>
                  </a:ext>
                </a:extLst>
              </p:cNvPr>
              <p:cNvGrpSpPr/>
              <p:nvPr/>
            </p:nvGrpSpPr>
            <p:grpSpPr>
              <a:xfrm>
                <a:off x="4548952" y="3280388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221" name="Content Placeholder 6" descr="Man with solid fill">
                  <a:extLst>
                    <a:ext uri="{FF2B5EF4-FFF2-40B4-BE49-F238E27FC236}">
                      <a16:creationId xmlns:a16="http://schemas.microsoft.com/office/drawing/2014/main" id="{8268B364-B142-0BE2-EBCE-2D880BB5DA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22" name="Content Placeholder 6" descr="Man with solid fill">
                  <a:extLst>
                    <a:ext uri="{FF2B5EF4-FFF2-40B4-BE49-F238E27FC236}">
                      <a16:creationId xmlns:a16="http://schemas.microsoft.com/office/drawing/2014/main" id="{D01ABD1C-5946-E7A2-082A-F1C79C57BF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23" name="Content Placeholder 6" descr="Man with solid fill">
                  <a:extLst>
                    <a:ext uri="{FF2B5EF4-FFF2-40B4-BE49-F238E27FC236}">
                      <a16:creationId xmlns:a16="http://schemas.microsoft.com/office/drawing/2014/main" id="{572DF8DF-46D9-BE2E-A1B3-6F206D832B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3D9F4D2D-F697-C9DC-6D8A-A35EF61E0957}"/>
                  </a:ext>
                </a:extLst>
              </p:cNvPr>
              <p:cNvGrpSpPr/>
              <p:nvPr/>
            </p:nvGrpSpPr>
            <p:grpSpPr>
              <a:xfrm>
                <a:off x="4548953" y="3998540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218" name="Content Placeholder 6" descr="Man with solid fill">
                  <a:extLst>
                    <a:ext uri="{FF2B5EF4-FFF2-40B4-BE49-F238E27FC236}">
                      <a16:creationId xmlns:a16="http://schemas.microsoft.com/office/drawing/2014/main" id="{81244216-C0E9-9318-4CC6-875947AE25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19" name="Content Placeholder 6" descr="Man with solid fill">
                  <a:extLst>
                    <a:ext uri="{FF2B5EF4-FFF2-40B4-BE49-F238E27FC236}">
                      <a16:creationId xmlns:a16="http://schemas.microsoft.com/office/drawing/2014/main" id="{D656D5F0-55B7-69F8-F81B-C33273840F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20" name="Content Placeholder 6" descr="Man with solid fill">
                  <a:extLst>
                    <a:ext uri="{FF2B5EF4-FFF2-40B4-BE49-F238E27FC236}">
                      <a16:creationId xmlns:a16="http://schemas.microsoft.com/office/drawing/2014/main" id="{F29F4DA9-49B1-EA8C-C664-57F5D7538F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896C2134-001F-936C-6340-FED447A3A8F8}"/>
                  </a:ext>
                </a:extLst>
              </p:cNvPr>
              <p:cNvGrpSpPr/>
              <p:nvPr/>
            </p:nvGrpSpPr>
            <p:grpSpPr>
              <a:xfrm>
                <a:off x="4544341" y="2588589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215" name="Content Placeholder 6" descr="Man with solid fill">
                  <a:extLst>
                    <a:ext uri="{FF2B5EF4-FFF2-40B4-BE49-F238E27FC236}">
                      <a16:creationId xmlns:a16="http://schemas.microsoft.com/office/drawing/2014/main" id="{679F4663-6AC3-F877-5761-24DCF7CBEA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16" name="Content Placeholder 6" descr="Man with solid fill">
                  <a:extLst>
                    <a:ext uri="{FF2B5EF4-FFF2-40B4-BE49-F238E27FC236}">
                      <a16:creationId xmlns:a16="http://schemas.microsoft.com/office/drawing/2014/main" id="{51803BB6-B8DF-AA38-85A4-D898DD1935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17" name="Content Placeholder 6" descr="Man with solid fill">
                  <a:extLst>
                    <a:ext uri="{FF2B5EF4-FFF2-40B4-BE49-F238E27FC236}">
                      <a16:creationId xmlns:a16="http://schemas.microsoft.com/office/drawing/2014/main" id="{3933F698-1DFE-529D-B102-4CC11D9C40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9502D074-CB7D-962B-6F8E-FE5ABCD75224}"/>
                  </a:ext>
                </a:extLst>
              </p:cNvPr>
              <p:cNvGrpSpPr/>
              <p:nvPr/>
            </p:nvGrpSpPr>
            <p:grpSpPr>
              <a:xfrm>
                <a:off x="4553564" y="4723279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212" name="Content Placeholder 6" descr="Man with solid fill">
                  <a:extLst>
                    <a:ext uri="{FF2B5EF4-FFF2-40B4-BE49-F238E27FC236}">
                      <a16:creationId xmlns:a16="http://schemas.microsoft.com/office/drawing/2014/main" id="{A425CDFB-B4A7-A188-21E8-FAB1BBA604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13" name="Content Placeholder 6" descr="Man with solid fill">
                  <a:extLst>
                    <a:ext uri="{FF2B5EF4-FFF2-40B4-BE49-F238E27FC236}">
                      <a16:creationId xmlns:a16="http://schemas.microsoft.com/office/drawing/2014/main" id="{9BAE5F80-4BC4-3BEB-34F1-86B25B6E03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14" name="Content Placeholder 6" descr="Man with solid fill">
                  <a:extLst>
                    <a:ext uri="{FF2B5EF4-FFF2-40B4-BE49-F238E27FC236}">
                      <a16:creationId xmlns:a16="http://schemas.microsoft.com/office/drawing/2014/main" id="{AADD5299-2156-289C-055F-5CABD0E757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98439576-250F-1D1E-9262-2ECBE542C6A9}"/>
                  </a:ext>
                </a:extLst>
              </p:cNvPr>
              <p:cNvGrpSpPr/>
              <p:nvPr/>
            </p:nvGrpSpPr>
            <p:grpSpPr>
              <a:xfrm>
                <a:off x="287173" y="5461195"/>
                <a:ext cx="5746561" cy="719138"/>
                <a:chOff x="277951" y="5699125"/>
                <a:chExt cx="5746561" cy="719138"/>
              </a:xfrm>
            </p:grpSpPr>
            <p:grpSp>
              <p:nvGrpSpPr>
                <p:cNvPr id="192" name="Group 191">
                  <a:extLst>
                    <a:ext uri="{FF2B5EF4-FFF2-40B4-BE49-F238E27FC236}">
                      <a16:creationId xmlns:a16="http://schemas.microsoft.com/office/drawing/2014/main" id="{FE6FD3DE-1533-0A2B-C998-D10BF3D964FB}"/>
                    </a:ext>
                  </a:extLst>
                </p:cNvPr>
                <p:cNvGrpSpPr/>
                <p:nvPr/>
              </p:nvGrpSpPr>
              <p:grpSpPr>
                <a:xfrm>
                  <a:off x="1367027" y="5700508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209" name="Content Placeholder 6" descr="Man with solid fill">
                    <a:extLst>
                      <a:ext uri="{FF2B5EF4-FFF2-40B4-BE49-F238E27FC236}">
                        <a16:creationId xmlns:a16="http://schemas.microsoft.com/office/drawing/2014/main" id="{674D9FF3-390B-D199-24EF-5BA9F8D3806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10" name="Content Placeholder 6" descr="Man with solid fill">
                    <a:extLst>
                      <a:ext uri="{FF2B5EF4-FFF2-40B4-BE49-F238E27FC236}">
                        <a16:creationId xmlns:a16="http://schemas.microsoft.com/office/drawing/2014/main" id="{62252CEC-6998-654C-BF1C-3FF7910470A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11" name="Content Placeholder 6" descr="Man with solid fill">
                    <a:extLst>
                      <a:ext uri="{FF2B5EF4-FFF2-40B4-BE49-F238E27FC236}">
                        <a16:creationId xmlns:a16="http://schemas.microsoft.com/office/drawing/2014/main" id="{7AC2D9D4-F87D-9FB1-56E4-A786A2A9357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3" name="Group 192">
                  <a:extLst>
                    <a:ext uri="{FF2B5EF4-FFF2-40B4-BE49-F238E27FC236}">
                      <a16:creationId xmlns:a16="http://schemas.microsoft.com/office/drawing/2014/main" id="{3889A6B3-6EEF-CACC-681A-34EA1E193533}"/>
                    </a:ext>
                  </a:extLst>
                </p:cNvPr>
                <p:cNvGrpSpPr/>
                <p:nvPr/>
              </p:nvGrpSpPr>
              <p:grpSpPr>
                <a:xfrm>
                  <a:off x="277951" y="5700508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206" name="Content Placeholder 6" descr="Man with solid fill">
                    <a:extLst>
                      <a:ext uri="{FF2B5EF4-FFF2-40B4-BE49-F238E27FC236}">
                        <a16:creationId xmlns:a16="http://schemas.microsoft.com/office/drawing/2014/main" id="{EC080FC2-EBF8-07ED-8771-42CA1106171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07" name="Content Placeholder 6" descr="Man with solid fill">
                    <a:extLst>
                      <a:ext uri="{FF2B5EF4-FFF2-40B4-BE49-F238E27FC236}">
                        <a16:creationId xmlns:a16="http://schemas.microsoft.com/office/drawing/2014/main" id="{3B93FD5C-7589-5DE2-5ACB-4BFA10BA25B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08" name="Content Placeholder 6" descr="Man with solid fill">
                    <a:extLst>
                      <a:ext uri="{FF2B5EF4-FFF2-40B4-BE49-F238E27FC236}">
                        <a16:creationId xmlns:a16="http://schemas.microsoft.com/office/drawing/2014/main" id="{86F03ED2-DB64-59AE-24AF-37ACA6134E3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4" name="Group 193">
                  <a:extLst>
                    <a:ext uri="{FF2B5EF4-FFF2-40B4-BE49-F238E27FC236}">
                      <a16:creationId xmlns:a16="http://schemas.microsoft.com/office/drawing/2014/main" id="{B03066B8-2714-16F6-CA0E-27968FCD1C86}"/>
                    </a:ext>
                  </a:extLst>
                </p:cNvPr>
                <p:cNvGrpSpPr/>
                <p:nvPr/>
              </p:nvGrpSpPr>
              <p:grpSpPr>
                <a:xfrm>
                  <a:off x="2445165" y="5700966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203" name="Content Placeholder 6" descr="Man with solid fill">
                    <a:extLst>
                      <a:ext uri="{FF2B5EF4-FFF2-40B4-BE49-F238E27FC236}">
                        <a16:creationId xmlns:a16="http://schemas.microsoft.com/office/drawing/2014/main" id="{ABBAAB79-1301-886F-4E0F-7ABB182F8E6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04" name="Content Placeholder 6" descr="Man with solid fill">
                    <a:extLst>
                      <a:ext uri="{FF2B5EF4-FFF2-40B4-BE49-F238E27FC236}">
                        <a16:creationId xmlns:a16="http://schemas.microsoft.com/office/drawing/2014/main" id="{94511761-CB8E-5FA5-C99C-DCDB2DA7898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05" name="Content Placeholder 6" descr="Man with solid fill">
                    <a:extLst>
                      <a:ext uri="{FF2B5EF4-FFF2-40B4-BE49-F238E27FC236}">
                        <a16:creationId xmlns:a16="http://schemas.microsoft.com/office/drawing/2014/main" id="{ABF7DF0A-4D6C-F20D-FC69-336A5442A8E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5" name="Group 194">
                  <a:extLst>
                    <a:ext uri="{FF2B5EF4-FFF2-40B4-BE49-F238E27FC236}">
                      <a16:creationId xmlns:a16="http://schemas.microsoft.com/office/drawing/2014/main" id="{A3EA4832-E636-9C9F-B843-BDF336C49F24}"/>
                    </a:ext>
                  </a:extLst>
                </p:cNvPr>
                <p:cNvGrpSpPr/>
                <p:nvPr/>
              </p:nvGrpSpPr>
              <p:grpSpPr>
                <a:xfrm>
                  <a:off x="3507720" y="5699125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200" name="Content Placeholder 6" descr="Man with solid fill">
                    <a:extLst>
                      <a:ext uri="{FF2B5EF4-FFF2-40B4-BE49-F238E27FC236}">
                        <a16:creationId xmlns:a16="http://schemas.microsoft.com/office/drawing/2014/main" id="{FBD3B04C-0A72-F367-04B0-20A3835E2DE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01" name="Content Placeholder 6" descr="Man with solid fill">
                    <a:extLst>
                      <a:ext uri="{FF2B5EF4-FFF2-40B4-BE49-F238E27FC236}">
                        <a16:creationId xmlns:a16="http://schemas.microsoft.com/office/drawing/2014/main" id="{C4DA243A-2D51-A486-0883-29D70FADAFE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02" name="Content Placeholder 6" descr="Man with solid fill">
                    <a:extLst>
                      <a:ext uri="{FF2B5EF4-FFF2-40B4-BE49-F238E27FC236}">
                        <a16:creationId xmlns:a16="http://schemas.microsoft.com/office/drawing/2014/main" id="{FDD7BF75-8EF2-3EB6-F26A-3C76D207600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6" name="Group 195">
                  <a:extLst>
                    <a:ext uri="{FF2B5EF4-FFF2-40B4-BE49-F238E27FC236}">
                      <a16:creationId xmlns:a16="http://schemas.microsoft.com/office/drawing/2014/main" id="{BEF27231-7B7A-6E27-8A18-4E8A02961BD1}"/>
                    </a:ext>
                  </a:extLst>
                </p:cNvPr>
                <p:cNvGrpSpPr/>
                <p:nvPr/>
              </p:nvGrpSpPr>
              <p:grpSpPr>
                <a:xfrm>
                  <a:off x="4590085" y="5706700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97" name="Content Placeholder 6" descr="Man with solid fill">
                    <a:extLst>
                      <a:ext uri="{FF2B5EF4-FFF2-40B4-BE49-F238E27FC236}">
                        <a16:creationId xmlns:a16="http://schemas.microsoft.com/office/drawing/2014/main" id="{7C8F3CC6-2C9D-4BAB-D3A8-C6727E604CD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98" name="Content Placeholder 6" descr="Man with solid fill">
                    <a:extLst>
                      <a:ext uri="{FF2B5EF4-FFF2-40B4-BE49-F238E27FC236}">
                        <a16:creationId xmlns:a16="http://schemas.microsoft.com/office/drawing/2014/main" id="{7593F974-AEB7-66DD-08CC-84CB8F81B6E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99" name="Content Placeholder 6" descr="Man with solid fill">
                    <a:extLst>
                      <a:ext uri="{FF2B5EF4-FFF2-40B4-BE49-F238E27FC236}">
                        <a16:creationId xmlns:a16="http://schemas.microsoft.com/office/drawing/2014/main" id="{92579C3D-8DB4-CA56-47AB-93ECD8DA0EC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8FDF1C42-E720-D246-2827-B57AC44443F3}"/>
                  </a:ext>
                </a:extLst>
              </p:cNvPr>
              <p:cNvGrpSpPr/>
              <p:nvPr/>
            </p:nvGrpSpPr>
            <p:grpSpPr>
              <a:xfrm>
                <a:off x="273526" y="6152993"/>
                <a:ext cx="5746561" cy="719138"/>
                <a:chOff x="277951" y="5699125"/>
                <a:chExt cx="5746561" cy="719138"/>
              </a:xfrm>
            </p:grpSpPr>
            <p:grpSp>
              <p:nvGrpSpPr>
                <p:cNvPr id="172" name="Group 171">
                  <a:extLst>
                    <a:ext uri="{FF2B5EF4-FFF2-40B4-BE49-F238E27FC236}">
                      <a16:creationId xmlns:a16="http://schemas.microsoft.com/office/drawing/2014/main" id="{9464A3CA-BCC3-5251-FD81-892B1F3B2EB0}"/>
                    </a:ext>
                  </a:extLst>
                </p:cNvPr>
                <p:cNvGrpSpPr/>
                <p:nvPr/>
              </p:nvGrpSpPr>
              <p:grpSpPr>
                <a:xfrm>
                  <a:off x="1367027" y="5700508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89" name="Content Placeholder 6" descr="Man with solid fill">
                    <a:extLst>
                      <a:ext uri="{FF2B5EF4-FFF2-40B4-BE49-F238E27FC236}">
                        <a16:creationId xmlns:a16="http://schemas.microsoft.com/office/drawing/2014/main" id="{404FA1FD-4A1F-E732-45BD-F570E3597D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90" name="Content Placeholder 6" descr="Man with solid fill">
                    <a:extLst>
                      <a:ext uri="{FF2B5EF4-FFF2-40B4-BE49-F238E27FC236}">
                        <a16:creationId xmlns:a16="http://schemas.microsoft.com/office/drawing/2014/main" id="{BE1E22F9-28CF-2C70-9520-039F6838B3F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91" name="Content Placeholder 6" descr="Man with solid fill">
                    <a:extLst>
                      <a:ext uri="{FF2B5EF4-FFF2-40B4-BE49-F238E27FC236}">
                        <a16:creationId xmlns:a16="http://schemas.microsoft.com/office/drawing/2014/main" id="{D919A8AC-ED56-45BA-DD2D-F913E7F3CD0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1FDFF362-AED8-5C9D-3810-7D75EF4521B1}"/>
                    </a:ext>
                  </a:extLst>
                </p:cNvPr>
                <p:cNvGrpSpPr/>
                <p:nvPr/>
              </p:nvGrpSpPr>
              <p:grpSpPr>
                <a:xfrm>
                  <a:off x="277951" y="5700508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86" name="Content Placeholder 6" descr="Man with solid fill">
                    <a:extLst>
                      <a:ext uri="{FF2B5EF4-FFF2-40B4-BE49-F238E27FC236}">
                        <a16:creationId xmlns:a16="http://schemas.microsoft.com/office/drawing/2014/main" id="{76DF2F1D-811D-7573-249D-9708D38E819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87" name="Content Placeholder 6" descr="Man with solid fill">
                    <a:extLst>
                      <a:ext uri="{FF2B5EF4-FFF2-40B4-BE49-F238E27FC236}">
                        <a16:creationId xmlns:a16="http://schemas.microsoft.com/office/drawing/2014/main" id="{2E313B5F-41F7-ADE4-9ACF-A0B87540BC8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88" name="Content Placeholder 6" descr="Man with solid fill">
                    <a:extLst>
                      <a:ext uri="{FF2B5EF4-FFF2-40B4-BE49-F238E27FC236}">
                        <a16:creationId xmlns:a16="http://schemas.microsoft.com/office/drawing/2014/main" id="{A4018221-9DFD-EA40-4CDC-37006F50407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4" name="Group 173">
                  <a:extLst>
                    <a:ext uri="{FF2B5EF4-FFF2-40B4-BE49-F238E27FC236}">
                      <a16:creationId xmlns:a16="http://schemas.microsoft.com/office/drawing/2014/main" id="{224A066D-B7C1-5FD0-9D77-31CC3D18EC2B}"/>
                    </a:ext>
                  </a:extLst>
                </p:cNvPr>
                <p:cNvGrpSpPr/>
                <p:nvPr/>
              </p:nvGrpSpPr>
              <p:grpSpPr>
                <a:xfrm>
                  <a:off x="2445165" y="5700966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83" name="Content Placeholder 6" descr="Man with solid fill">
                    <a:extLst>
                      <a:ext uri="{FF2B5EF4-FFF2-40B4-BE49-F238E27FC236}">
                        <a16:creationId xmlns:a16="http://schemas.microsoft.com/office/drawing/2014/main" id="{14EC6959-1127-664E-ED62-7D3D836B7DE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84" name="Content Placeholder 6" descr="Man with solid fill">
                    <a:extLst>
                      <a:ext uri="{FF2B5EF4-FFF2-40B4-BE49-F238E27FC236}">
                        <a16:creationId xmlns:a16="http://schemas.microsoft.com/office/drawing/2014/main" id="{A2764028-32FA-B75D-231A-ED37E0AB9D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85" name="Content Placeholder 6" descr="Man with solid fill">
                    <a:extLst>
                      <a:ext uri="{FF2B5EF4-FFF2-40B4-BE49-F238E27FC236}">
                        <a16:creationId xmlns:a16="http://schemas.microsoft.com/office/drawing/2014/main" id="{A88234AA-6883-7F34-ACC9-E0014BAF944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5" name="Group 174">
                  <a:extLst>
                    <a:ext uri="{FF2B5EF4-FFF2-40B4-BE49-F238E27FC236}">
                      <a16:creationId xmlns:a16="http://schemas.microsoft.com/office/drawing/2014/main" id="{F1CC4341-B80B-0804-6F2C-96FBCE59B7C7}"/>
                    </a:ext>
                  </a:extLst>
                </p:cNvPr>
                <p:cNvGrpSpPr/>
                <p:nvPr/>
              </p:nvGrpSpPr>
              <p:grpSpPr>
                <a:xfrm>
                  <a:off x="3507720" y="5699125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80" name="Content Placeholder 6" descr="Man with solid fill">
                    <a:extLst>
                      <a:ext uri="{FF2B5EF4-FFF2-40B4-BE49-F238E27FC236}">
                        <a16:creationId xmlns:a16="http://schemas.microsoft.com/office/drawing/2014/main" id="{6344CB8D-DEB2-B454-8A81-370F431C770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81" name="Content Placeholder 6" descr="Man with solid fill">
                    <a:extLst>
                      <a:ext uri="{FF2B5EF4-FFF2-40B4-BE49-F238E27FC236}">
                        <a16:creationId xmlns:a16="http://schemas.microsoft.com/office/drawing/2014/main" id="{3645024D-61FF-C0F4-B36A-A41C7CAEE20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82" name="Content Placeholder 6" descr="Man with solid fill">
                    <a:extLst>
                      <a:ext uri="{FF2B5EF4-FFF2-40B4-BE49-F238E27FC236}">
                        <a16:creationId xmlns:a16="http://schemas.microsoft.com/office/drawing/2014/main" id="{7D4D744F-654C-50BB-430E-F825D266D44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6" name="Group 175">
                  <a:extLst>
                    <a:ext uri="{FF2B5EF4-FFF2-40B4-BE49-F238E27FC236}">
                      <a16:creationId xmlns:a16="http://schemas.microsoft.com/office/drawing/2014/main" id="{620FBFD7-811F-E422-B163-85F1A9EF64F8}"/>
                    </a:ext>
                  </a:extLst>
                </p:cNvPr>
                <p:cNvGrpSpPr/>
                <p:nvPr/>
              </p:nvGrpSpPr>
              <p:grpSpPr>
                <a:xfrm>
                  <a:off x="4590085" y="5706700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77" name="Content Placeholder 6" descr="Man with solid fill">
                    <a:extLst>
                      <a:ext uri="{FF2B5EF4-FFF2-40B4-BE49-F238E27FC236}">
                        <a16:creationId xmlns:a16="http://schemas.microsoft.com/office/drawing/2014/main" id="{6AAD7E62-314A-0B56-03EA-56A7F8B9982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78" name="Content Placeholder 6" descr="Man with solid fill">
                    <a:extLst>
                      <a:ext uri="{FF2B5EF4-FFF2-40B4-BE49-F238E27FC236}">
                        <a16:creationId xmlns:a16="http://schemas.microsoft.com/office/drawing/2014/main" id="{3384F823-6F62-5C0C-779B-C96D38D5AE2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79" name="Content Placeholder 6" descr="Man with solid fill">
                    <a:extLst>
                      <a:ext uri="{FF2B5EF4-FFF2-40B4-BE49-F238E27FC236}">
                        <a16:creationId xmlns:a16="http://schemas.microsoft.com/office/drawing/2014/main" id="{B27740D1-BB5E-3458-793D-F42F3BB46F5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</p:grpSp>
        </p:grp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A5A36ABA-A82B-3C1E-FECE-A377970B970C}"/>
                </a:ext>
              </a:extLst>
            </p:cNvPr>
            <p:cNvSpPr txBox="1"/>
            <p:nvPr/>
          </p:nvSpPr>
          <p:spPr>
            <a:xfrm>
              <a:off x="5210260" y="954363"/>
              <a:ext cx="4931168" cy="461665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Placebo (n=120)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C02FE37-0EC7-1976-8893-FFE336E96D42}"/>
              </a:ext>
            </a:extLst>
          </p:cNvPr>
          <p:cNvSpPr/>
          <p:nvPr/>
        </p:nvSpPr>
        <p:spPr>
          <a:xfrm>
            <a:off x="1334331" y="1704990"/>
            <a:ext cx="2003729" cy="6042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24 individuals develop disease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D2B381-3783-D6FC-C7CD-087C628FAF60}"/>
              </a:ext>
            </a:extLst>
          </p:cNvPr>
          <p:cNvSpPr/>
          <p:nvPr/>
        </p:nvSpPr>
        <p:spPr>
          <a:xfrm>
            <a:off x="7250496" y="1912833"/>
            <a:ext cx="2003729" cy="6042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40 individuals develop disease</a:t>
            </a:r>
          </a:p>
        </p:txBody>
      </p:sp>
    </p:spTree>
    <p:extLst>
      <p:ext uri="{BB962C8B-B14F-4D97-AF65-F5344CB8AC3E}">
        <p14:creationId xmlns:p14="http://schemas.microsoft.com/office/powerpoint/2010/main" val="1851040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6C239-4378-F4D5-3130-65557657C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A: default</a:t>
            </a:r>
          </a:p>
        </p:txBody>
      </p: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71C123B8-0627-103E-B016-CD5F1E1B9B8D}"/>
              </a:ext>
            </a:extLst>
          </p:cNvPr>
          <p:cNvGrpSpPr/>
          <p:nvPr/>
        </p:nvGrpSpPr>
        <p:grpSpPr>
          <a:xfrm>
            <a:off x="731981" y="881411"/>
            <a:ext cx="5171607" cy="5910500"/>
            <a:chOff x="134477" y="937445"/>
            <a:chExt cx="5171607" cy="591050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E096D83-3D58-86BC-8C4A-B3618A514602}"/>
                </a:ext>
              </a:extLst>
            </p:cNvPr>
            <p:cNvSpPr/>
            <p:nvPr/>
          </p:nvSpPr>
          <p:spPr>
            <a:xfrm>
              <a:off x="253083" y="1383184"/>
              <a:ext cx="4931168" cy="546476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3951B05D-9511-12F8-7D3F-A9943ED512D9}"/>
                </a:ext>
              </a:extLst>
            </p:cNvPr>
            <p:cNvGrpSpPr/>
            <p:nvPr/>
          </p:nvGrpSpPr>
          <p:grpSpPr>
            <a:xfrm>
              <a:off x="134477" y="1443855"/>
              <a:ext cx="5171607" cy="5343417"/>
              <a:chOff x="273526" y="1158874"/>
              <a:chExt cx="5760208" cy="5713257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B01F256E-DA73-3BA5-9386-6CE0D91E51D2}"/>
                  </a:ext>
                </a:extLst>
              </p:cNvPr>
              <p:cNvGrpSpPr/>
              <p:nvPr/>
            </p:nvGrpSpPr>
            <p:grpSpPr>
              <a:xfrm>
                <a:off x="277951" y="1158875"/>
                <a:ext cx="4636527" cy="4282555"/>
                <a:chOff x="6298158" y="1316192"/>
                <a:chExt cx="4845635" cy="4540249"/>
              </a:xfrm>
            </p:grpSpPr>
            <p:pic>
              <p:nvPicPr>
                <p:cNvPr id="14" name="Content Placeholder 6" descr="Man with solid fill">
                  <a:extLst>
                    <a:ext uri="{FF2B5EF4-FFF2-40B4-BE49-F238E27FC236}">
                      <a16:creationId xmlns:a16="http://schemas.microsoft.com/office/drawing/2014/main" id="{B74AC112-5C42-EB2A-407A-F6F49E2BF9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15" name="Content Placeholder 6" descr="Man with solid fill">
                  <a:extLst>
                    <a:ext uri="{FF2B5EF4-FFF2-40B4-BE49-F238E27FC236}">
                      <a16:creationId xmlns:a16="http://schemas.microsoft.com/office/drawing/2014/main" id="{02294D85-1940-041F-BFF8-03E9C7DD25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16" name="Content Placeholder 6" descr="Man with solid fill">
                  <a:extLst>
                    <a:ext uri="{FF2B5EF4-FFF2-40B4-BE49-F238E27FC236}">
                      <a16:creationId xmlns:a16="http://schemas.microsoft.com/office/drawing/2014/main" id="{5EC59F87-86E2-98C0-8D5C-072E4D9475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17" name="Content Placeholder 6" descr="Man with solid fill">
                  <a:extLst>
                    <a:ext uri="{FF2B5EF4-FFF2-40B4-BE49-F238E27FC236}">
                      <a16:creationId xmlns:a16="http://schemas.microsoft.com/office/drawing/2014/main" id="{D235A123-1987-4C75-7B13-DEBE7F63AD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18" name="Content Placeholder 6" descr="Man with solid fill">
                  <a:extLst>
                    <a:ext uri="{FF2B5EF4-FFF2-40B4-BE49-F238E27FC236}">
                      <a16:creationId xmlns:a16="http://schemas.microsoft.com/office/drawing/2014/main" id="{C2703511-DAB3-FA52-7934-D5248A808B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19" name="Content Placeholder 6" descr="Man with solid fill">
                  <a:extLst>
                    <a:ext uri="{FF2B5EF4-FFF2-40B4-BE49-F238E27FC236}">
                      <a16:creationId xmlns:a16="http://schemas.microsoft.com/office/drawing/2014/main" id="{98B9C1A2-B9E7-8ED4-CC98-75857CDA5F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0" name="Content Placeholder 6" descr="Man with solid fill">
                  <a:extLst>
                    <a:ext uri="{FF2B5EF4-FFF2-40B4-BE49-F238E27FC236}">
                      <a16:creationId xmlns:a16="http://schemas.microsoft.com/office/drawing/2014/main" id="{75FF5C6C-DE40-892F-D987-6D5DFDF1FD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1" name="Content Placeholder 6" descr="Man with solid fill">
                  <a:extLst>
                    <a:ext uri="{FF2B5EF4-FFF2-40B4-BE49-F238E27FC236}">
                      <a16:creationId xmlns:a16="http://schemas.microsoft.com/office/drawing/2014/main" id="{D69AFCEC-24CC-7776-2CC1-6E188A0614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2" name="Content Placeholder 6" descr="Man with solid fill">
                  <a:extLst>
                    <a:ext uri="{FF2B5EF4-FFF2-40B4-BE49-F238E27FC236}">
                      <a16:creationId xmlns:a16="http://schemas.microsoft.com/office/drawing/2014/main" id="{2CB3A23F-A8D1-AC3E-898C-FA9EBCCFF6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" name="Content Placeholder 6" descr="Man with solid fill">
                  <a:extLst>
                    <a:ext uri="{FF2B5EF4-FFF2-40B4-BE49-F238E27FC236}">
                      <a16:creationId xmlns:a16="http://schemas.microsoft.com/office/drawing/2014/main" id="{0164A0B7-D26D-2A40-5530-A0DA69DBDA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" name="Content Placeholder 6" descr="Man with solid fill">
                  <a:extLst>
                    <a:ext uri="{FF2B5EF4-FFF2-40B4-BE49-F238E27FC236}">
                      <a16:creationId xmlns:a16="http://schemas.microsoft.com/office/drawing/2014/main" id="{C15956FA-5430-32AD-7DBA-54005DB6A3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" name="Content Placeholder 6" descr="Man with solid fill">
                  <a:extLst>
                    <a:ext uri="{FF2B5EF4-FFF2-40B4-BE49-F238E27FC236}">
                      <a16:creationId xmlns:a16="http://schemas.microsoft.com/office/drawing/2014/main" id="{717B26D4-E6F6-0F8B-12B3-566156C412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" name="Content Placeholder 6" descr="Man with solid fill">
                  <a:extLst>
                    <a:ext uri="{FF2B5EF4-FFF2-40B4-BE49-F238E27FC236}">
                      <a16:creationId xmlns:a16="http://schemas.microsoft.com/office/drawing/2014/main" id="{69A1684E-7945-F2BC-BB84-E4D6C5D490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" name="Content Placeholder 6" descr="Man with solid fill">
                  <a:extLst>
                    <a:ext uri="{FF2B5EF4-FFF2-40B4-BE49-F238E27FC236}">
                      <a16:creationId xmlns:a16="http://schemas.microsoft.com/office/drawing/2014/main" id="{52B780BB-7BAD-8279-9F66-7FC54656B4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" name="Content Placeholder 6" descr="Man with solid fill">
                  <a:extLst>
                    <a:ext uri="{FF2B5EF4-FFF2-40B4-BE49-F238E27FC236}">
                      <a16:creationId xmlns:a16="http://schemas.microsoft.com/office/drawing/2014/main" id="{7C241AD5-B957-0A8C-B428-AFC251DCF1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" name="Content Placeholder 6" descr="Man with solid fill">
                  <a:extLst>
                    <a:ext uri="{FF2B5EF4-FFF2-40B4-BE49-F238E27FC236}">
                      <a16:creationId xmlns:a16="http://schemas.microsoft.com/office/drawing/2014/main" id="{5D2D93DB-01A2-8915-D55E-E4D318926C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0" name="Content Placeholder 6" descr="Man with solid fill">
                  <a:extLst>
                    <a:ext uri="{FF2B5EF4-FFF2-40B4-BE49-F238E27FC236}">
                      <a16:creationId xmlns:a16="http://schemas.microsoft.com/office/drawing/2014/main" id="{1D1FACDE-E2ED-E97D-6424-82E4C022CD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1" name="Content Placeholder 6" descr="Man with solid fill">
                  <a:extLst>
                    <a:ext uri="{FF2B5EF4-FFF2-40B4-BE49-F238E27FC236}">
                      <a16:creationId xmlns:a16="http://schemas.microsoft.com/office/drawing/2014/main" id="{1F074DA5-6A0A-CD86-0E5E-D067E98A51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2" name="Content Placeholder 6" descr="Man with solid fill">
                  <a:extLst>
                    <a:ext uri="{FF2B5EF4-FFF2-40B4-BE49-F238E27FC236}">
                      <a16:creationId xmlns:a16="http://schemas.microsoft.com/office/drawing/2014/main" id="{209CC20B-B0F6-01AD-AA25-FB09F71E6B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3" name="Content Placeholder 6" descr="Man with solid fill">
                  <a:extLst>
                    <a:ext uri="{FF2B5EF4-FFF2-40B4-BE49-F238E27FC236}">
                      <a16:creationId xmlns:a16="http://schemas.microsoft.com/office/drawing/2014/main" id="{50822EC4-3EA3-9D30-969D-0859B2F4AA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4" name="Content Placeholder 6" descr="Man with solid fill">
                  <a:extLst>
                    <a:ext uri="{FF2B5EF4-FFF2-40B4-BE49-F238E27FC236}">
                      <a16:creationId xmlns:a16="http://schemas.microsoft.com/office/drawing/2014/main" id="{625850A1-F792-95A8-6E40-FFA3A66AEF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5" name="Content Placeholder 6" descr="Man with solid fill">
                  <a:extLst>
                    <a:ext uri="{FF2B5EF4-FFF2-40B4-BE49-F238E27FC236}">
                      <a16:creationId xmlns:a16="http://schemas.microsoft.com/office/drawing/2014/main" id="{765FFC1A-F288-66A6-39A0-8B1E74491B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6" name="Content Placeholder 6" descr="Man with solid fill">
                  <a:extLst>
                    <a:ext uri="{FF2B5EF4-FFF2-40B4-BE49-F238E27FC236}">
                      <a16:creationId xmlns:a16="http://schemas.microsoft.com/office/drawing/2014/main" id="{F39F7132-4EF1-12AD-05A8-0360EF77FE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7" name="Content Placeholder 6" descr="Man with solid fill">
                  <a:extLst>
                    <a:ext uri="{FF2B5EF4-FFF2-40B4-BE49-F238E27FC236}">
                      <a16:creationId xmlns:a16="http://schemas.microsoft.com/office/drawing/2014/main" id="{D1B03DBD-200B-59BD-47D9-4893FBC0D2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8" name="Content Placeholder 6" descr="Man with solid fill">
                  <a:extLst>
                    <a:ext uri="{FF2B5EF4-FFF2-40B4-BE49-F238E27FC236}">
                      <a16:creationId xmlns:a16="http://schemas.microsoft.com/office/drawing/2014/main" id="{15C52F1E-86F2-7956-428F-D391E5422F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9" name="Content Placeholder 6" descr="Man with solid fill">
                  <a:extLst>
                    <a:ext uri="{FF2B5EF4-FFF2-40B4-BE49-F238E27FC236}">
                      <a16:creationId xmlns:a16="http://schemas.microsoft.com/office/drawing/2014/main" id="{8C627A1C-5FA3-D141-3C73-F0469DCA57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0" name="Content Placeholder 6" descr="Man with solid fill">
                  <a:extLst>
                    <a:ext uri="{FF2B5EF4-FFF2-40B4-BE49-F238E27FC236}">
                      <a16:creationId xmlns:a16="http://schemas.microsoft.com/office/drawing/2014/main" id="{930468C9-55E0-8841-42D7-0795E48CFC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1" name="Content Placeholder 6" descr="Man with solid fill">
                  <a:extLst>
                    <a:ext uri="{FF2B5EF4-FFF2-40B4-BE49-F238E27FC236}">
                      <a16:creationId xmlns:a16="http://schemas.microsoft.com/office/drawing/2014/main" id="{1D2BE1E8-8120-AC0D-0644-52455E62F7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2" name="Content Placeholder 6" descr="Man with solid fill">
                  <a:extLst>
                    <a:ext uri="{FF2B5EF4-FFF2-40B4-BE49-F238E27FC236}">
                      <a16:creationId xmlns:a16="http://schemas.microsoft.com/office/drawing/2014/main" id="{0F98C5D9-CFBC-2AC4-FDF8-3A5EC64C0B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3" name="Content Placeholder 6" descr="Man with solid fill">
                  <a:extLst>
                    <a:ext uri="{FF2B5EF4-FFF2-40B4-BE49-F238E27FC236}">
                      <a16:creationId xmlns:a16="http://schemas.microsoft.com/office/drawing/2014/main" id="{D842D0F6-ED7B-49CD-C641-3612B81F47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4" name="Content Placeholder 6" descr="Man with solid fill">
                  <a:extLst>
                    <a:ext uri="{FF2B5EF4-FFF2-40B4-BE49-F238E27FC236}">
                      <a16:creationId xmlns:a16="http://schemas.microsoft.com/office/drawing/2014/main" id="{CFB7A7BD-69DF-8A3E-AFB6-DBE447EF20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5" name="Content Placeholder 6" descr="Man with solid fill">
                  <a:extLst>
                    <a:ext uri="{FF2B5EF4-FFF2-40B4-BE49-F238E27FC236}">
                      <a16:creationId xmlns:a16="http://schemas.microsoft.com/office/drawing/2014/main" id="{DD34F2AF-1A88-85EA-2F94-4445E6384C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6" name="Content Placeholder 6" descr="Man with solid fill">
                  <a:extLst>
                    <a:ext uri="{FF2B5EF4-FFF2-40B4-BE49-F238E27FC236}">
                      <a16:creationId xmlns:a16="http://schemas.microsoft.com/office/drawing/2014/main" id="{F23C0DC8-216E-2B0D-D202-AD60371790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7" name="Content Placeholder 6" descr="Man with solid fill">
                  <a:extLst>
                    <a:ext uri="{FF2B5EF4-FFF2-40B4-BE49-F238E27FC236}">
                      <a16:creationId xmlns:a16="http://schemas.microsoft.com/office/drawing/2014/main" id="{78E074EB-2E48-AF40-472E-C2440CADAE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8" name="Content Placeholder 6" descr="Man with solid fill">
                  <a:extLst>
                    <a:ext uri="{FF2B5EF4-FFF2-40B4-BE49-F238E27FC236}">
                      <a16:creationId xmlns:a16="http://schemas.microsoft.com/office/drawing/2014/main" id="{E9FF8D52-84E4-A8C8-1EF7-0743AFAA65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9" name="Content Placeholder 6" descr="Man with solid fill">
                  <a:extLst>
                    <a:ext uri="{FF2B5EF4-FFF2-40B4-BE49-F238E27FC236}">
                      <a16:creationId xmlns:a16="http://schemas.microsoft.com/office/drawing/2014/main" id="{B05677C5-DCCB-16F2-F6EF-B1B1910B3A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0" name="Content Placeholder 6" descr="Man with solid fill">
                  <a:extLst>
                    <a:ext uri="{FF2B5EF4-FFF2-40B4-BE49-F238E27FC236}">
                      <a16:creationId xmlns:a16="http://schemas.microsoft.com/office/drawing/2014/main" id="{0B2E98C8-F57D-568E-64B7-A15CD32E15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1" name="Content Placeholder 6" descr="Man with solid fill">
                  <a:extLst>
                    <a:ext uri="{FF2B5EF4-FFF2-40B4-BE49-F238E27FC236}">
                      <a16:creationId xmlns:a16="http://schemas.microsoft.com/office/drawing/2014/main" id="{119CDB0F-2726-06EE-43CF-D02704B8AD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2" name="Content Placeholder 6" descr="Man with solid fill">
                  <a:extLst>
                    <a:ext uri="{FF2B5EF4-FFF2-40B4-BE49-F238E27FC236}">
                      <a16:creationId xmlns:a16="http://schemas.microsoft.com/office/drawing/2014/main" id="{BAB9EBB3-DAEF-D692-E79C-2DBF5D1CAC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3" name="Content Placeholder 6" descr="Man with solid fill">
                  <a:extLst>
                    <a:ext uri="{FF2B5EF4-FFF2-40B4-BE49-F238E27FC236}">
                      <a16:creationId xmlns:a16="http://schemas.microsoft.com/office/drawing/2014/main" id="{D146F108-D3FB-0FAF-C2E5-984470B63C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4" name="Content Placeholder 6" descr="Man with solid fill">
                  <a:extLst>
                    <a:ext uri="{FF2B5EF4-FFF2-40B4-BE49-F238E27FC236}">
                      <a16:creationId xmlns:a16="http://schemas.microsoft.com/office/drawing/2014/main" id="{B78BFA67-0395-0234-856D-336F0464C2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5" name="Content Placeholder 6" descr="Man with solid fill">
                  <a:extLst>
                    <a:ext uri="{FF2B5EF4-FFF2-40B4-BE49-F238E27FC236}">
                      <a16:creationId xmlns:a16="http://schemas.microsoft.com/office/drawing/2014/main" id="{F5296184-15D1-7E65-2AC9-30C4E4A607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6" name="Content Placeholder 6" descr="Man with solid fill">
                  <a:extLst>
                    <a:ext uri="{FF2B5EF4-FFF2-40B4-BE49-F238E27FC236}">
                      <a16:creationId xmlns:a16="http://schemas.microsoft.com/office/drawing/2014/main" id="{C844317F-6C27-9122-FC36-1030E863EF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7" name="Content Placeholder 6" descr="Man with solid fill">
                  <a:extLst>
                    <a:ext uri="{FF2B5EF4-FFF2-40B4-BE49-F238E27FC236}">
                      <a16:creationId xmlns:a16="http://schemas.microsoft.com/office/drawing/2014/main" id="{75E60419-19A8-EB58-09B6-270D5047D2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8" name="Content Placeholder 6" descr="Man with solid fill">
                  <a:extLst>
                    <a:ext uri="{FF2B5EF4-FFF2-40B4-BE49-F238E27FC236}">
                      <a16:creationId xmlns:a16="http://schemas.microsoft.com/office/drawing/2014/main" id="{8F030368-B9C6-3A10-2A4E-8C9BFCD672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9" name="Content Placeholder 6" descr="Man with solid fill">
                  <a:extLst>
                    <a:ext uri="{FF2B5EF4-FFF2-40B4-BE49-F238E27FC236}">
                      <a16:creationId xmlns:a16="http://schemas.microsoft.com/office/drawing/2014/main" id="{AD9E2FC0-623C-2011-CEAC-6BC19ABE50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0" name="Content Placeholder 6" descr="Man with solid fill">
                  <a:extLst>
                    <a:ext uri="{FF2B5EF4-FFF2-40B4-BE49-F238E27FC236}">
                      <a16:creationId xmlns:a16="http://schemas.microsoft.com/office/drawing/2014/main" id="{62F0BB6C-7A47-D6CA-5D50-7A67B82A64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1" name="Content Placeholder 6" descr="Man with solid fill">
                  <a:extLst>
                    <a:ext uri="{FF2B5EF4-FFF2-40B4-BE49-F238E27FC236}">
                      <a16:creationId xmlns:a16="http://schemas.microsoft.com/office/drawing/2014/main" id="{750848FB-D401-F367-6F40-F56D195159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2" name="Content Placeholder 6" descr="Man with solid fill">
                  <a:extLst>
                    <a:ext uri="{FF2B5EF4-FFF2-40B4-BE49-F238E27FC236}">
                      <a16:creationId xmlns:a16="http://schemas.microsoft.com/office/drawing/2014/main" id="{8C8CDB3F-2256-EBB4-FB3E-314DF97C88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3" name="Content Placeholder 6" descr="Man with solid fill">
                  <a:extLst>
                    <a:ext uri="{FF2B5EF4-FFF2-40B4-BE49-F238E27FC236}">
                      <a16:creationId xmlns:a16="http://schemas.microsoft.com/office/drawing/2014/main" id="{FE26CDF8-D168-F304-B081-E71AA5D5F7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4" name="Content Placeholder 6" descr="Man with solid fill">
                  <a:extLst>
                    <a:ext uri="{FF2B5EF4-FFF2-40B4-BE49-F238E27FC236}">
                      <a16:creationId xmlns:a16="http://schemas.microsoft.com/office/drawing/2014/main" id="{D61AADA8-3F90-36E3-05DE-BAB9A59A5F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5" name="Content Placeholder 6" descr="Man with solid fill">
                  <a:extLst>
                    <a:ext uri="{FF2B5EF4-FFF2-40B4-BE49-F238E27FC236}">
                      <a16:creationId xmlns:a16="http://schemas.microsoft.com/office/drawing/2014/main" id="{55099127-04A7-274D-3DE3-8862AB6BBE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6" name="Content Placeholder 6" descr="Man with solid fill">
                  <a:extLst>
                    <a:ext uri="{FF2B5EF4-FFF2-40B4-BE49-F238E27FC236}">
                      <a16:creationId xmlns:a16="http://schemas.microsoft.com/office/drawing/2014/main" id="{D80CB33D-DC7A-5406-EEA5-0C883AA465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7" name="Content Placeholder 6" descr="Man with solid fill">
                  <a:extLst>
                    <a:ext uri="{FF2B5EF4-FFF2-40B4-BE49-F238E27FC236}">
                      <a16:creationId xmlns:a16="http://schemas.microsoft.com/office/drawing/2014/main" id="{567A859E-8CC5-F730-194F-BB3AED3ECF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8" name="Content Placeholder 6" descr="Man with solid fill">
                  <a:extLst>
                    <a:ext uri="{FF2B5EF4-FFF2-40B4-BE49-F238E27FC236}">
                      <a16:creationId xmlns:a16="http://schemas.microsoft.com/office/drawing/2014/main" id="{45CE1430-3A7A-C6DF-20C9-BD034C228F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9" name="Content Placeholder 6" descr="Man with solid fill">
                  <a:extLst>
                    <a:ext uri="{FF2B5EF4-FFF2-40B4-BE49-F238E27FC236}">
                      <a16:creationId xmlns:a16="http://schemas.microsoft.com/office/drawing/2014/main" id="{6DC9F424-F8FB-E775-5BF3-EBDD7F8000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0" name="Content Placeholder 6" descr="Man with solid fill">
                  <a:extLst>
                    <a:ext uri="{FF2B5EF4-FFF2-40B4-BE49-F238E27FC236}">
                      <a16:creationId xmlns:a16="http://schemas.microsoft.com/office/drawing/2014/main" id="{4CEE9DEA-DE59-CCD0-43EC-D209A7E53E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1" name="Content Placeholder 6" descr="Man with solid fill">
                  <a:extLst>
                    <a:ext uri="{FF2B5EF4-FFF2-40B4-BE49-F238E27FC236}">
                      <a16:creationId xmlns:a16="http://schemas.microsoft.com/office/drawing/2014/main" id="{2B89E4C7-43F9-BB55-766D-6B64F0E1DD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2" name="Content Placeholder 6" descr="Man with solid fill">
                  <a:extLst>
                    <a:ext uri="{FF2B5EF4-FFF2-40B4-BE49-F238E27FC236}">
                      <a16:creationId xmlns:a16="http://schemas.microsoft.com/office/drawing/2014/main" id="{C2730F95-C30F-CDAA-AB73-33807BB268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3" name="Content Placeholder 6" descr="Man with solid fill">
                  <a:extLst>
                    <a:ext uri="{FF2B5EF4-FFF2-40B4-BE49-F238E27FC236}">
                      <a16:creationId xmlns:a16="http://schemas.microsoft.com/office/drawing/2014/main" id="{791B33D4-2EEB-5432-A31B-9CC378AFDE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13161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4" name="Content Placeholder 6" descr="Man with solid fill">
                  <a:extLst>
                    <a:ext uri="{FF2B5EF4-FFF2-40B4-BE49-F238E27FC236}">
                      <a16:creationId xmlns:a16="http://schemas.microsoft.com/office/drawing/2014/main" id="{1E95CE78-179E-4B78-F32B-0C953FA7A8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207057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5" name="Content Placeholder 6" descr="Man with solid fill">
                  <a:extLst>
                    <a:ext uri="{FF2B5EF4-FFF2-40B4-BE49-F238E27FC236}">
                      <a16:creationId xmlns:a16="http://schemas.microsoft.com/office/drawing/2014/main" id="{97AE17F1-9F56-63A7-1A6A-5E3F806F0C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282495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6" name="Content Placeholder 6" descr="Man with solid fill">
                  <a:extLst>
                    <a:ext uri="{FF2B5EF4-FFF2-40B4-BE49-F238E27FC236}">
                      <a16:creationId xmlns:a16="http://schemas.microsoft.com/office/drawing/2014/main" id="{90B7C30F-02F1-DF67-AE09-8184D63C20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357933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7" name="Content Placeholder 6" descr="Man with solid fill">
                  <a:extLst>
                    <a:ext uri="{FF2B5EF4-FFF2-40B4-BE49-F238E27FC236}">
                      <a16:creationId xmlns:a16="http://schemas.microsoft.com/office/drawing/2014/main" id="{8C99D51C-1F94-685F-58D4-87F89C47B2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433371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8" name="Content Placeholder 6" descr="Man with solid fill">
                  <a:extLst>
                    <a:ext uri="{FF2B5EF4-FFF2-40B4-BE49-F238E27FC236}">
                      <a16:creationId xmlns:a16="http://schemas.microsoft.com/office/drawing/2014/main" id="{FD361BF7-6C51-78FD-8CFD-F7EDA924D2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50880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9" name="Content Placeholder 6" descr="Man with solid fill">
                  <a:extLst>
                    <a:ext uri="{FF2B5EF4-FFF2-40B4-BE49-F238E27FC236}">
                      <a16:creationId xmlns:a16="http://schemas.microsoft.com/office/drawing/2014/main" id="{B468DF64-90F9-47F4-BF3C-2F18B80C6B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13161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80" name="Content Placeholder 6" descr="Man with solid fill">
                  <a:extLst>
                    <a:ext uri="{FF2B5EF4-FFF2-40B4-BE49-F238E27FC236}">
                      <a16:creationId xmlns:a16="http://schemas.microsoft.com/office/drawing/2014/main" id="{0027D1AB-6D63-5474-54AA-F5FC160330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207057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81" name="Content Placeholder 6" descr="Man with solid fill">
                  <a:extLst>
                    <a:ext uri="{FF2B5EF4-FFF2-40B4-BE49-F238E27FC236}">
                      <a16:creationId xmlns:a16="http://schemas.microsoft.com/office/drawing/2014/main" id="{4B5C9C26-DC17-8574-484D-B269963D5B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282495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82" name="Content Placeholder 6" descr="Man with solid fill">
                  <a:extLst>
                    <a:ext uri="{FF2B5EF4-FFF2-40B4-BE49-F238E27FC236}">
                      <a16:creationId xmlns:a16="http://schemas.microsoft.com/office/drawing/2014/main" id="{AD9A1865-842D-CD7D-551F-43331F5B1A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357933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83" name="Content Placeholder 6" descr="Man with solid fill">
                  <a:extLst>
                    <a:ext uri="{FF2B5EF4-FFF2-40B4-BE49-F238E27FC236}">
                      <a16:creationId xmlns:a16="http://schemas.microsoft.com/office/drawing/2014/main" id="{A2822230-5FA8-EBD7-6511-BD6ED6D4EE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433371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84" name="Content Placeholder 6" descr="Man with solid fill">
                  <a:extLst>
                    <a:ext uri="{FF2B5EF4-FFF2-40B4-BE49-F238E27FC236}">
                      <a16:creationId xmlns:a16="http://schemas.microsoft.com/office/drawing/2014/main" id="{272E4405-70F6-20F3-707D-813ADAEE42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50880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85" name="Content Placeholder 6" descr="Man with solid fill">
                  <a:extLst>
                    <a:ext uri="{FF2B5EF4-FFF2-40B4-BE49-F238E27FC236}">
                      <a16:creationId xmlns:a16="http://schemas.microsoft.com/office/drawing/2014/main" id="{893F98E0-81D1-9773-2389-626F950DED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11142" y="1331790"/>
                  <a:ext cx="754381" cy="754380"/>
                </a:xfrm>
                <a:prstGeom prst="rect">
                  <a:avLst/>
                </a:prstGeom>
              </p:spPr>
            </p:pic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62D27EB5-5E49-48A6-8141-ADBA70FE57EB}"/>
                  </a:ext>
                </a:extLst>
              </p:cNvPr>
              <p:cNvGrpSpPr/>
              <p:nvPr/>
            </p:nvGrpSpPr>
            <p:grpSpPr>
              <a:xfrm>
                <a:off x="4544341" y="1158874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92" name="Content Placeholder 6" descr="Man with solid fill">
                  <a:extLst>
                    <a:ext uri="{FF2B5EF4-FFF2-40B4-BE49-F238E27FC236}">
                      <a16:creationId xmlns:a16="http://schemas.microsoft.com/office/drawing/2014/main" id="{FB11879E-C92F-DDE3-B4A7-74343D1D07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93" name="Content Placeholder 6" descr="Man with solid fill">
                  <a:extLst>
                    <a:ext uri="{FF2B5EF4-FFF2-40B4-BE49-F238E27FC236}">
                      <a16:creationId xmlns:a16="http://schemas.microsoft.com/office/drawing/2014/main" id="{EF43BC1C-7622-448B-4AF7-039DF164F4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94" name="Content Placeholder 6" descr="Man with solid fill">
                  <a:extLst>
                    <a:ext uri="{FF2B5EF4-FFF2-40B4-BE49-F238E27FC236}">
                      <a16:creationId xmlns:a16="http://schemas.microsoft.com/office/drawing/2014/main" id="{B43A9A92-F5A1-6613-0C8E-350A809B62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9817045A-7852-A515-DB51-9860C80C3782}"/>
                  </a:ext>
                </a:extLst>
              </p:cNvPr>
              <p:cNvGrpSpPr/>
              <p:nvPr/>
            </p:nvGrpSpPr>
            <p:grpSpPr>
              <a:xfrm>
                <a:off x="4548953" y="1883613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100" name="Content Placeholder 6" descr="Man with solid fill">
                  <a:extLst>
                    <a:ext uri="{FF2B5EF4-FFF2-40B4-BE49-F238E27FC236}">
                      <a16:creationId xmlns:a16="http://schemas.microsoft.com/office/drawing/2014/main" id="{DA9FADDE-1AD1-9AF7-CF6D-6157C44AB2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01" name="Content Placeholder 6" descr="Man with solid fill">
                  <a:extLst>
                    <a:ext uri="{FF2B5EF4-FFF2-40B4-BE49-F238E27FC236}">
                      <a16:creationId xmlns:a16="http://schemas.microsoft.com/office/drawing/2014/main" id="{A8A149BF-618D-62DB-6092-DE338530DB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02" name="Content Placeholder 6" descr="Man with solid fill">
                  <a:extLst>
                    <a:ext uri="{FF2B5EF4-FFF2-40B4-BE49-F238E27FC236}">
                      <a16:creationId xmlns:a16="http://schemas.microsoft.com/office/drawing/2014/main" id="{6176AA31-4B6F-F968-9776-7E6111A345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53AAF878-D469-D205-2F16-2D2E9DE3409C}"/>
                  </a:ext>
                </a:extLst>
              </p:cNvPr>
              <p:cNvGrpSpPr/>
              <p:nvPr/>
            </p:nvGrpSpPr>
            <p:grpSpPr>
              <a:xfrm>
                <a:off x="4548952" y="3280388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108" name="Content Placeholder 6" descr="Man with solid fill">
                  <a:extLst>
                    <a:ext uri="{FF2B5EF4-FFF2-40B4-BE49-F238E27FC236}">
                      <a16:creationId xmlns:a16="http://schemas.microsoft.com/office/drawing/2014/main" id="{BE6C77DE-C511-ECDC-3510-65F1C31E18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09" name="Content Placeholder 6" descr="Man with solid fill">
                  <a:extLst>
                    <a:ext uri="{FF2B5EF4-FFF2-40B4-BE49-F238E27FC236}">
                      <a16:creationId xmlns:a16="http://schemas.microsoft.com/office/drawing/2014/main" id="{648EAF52-CA56-D8FD-41C2-707A82EDC7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10" name="Content Placeholder 6" descr="Man with solid fill">
                  <a:extLst>
                    <a:ext uri="{FF2B5EF4-FFF2-40B4-BE49-F238E27FC236}">
                      <a16:creationId xmlns:a16="http://schemas.microsoft.com/office/drawing/2014/main" id="{6E3F04F4-E643-D6ED-5F78-05B798D199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6BBCD30F-4B3D-F6BF-89F8-EE989C537738}"/>
                  </a:ext>
                </a:extLst>
              </p:cNvPr>
              <p:cNvGrpSpPr/>
              <p:nvPr/>
            </p:nvGrpSpPr>
            <p:grpSpPr>
              <a:xfrm>
                <a:off x="4548953" y="3998540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112" name="Content Placeholder 6" descr="Man with solid fill">
                  <a:extLst>
                    <a:ext uri="{FF2B5EF4-FFF2-40B4-BE49-F238E27FC236}">
                      <a16:creationId xmlns:a16="http://schemas.microsoft.com/office/drawing/2014/main" id="{B04B3BBB-3EE9-B2AD-A466-1E4143ECB5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13" name="Content Placeholder 6" descr="Man with solid fill">
                  <a:extLst>
                    <a:ext uri="{FF2B5EF4-FFF2-40B4-BE49-F238E27FC236}">
                      <a16:creationId xmlns:a16="http://schemas.microsoft.com/office/drawing/2014/main" id="{C2B80025-A961-FEEC-585C-7ECB215899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14" name="Content Placeholder 6" descr="Man with solid fill">
                  <a:extLst>
                    <a:ext uri="{FF2B5EF4-FFF2-40B4-BE49-F238E27FC236}">
                      <a16:creationId xmlns:a16="http://schemas.microsoft.com/office/drawing/2014/main" id="{9DD26287-2AB4-7A60-7906-AFC94D342F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E46C1620-1A33-8BA2-E6CC-4A221123CCCD}"/>
                  </a:ext>
                </a:extLst>
              </p:cNvPr>
              <p:cNvGrpSpPr/>
              <p:nvPr/>
            </p:nvGrpSpPr>
            <p:grpSpPr>
              <a:xfrm>
                <a:off x="4544341" y="2588589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116" name="Content Placeholder 6" descr="Man with solid fill">
                  <a:extLst>
                    <a:ext uri="{FF2B5EF4-FFF2-40B4-BE49-F238E27FC236}">
                      <a16:creationId xmlns:a16="http://schemas.microsoft.com/office/drawing/2014/main" id="{73A15FB7-9ADA-3C71-D127-3FE9B73BE6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17" name="Content Placeholder 6" descr="Man with solid fill">
                  <a:extLst>
                    <a:ext uri="{FF2B5EF4-FFF2-40B4-BE49-F238E27FC236}">
                      <a16:creationId xmlns:a16="http://schemas.microsoft.com/office/drawing/2014/main" id="{CCF83752-9189-751D-01F9-51C73E3D56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18" name="Content Placeholder 6" descr="Man with solid fill">
                  <a:extLst>
                    <a:ext uri="{FF2B5EF4-FFF2-40B4-BE49-F238E27FC236}">
                      <a16:creationId xmlns:a16="http://schemas.microsoft.com/office/drawing/2014/main" id="{167B1BEC-3A28-BD2E-62ED-0D46AE3EED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60632536-BF48-E476-BCFD-923F0CF1BBB6}"/>
                  </a:ext>
                </a:extLst>
              </p:cNvPr>
              <p:cNvGrpSpPr/>
              <p:nvPr/>
            </p:nvGrpSpPr>
            <p:grpSpPr>
              <a:xfrm>
                <a:off x="4553564" y="4723279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124" name="Content Placeholder 6" descr="Man with solid fill">
                  <a:extLst>
                    <a:ext uri="{FF2B5EF4-FFF2-40B4-BE49-F238E27FC236}">
                      <a16:creationId xmlns:a16="http://schemas.microsoft.com/office/drawing/2014/main" id="{5D8750A5-EF3B-8607-8739-A5ECC489CA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25" name="Content Placeholder 6" descr="Man with solid fill">
                  <a:extLst>
                    <a:ext uri="{FF2B5EF4-FFF2-40B4-BE49-F238E27FC236}">
                      <a16:creationId xmlns:a16="http://schemas.microsoft.com/office/drawing/2014/main" id="{39C50358-B37D-36D7-E15A-009AAE2A05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26" name="Content Placeholder 6" descr="Man with solid fill">
                  <a:extLst>
                    <a:ext uri="{FF2B5EF4-FFF2-40B4-BE49-F238E27FC236}">
                      <a16:creationId xmlns:a16="http://schemas.microsoft.com/office/drawing/2014/main" id="{A03FD898-A85C-914E-800D-6C40443E87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D4FEE692-38E7-AFDB-7EE1-59D8386887AB}"/>
                  </a:ext>
                </a:extLst>
              </p:cNvPr>
              <p:cNvGrpSpPr/>
              <p:nvPr/>
            </p:nvGrpSpPr>
            <p:grpSpPr>
              <a:xfrm>
                <a:off x="287173" y="5461195"/>
                <a:ext cx="5746561" cy="719138"/>
                <a:chOff x="277951" y="5699125"/>
                <a:chExt cx="5746561" cy="719138"/>
              </a:xfrm>
            </p:grpSpPr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987C66A2-1767-0347-CC7B-6693F75C92E7}"/>
                    </a:ext>
                  </a:extLst>
                </p:cNvPr>
                <p:cNvGrpSpPr/>
                <p:nvPr/>
              </p:nvGrpSpPr>
              <p:grpSpPr>
                <a:xfrm>
                  <a:off x="1367027" y="5700508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04" name="Content Placeholder 6" descr="Man with solid fill">
                    <a:extLst>
                      <a:ext uri="{FF2B5EF4-FFF2-40B4-BE49-F238E27FC236}">
                        <a16:creationId xmlns:a16="http://schemas.microsoft.com/office/drawing/2014/main" id="{F6950877-FCF4-02E0-473F-7BA57DD385F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05" name="Content Placeholder 6" descr="Man with solid fill">
                    <a:extLst>
                      <a:ext uri="{FF2B5EF4-FFF2-40B4-BE49-F238E27FC236}">
                        <a16:creationId xmlns:a16="http://schemas.microsoft.com/office/drawing/2014/main" id="{05905616-0071-EAE3-5041-7A617C724D0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06" name="Content Placeholder 6" descr="Man with solid fill">
                    <a:extLst>
                      <a:ext uri="{FF2B5EF4-FFF2-40B4-BE49-F238E27FC236}">
                        <a16:creationId xmlns:a16="http://schemas.microsoft.com/office/drawing/2014/main" id="{571181DF-C2B5-F959-2032-338EA417E56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E9C65D11-7FB5-628C-411D-D7352E5B877A}"/>
                    </a:ext>
                  </a:extLst>
                </p:cNvPr>
                <p:cNvGrpSpPr/>
                <p:nvPr/>
              </p:nvGrpSpPr>
              <p:grpSpPr>
                <a:xfrm>
                  <a:off x="277951" y="5700508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20" name="Content Placeholder 6" descr="Man with solid fill">
                    <a:extLst>
                      <a:ext uri="{FF2B5EF4-FFF2-40B4-BE49-F238E27FC236}">
                        <a16:creationId xmlns:a16="http://schemas.microsoft.com/office/drawing/2014/main" id="{8B5503EC-AA68-CE97-A02A-B07F96BF99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21" name="Content Placeholder 6" descr="Man with solid fill">
                    <a:extLst>
                      <a:ext uri="{FF2B5EF4-FFF2-40B4-BE49-F238E27FC236}">
                        <a16:creationId xmlns:a16="http://schemas.microsoft.com/office/drawing/2014/main" id="{588388AB-B105-F78E-529A-61446D9E665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22" name="Content Placeholder 6" descr="Man with solid fill">
                    <a:extLst>
                      <a:ext uri="{FF2B5EF4-FFF2-40B4-BE49-F238E27FC236}">
                        <a16:creationId xmlns:a16="http://schemas.microsoft.com/office/drawing/2014/main" id="{5C49D8E3-4C8C-3EE9-2EA2-CCB5AEAAF3E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7" name="Group 126">
                  <a:extLst>
                    <a:ext uri="{FF2B5EF4-FFF2-40B4-BE49-F238E27FC236}">
                      <a16:creationId xmlns:a16="http://schemas.microsoft.com/office/drawing/2014/main" id="{F603D296-6C54-A7E1-33E2-5BCA7BB564B1}"/>
                    </a:ext>
                  </a:extLst>
                </p:cNvPr>
                <p:cNvGrpSpPr/>
                <p:nvPr/>
              </p:nvGrpSpPr>
              <p:grpSpPr>
                <a:xfrm>
                  <a:off x="2445165" y="5700966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28" name="Content Placeholder 6" descr="Man with solid fill">
                    <a:extLst>
                      <a:ext uri="{FF2B5EF4-FFF2-40B4-BE49-F238E27FC236}">
                        <a16:creationId xmlns:a16="http://schemas.microsoft.com/office/drawing/2014/main" id="{7147945D-9812-740F-4BB9-3F5B57051F1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29" name="Content Placeholder 6" descr="Man with solid fill">
                    <a:extLst>
                      <a:ext uri="{FF2B5EF4-FFF2-40B4-BE49-F238E27FC236}">
                        <a16:creationId xmlns:a16="http://schemas.microsoft.com/office/drawing/2014/main" id="{E4FA8284-1802-8DB3-10B9-FD76D426DC1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30" name="Content Placeholder 6" descr="Man with solid fill">
                    <a:extLst>
                      <a:ext uri="{FF2B5EF4-FFF2-40B4-BE49-F238E27FC236}">
                        <a16:creationId xmlns:a16="http://schemas.microsoft.com/office/drawing/2014/main" id="{DA554BBF-BFF3-3A4A-A4BD-795F431C362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C352F4E5-6F13-E7DD-9D6E-8772A4B9EF65}"/>
                    </a:ext>
                  </a:extLst>
                </p:cNvPr>
                <p:cNvGrpSpPr/>
                <p:nvPr/>
              </p:nvGrpSpPr>
              <p:grpSpPr>
                <a:xfrm>
                  <a:off x="3507720" y="5699125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32" name="Content Placeholder 6" descr="Man with solid fill">
                    <a:extLst>
                      <a:ext uri="{FF2B5EF4-FFF2-40B4-BE49-F238E27FC236}">
                        <a16:creationId xmlns:a16="http://schemas.microsoft.com/office/drawing/2014/main" id="{D8ED2115-C45A-F136-F492-8D6E67DB1B1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33" name="Content Placeholder 6" descr="Man with solid fill">
                    <a:extLst>
                      <a:ext uri="{FF2B5EF4-FFF2-40B4-BE49-F238E27FC236}">
                        <a16:creationId xmlns:a16="http://schemas.microsoft.com/office/drawing/2014/main" id="{4344642A-4BDE-203A-E594-026EEB7E5CF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34" name="Content Placeholder 6" descr="Man with solid fill">
                    <a:extLst>
                      <a:ext uri="{FF2B5EF4-FFF2-40B4-BE49-F238E27FC236}">
                        <a16:creationId xmlns:a16="http://schemas.microsoft.com/office/drawing/2014/main" id="{9A6ED13E-F188-454B-AE05-0133021753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C3DDAD2A-F9B7-1EB9-1A10-2CF96AD612A9}"/>
                    </a:ext>
                  </a:extLst>
                </p:cNvPr>
                <p:cNvGrpSpPr/>
                <p:nvPr/>
              </p:nvGrpSpPr>
              <p:grpSpPr>
                <a:xfrm>
                  <a:off x="4590085" y="5706700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36" name="Content Placeholder 6" descr="Man with solid fill">
                    <a:extLst>
                      <a:ext uri="{FF2B5EF4-FFF2-40B4-BE49-F238E27FC236}">
                        <a16:creationId xmlns:a16="http://schemas.microsoft.com/office/drawing/2014/main" id="{85984C50-4BC8-9895-866F-F2DDB971204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37" name="Content Placeholder 6" descr="Man with solid fill">
                    <a:extLst>
                      <a:ext uri="{FF2B5EF4-FFF2-40B4-BE49-F238E27FC236}">
                        <a16:creationId xmlns:a16="http://schemas.microsoft.com/office/drawing/2014/main" id="{D174147A-8A43-2BF5-47D5-A014997745D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38" name="Content Placeholder 6" descr="Man with solid fill">
                    <a:extLst>
                      <a:ext uri="{FF2B5EF4-FFF2-40B4-BE49-F238E27FC236}">
                        <a16:creationId xmlns:a16="http://schemas.microsoft.com/office/drawing/2014/main" id="{408483C8-9322-4D9E-E0E1-42DE5F07947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B81A676C-AA76-473D-3EE8-353718414D5B}"/>
                  </a:ext>
                </a:extLst>
              </p:cNvPr>
              <p:cNvGrpSpPr/>
              <p:nvPr/>
            </p:nvGrpSpPr>
            <p:grpSpPr>
              <a:xfrm>
                <a:off x="273526" y="6152993"/>
                <a:ext cx="5746561" cy="719138"/>
                <a:chOff x="277951" y="5699125"/>
                <a:chExt cx="5746561" cy="719138"/>
              </a:xfrm>
            </p:grpSpPr>
            <p:grpSp>
              <p:nvGrpSpPr>
                <p:cNvPr id="141" name="Group 140">
                  <a:extLst>
                    <a:ext uri="{FF2B5EF4-FFF2-40B4-BE49-F238E27FC236}">
                      <a16:creationId xmlns:a16="http://schemas.microsoft.com/office/drawing/2014/main" id="{E7955475-4486-58C5-F21A-A76860455880}"/>
                    </a:ext>
                  </a:extLst>
                </p:cNvPr>
                <p:cNvGrpSpPr/>
                <p:nvPr/>
              </p:nvGrpSpPr>
              <p:grpSpPr>
                <a:xfrm>
                  <a:off x="1367027" y="5700508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58" name="Content Placeholder 6" descr="Man with solid fill">
                    <a:extLst>
                      <a:ext uri="{FF2B5EF4-FFF2-40B4-BE49-F238E27FC236}">
                        <a16:creationId xmlns:a16="http://schemas.microsoft.com/office/drawing/2014/main" id="{06F1BC58-BEA2-E351-D624-7678A250D7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59" name="Content Placeholder 6" descr="Man with solid fill">
                    <a:extLst>
                      <a:ext uri="{FF2B5EF4-FFF2-40B4-BE49-F238E27FC236}">
                        <a16:creationId xmlns:a16="http://schemas.microsoft.com/office/drawing/2014/main" id="{41BE64DD-EF58-9E47-1751-82B4A44BC99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60" name="Content Placeholder 6" descr="Man with solid fill">
                    <a:extLst>
                      <a:ext uri="{FF2B5EF4-FFF2-40B4-BE49-F238E27FC236}">
                        <a16:creationId xmlns:a16="http://schemas.microsoft.com/office/drawing/2014/main" id="{7AD107F0-5DFD-0C40-360A-D68BB6C0443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2" name="Group 141">
                  <a:extLst>
                    <a:ext uri="{FF2B5EF4-FFF2-40B4-BE49-F238E27FC236}">
                      <a16:creationId xmlns:a16="http://schemas.microsoft.com/office/drawing/2014/main" id="{EECA9854-4A82-3FB3-1D22-6EC2F9C8F332}"/>
                    </a:ext>
                  </a:extLst>
                </p:cNvPr>
                <p:cNvGrpSpPr/>
                <p:nvPr/>
              </p:nvGrpSpPr>
              <p:grpSpPr>
                <a:xfrm>
                  <a:off x="277951" y="5700508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55" name="Content Placeholder 6" descr="Man with solid fill">
                    <a:extLst>
                      <a:ext uri="{FF2B5EF4-FFF2-40B4-BE49-F238E27FC236}">
                        <a16:creationId xmlns:a16="http://schemas.microsoft.com/office/drawing/2014/main" id="{DFA5B825-31DF-61BD-F947-D493165514A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56" name="Content Placeholder 6" descr="Man with solid fill">
                    <a:extLst>
                      <a:ext uri="{FF2B5EF4-FFF2-40B4-BE49-F238E27FC236}">
                        <a16:creationId xmlns:a16="http://schemas.microsoft.com/office/drawing/2014/main" id="{1CF9F296-A391-64A8-1B60-AD81E175B0E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57" name="Content Placeholder 6" descr="Man with solid fill">
                    <a:extLst>
                      <a:ext uri="{FF2B5EF4-FFF2-40B4-BE49-F238E27FC236}">
                        <a16:creationId xmlns:a16="http://schemas.microsoft.com/office/drawing/2014/main" id="{35F49169-7B93-3842-8706-7C86AF9900F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7B853B07-A3C3-4BA3-F1CD-D71D64F25DD8}"/>
                    </a:ext>
                  </a:extLst>
                </p:cNvPr>
                <p:cNvGrpSpPr/>
                <p:nvPr/>
              </p:nvGrpSpPr>
              <p:grpSpPr>
                <a:xfrm>
                  <a:off x="2445165" y="5700966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52" name="Content Placeholder 6" descr="Man with solid fill">
                    <a:extLst>
                      <a:ext uri="{FF2B5EF4-FFF2-40B4-BE49-F238E27FC236}">
                        <a16:creationId xmlns:a16="http://schemas.microsoft.com/office/drawing/2014/main" id="{1BE64F9D-19CE-0B25-3BFF-11BFBA551D8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53" name="Content Placeholder 6" descr="Man with solid fill">
                    <a:extLst>
                      <a:ext uri="{FF2B5EF4-FFF2-40B4-BE49-F238E27FC236}">
                        <a16:creationId xmlns:a16="http://schemas.microsoft.com/office/drawing/2014/main" id="{A10EB62E-353D-6F1D-A513-EB1E0742B6B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54" name="Content Placeholder 6" descr="Man with solid fill">
                    <a:extLst>
                      <a:ext uri="{FF2B5EF4-FFF2-40B4-BE49-F238E27FC236}">
                        <a16:creationId xmlns:a16="http://schemas.microsoft.com/office/drawing/2014/main" id="{A5B5E658-6547-2BA4-87EF-8C635DF1975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4" name="Group 143">
                  <a:extLst>
                    <a:ext uri="{FF2B5EF4-FFF2-40B4-BE49-F238E27FC236}">
                      <a16:creationId xmlns:a16="http://schemas.microsoft.com/office/drawing/2014/main" id="{27109D9B-CAB9-C971-AE94-FDD9712416AE}"/>
                    </a:ext>
                  </a:extLst>
                </p:cNvPr>
                <p:cNvGrpSpPr/>
                <p:nvPr/>
              </p:nvGrpSpPr>
              <p:grpSpPr>
                <a:xfrm>
                  <a:off x="3507720" y="5699125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49" name="Content Placeholder 6" descr="Man with solid fill">
                    <a:extLst>
                      <a:ext uri="{FF2B5EF4-FFF2-40B4-BE49-F238E27FC236}">
                        <a16:creationId xmlns:a16="http://schemas.microsoft.com/office/drawing/2014/main" id="{857DE78A-9F82-C1B3-6CF9-6FCF15DEE8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50" name="Content Placeholder 6" descr="Man with solid fill">
                    <a:extLst>
                      <a:ext uri="{FF2B5EF4-FFF2-40B4-BE49-F238E27FC236}">
                        <a16:creationId xmlns:a16="http://schemas.microsoft.com/office/drawing/2014/main" id="{98DC73B9-CA84-58AB-659C-32677CDC630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51" name="Content Placeholder 6" descr="Man with solid fill">
                    <a:extLst>
                      <a:ext uri="{FF2B5EF4-FFF2-40B4-BE49-F238E27FC236}">
                        <a16:creationId xmlns:a16="http://schemas.microsoft.com/office/drawing/2014/main" id="{60F37A8A-BAC2-0158-9A6A-2FE9A5BFA68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5" name="Group 144">
                  <a:extLst>
                    <a:ext uri="{FF2B5EF4-FFF2-40B4-BE49-F238E27FC236}">
                      <a16:creationId xmlns:a16="http://schemas.microsoft.com/office/drawing/2014/main" id="{7DD264C4-718D-3418-E298-1BE3A0420E82}"/>
                    </a:ext>
                  </a:extLst>
                </p:cNvPr>
                <p:cNvGrpSpPr/>
                <p:nvPr/>
              </p:nvGrpSpPr>
              <p:grpSpPr>
                <a:xfrm>
                  <a:off x="4590085" y="5706700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46" name="Content Placeholder 6" descr="Man with solid fill">
                    <a:extLst>
                      <a:ext uri="{FF2B5EF4-FFF2-40B4-BE49-F238E27FC236}">
                        <a16:creationId xmlns:a16="http://schemas.microsoft.com/office/drawing/2014/main" id="{8808988C-D66C-5348-5608-D620DFE6006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47" name="Content Placeholder 6" descr="Man with solid fill">
                    <a:extLst>
                      <a:ext uri="{FF2B5EF4-FFF2-40B4-BE49-F238E27FC236}">
                        <a16:creationId xmlns:a16="http://schemas.microsoft.com/office/drawing/2014/main" id="{282AEB5C-14F8-C520-17DC-E478E430ECA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48" name="Content Placeholder 6" descr="Man with solid fill">
                    <a:extLst>
                      <a:ext uri="{FF2B5EF4-FFF2-40B4-BE49-F238E27FC236}">
                        <a16:creationId xmlns:a16="http://schemas.microsoft.com/office/drawing/2014/main" id="{D8ABE7E3-0F3B-5E0E-023A-4DED9314ADB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</p:grpSp>
        </p:grp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AEF2376E-84A2-E0A1-21E2-3DEE98F587E6}"/>
                </a:ext>
              </a:extLst>
            </p:cNvPr>
            <p:cNvSpPr txBox="1"/>
            <p:nvPr/>
          </p:nvSpPr>
          <p:spPr>
            <a:xfrm>
              <a:off x="253083" y="937445"/>
              <a:ext cx="4931168" cy="46166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Treatment (n=120)</a:t>
              </a:r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2BFEAE74-60CE-CCB8-99BF-476C505E9CE1}"/>
              </a:ext>
            </a:extLst>
          </p:cNvPr>
          <p:cNvGrpSpPr/>
          <p:nvPr/>
        </p:nvGrpSpPr>
        <p:grpSpPr>
          <a:xfrm>
            <a:off x="6287518" y="898330"/>
            <a:ext cx="5171607" cy="5893581"/>
            <a:chOff x="5097629" y="954363"/>
            <a:chExt cx="5171607" cy="5893581"/>
          </a:xfrm>
        </p:grpSpPr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CBC6B45D-87B3-471F-B2B6-C1CDDCAEC3D5}"/>
                </a:ext>
              </a:extLst>
            </p:cNvPr>
            <p:cNvSpPr/>
            <p:nvPr/>
          </p:nvSpPr>
          <p:spPr>
            <a:xfrm>
              <a:off x="5210260" y="1383183"/>
              <a:ext cx="4931168" cy="546476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19570E86-0480-A110-D227-6B5B95E76DAC}"/>
                </a:ext>
              </a:extLst>
            </p:cNvPr>
            <p:cNvGrpSpPr/>
            <p:nvPr/>
          </p:nvGrpSpPr>
          <p:grpSpPr>
            <a:xfrm>
              <a:off x="5097629" y="1443855"/>
              <a:ext cx="5171607" cy="5343417"/>
              <a:chOff x="273526" y="1158874"/>
              <a:chExt cx="5760208" cy="5713257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2EA69BDA-EAC1-5461-520B-D75CF2B1B412}"/>
                  </a:ext>
                </a:extLst>
              </p:cNvPr>
              <p:cNvGrpSpPr/>
              <p:nvPr/>
            </p:nvGrpSpPr>
            <p:grpSpPr>
              <a:xfrm>
                <a:off x="277951" y="1158875"/>
                <a:ext cx="4636527" cy="4282555"/>
                <a:chOff x="6298158" y="1316192"/>
                <a:chExt cx="4845635" cy="4540249"/>
              </a:xfrm>
            </p:grpSpPr>
            <p:pic>
              <p:nvPicPr>
                <p:cNvPr id="230" name="Content Placeholder 6" descr="Man with solid fill">
                  <a:extLst>
                    <a:ext uri="{FF2B5EF4-FFF2-40B4-BE49-F238E27FC236}">
                      <a16:creationId xmlns:a16="http://schemas.microsoft.com/office/drawing/2014/main" id="{C9C1DAB1-BD0E-6742-279C-D7F3B5A692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1" name="Content Placeholder 6" descr="Man with solid fill">
                  <a:extLst>
                    <a:ext uri="{FF2B5EF4-FFF2-40B4-BE49-F238E27FC236}">
                      <a16:creationId xmlns:a16="http://schemas.microsoft.com/office/drawing/2014/main" id="{515E5F3A-31FC-6FDC-FB4C-E399FC68B1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2" name="Content Placeholder 6" descr="Man with solid fill">
                  <a:extLst>
                    <a:ext uri="{FF2B5EF4-FFF2-40B4-BE49-F238E27FC236}">
                      <a16:creationId xmlns:a16="http://schemas.microsoft.com/office/drawing/2014/main" id="{F23DB1A8-4D28-CDB6-B6DC-278E166D6A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3" name="Content Placeholder 6" descr="Man with solid fill">
                  <a:extLst>
                    <a:ext uri="{FF2B5EF4-FFF2-40B4-BE49-F238E27FC236}">
                      <a16:creationId xmlns:a16="http://schemas.microsoft.com/office/drawing/2014/main" id="{51516FD4-DB85-9207-D4C7-26006C4AF5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4" name="Content Placeholder 6" descr="Man with solid fill">
                  <a:extLst>
                    <a:ext uri="{FF2B5EF4-FFF2-40B4-BE49-F238E27FC236}">
                      <a16:creationId xmlns:a16="http://schemas.microsoft.com/office/drawing/2014/main" id="{CAD8E822-EA86-7D34-C4BC-16AA24C759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5" name="Content Placeholder 6" descr="Man with solid fill">
                  <a:extLst>
                    <a:ext uri="{FF2B5EF4-FFF2-40B4-BE49-F238E27FC236}">
                      <a16:creationId xmlns:a16="http://schemas.microsoft.com/office/drawing/2014/main" id="{98F263B1-343F-9C63-645B-C91321E5FE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6" name="Content Placeholder 6" descr="Man with solid fill">
                  <a:extLst>
                    <a:ext uri="{FF2B5EF4-FFF2-40B4-BE49-F238E27FC236}">
                      <a16:creationId xmlns:a16="http://schemas.microsoft.com/office/drawing/2014/main" id="{A0695BF4-08F1-DAF2-C752-022FF02760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7" name="Content Placeholder 6" descr="Man with solid fill">
                  <a:extLst>
                    <a:ext uri="{FF2B5EF4-FFF2-40B4-BE49-F238E27FC236}">
                      <a16:creationId xmlns:a16="http://schemas.microsoft.com/office/drawing/2014/main" id="{76CA260B-486B-5C12-A751-F91FF8297C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8" name="Content Placeholder 6" descr="Man with solid fill">
                  <a:extLst>
                    <a:ext uri="{FF2B5EF4-FFF2-40B4-BE49-F238E27FC236}">
                      <a16:creationId xmlns:a16="http://schemas.microsoft.com/office/drawing/2014/main" id="{251D0E85-2BCE-52A2-37F0-7DFC66E510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9" name="Content Placeholder 6" descr="Man with solid fill">
                  <a:extLst>
                    <a:ext uri="{FF2B5EF4-FFF2-40B4-BE49-F238E27FC236}">
                      <a16:creationId xmlns:a16="http://schemas.microsoft.com/office/drawing/2014/main" id="{DBDD60F8-CCCC-57D3-07FC-ED0FDB4F8C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0" name="Content Placeholder 6" descr="Man with solid fill">
                  <a:extLst>
                    <a:ext uri="{FF2B5EF4-FFF2-40B4-BE49-F238E27FC236}">
                      <a16:creationId xmlns:a16="http://schemas.microsoft.com/office/drawing/2014/main" id="{53795402-21AB-F813-EC2D-43BC56F897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1" name="Content Placeholder 6" descr="Man with solid fill">
                  <a:extLst>
                    <a:ext uri="{FF2B5EF4-FFF2-40B4-BE49-F238E27FC236}">
                      <a16:creationId xmlns:a16="http://schemas.microsoft.com/office/drawing/2014/main" id="{8BAB1294-E8A9-31F0-E439-FF69A06D0D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2" name="Content Placeholder 6" descr="Man with solid fill">
                  <a:extLst>
                    <a:ext uri="{FF2B5EF4-FFF2-40B4-BE49-F238E27FC236}">
                      <a16:creationId xmlns:a16="http://schemas.microsoft.com/office/drawing/2014/main" id="{E34AD8D9-85D3-C7D0-68BC-888A74162D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3" name="Content Placeholder 6" descr="Man with solid fill">
                  <a:extLst>
                    <a:ext uri="{FF2B5EF4-FFF2-40B4-BE49-F238E27FC236}">
                      <a16:creationId xmlns:a16="http://schemas.microsoft.com/office/drawing/2014/main" id="{609F3AD7-709B-F7AB-805F-4D69C1F4C3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4" name="Content Placeholder 6" descr="Man with solid fill">
                  <a:extLst>
                    <a:ext uri="{FF2B5EF4-FFF2-40B4-BE49-F238E27FC236}">
                      <a16:creationId xmlns:a16="http://schemas.microsoft.com/office/drawing/2014/main" id="{120E33DB-7410-BEF4-B77A-F1B8120DF8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5" name="Content Placeholder 6" descr="Man with solid fill">
                  <a:extLst>
                    <a:ext uri="{FF2B5EF4-FFF2-40B4-BE49-F238E27FC236}">
                      <a16:creationId xmlns:a16="http://schemas.microsoft.com/office/drawing/2014/main" id="{C7D487D3-8F45-4B57-BD55-9161D2E45D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6" name="Content Placeholder 6" descr="Man with solid fill">
                  <a:extLst>
                    <a:ext uri="{FF2B5EF4-FFF2-40B4-BE49-F238E27FC236}">
                      <a16:creationId xmlns:a16="http://schemas.microsoft.com/office/drawing/2014/main" id="{A13BD3D0-F082-52B7-94B1-C4FD024793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7" name="Content Placeholder 6" descr="Man with solid fill">
                  <a:extLst>
                    <a:ext uri="{FF2B5EF4-FFF2-40B4-BE49-F238E27FC236}">
                      <a16:creationId xmlns:a16="http://schemas.microsoft.com/office/drawing/2014/main" id="{AE43D5F1-4150-3E18-3BDE-48E94A5258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8" name="Content Placeholder 6" descr="Man with solid fill">
                  <a:extLst>
                    <a:ext uri="{FF2B5EF4-FFF2-40B4-BE49-F238E27FC236}">
                      <a16:creationId xmlns:a16="http://schemas.microsoft.com/office/drawing/2014/main" id="{6005DA34-FB7F-09ED-C700-789475672A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9" name="Content Placeholder 6" descr="Man with solid fill">
                  <a:extLst>
                    <a:ext uri="{FF2B5EF4-FFF2-40B4-BE49-F238E27FC236}">
                      <a16:creationId xmlns:a16="http://schemas.microsoft.com/office/drawing/2014/main" id="{7F18BBBC-9B5C-0A6B-9E73-0799A58A1A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0" name="Content Placeholder 6" descr="Man with solid fill">
                  <a:extLst>
                    <a:ext uri="{FF2B5EF4-FFF2-40B4-BE49-F238E27FC236}">
                      <a16:creationId xmlns:a16="http://schemas.microsoft.com/office/drawing/2014/main" id="{D380F811-1354-938F-A2DB-60B3B1DA29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1" name="Content Placeholder 6" descr="Man with solid fill">
                  <a:extLst>
                    <a:ext uri="{FF2B5EF4-FFF2-40B4-BE49-F238E27FC236}">
                      <a16:creationId xmlns:a16="http://schemas.microsoft.com/office/drawing/2014/main" id="{8F0BA8F8-9C0A-3503-C41A-0E2ACC6965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2" name="Content Placeholder 6" descr="Man with solid fill">
                  <a:extLst>
                    <a:ext uri="{FF2B5EF4-FFF2-40B4-BE49-F238E27FC236}">
                      <a16:creationId xmlns:a16="http://schemas.microsoft.com/office/drawing/2014/main" id="{9C1F8817-170A-672C-A44C-79F1A6E018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3" name="Content Placeholder 6" descr="Man with solid fill">
                  <a:extLst>
                    <a:ext uri="{FF2B5EF4-FFF2-40B4-BE49-F238E27FC236}">
                      <a16:creationId xmlns:a16="http://schemas.microsoft.com/office/drawing/2014/main" id="{F856E439-DD10-D36B-7394-975E0A4204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4" name="Content Placeholder 6" descr="Man with solid fill">
                  <a:extLst>
                    <a:ext uri="{FF2B5EF4-FFF2-40B4-BE49-F238E27FC236}">
                      <a16:creationId xmlns:a16="http://schemas.microsoft.com/office/drawing/2014/main" id="{78697570-ADEA-D976-ED09-53284D3514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5" name="Content Placeholder 6" descr="Man with solid fill">
                  <a:extLst>
                    <a:ext uri="{FF2B5EF4-FFF2-40B4-BE49-F238E27FC236}">
                      <a16:creationId xmlns:a16="http://schemas.microsoft.com/office/drawing/2014/main" id="{C8A15F59-1152-7B93-D121-9C2E42C9D9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6" name="Content Placeholder 6" descr="Man with solid fill">
                  <a:extLst>
                    <a:ext uri="{FF2B5EF4-FFF2-40B4-BE49-F238E27FC236}">
                      <a16:creationId xmlns:a16="http://schemas.microsoft.com/office/drawing/2014/main" id="{BD2AABBE-A080-C7C1-7BFF-340B7C60B5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7" name="Content Placeholder 6" descr="Man with solid fill">
                  <a:extLst>
                    <a:ext uri="{FF2B5EF4-FFF2-40B4-BE49-F238E27FC236}">
                      <a16:creationId xmlns:a16="http://schemas.microsoft.com/office/drawing/2014/main" id="{7ADBB1AA-E8AA-12EF-5E46-439E0B30BA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8" name="Content Placeholder 6" descr="Man with solid fill">
                  <a:extLst>
                    <a:ext uri="{FF2B5EF4-FFF2-40B4-BE49-F238E27FC236}">
                      <a16:creationId xmlns:a16="http://schemas.microsoft.com/office/drawing/2014/main" id="{F5408E76-F055-E585-4FF4-67387AF0CA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9" name="Content Placeholder 6" descr="Man with solid fill">
                  <a:extLst>
                    <a:ext uri="{FF2B5EF4-FFF2-40B4-BE49-F238E27FC236}">
                      <a16:creationId xmlns:a16="http://schemas.microsoft.com/office/drawing/2014/main" id="{8587695E-7461-10A2-8E88-2639FAFC8A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0" name="Content Placeholder 6" descr="Man with solid fill">
                  <a:extLst>
                    <a:ext uri="{FF2B5EF4-FFF2-40B4-BE49-F238E27FC236}">
                      <a16:creationId xmlns:a16="http://schemas.microsoft.com/office/drawing/2014/main" id="{91C21519-30DE-FFF1-BDE5-FAEB476A90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1" name="Content Placeholder 6" descr="Man with solid fill">
                  <a:extLst>
                    <a:ext uri="{FF2B5EF4-FFF2-40B4-BE49-F238E27FC236}">
                      <a16:creationId xmlns:a16="http://schemas.microsoft.com/office/drawing/2014/main" id="{F4F90555-D22F-3C5B-DA9A-169198EEA8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2" name="Content Placeholder 6" descr="Man with solid fill">
                  <a:extLst>
                    <a:ext uri="{FF2B5EF4-FFF2-40B4-BE49-F238E27FC236}">
                      <a16:creationId xmlns:a16="http://schemas.microsoft.com/office/drawing/2014/main" id="{03A57DC0-BE13-8AB9-9577-A970CAB46C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3" name="Content Placeholder 6" descr="Man with solid fill">
                  <a:extLst>
                    <a:ext uri="{FF2B5EF4-FFF2-40B4-BE49-F238E27FC236}">
                      <a16:creationId xmlns:a16="http://schemas.microsoft.com/office/drawing/2014/main" id="{58D8366D-5BAB-B079-5708-0D14A7115A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4" name="Content Placeholder 6" descr="Man with solid fill">
                  <a:extLst>
                    <a:ext uri="{FF2B5EF4-FFF2-40B4-BE49-F238E27FC236}">
                      <a16:creationId xmlns:a16="http://schemas.microsoft.com/office/drawing/2014/main" id="{CD5D1BC1-E07C-714A-65CE-2FB4E9E615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5" name="Content Placeholder 6" descr="Man with solid fill">
                  <a:extLst>
                    <a:ext uri="{FF2B5EF4-FFF2-40B4-BE49-F238E27FC236}">
                      <a16:creationId xmlns:a16="http://schemas.microsoft.com/office/drawing/2014/main" id="{A7AE8A47-631F-7378-90DE-7F4634660E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6" name="Content Placeholder 6" descr="Man with solid fill">
                  <a:extLst>
                    <a:ext uri="{FF2B5EF4-FFF2-40B4-BE49-F238E27FC236}">
                      <a16:creationId xmlns:a16="http://schemas.microsoft.com/office/drawing/2014/main" id="{F1A36AD0-0ED6-7A31-5C4D-87E1979962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7" name="Content Placeholder 6" descr="Man with solid fill">
                  <a:extLst>
                    <a:ext uri="{FF2B5EF4-FFF2-40B4-BE49-F238E27FC236}">
                      <a16:creationId xmlns:a16="http://schemas.microsoft.com/office/drawing/2014/main" id="{5E63493A-7399-D2D1-B2C2-FA652812EB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8" name="Content Placeholder 6" descr="Man with solid fill">
                  <a:extLst>
                    <a:ext uri="{FF2B5EF4-FFF2-40B4-BE49-F238E27FC236}">
                      <a16:creationId xmlns:a16="http://schemas.microsoft.com/office/drawing/2014/main" id="{2AB24F35-4595-4726-55F0-B76D323698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9" name="Content Placeholder 6" descr="Man with solid fill">
                  <a:extLst>
                    <a:ext uri="{FF2B5EF4-FFF2-40B4-BE49-F238E27FC236}">
                      <a16:creationId xmlns:a16="http://schemas.microsoft.com/office/drawing/2014/main" id="{8F04EBCF-86FD-2EBF-99C1-1ED3BEE0AA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0" name="Content Placeholder 6" descr="Man with solid fill">
                  <a:extLst>
                    <a:ext uri="{FF2B5EF4-FFF2-40B4-BE49-F238E27FC236}">
                      <a16:creationId xmlns:a16="http://schemas.microsoft.com/office/drawing/2014/main" id="{1D9A8E60-40C8-356D-0C85-2EA13DC6BB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1" name="Content Placeholder 6" descr="Man with solid fill">
                  <a:extLst>
                    <a:ext uri="{FF2B5EF4-FFF2-40B4-BE49-F238E27FC236}">
                      <a16:creationId xmlns:a16="http://schemas.microsoft.com/office/drawing/2014/main" id="{4CD4BC7A-8AA0-61FA-C21F-F157D1E817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2" name="Content Placeholder 6" descr="Man with solid fill">
                  <a:extLst>
                    <a:ext uri="{FF2B5EF4-FFF2-40B4-BE49-F238E27FC236}">
                      <a16:creationId xmlns:a16="http://schemas.microsoft.com/office/drawing/2014/main" id="{32A1E59D-3783-5853-ABE5-7D65D22C16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3" name="Content Placeholder 6" descr="Man with solid fill">
                  <a:extLst>
                    <a:ext uri="{FF2B5EF4-FFF2-40B4-BE49-F238E27FC236}">
                      <a16:creationId xmlns:a16="http://schemas.microsoft.com/office/drawing/2014/main" id="{82928833-1D12-C5FF-7319-F89D24B1DF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4" name="Content Placeholder 6" descr="Man with solid fill">
                  <a:extLst>
                    <a:ext uri="{FF2B5EF4-FFF2-40B4-BE49-F238E27FC236}">
                      <a16:creationId xmlns:a16="http://schemas.microsoft.com/office/drawing/2014/main" id="{16AC02B4-179B-B375-3F6A-011DDD16D4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5" name="Content Placeholder 6" descr="Man with solid fill">
                  <a:extLst>
                    <a:ext uri="{FF2B5EF4-FFF2-40B4-BE49-F238E27FC236}">
                      <a16:creationId xmlns:a16="http://schemas.microsoft.com/office/drawing/2014/main" id="{F8AC1948-B831-708E-000D-E3FF621FFB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4347681"/>
                  <a:ext cx="754381" cy="754380"/>
                </a:xfrm>
                <a:prstGeom prst="rect">
                  <a:avLst/>
                </a:prstGeom>
              </p:spPr>
            </p:pic>
            <p:pic>
              <p:nvPicPr>
                <p:cNvPr id="276" name="Content Placeholder 6" descr="Man with solid fill">
                  <a:extLst>
                    <a:ext uri="{FF2B5EF4-FFF2-40B4-BE49-F238E27FC236}">
                      <a16:creationId xmlns:a16="http://schemas.microsoft.com/office/drawing/2014/main" id="{01A4D9D7-3BC5-707A-5EAF-DA6260135C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7" name="Content Placeholder 6" descr="Man with solid fill">
                  <a:extLst>
                    <a:ext uri="{FF2B5EF4-FFF2-40B4-BE49-F238E27FC236}">
                      <a16:creationId xmlns:a16="http://schemas.microsoft.com/office/drawing/2014/main" id="{707AFFB2-D5A6-0FB2-DF2E-0296CB56BC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8" name="Content Placeholder 6" descr="Man with solid fill">
                  <a:extLst>
                    <a:ext uri="{FF2B5EF4-FFF2-40B4-BE49-F238E27FC236}">
                      <a16:creationId xmlns:a16="http://schemas.microsoft.com/office/drawing/2014/main" id="{BB903CEE-974E-A510-43BE-8E5EB7FD9C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9" name="Content Placeholder 6" descr="Man with solid fill">
                  <a:extLst>
                    <a:ext uri="{FF2B5EF4-FFF2-40B4-BE49-F238E27FC236}">
                      <a16:creationId xmlns:a16="http://schemas.microsoft.com/office/drawing/2014/main" id="{73FBFD8B-C921-4EA3-6591-216E9D56A1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0" name="Content Placeholder 6" descr="Man with solid fill">
                  <a:extLst>
                    <a:ext uri="{FF2B5EF4-FFF2-40B4-BE49-F238E27FC236}">
                      <a16:creationId xmlns:a16="http://schemas.microsoft.com/office/drawing/2014/main" id="{A47046DC-168D-C203-C07C-DBAE658586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1" name="Content Placeholder 6" descr="Man with solid fill">
                  <a:extLst>
                    <a:ext uri="{FF2B5EF4-FFF2-40B4-BE49-F238E27FC236}">
                      <a16:creationId xmlns:a16="http://schemas.microsoft.com/office/drawing/2014/main" id="{4372D372-232A-CB55-A025-F2C324C19D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2" name="Content Placeholder 6" descr="Man with solid fill">
                  <a:extLst>
                    <a:ext uri="{FF2B5EF4-FFF2-40B4-BE49-F238E27FC236}">
                      <a16:creationId xmlns:a16="http://schemas.microsoft.com/office/drawing/2014/main" id="{3EFB5CFB-5585-1988-A450-C326527ADA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3" name="Content Placeholder 6" descr="Man with solid fill">
                  <a:extLst>
                    <a:ext uri="{FF2B5EF4-FFF2-40B4-BE49-F238E27FC236}">
                      <a16:creationId xmlns:a16="http://schemas.microsoft.com/office/drawing/2014/main" id="{B62D0C8F-DE47-BAB9-EA05-A50BEE9A64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4" name="Content Placeholder 6" descr="Man with solid fill">
                  <a:extLst>
                    <a:ext uri="{FF2B5EF4-FFF2-40B4-BE49-F238E27FC236}">
                      <a16:creationId xmlns:a16="http://schemas.microsoft.com/office/drawing/2014/main" id="{82006C9C-417B-7208-D64A-5BC05055D9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5" name="Content Placeholder 6" descr="Man with solid fill">
                  <a:extLst>
                    <a:ext uri="{FF2B5EF4-FFF2-40B4-BE49-F238E27FC236}">
                      <a16:creationId xmlns:a16="http://schemas.microsoft.com/office/drawing/2014/main" id="{3A9F845F-4459-9A28-0C06-FB5CC29594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6" name="Content Placeholder 6" descr="Man with solid fill">
                  <a:extLst>
                    <a:ext uri="{FF2B5EF4-FFF2-40B4-BE49-F238E27FC236}">
                      <a16:creationId xmlns:a16="http://schemas.microsoft.com/office/drawing/2014/main" id="{4FB3CA8D-98C3-A472-0F13-E5BFC32964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7" name="Content Placeholder 6" descr="Man with solid fill">
                  <a:extLst>
                    <a:ext uri="{FF2B5EF4-FFF2-40B4-BE49-F238E27FC236}">
                      <a16:creationId xmlns:a16="http://schemas.microsoft.com/office/drawing/2014/main" id="{BE61AFC1-A56E-E2AA-33F8-5F29DEAB33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8" name="Content Placeholder 6" descr="Man with solid fill">
                  <a:extLst>
                    <a:ext uri="{FF2B5EF4-FFF2-40B4-BE49-F238E27FC236}">
                      <a16:creationId xmlns:a16="http://schemas.microsoft.com/office/drawing/2014/main" id="{8F0126AB-9618-91C3-9D2C-7ABC9F47D8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9" name="Content Placeholder 6" descr="Man with solid fill">
                  <a:extLst>
                    <a:ext uri="{FF2B5EF4-FFF2-40B4-BE49-F238E27FC236}">
                      <a16:creationId xmlns:a16="http://schemas.microsoft.com/office/drawing/2014/main" id="{CDC93A26-5C81-EF6D-9C97-037A49223A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13161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0" name="Content Placeholder 6" descr="Man with solid fill">
                  <a:extLst>
                    <a:ext uri="{FF2B5EF4-FFF2-40B4-BE49-F238E27FC236}">
                      <a16:creationId xmlns:a16="http://schemas.microsoft.com/office/drawing/2014/main" id="{BC34D768-7635-7C19-8AB5-F84F05F6C7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207057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1" name="Content Placeholder 6" descr="Man with solid fill">
                  <a:extLst>
                    <a:ext uri="{FF2B5EF4-FFF2-40B4-BE49-F238E27FC236}">
                      <a16:creationId xmlns:a16="http://schemas.microsoft.com/office/drawing/2014/main" id="{5E9B94C0-ED45-BBD0-B0CD-DF164CA1B5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282495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2" name="Content Placeholder 6" descr="Man with solid fill">
                  <a:extLst>
                    <a:ext uri="{FF2B5EF4-FFF2-40B4-BE49-F238E27FC236}">
                      <a16:creationId xmlns:a16="http://schemas.microsoft.com/office/drawing/2014/main" id="{65089EB1-98A5-6961-22D2-6523153888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357933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3" name="Content Placeholder 6" descr="Man with solid fill">
                  <a:extLst>
                    <a:ext uri="{FF2B5EF4-FFF2-40B4-BE49-F238E27FC236}">
                      <a16:creationId xmlns:a16="http://schemas.microsoft.com/office/drawing/2014/main" id="{3B7C781D-B551-DEA3-E418-B281C0B3B2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433371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4" name="Content Placeholder 6" descr="Man with solid fill">
                  <a:extLst>
                    <a:ext uri="{FF2B5EF4-FFF2-40B4-BE49-F238E27FC236}">
                      <a16:creationId xmlns:a16="http://schemas.microsoft.com/office/drawing/2014/main" id="{8033A914-53D4-E2F8-AF7B-8E771407BF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50880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5" name="Content Placeholder 6" descr="Man with solid fill">
                  <a:extLst>
                    <a:ext uri="{FF2B5EF4-FFF2-40B4-BE49-F238E27FC236}">
                      <a16:creationId xmlns:a16="http://schemas.microsoft.com/office/drawing/2014/main" id="{1CF992C9-968D-FE04-6841-7578377988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13161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6" name="Content Placeholder 6" descr="Man with solid fill">
                  <a:extLst>
                    <a:ext uri="{FF2B5EF4-FFF2-40B4-BE49-F238E27FC236}">
                      <a16:creationId xmlns:a16="http://schemas.microsoft.com/office/drawing/2014/main" id="{5B97F066-1A50-4483-3CC1-8D767CF15E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207057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7" name="Content Placeholder 6" descr="Man with solid fill">
                  <a:extLst>
                    <a:ext uri="{FF2B5EF4-FFF2-40B4-BE49-F238E27FC236}">
                      <a16:creationId xmlns:a16="http://schemas.microsoft.com/office/drawing/2014/main" id="{3B95CF17-9609-62B0-D887-C6E206C80E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282495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8" name="Content Placeholder 6" descr="Man with solid fill">
                  <a:extLst>
                    <a:ext uri="{FF2B5EF4-FFF2-40B4-BE49-F238E27FC236}">
                      <a16:creationId xmlns:a16="http://schemas.microsoft.com/office/drawing/2014/main" id="{C8DB282D-A399-27EA-639D-B4B5D47FF2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357933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9" name="Content Placeholder 6" descr="Man with solid fill">
                  <a:extLst>
                    <a:ext uri="{FF2B5EF4-FFF2-40B4-BE49-F238E27FC236}">
                      <a16:creationId xmlns:a16="http://schemas.microsoft.com/office/drawing/2014/main" id="{19299072-2A86-D829-592A-13E30525A8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433371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00" name="Content Placeholder 6" descr="Man with solid fill">
                  <a:extLst>
                    <a:ext uri="{FF2B5EF4-FFF2-40B4-BE49-F238E27FC236}">
                      <a16:creationId xmlns:a16="http://schemas.microsoft.com/office/drawing/2014/main" id="{64416601-296B-8941-A73D-81A9B1C3B8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50880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01" name="Content Placeholder 6" descr="Man with solid fill">
                  <a:extLst>
                    <a:ext uri="{FF2B5EF4-FFF2-40B4-BE49-F238E27FC236}">
                      <a16:creationId xmlns:a16="http://schemas.microsoft.com/office/drawing/2014/main" id="{A2C52BA6-292B-2D32-A54E-65A2FA5439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11142" y="1331790"/>
                  <a:ext cx="754381" cy="754380"/>
                </a:xfrm>
                <a:prstGeom prst="rect">
                  <a:avLst/>
                </a:prstGeom>
              </p:spPr>
            </p:pic>
          </p:grp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AE9A13BD-C292-9771-7E7A-1050F569CA98}"/>
                  </a:ext>
                </a:extLst>
              </p:cNvPr>
              <p:cNvGrpSpPr/>
              <p:nvPr/>
            </p:nvGrpSpPr>
            <p:grpSpPr>
              <a:xfrm>
                <a:off x="4544341" y="1158874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227" name="Content Placeholder 6" descr="Man with solid fill">
                  <a:extLst>
                    <a:ext uri="{FF2B5EF4-FFF2-40B4-BE49-F238E27FC236}">
                      <a16:creationId xmlns:a16="http://schemas.microsoft.com/office/drawing/2014/main" id="{3E7034DA-D820-87E9-5808-70553FED5D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28" name="Content Placeholder 6" descr="Man with solid fill">
                  <a:extLst>
                    <a:ext uri="{FF2B5EF4-FFF2-40B4-BE49-F238E27FC236}">
                      <a16:creationId xmlns:a16="http://schemas.microsoft.com/office/drawing/2014/main" id="{2F1AF117-2E7F-634E-DEFA-D43937E348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29" name="Content Placeholder 6" descr="Man with solid fill">
                  <a:extLst>
                    <a:ext uri="{FF2B5EF4-FFF2-40B4-BE49-F238E27FC236}">
                      <a16:creationId xmlns:a16="http://schemas.microsoft.com/office/drawing/2014/main" id="{82AA0900-42CB-120A-7A8E-85608F1700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9963A563-3B40-6E26-DD1A-26BFF87B7738}"/>
                  </a:ext>
                </a:extLst>
              </p:cNvPr>
              <p:cNvGrpSpPr/>
              <p:nvPr/>
            </p:nvGrpSpPr>
            <p:grpSpPr>
              <a:xfrm>
                <a:off x="4548953" y="1883613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224" name="Content Placeholder 6" descr="Man with solid fill">
                  <a:extLst>
                    <a:ext uri="{FF2B5EF4-FFF2-40B4-BE49-F238E27FC236}">
                      <a16:creationId xmlns:a16="http://schemas.microsoft.com/office/drawing/2014/main" id="{8C1F8599-11D9-B2C4-3CE9-DFA30DACB0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25" name="Content Placeholder 6" descr="Man with solid fill">
                  <a:extLst>
                    <a:ext uri="{FF2B5EF4-FFF2-40B4-BE49-F238E27FC236}">
                      <a16:creationId xmlns:a16="http://schemas.microsoft.com/office/drawing/2014/main" id="{B8DB714B-6A95-17B7-6F76-AE9DA1E92B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26" name="Content Placeholder 6" descr="Man with solid fill">
                  <a:extLst>
                    <a:ext uri="{FF2B5EF4-FFF2-40B4-BE49-F238E27FC236}">
                      <a16:creationId xmlns:a16="http://schemas.microsoft.com/office/drawing/2014/main" id="{84C2965F-D2A8-A65A-13E8-4A883D1D44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B16914D3-E118-4D9B-A4F5-AE54D99C3D67}"/>
                  </a:ext>
                </a:extLst>
              </p:cNvPr>
              <p:cNvGrpSpPr/>
              <p:nvPr/>
            </p:nvGrpSpPr>
            <p:grpSpPr>
              <a:xfrm>
                <a:off x="4548952" y="3280388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221" name="Content Placeholder 6" descr="Man with solid fill">
                  <a:extLst>
                    <a:ext uri="{FF2B5EF4-FFF2-40B4-BE49-F238E27FC236}">
                      <a16:creationId xmlns:a16="http://schemas.microsoft.com/office/drawing/2014/main" id="{8268B364-B142-0BE2-EBCE-2D880BB5DA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22" name="Content Placeholder 6" descr="Man with solid fill">
                  <a:extLst>
                    <a:ext uri="{FF2B5EF4-FFF2-40B4-BE49-F238E27FC236}">
                      <a16:creationId xmlns:a16="http://schemas.microsoft.com/office/drawing/2014/main" id="{D01ABD1C-5946-E7A2-082A-F1C79C57BF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23" name="Content Placeholder 6" descr="Man with solid fill">
                  <a:extLst>
                    <a:ext uri="{FF2B5EF4-FFF2-40B4-BE49-F238E27FC236}">
                      <a16:creationId xmlns:a16="http://schemas.microsoft.com/office/drawing/2014/main" id="{572DF8DF-46D9-BE2E-A1B3-6F206D832B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3D9F4D2D-F697-C9DC-6D8A-A35EF61E0957}"/>
                  </a:ext>
                </a:extLst>
              </p:cNvPr>
              <p:cNvGrpSpPr/>
              <p:nvPr/>
            </p:nvGrpSpPr>
            <p:grpSpPr>
              <a:xfrm>
                <a:off x="4548953" y="3998540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218" name="Content Placeholder 6" descr="Man with solid fill">
                  <a:extLst>
                    <a:ext uri="{FF2B5EF4-FFF2-40B4-BE49-F238E27FC236}">
                      <a16:creationId xmlns:a16="http://schemas.microsoft.com/office/drawing/2014/main" id="{81244216-C0E9-9318-4CC6-875947AE25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19" name="Content Placeholder 6" descr="Man with solid fill">
                  <a:extLst>
                    <a:ext uri="{FF2B5EF4-FFF2-40B4-BE49-F238E27FC236}">
                      <a16:creationId xmlns:a16="http://schemas.microsoft.com/office/drawing/2014/main" id="{D656D5F0-55B7-69F8-F81B-C33273840F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20" name="Content Placeholder 6" descr="Man with solid fill">
                  <a:extLst>
                    <a:ext uri="{FF2B5EF4-FFF2-40B4-BE49-F238E27FC236}">
                      <a16:creationId xmlns:a16="http://schemas.microsoft.com/office/drawing/2014/main" id="{F29F4DA9-49B1-EA8C-C664-57F5D7538F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896C2134-001F-936C-6340-FED447A3A8F8}"/>
                  </a:ext>
                </a:extLst>
              </p:cNvPr>
              <p:cNvGrpSpPr/>
              <p:nvPr/>
            </p:nvGrpSpPr>
            <p:grpSpPr>
              <a:xfrm>
                <a:off x="4544341" y="2588589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215" name="Content Placeholder 6" descr="Man with solid fill">
                  <a:extLst>
                    <a:ext uri="{FF2B5EF4-FFF2-40B4-BE49-F238E27FC236}">
                      <a16:creationId xmlns:a16="http://schemas.microsoft.com/office/drawing/2014/main" id="{679F4663-6AC3-F877-5761-24DCF7CBEA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16" name="Content Placeholder 6" descr="Man with solid fill">
                  <a:extLst>
                    <a:ext uri="{FF2B5EF4-FFF2-40B4-BE49-F238E27FC236}">
                      <a16:creationId xmlns:a16="http://schemas.microsoft.com/office/drawing/2014/main" id="{51803BB6-B8DF-AA38-85A4-D898DD1935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17" name="Content Placeholder 6" descr="Man with solid fill">
                  <a:extLst>
                    <a:ext uri="{FF2B5EF4-FFF2-40B4-BE49-F238E27FC236}">
                      <a16:creationId xmlns:a16="http://schemas.microsoft.com/office/drawing/2014/main" id="{3933F698-1DFE-529D-B102-4CC11D9C40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9502D074-CB7D-962B-6F8E-FE5ABCD75224}"/>
                  </a:ext>
                </a:extLst>
              </p:cNvPr>
              <p:cNvGrpSpPr/>
              <p:nvPr/>
            </p:nvGrpSpPr>
            <p:grpSpPr>
              <a:xfrm>
                <a:off x="4553564" y="4723279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212" name="Content Placeholder 6" descr="Man with solid fill">
                  <a:extLst>
                    <a:ext uri="{FF2B5EF4-FFF2-40B4-BE49-F238E27FC236}">
                      <a16:creationId xmlns:a16="http://schemas.microsoft.com/office/drawing/2014/main" id="{A425CDFB-B4A7-A188-21E8-FAB1BBA604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13" name="Content Placeholder 6" descr="Man with solid fill">
                  <a:extLst>
                    <a:ext uri="{FF2B5EF4-FFF2-40B4-BE49-F238E27FC236}">
                      <a16:creationId xmlns:a16="http://schemas.microsoft.com/office/drawing/2014/main" id="{9BAE5F80-4BC4-3BEB-34F1-86B25B6E03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14" name="Content Placeholder 6" descr="Man with solid fill">
                  <a:extLst>
                    <a:ext uri="{FF2B5EF4-FFF2-40B4-BE49-F238E27FC236}">
                      <a16:creationId xmlns:a16="http://schemas.microsoft.com/office/drawing/2014/main" id="{AADD5299-2156-289C-055F-5CABD0E757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98439576-250F-1D1E-9262-2ECBE542C6A9}"/>
                  </a:ext>
                </a:extLst>
              </p:cNvPr>
              <p:cNvGrpSpPr/>
              <p:nvPr/>
            </p:nvGrpSpPr>
            <p:grpSpPr>
              <a:xfrm>
                <a:off x="287173" y="5461195"/>
                <a:ext cx="5746561" cy="719138"/>
                <a:chOff x="277951" y="5699125"/>
                <a:chExt cx="5746561" cy="719138"/>
              </a:xfrm>
            </p:grpSpPr>
            <p:grpSp>
              <p:nvGrpSpPr>
                <p:cNvPr id="192" name="Group 191">
                  <a:extLst>
                    <a:ext uri="{FF2B5EF4-FFF2-40B4-BE49-F238E27FC236}">
                      <a16:creationId xmlns:a16="http://schemas.microsoft.com/office/drawing/2014/main" id="{FE6FD3DE-1533-0A2B-C998-D10BF3D964FB}"/>
                    </a:ext>
                  </a:extLst>
                </p:cNvPr>
                <p:cNvGrpSpPr/>
                <p:nvPr/>
              </p:nvGrpSpPr>
              <p:grpSpPr>
                <a:xfrm>
                  <a:off x="1367027" y="5700508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209" name="Content Placeholder 6" descr="Man with solid fill">
                    <a:extLst>
                      <a:ext uri="{FF2B5EF4-FFF2-40B4-BE49-F238E27FC236}">
                        <a16:creationId xmlns:a16="http://schemas.microsoft.com/office/drawing/2014/main" id="{674D9FF3-390B-D199-24EF-5BA9F8D3806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10" name="Content Placeholder 6" descr="Man with solid fill">
                    <a:extLst>
                      <a:ext uri="{FF2B5EF4-FFF2-40B4-BE49-F238E27FC236}">
                        <a16:creationId xmlns:a16="http://schemas.microsoft.com/office/drawing/2014/main" id="{62252CEC-6998-654C-BF1C-3FF7910470A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11" name="Content Placeholder 6" descr="Man with solid fill">
                    <a:extLst>
                      <a:ext uri="{FF2B5EF4-FFF2-40B4-BE49-F238E27FC236}">
                        <a16:creationId xmlns:a16="http://schemas.microsoft.com/office/drawing/2014/main" id="{7AC2D9D4-F87D-9FB1-56E4-A786A2A9357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3" name="Group 192">
                  <a:extLst>
                    <a:ext uri="{FF2B5EF4-FFF2-40B4-BE49-F238E27FC236}">
                      <a16:creationId xmlns:a16="http://schemas.microsoft.com/office/drawing/2014/main" id="{3889A6B3-6EEF-CACC-681A-34EA1E193533}"/>
                    </a:ext>
                  </a:extLst>
                </p:cNvPr>
                <p:cNvGrpSpPr/>
                <p:nvPr/>
              </p:nvGrpSpPr>
              <p:grpSpPr>
                <a:xfrm>
                  <a:off x="277951" y="5700508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206" name="Content Placeholder 6" descr="Man with solid fill">
                    <a:extLst>
                      <a:ext uri="{FF2B5EF4-FFF2-40B4-BE49-F238E27FC236}">
                        <a16:creationId xmlns:a16="http://schemas.microsoft.com/office/drawing/2014/main" id="{EC080FC2-EBF8-07ED-8771-42CA1106171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07" name="Content Placeholder 6" descr="Man with solid fill">
                    <a:extLst>
                      <a:ext uri="{FF2B5EF4-FFF2-40B4-BE49-F238E27FC236}">
                        <a16:creationId xmlns:a16="http://schemas.microsoft.com/office/drawing/2014/main" id="{3B93FD5C-7589-5DE2-5ACB-4BFA10BA25B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08" name="Content Placeholder 6" descr="Man with solid fill">
                    <a:extLst>
                      <a:ext uri="{FF2B5EF4-FFF2-40B4-BE49-F238E27FC236}">
                        <a16:creationId xmlns:a16="http://schemas.microsoft.com/office/drawing/2014/main" id="{86F03ED2-DB64-59AE-24AF-37ACA6134E3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4" name="Group 193">
                  <a:extLst>
                    <a:ext uri="{FF2B5EF4-FFF2-40B4-BE49-F238E27FC236}">
                      <a16:creationId xmlns:a16="http://schemas.microsoft.com/office/drawing/2014/main" id="{B03066B8-2714-16F6-CA0E-27968FCD1C86}"/>
                    </a:ext>
                  </a:extLst>
                </p:cNvPr>
                <p:cNvGrpSpPr/>
                <p:nvPr/>
              </p:nvGrpSpPr>
              <p:grpSpPr>
                <a:xfrm>
                  <a:off x="2445165" y="5700966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203" name="Content Placeholder 6" descr="Man with solid fill">
                    <a:extLst>
                      <a:ext uri="{FF2B5EF4-FFF2-40B4-BE49-F238E27FC236}">
                        <a16:creationId xmlns:a16="http://schemas.microsoft.com/office/drawing/2014/main" id="{ABBAAB79-1301-886F-4E0F-7ABB182F8E6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04" name="Content Placeholder 6" descr="Man with solid fill">
                    <a:extLst>
                      <a:ext uri="{FF2B5EF4-FFF2-40B4-BE49-F238E27FC236}">
                        <a16:creationId xmlns:a16="http://schemas.microsoft.com/office/drawing/2014/main" id="{94511761-CB8E-5FA5-C99C-DCDB2DA7898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05" name="Content Placeholder 6" descr="Man with solid fill">
                    <a:extLst>
                      <a:ext uri="{FF2B5EF4-FFF2-40B4-BE49-F238E27FC236}">
                        <a16:creationId xmlns:a16="http://schemas.microsoft.com/office/drawing/2014/main" id="{ABF7DF0A-4D6C-F20D-FC69-336A5442A8E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5" name="Group 194">
                  <a:extLst>
                    <a:ext uri="{FF2B5EF4-FFF2-40B4-BE49-F238E27FC236}">
                      <a16:creationId xmlns:a16="http://schemas.microsoft.com/office/drawing/2014/main" id="{A3EA4832-E636-9C9F-B843-BDF336C49F24}"/>
                    </a:ext>
                  </a:extLst>
                </p:cNvPr>
                <p:cNvGrpSpPr/>
                <p:nvPr/>
              </p:nvGrpSpPr>
              <p:grpSpPr>
                <a:xfrm>
                  <a:off x="3507720" y="5699125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200" name="Content Placeholder 6" descr="Man with solid fill">
                    <a:extLst>
                      <a:ext uri="{FF2B5EF4-FFF2-40B4-BE49-F238E27FC236}">
                        <a16:creationId xmlns:a16="http://schemas.microsoft.com/office/drawing/2014/main" id="{FBD3B04C-0A72-F367-04B0-20A3835E2DE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01" name="Content Placeholder 6" descr="Man with solid fill">
                    <a:extLst>
                      <a:ext uri="{FF2B5EF4-FFF2-40B4-BE49-F238E27FC236}">
                        <a16:creationId xmlns:a16="http://schemas.microsoft.com/office/drawing/2014/main" id="{C4DA243A-2D51-A486-0883-29D70FADAFE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02" name="Content Placeholder 6" descr="Man with solid fill">
                    <a:extLst>
                      <a:ext uri="{FF2B5EF4-FFF2-40B4-BE49-F238E27FC236}">
                        <a16:creationId xmlns:a16="http://schemas.microsoft.com/office/drawing/2014/main" id="{FDD7BF75-8EF2-3EB6-F26A-3C76D207600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6" name="Group 195">
                  <a:extLst>
                    <a:ext uri="{FF2B5EF4-FFF2-40B4-BE49-F238E27FC236}">
                      <a16:creationId xmlns:a16="http://schemas.microsoft.com/office/drawing/2014/main" id="{BEF27231-7B7A-6E27-8A18-4E8A02961BD1}"/>
                    </a:ext>
                  </a:extLst>
                </p:cNvPr>
                <p:cNvGrpSpPr/>
                <p:nvPr/>
              </p:nvGrpSpPr>
              <p:grpSpPr>
                <a:xfrm>
                  <a:off x="4590085" y="5706700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97" name="Content Placeholder 6" descr="Man with solid fill">
                    <a:extLst>
                      <a:ext uri="{FF2B5EF4-FFF2-40B4-BE49-F238E27FC236}">
                        <a16:creationId xmlns:a16="http://schemas.microsoft.com/office/drawing/2014/main" id="{7C8F3CC6-2C9D-4BAB-D3A8-C6727E604CD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98" name="Content Placeholder 6" descr="Man with solid fill">
                    <a:extLst>
                      <a:ext uri="{FF2B5EF4-FFF2-40B4-BE49-F238E27FC236}">
                        <a16:creationId xmlns:a16="http://schemas.microsoft.com/office/drawing/2014/main" id="{7593F974-AEB7-66DD-08CC-84CB8F81B6E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99" name="Content Placeholder 6" descr="Man with solid fill">
                    <a:extLst>
                      <a:ext uri="{FF2B5EF4-FFF2-40B4-BE49-F238E27FC236}">
                        <a16:creationId xmlns:a16="http://schemas.microsoft.com/office/drawing/2014/main" id="{92579C3D-8DB4-CA56-47AB-93ECD8DA0EC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8FDF1C42-E720-D246-2827-B57AC44443F3}"/>
                  </a:ext>
                </a:extLst>
              </p:cNvPr>
              <p:cNvGrpSpPr/>
              <p:nvPr/>
            </p:nvGrpSpPr>
            <p:grpSpPr>
              <a:xfrm>
                <a:off x="273526" y="6152993"/>
                <a:ext cx="5746561" cy="719138"/>
                <a:chOff x="277951" y="5699125"/>
                <a:chExt cx="5746561" cy="719138"/>
              </a:xfrm>
            </p:grpSpPr>
            <p:grpSp>
              <p:nvGrpSpPr>
                <p:cNvPr id="172" name="Group 171">
                  <a:extLst>
                    <a:ext uri="{FF2B5EF4-FFF2-40B4-BE49-F238E27FC236}">
                      <a16:creationId xmlns:a16="http://schemas.microsoft.com/office/drawing/2014/main" id="{9464A3CA-BCC3-5251-FD81-892B1F3B2EB0}"/>
                    </a:ext>
                  </a:extLst>
                </p:cNvPr>
                <p:cNvGrpSpPr/>
                <p:nvPr/>
              </p:nvGrpSpPr>
              <p:grpSpPr>
                <a:xfrm>
                  <a:off x="1367027" y="5700508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89" name="Content Placeholder 6" descr="Man with solid fill">
                    <a:extLst>
                      <a:ext uri="{FF2B5EF4-FFF2-40B4-BE49-F238E27FC236}">
                        <a16:creationId xmlns:a16="http://schemas.microsoft.com/office/drawing/2014/main" id="{404FA1FD-4A1F-E732-45BD-F570E3597D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90" name="Content Placeholder 6" descr="Man with solid fill">
                    <a:extLst>
                      <a:ext uri="{FF2B5EF4-FFF2-40B4-BE49-F238E27FC236}">
                        <a16:creationId xmlns:a16="http://schemas.microsoft.com/office/drawing/2014/main" id="{BE1E22F9-28CF-2C70-9520-039F6838B3F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91" name="Content Placeholder 6" descr="Man with solid fill">
                    <a:extLst>
                      <a:ext uri="{FF2B5EF4-FFF2-40B4-BE49-F238E27FC236}">
                        <a16:creationId xmlns:a16="http://schemas.microsoft.com/office/drawing/2014/main" id="{D919A8AC-ED56-45BA-DD2D-F913E7F3CD0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1FDFF362-AED8-5C9D-3810-7D75EF4521B1}"/>
                    </a:ext>
                  </a:extLst>
                </p:cNvPr>
                <p:cNvGrpSpPr/>
                <p:nvPr/>
              </p:nvGrpSpPr>
              <p:grpSpPr>
                <a:xfrm>
                  <a:off x="277951" y="5700508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86" name="Content Placeholder 6" descr="Man with solid fill">
                    <a:extLst>
                      <a:ext uri="{FF2B5EF4-FFF2-40B4-BE49-F238E27FC236}">
                        <a16:creationId xmlns:a16="http://schemas.microsoft.com/office/drawing/2014/main" id="{76DF2F1D-811D-7573-249D-9708D38E819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87" name="Content Placeholder 6" descr="Man with solid fill">
                    <a:extLst>
                      <a:ext uri="{FF2B5EF4-FFF2-40B4-BE49-F238E27FC236}">
                        <a16:creationId xmlns:a16="http://schemas.microsoft.com/office/drawing/2014/main" id="{2E313B5F-41F7-ADE4-9ACF-A0B87540BC8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88" name="Content Placeholder 6" descr="Man with solid fill">
                    <a:extLst>
                      <a:ext uri="{FF2B5EF4-FFF2-40B4-BE49-F238E27FC236}">
                        <a16:creationId xmlns:a16="http://schemas.microsoft.com/office/drawing/2014/main" id="{A4018221-9DFD-EA40-4CDC-37006F50407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4" name="Group 173">
                  <a:extLst>
                    <a:ext uri="{FF2B5EF4-FFF2-40B4-BE49-F238E27FC236}">
                      <a16:creationId xmlns:a16="http://schemas.microsoft.com/office/drawing/2014/main" id="{224A066D-B7C1-5FD0-9D77-31CC3D18EC2B}"/>
                    </a:ext>
                  </a:extLst>
                </p:cNvPr>
                <p:cNvGrpSpPr/>
                <p:nvPr/>
              </p:nvGrpSpPr>
              <p:grpSpPr>
                <a:xfrm>
                  <a:off x="2445165" y="5700966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83" name="Content Placeholder 6" descr="Man with solid fill">
                    <a:extLst>
                      <a:ext uri="{FF2B5EF4-FFF2-40B4-BE49-F238E27FC236}">
                        <a16:creationId xmlns:a16="http://schemas.microsoft.com/office/drawing/2014/main" id="{14EC6959-1127-664E-ED62-7D3D836B7DE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84" name="Content Placeholder 6" descr="Man with solid fill">
                    <a:extLst>
                      <a:ext uri="{FF2B5EF4-FFF2-40B4-BE49-F238E27FC236}">
                        <a16:creationId xmlns:a16="http://schemas.microsoft.com/office/drawing/2014/main" id="{A2764028-32FA-B75D-231A-ED37E0AB9D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85" name="Content Placeholder 6" descr="Man with solid fill">
                    <a:extLst>
                      <a:ext uri="{FF2B5EF4-FFF2-40B4-BE49-F238E27FC236}">
                        <a16:creationId xmlns:a16="http://schemas.microsoft.com/office/drawing/2014/main" id="{A88234AA-6883-7F34-ACC9-E0014BAF944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5" name="Group 174">
                  <a:extLst>
                    <a:ext uri="{FF2B5EF4-FFF2-40B4-BE49-F238E27FC236}">
                      <a16:creationId xmlns:a16="http://schemas.microsoft.com/office/drawing/2014/main" id="{F1CC4341-B80B-0804-6F2C-96FBCE59B7C7}"/>
                    </a:ext>
                  </a:extLst>
                </p:cNvPr>
                <p:cNvGrpSpPr/>
                <p:nvPr/>
              </p:nvGrpSpPr>
              <p:grpSpPr>
                <a:xfrm>
                  <a:off x="3507720" y="5699125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80" name="Content Placeholder 6" descr="Man with solid fill">
                    <a:extLst>
                      <a:ext uri="{FF2B5EF4-FFF2-40B4-BE49-F238E27FC236}">
                        <a16:creationId xmlns:a16="http://schemas.microsoft.com/office/drawing/2014/main" id="{6344CB8D-DEB2-B454-8A81-370F431C770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81" name="Content Placeholder 6" descr="Man with solid fill">
                    <a:extLst>
                      <a:ext uri="{FF2B5EF4-FFF2-40B4-BE49-F238E27FC236}">
                        <a16:creationId xmlns:a16="http://schemas.microsoft.com/office/drawing/2014/main" id="{3645024D-61FF-C0F4-B36A-A41C7CAEE20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82" name="Content Placeholder 6" descr="Man with solid fill">
                    <a:extLst>
                      <a:ext uri="{FF2B5EF4-FFF2-40B4-BE49-F238E27FC236}">
                        <a16:creationId xmlns:a16="http://schemas.microsoft.com/office/drawing/2014/main" id="{7D4D744F-654C-50BB-430E-F825D266D44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6" name="Group 175">
                  <a:extLst>
                    <a:ext uri="{FF2B5EF4-FFF2-40B4-BE49-F238E27FC236}">
                      <a16:creationId xmlns:a16="http://schemas.microsoft.com/office/drawing/2014/main" id="{620FBFD7-811F-E422-B163-85F1A9EF64F8}"/>
                    </a:ext>
                  </a:extLst>
                </p:cNvPr>
                <p:cNvGrpSpPr/>
                <p:nvPr/>
              </p:nvGrpSpPr>
              <p:grpSpPr>
                <a:xfrm>
                  <a:off x="4590085" y="5706700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77" name="Content Placeholder 6" descr="Man with solid fill">
                    <a:extLst>
                      <a:ext uri="{FF2B5EF4-FFF2-40B4-BE49-F238E27FC236}">
                        <a16:creationId xmlns:a16="http://schemas.microsoft.com/office/drawing/2014/main" id="{6AAD7E62-314A-0B56-03EA-56A7F8B9982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78" name="Content Placeholder 6" descr="Man with solid fill">
                    <a:extLst>
                      <a:ext uri="{FF2B5EF4-FFF2-40B4-BE49-F238E27FC236}">
                        <a16:creationId xmlns:a16="http://schemas.microsoft.com/office/drawing/2014/main" id="{3384F823-6F62-5C0C-779B-C96D38D5AE2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79" name="Content Placeholder 6" descr="Man with solid fill">
                    <a:extLst>
                      <a:ext uri="{FF2B5EF4-FFF2-40B4-BE49-F238E27FC236}">
                        <a16:creationId xmlns:a16="http://schemas.microsoft.com/office/drawing/2014/main" id="{B27740D1-BB5E-3458-793D-F42F3BB46F5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</p:grpSp>
        </p:grp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A5A36ABA-A82B-3C1E-FECE-A377970B970C}"/>
                </a:ext>
              </a:extLst>
            </p:cNvPr>
            <p:cNvSpPr txBox="1"/>
            <p:nvPr/>
          </p:nvSpPr>
          <p:spPr>
            <a:xfrm>
              <a:off x="5210260" y="954363"/>
              <a:ext cx="4931168" cy="461665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Placebo (n=120)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C02FE37-0EC7-1976-8893-FFE336E96D42}"/>
              </a:ext>
            </a:extLst>
          </p:cNvPr>
          <p:cNvSpPr/>
          <p:nvPr/>
        </p:nvSpPr>
        <p:spPr>
          <a:xfrm>
            <a:off x="1334331" y="1704990"/>
            <a:ext cx="2003729" cy="6042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24 individuals develop disease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D2B381-3783-D6FC-C7CD-087C628FAF60}"/>
              </a:ext>
            </a:extLst>
          </p:cNvPr>
          <p:cNvSpPr/>
          <p:nvPr/>
        </p:nvSpPr>
        <p:spPr>
          <a:xfrm>
            <a:off x="7250496" y="1912833"/>
            <a:ext cx="2003729" cy="6042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40 individuals develop disease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C679A5-72B3-9024-C964-22C700DAE47A}"/>
              </a:ext>
            </a:extLst>
          </p:cNvPr>
          <p:cNvSpPr/>
          <p:nvPr/>
        </p:nvSpPr>
        <p:spPr>
          <a:xfrm>
            <a:off x="3656826" y="3195407"/>
            <a:ext cx="4886905" cy="225484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Risk of disease for treatment group is </a:t>
            </a:r>
            <a:r>
              <a:rPr lang="en-US" sz="2400" b="1" dirty="0">
                <a:solidFill>
                  <a:sysClr val="windowText" lastClr="000000"/>
                </a:solidFill>
              </a:rPr>
              <a:t>0.6 times </a:t>
            </a:r>
            <a:r>
              <a:rPr lang="en-US" sz="2400" dirty="0">
                <a:solidFill>
                  <a:sysClr val="windowText" lastClr="000000"/>
                </a:solidFill>
              </a:rPr>
              <a:t>risk of disease for placebo group (95% CI: 0.39, 0.93)</a:t>
            </a:r>
          </a:p>
        </p:txBody>
      </p:sp>
    </p:spTree>
    <p:extLst>
      <p:ext uri="{BB962C8B-B14F-4D97-AF65-F5344CB8AC3E}">
        <p14:creationId xmlns:p14="http://schemas.microsoft.com/office/powerpoint/2010/main" val="609330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6C239-4378-F4D5-3130-65557657C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Hypothetical trial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804AE91-88D4-1051-5A55-65D9DD2D53FF}"/>
              </a:ext>
            </a:extLst>
          </p:cNvPr>
          <p:cNvGraphicFramePr>
            <a:graphicFrameLocks noGrp="1"/>
          </p:cNvGraphicFramePr>
          <p:nvPr>
            <p:ph sz="quarter" idx="14"/>
          </p:nvPr>
        </p:nvGraphicFramePr>
        <p:xfrm>
          <a:off x="848139" y="1465828"/>
          <a:ext cx="10495722" cy="381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301">
                  <a:extLst>
                    <a:ext uri="{9D8B030D-6E8A-4147-A177-3AD203B41FA5}">
                      <a16:colId xmlns:a16="http://schemas.microsoft.com/office/drawing/2014/main" val="429335494"/>
                    </a:ext>
                  </a:extLst>
                </a:gridCol>
                <a:gridCol w="2521856">
                  <a:extLst>
                    <a:ext uri="{9D8B030D-6E8A-4147-A177-3AD203B41FA5}">
                      <a16:colId xmlns:a16="http://schemas.microsoft.com/office/drawing/2014/main" val="785345689"/>
                    </a:ext>
                  </a:extLst>
                </a:gridCol>
                <a:gridCol w="1617190">
                  <a:extLst>
                    <a:ext uri="{9D8B030D-6E8A-4147-A177-3AD203B41FA5}">
                      <a16:colId xmlns:a16="http://schemas.microsoft.com/office/drawing/2014/main" val="1201420365"/>
                    </a:ext>
                  </a:extLst>
                </a:gridCol>
                <a:gridCol w="1280943">
                  <a:extLst>
                    <a:ext uri="{9D8B030D-6E8A-4147-A177-3AD203B41FA5}">
                      <a16:colId xmlns:a16="http://schemas.microsoft.com/office/drawing/2014/main" val="4220557621"/>
                    </a:ext>
                  </a:extLst>
                </a:gridCol>
                <a:gridCol w="3306432">
                  <a:extLst>
                    <a:ext uri="{9D8B030D-6E8A-4147-A177-3AD203B41FA5}">
                      <a16:colId xmlns:a16="http://schemas.microsoft.com/office/drawing/2014/main" val="908935256"/>
                    </a:ext>
                  </a:extLst>
                </a:gridCol>
              </a:tblGrid>
              <a:tr h="635640">
                <a:tc>
                  <a:txBody>
                    <a:bodyPr/>
                    <a:lstStyle/>
                    <a:p>
                      <a:r>
                        <a:rPr lang="en-US" sz="2400" dirty="0"/>
                        <a:t>Scenario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Percent Missing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Treatment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Placebo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Estimated Risk Ratio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4925879"/>
                  </a:ext>
                </a:extLst>
              </a:tr>
              <a:tr h="635640">
                <a:tc>
                  <a:txBody>
                    <a:bodyPr/>
                    <a:lstStyle/>
                    <a:p>
                      <a:r>
                        <a:rPr lang="en-US" sz="2400" dirty="0"/>
                        <a:t>A (default)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24/120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40/120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0.60 (95% CI: 0.39, 0.93)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5572005"/>
                  </a:ext>
                </a:extLst>
              </a:tr>
              <a:tr h="635640"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020257"/>
                  </a:ext>
                </a:extLst>
              </a:tr>
              <a:tr h="635640"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6813596"/>
                  </a:ext>
                </a:extLst>
              </a:tr>
              <a:tr h="635640">
                <a:tc>
                  <a:txBody>
                    <a:bodyPr/>
                    <a:lstStyle/>
                    <a:p>
                      <a:r>
                        <a:rPr lang="en-US" sz="24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0165803"/>
                  </a:ext>
                </a:extLst>
              </a:tr>
              <a:tr h="635640">
                <a:tc>
                  <a:txBody>
                    <a:bodyPr/>
                    <a:lstStyle/>
                    <a:p>
                      <a:r>
                        <a:rPr lang="en-US" sz="24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0247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2555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6C239-4378-F4D5-3130-65557657C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B (2% missing)</a:t>
            </a:r>
          </a:p>
        </p:txBody>
      </p: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71C123B8-0627-103E-B016-CD5F1E1B9B8D}"/>
              </a:ext>
            </a:extLst>
          </p:cNvPr>
          <p:cNvGrpSpPr/>
          <p:nvPr/>
        </p:nvGrpSpPr>
        <p:grpSpPr>
          <a:xfrm>
            <a:off x="731981" y="881411"/>
            <a:ext cx="5171607" cy="5910500"/>
            <a:chOff x="134477" y="937445"/>
            <a:chExt cx="5171607" cy="591050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E096D83-3D58-86BC-8C4A-B3618A514602}"/>
                </a:ext>
              </a:extLst>
            </p:cNvPr>
            <p:cNvSpPr/>
            <p:nvPr/>
          </p:nvSpPr>
          <p:spPr>
            <a:xfrm>
              <a:off x="253083" y="1383184"/>
              <a:ext cx="4931168" cy="546476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3951B05D-9511-12F8-7D3F-A9943ED512D9}"/>
                </a:ext>
              </a:extLst>
            </p:cNvPr>
            <p:cNvGrpSpPr/>
            <p:nvPr/>
          </p:nvGrpSpPr>
          <p:grpSpPr>
            <a:xfrm>
              <a:off x="134477" y="1443855"/>
              <a:ext cx="5171607" cy="5343417"/>
              <a:chOff x="273526" y="1158874"/>
              <a:chExt cx="5760208" cy="5713257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B01F256E-DA73-3BA5-9386-6CE0D91E51D2}"/>
                  </a:ext>
                </a:extLst>
              </p:cNvPr>
              <p:cNvGrpSpPr/>
              <p:nvPr/>
            </p:nvGrpSpPr>
            <p:grpSpPr>
              <a:xfrm>
                <a:off x="277951" y="1158875"/>
                <a:ext cx="4636527" cy="4282555"/>
                <a:chOff x="6298158" y="1316192"/>
                <a:chExt cx="4845635" cy="4540249"/>
              </a:xfrm>
            </p:grpSpPr>
            <p:pic>
              <p:nvPicPr>
                <p:cNvPr id="14" name="Content Placeholder 6" descr="Man with solid fill">
                  <a:extLst>
                    <a:ext uri="{FF2B5EF4-FFF2-40B4-BE49-F238E27FC236}">
                      <a16:creationId xmlns:a16="http://schemas.microsoft.com/office/drawing/2014/main" id="{B74AC112-5C42-EB2A-407A-F6F49E2BF9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15" name="Content Placeholder 6" descr="Man with solid fill">
                  <a:extLst>
                    <a:ext uri="{FF2B5EF4-FFF2-40B4-BE49-F238E27FC236}">
                      <a16:creationId xmlns:a16="http://schemas.microsoft.com/office/drawing/2014/main" id="{02294D85-1940-041F-BFF8-03E9C7DD25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16" name="Content Placeholder 6" descr="Man with solid fill">
                  <a:extLst>
                    <a:ext uri="{FF2B5EF4-FFF2-40B4-BE49-F238E27FC236}">
                      <a16:creationId xmlns:a16="http://schemas.microsoft.com/office/drawing/2014/main" id="{5EC59F87-86E2-98C0-8D5C-072E4D9475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17" name="Content Placeholder 6" descr="Man with solid fill">
                  <a:extLst>
                    <a:ext uri="{FF2B5EF4-FFF2-40B4-BE49-F238E27FC236}">
                      <a16:creationId xmlns:a16="http://schemas.microsoft.com/office/drawing/2014/main" id="{D235A123-1987-4C75-7B13-DEBE7F63AD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18" name="Content Placeholder 6" descr="Man with solid fill">
                  <a:extLst>
                    <a:ext uri="{FF2B5EF4-FFF2-40B4-BE49-F238E27FC236}">
                      <a16:creationId xmlns:a16="http://schemas.microsoft.com/office/drawing/2014/main" id="{C2703511-DAB3-FA52-7934-D5248A808B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19" name="Content Placeholder 6" descr="Man with solid fill">
                  <a:extLst>
                    <a:ext uri="{FF2B5EF4-FFF2-40B4-BE49-F238E27FC236}">
                      <a16:creationId xmlns:a16="http://schemas.microsoft.com/office/drawing/2014/main" id="{98B9C1A2-B9E7-8ED4-CC98-75857CDA5F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0" name="Content Placeholder 6" descr="Man with solid fill">
                  <a:extLst>
                    <a:ext uri="{FF2B5EF4-FFF2-40B4-BE49-F238E27FC236}">
                      <a16:creationId xmlns:a16="http://schemas.microsoft.com/office/drawing/2014/main" id="{75FF5C6C-DE40-892F-D987-6D5DFDF1FD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1" name="Content Placeholder 6" descr="Man with solid fill">
                  <a:extLst>
                    <a:ext uri="{FF2B5EF4-FFF2-40B4-BE49-F238E27FC236}">
                      <a16:creationId xmlns:a16="http://schemas.microsoft.com/office/drawing/2014/main" id="{D69AFCEC-24CC-7776-2CC1-6E188A0614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2" name="Content Placeholder 6" descr="Man with solid fill">
                  <a:extLst>
                    <a:ext uri="{FF2B5EF4-FFF2-40B4-BE49-F238E27FC236}">
                      <a16:creationId xmlns:a16="http://schemas.microsoft.com/office/drawing/2014/main" id="{2CB3A23F-A8D1-AC3E-898C-FA9EBCCFF6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" name="Content Placeholder 6" descr="Man with solid fill">
                  <a:extLst>
                    <a:ext uri="{FF2B5EF4-FFF2-40B4-BE49-F238E27FC236}">
                      <a16:creationId xmlns:a16="http://schemas.microsoft.com/office/drawing/2014/main" id="{0164A0B7-D26D-2A40-5530-A0DA69DBDA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" name="Content Placeholder 6" descr="Man with solid fill">
                  <a:extLst>
                    <a:ext uri="{FF2B5EF4-FFF2-40B4-BE49-F238E27FC236}">
                      <a16:creationId xmlns:a16="http://schemas.microsoft.com/office/drawing/2014/main" id="{C15956FA-5430-32AD-7DBA-54005DB6A3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" name="Content Placeholder 6" descr="Man with solid fill">
                  <a:extLst>
                    <a:ext uri="{FF2B5EF4-FFF2-40B4-BE49-F238E27FC236}">
                      <a16:creationId xmlns:a16="http://schemas.microsoft.com/office/drawing/2014/main" id="{717B26D4-E6F6-0F8B-12B3-566156C412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" name="Content Placeholder 6" descr="Man with solid fill">
                  <a:extLst>
                    <a:ext uri="{FF2B5EF4-FFF2-40B4-BE49-F238E27FC236}">
                      <a16:creationId xmlns:a16="http://schemas.microsoft.com/office/drawing/2014/main" id="{69A1684E-7945-F2BC-BB84-E4D6C5D490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" name="Content Placeholder 6" descr="Man with solid fill">
                  <a:extLst>
                    <a:ext uri="{FF2B5EF4-FFF2-40B4-BE49-F238E27FC236}">
                      <a16:creationId xmlns:a16="http://schemas.microsoft.com/office/drawing/2014/main" id="{52B780BB-7BAD-8279-9F66-7FC54656B4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" name="Content Placeholder 6" descr="Man with solid fill">
                  <a:extLst>
                    <a:ext uri="{FF2B5EF4-FFF2-40B4-BE49-F238E27FC236}">
                      <a16:creationId xmlns:a16="http://schemas.microsoft.com/office/drawing/2014/main" id="{7C241AD5-B957-0A8C-B428-AFC251DCF1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" name="Content Placeholder 6" descr="Man with solid fill">
                  <a:extLst>
                    <a:ext uri="{FF2B5EF4-FFF2-40B4-BE49-F238E27FC236}">
                      <a16:creationId xmlns:a16="http://schemas.microsoft.com/office/drawing/2014/main" id="{5D2D93DB-01A2-8915-D55E-E4D318926C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0" name="Content Placeholder 6" descr="Man with solid fill">
                  <a:extLst>
                    <a:ext uri="{FF2B5EF4-FFF2-40B4-BE49-F238E27FC236}">
                      <a16:creationId xmlns:a16="http://schemas.microsoft.com/office/drawing/2014/main" id="{1D1FACDE-E2ED-E97D-6424-82E4C022CD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1" name="Content Placeholder 6" descr="Man with solid fill">
                  <a:extLst>
                    <a:ext uri="{FF2B5EF4-FFF2-40B4-BE49-F238E27FC236}">
                      <a16:creationId xmlns:a16="http://schemas.microsoft.com/office/drawing/2014/main" id="{1F074DA5-6A0A-CD86-0E5E-D067E98A51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2" name="Content Placeholder 6" descr="Man with solid fill">
                  <a:extLst>
                    <a:ext uri="{FF2B5EF4-FFF2-40B4-BE49-F238E27FC236}">
                      <a16:creationId xmlns:a16="http://schemas.microsoft.com/office/drawing/2014/main" id="{209CC20B-B0F6-01AD-AA25-FB09F71E6B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3" name="Content Placeholder 6" descr="Man with solid fill">
                  <a:extLst>
                    <a:ext uri="{FF2B5EF4-FFF2-40B4-BE49-F238E27FC236}">
                      <a16:creationId xmlns:a16="http://schemas.microsoft.com/office/drawing/2014/main" id="{50822EC4-3EA3-9D30-969D-0859B2F4AA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4" name="Content Placeholder 6" descr="Man with solid fill">
                  <a:extLst>
                    <a:ext uri="{FF2B5EF4-FFF2-40B4-BE49-F238E27FC236}">
                      <a16:creationId xmlns:a16="http://schemas.microsoft.com/office/drawing/2014/main" id="{625850A1-F792-95A8-6E40-FFA3A66AEF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5" name="Content Placeholder 6" descr="Man with solid fill">
                  <a:extLst>
                    <a:ext uri="{FF2B5EF4-FFF2-40B4-BE49-F238E27FC236}">
                      <a16:creationId xmlns:a16="http://schemas.microsoft.com/office/drawing/2014/main" id="{765FFC1A-F288-66A6-39A0-8B1E74491B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6" name="Content Placeholder 6" descr="Man with solid fill">
                  <a:extLst>
                    <a:ext uri="{FF2B5EF4-FFF2-40B4-BE49-F238E27FC236}">
                      <a16:creationId xmlns:a16="http://schemas.microsoft.com/office/drawing/2014/main" id="{F39F7132-4EF1-12AD-05A8-0360EF77FE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7" name="Content Placeholder 6" descr="Man with solid fill">
                  <a:extLst>
                    <a:ext uri="{FF2B5EF4-FFF2-40B4-BE49-F238E27FC236}">
                      <a16:creationId xmlns:a16="http://schemas.microsoft.com/office/drawing/2014/main" id="{D1B03DBD-200B-59BD-47D9-4893FBC0D2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9" name="Content Placeholder 6" descr="Man with solid fill">
                  <a:extLst>
                    <a:ext uri="{FF2B5EF4-FFF2-40B4-BE49-F238E27FC236}">
                      <a16:creationId xmlns:a16="http://schemas.microsoft.com/office/drawing/2014/main" id="{8C627A1C-5FA3-D141-3C73-F0469DCA57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0" name="Content Placeholder 6" descr="Man with solid fill">
                  <a:extLst>
                    <a:ext uri="{FF2B5EF4-FFF2-40B4-BE49-F238E27FC236}">
                      <a16:creationId xmlns:a16="http://schemas.microsoft.com/office/drawing/2014/main" id="{930468C9-55E0-8841-42D7-0795E48CFC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1" name="Content Placeholder 6" descr="Man with solid fill">
                  <a:extLst>
                    <a:ext uri="{FF2B5EF4-FFF2-40B4-BE49-F238E27FC236}">
                      <a16:creationId xmlns:a16="http://schemas.microsoft.com/office/drawing/2014/main" id="{1D2BE1E8-8120-AC0D-0644-52455E62F7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2" name="Content Placeholder 6" descr="Man with solid fill">
                  <a:extLst>
                    <a:ext uri="{FF2B5EF4-FFF2-40B4-BE49-F238E27FC236}">
                      <a16:creationId xmlns:a16="http://schemas.microsoft.com/office/drawing/2014/main" id="{0F98C5D9-CFBC-2AC4-FDF8-3A5EC64C0B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3" name="Content Placeholder 6" descr="Man with solid fill">
                  <a:extLst>
                    <a:ext uri="{FF2B5EF4-FFF2-40B4-BE49-F238E27FC236}">
                      <a16:creationId xmlns:a16="http://schemas.microsoft.com/office/drawing/2014/main" id="{D842D0F6-ED7B-49CD-C641-3612B81F47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5" name="Content Placeholder 6" descr="Man with solid fill">
                  <a:extLst>
                    <a:ext uri="{FF2B5EF4-FFF2-40B4-BE49-F238E27FC236}">
                      <a16:creationId xmlns:a16="http://schemas.microsoft.com/office/drawing/2014/main" id="{DD34F2AF-1A88-85EA-2F94-4445E6384C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6" name="Content Placeholder 6" descr="Man with solid fill">
                  <a:extLst>
                    <a:ext uri="{FF2B5EF4-FFF2-40B4-BE49-F238E27FC236}">
                      <a16:creationId xmlns:a16="http://schemas.microsoft.com/office/drawing/2014/main" id="{F23C0DC8-216E-2B0D-D202-AD60371790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7" name="Content Placeholder 6" descr="Man with solid fill">
                  <a:extLst>
                    <a:ext uri="{FF2B5EF4-FFF2-40B4-BE49-F238E27FC236}">
                      <a16:creationId xmlns:a16="http://schemas.microsoft.com/office/drawing/2014/main" id="{78E074EB-2E48-AF40-472E-C2440CADAE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8" name="Content Placeholder 6" descr="Man with solid fill">
                  <a:extLst>
                    <a:ext uri="{FF2B5EF4-FFF2-40B4-BE49-F238E27FC236}">
                      <a16:creationId xmlns:a16="http://schemas.microsoft.com/office/drawing/2014/main" id="{E9FF8D52-84E4-A8C8-1EF7-0743AFAA65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9" name="Content Placeholder 6" descr="Man with solid fill">
                  <a:extLst>
                    <a:ext uri="{FF2B5EF4-FFF2-40B4-BE49-F238E27FC236}">
                      <a16:creationId xmlns:a16="http://schemas.microsoft.com/office/drawing/2014/main" id="{B05677C5-DCCB-16F2-F6EF-B1B1910B3A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1" name="Content Placeholder 6" descr="Man with solid fill">
                  <a:extLst>
                    <a:ext uri="{FF2B5EF4-FFF2-40B4-BE49-F238E27FC236}">
                      <a16:creationId xmlns:a16="http://schemas.microsoft.com/office/drawing/2014/main" id="{119CDB0F-2726-06EE-43CF-D02704B8AD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2" name="Content Placeholder 6" descr="Man with solid fill">
                  <a:extLst>
                    <a:ext uri="{FF2B5EF4-FFF2-40B4-BE49-F238E27FC236}">
                      <a16:creationId xmlns:a16="http://schemas.microsoft.com/office/drawing/2014/main" id="{BAB9EBB3-DAEF-D692-E79C-2DBF5D1CAC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3" name="Content Placeholder 6" descr="Man with solid fill">
                  <a:extLst>
                    <a:ext uri="{FF2B5EF4-FFF2-40B4-BE49-F238E27FC236}">
                      <a16:creationId xmlns:a16="http://schemas.microsoft.com/office/drawing/2014/main" id="{D146F108-D3FB-0FAF-C2E5-984470B63C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4" name="Content Placeholder 6" descr="Man with solid fill">
                  <a:extLst>
                    <a:ext uri="{FF2B5EF4-FFF2-40B4-BE49-F238E27FC236}">
                      <a16:creationId xmlns:a16="http://schemas.microsoft.com/office/drawing/2014/main" id="{B78BFA67-0395-0234-856D-336F0464C2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5" name="Content Placeholder 6" descr="Man with solid fill">
                  <a:extLst>
                    <a:ext uri="{FF2B5EF4-FFF2-40B4-BE49-F238E27FC236}">
                      <a16:creationId xmlns:a16="http://schemas.microsoft.com/office/drawing/2014/main" id="{F5296184-15D1-7E65-2AC9-30C4E4A607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7" name="Content Placeholder 6" descr="Man with solid fill">
                  <a:extLst>
                    <a:ext uri="{FF2B5EF4-FFF2-40B4-BE49-F238E27FC236}">
                      <a16:creationId xmlns:a16="http://schemas.microsoft.com/office/drawing/2014/main" id="{75E60419-19A8-EB58-09B6-270D5047D2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8" name="Content Placeholder 6" descr="Man with solid fill">
                  <a:extLst>
                    <a:ext uri="{FF2B5EF4-FFF2-40B4-BE49-F238E27FC236}">
                      <a16:creationId xmlns:a16="http://schemas.microsoft.com/office/drawing/2014/main" id="{8F030368-B9C6-3A10-2A4E-8C9BFCD672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9" name="Content Placeholder 6" descr="Man with solid fill">
                  <a:extLst>
                    <a:ext uri="{FF2B5EF4-FFF2-40B4-BE49-F238E27FC236}">
                      <a16:creationId xmlns:a16="http://schemas.microsoft.com/office/drawing/2014/main" id="{AD9E2FC0-623C-2011-CEAC-6BC19ABE50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0" name="Content Placeholder 6" descr="Man with solid fill">
                  <a:extLst>
                    <a:ext uri="{FF2B5EF4-FFF2-40B4-BE49-F238E27FC236}">
                      <a16:creationId xmlns:a16="http://schemas.microsoft.com/office/drawing/2014/main" id="{62F0BB6C-7A47-D6CA-5D50-7A67B82A64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1" name="Content Placeholder 6" descr="Man with solid fill">
                  <a:extLst>
                    <a:ext uri="{FF2B5EF4-FFF2-40B4-BE49-F238E27FC236}">
                      <a16:creationId xmlns:a16="http://schemas.microsoft.com/office/drawing/2014/main" id="{750848FB-D401-F367-6F40-F56D195159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3" name="Content Placeholder 6" descr="Man with solid fill">
                  <a:extLst>
                    <a:ext uri="{FF2B5EF4-FFF2-40B4-BE49-F238E27FC236}">
                      <a16:creationId xmlns:a16="http://schemas.microsoft.com/office/drawing/2014/main" id="{FE26CDF8-D168-F304-B081-E71AA5D5F7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4" name="Content Placeholder 6" descr="Man with solid fill">
                  <a:extLst>
                    <a:ext uri="{FF2B5EF4-FFF2-40B4-BE49-F238E27FC236}">
                      <a16:creationId xmlns:a16="http://schemas.microsoft.com/office/drawing/2014/main" id="{D61AADA8-3F90-36E3-05DE-BAB9A59A5F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5" name="Content Placeholder 6" descr="Man with solid fill">
                  <a:extLst>
                    <a:ext uri="{FF2B5EF4-FFF2-40B4-BE49-F238E27FC236}">
                      <a16:creationId xmlns:a16="http://schemas.microsoft.com/office/drawing/2014/main" id="{55099127-04A7-274D-3DE3-8862AB6BBE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6" name="Content Placeholder 6" descr="Man with solid fill">
                  <a:extLst>
                    <a:ext uri="{FF2B5EF4-FFF2-40B4-BE49-F238E27FC236}">
                      <a16:creationId xmlns:a16="http://schemas.microsoft.com/office/drawing/2014/main" id="{D80CB33D-DC7A-5406-EEA5-0C883AA465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7" name="Content Placeholder 6" descr="Man with solid fill">
                  <a:extLst>
                    <a:ext uri="{FF2B5EF4-FFF2-40B4-BE49-F238E27FC236}">
                      <a16:creationId xmlns:a16="http://schemas.microsoft.com/office/drawing/2014/main" id="{567A859E-8CC5-F730-194F-BB3AED3ECF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8" name="Content Placeholder 6" descr="Man with solid fill">
                  <a:extLst>
                    <a:ext uri="{FF2B5EF4-FFF2-40B4-BE49-F238E27FC236}">
                      <a16:creationId xmlns:a16="http://schemas.microsoft.com/office/drawing/2014/main" id="{45CE1430-3A7A-C6DF-20C9-BD034C228F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9" name="Content Placeholder 6" descr="Man with solid fill">
                  <a:extLst>
                    <a:ext uri="{FF2B5EF4-FFF2-40B4-BE49-F238E27FC236}">
                      <a16:creationId xmlns:a16="http://schemas.microsoft.com/office/drawing/2014/main" id="{6DC9F424-F8FB-E775-5BF3-EBDD7F8000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0" name="Content Placeholder 6" descr="Man with solid fill">
                  <a:extLst>
                    <a:ext uri="{FF2B5EF4-FFF2-40B4-BE49-F238E27FC236}">
                      <a16:creationId xmlns:a16="http://schemas.microsoft.com/office/drawing/2014/main" id="{4CEE9DEA-DE59-CCD0-43EC-D209A7E53E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1" name="Content Placeholder 6" descr="Man with solid fill">
                  <a:extLst>
                    <a:ext uri="{FF2B5EF4-FFF2-40B4-BE49-F238E27FC236}">
                      <a16:creationId xmlns:a16="http://schemas.microsoft.com/office/drawing/2014/main" id="{2B89E4C7-43F9-BB55-766D-6B64F0E1DD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2" name="Content Placeholder 6" descr="Man with solid fill">
                  <a:extLst>
                    <a:ext uri="{FF2B5EF4-FFF2-40B4-BE49-F238E27FC236}">
                      <a16:creationId xmlns:a16="http://schemas.microsoft.com/office/drawing/2014/main" id="{C2730F95-C30F-CDAA-AB73-33807BB268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3" name="Content Placeholder 6" descr="Man with solid fill">
                  <a:extLst>
                    <a:ext uri="{FF2B5EF4-FFF2-40B4-BE49-F238E27FC236}">
                      <a16:creationId xmlns:a16="http://schemas.microsoft.com/office/drawing/2014/main" id="{791B33D4-2EEB-5432-A31B-9CC378AFDE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13161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4" name="Content Placeholder 6" descr="Man with solid fill">
                  <a:extLst>
                    <a:ext uri="{FF2B5EF4-FFF2-40B4-BE49-F238E27FC236}">
                      <a16:creationId xmlns:a16="http://schemas.microsoft.com/office/drawing/2014/main" id="{1E95CE78-179E-4B78-F32B-0C953FA7A8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207057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5" name="Content Placeholder 6" descr="Man with solid fill">
                  <a:extLst>
                    <a:ext uri="{FF2B5EF4-FFF2-40B4-BE49-F238E27FC236}">
                      <a16:creationId xmlns:a16="http://schemas.microsoft.com/office/drawing/2014/main" id="{97AE17F1-9F56-63A7-1A6A-5E3F806F0C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282495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6" name="Content Placeholder 6" descr="Man with solid fill">
                  <a:extLst>
                    <a:ext uri="{FF2B5EF4-FFF2-40B4-BE49-F238E27FC236}">
                      <a16:creationId xmlns:a16="http://schemas.microsoft.com/office/drawing/2014/main" id="{90B7C30F-02F1-DF67-AE09-8184D63C20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357933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7" name="Content Placeholder 6" descr="Man with solid fill">
                  <a:extLst>
                    <a:ext uri="{FF2B5EF4-FFF2-40B4-BE49-F238E27FC236}">
                      <a16:creationId xmlns:a16="http://schemas.microsoft.com/office/drawing/2014/main" id="{8C99D51C-1F94-685F-58D4-87F89C47B2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433371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8" name="Content Placeholder 6" descr="Man with solid fill">
                  <a:extLst>
                    <a:ext uri="{FF2B5EF4-FFF2-40B4-BE49-F238E27FC236}">
                      <a16:creationId xmlns:a16="http://schemas.microsoft.com/office/drawing/2014/main" id="{FD361BF7-6C51-78FD-8CFD-F7EDA924D2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50880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9" name="Content Placeholder 6" descr="Man with solid fill">
                  <a:extLst>
                    <a:ext uri="{FF2B5EF4-FFF2-40B4-BE49-F238E27FC236}">
                      <a16:creationId xmlns:a16="http://schemas.microsoft.com/office/drawing/2014/main" id="{B468DF64-90F9-47F4-BF3C-2F18B80C6B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13161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80" name="Content Placeholder 6" descr="Man with solid fill">
                  <a:extLst>
                    <a:ext uri="{FF2B5EF4-FFF2-40B4-BE49-F238E27FC236}">
                      <a16:creationId xmlns:a16="http://schemas.microsoft.com/office/drawing/2014/main" id="{0027D1AB-6D63-5474-54AA-F5FC160330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207057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81" name="Content Placeholder 6" descr="Man with solid fill">
                  <a:extLst>
                    <a:ext uri="{FF2B5EF4-FFF2-40B4-BE49-F238E27FC236}">
                      <a16:creationId xmlns:a16="http://schemas.microsoft.com/office/drawing/2014/main" id="{4B5C9C26-DC17-8574-484D-B269963D5B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282495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82" name="Content Placeholder 6" descr="Man with solid fill">
                  <a:extLst>
                    <a:ext uri="{FF2B5EF4-FFF2-40B4-BE49-F238E27FC236}">
                      <a16:creationId xmlns:a16="http://schemas.microsoft.com/office/drawing/2014/main" id="{AD9A1865-842D-CD7D-551F-43331F5B1A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357933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83" name="Content Placeholder 6" descr="Man with solid fill">
                  <a:extLst>
                    <a:ext uri="{FF2B5EF4-FFF2-40B4-BE49-F238E27FC236}">
                      <a16:creationId xmlns:a16="http://schemas.microsoft.com/office/drawing/2014/main" id="{A2822230-5FA8-EBD7-6511-BD6ED6D4EE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433371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84" name="Content Placeholder 6" descr="Man with solid fill">
                  <a:extLst>
                    <a:ext uri="{FF2B5EF4-FFF2-40B4-BE49-F238E27FC236}">
                      <a16:creationId xmlns:a16="http://schemas.microsoft.com/office/drawing/2014/main" id="{272E4405-70F6-20F3-707D-813ADAEE42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50880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85" name="Content Placeholder 6" descr="Man with solid fill">
                  <a:extLst>
                    <a:ext uri="{FF2B5EF4-FFF2-40B4-BE49-F238E27FC236}">
                      <a16:creationId xmlns:a16="http://schemas.microsoft.com/office/drawing/2014/main" id="{893F98E0-81D1-9773-2389-626F950DED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11142" y="1331790"/>
                  <a:ext cx="754381" cy="754380"/>
                </a:xfrm>
                <a:prstGeom prst="rect">
                  <a:avLst/>
                </a:prstGeom>
              </p:spPr>
            </p:pic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62D27EB5-5E49-48A6-8141-ADBA70FE57EB}"/>
                  </a:ext>
                </a:extLst>
              </p:cNvPr>
              <p:cNvGrpSpPr/>
              <p:nvPr/>
            </p:nvGrpSpPr>
            <p:grpSpPr>
              <a:xfrm>
                <a:off x="4544341" y="1158874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92" name="Content Placeholder 6" descr="Man with solid fill">
                  <a:extLst>
                    <a:ext uri="{FF2B5EF4-FFF2-40B4-BE49-F238E27FC236}">
                      <a16:creationId xmlns:a16="http://schemas.microsoft.com/office/drawing/2014/main" id="{FB11879E-C92F-DDE3-B4A7-74343D1D07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93" name="Content Placeholder 6" descr="Man with solid fill">
                  <a:extLst>
                    <a:ext uri="{FF2B5EF4-FFF2-40B4-BE49-F238E27FC236}">
                      <a16:creationId xmlns:a16="http://schemas.microsoft.com/office/drawing/2014/main" id="{EF43BC1C-7622-448B-4AF7-039DF164F4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94" name="Content Placeholder 6" descr="Man with solid fill">
                  <a:extLst>
                    <a:ext uri="{FF2B5EF4-FFF2-40B4-BE49-F238E27FC236}">
                      <a16:creationId xmlns:a16="http://schemas.microsoft.com/office/drawing/2014/main" id="{B43A9A92-F5A1-6613-0C8E-350A809B62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9817045A-7852-A515-DB51-9860C80C3782}"/>
                  </a:ext>
                </a:extLst>
              </p:cNvPr>
              <p:cNvGrpSpPr/>
              <p:nvPr/>
            </p:nvGrpSpPr>
            <p:grpSpPr>
              <a:xfrm>
                <a:off x="4548953" y="1883613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100" name="Content Placeholder 6" descr="Man with solid fill">
                  <a:extLst>
                    <a:ext uri="{FF2B5EF4-FFF2-40B4-BE49-F238E27FC236}">
                      <a16:creationId xmlns:a16="http://schemas.microsoft.com/office/drawing/2014/main" id="{DA9FADDE-1AD1-9AF7-CF6D-6157C44AB2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01" name="Content Placeholder 6" descr="Man with solid fill">
                  <a:extLst>
                    <a:ext uri="{FF2B5EF4-FFF2-40B4-BE49-F238E27FC236}">
                      <a16:creationId xmlns:a16="http://schemas.microsoft.com/office/drawing/2014/main" id="{A8A149BF-618D-62DB-6092-DE338530DB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02" name="Content Placeholder 6" descr="Man with solid fill">
                  <a:extLst>
                    <a:ext uri="{FF2B5EF4-FFF2-40B4-BE49-F238E27FC236}">
                      <a16:creationId xmlns:a16="http://schemas.microsoft.com/office/drawing/2014/main" id="{6176AA31-4B6F-F968-9776-7E6111A345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53AAF878-D469-D205-2F16-2D2E9DE3409C}"/>
                  </a:ext>
                </a:extLst>
              </p:cNvPr>
              <p:cNvGrpSpPr/>
              <p:nvPr/>
            </p:nvGrpSpPr>
            <p:grpSpPr>
              <a:xfrm>
                <a:off x="4548952" y="3280388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108" name="Content Placeholder 6" descr="Man with solid fill">
                  <a:extLst>
                    <a:ext uri="{FF2B5EF4-FFF2-40B4-BE49-F238E27FC236}">
                      <a16:creationId xmlns:a16="http://schemas.microsoft.com/office/drawing/2014/main" id="{BE6C77DE-C511-ECDC-3510-65F1C31E18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09" name="Content Placeholder 6" descr="Man with solid fill">
                  <a:extLst>
                    <a:ext uri="{FF2B5EF4-FFF2-40B4-BE49-F238E27FC236}">
                      <a16:creationId xmlns:a16="http://schemas.microsoft.com/office/drawing/2014/main" id="{648EAF52-CA56-D8FD-41C2-707A82EDC7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10" name="Content Placeholder 6" descr="Man with solid fill">
                  <a:extLst>
                    <a:ext uri="{FF2B5EF4-FFF2-40B4-BE49-F238E27FC236}">
                      <a16:creationId xmlns:a16="http://schemas.microsoft.com/office/drawing/2014/main" id="{6E3F04F4-E643-D6ED-5F78-05B798D199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6BBCD30F-4B3D-F6BF-89F8-EE989C537738}"/>
                  </a:ext>
                </a:extLst>
              </p:cNvPr>
              <p:cNvGrpSpPr/>
              <p:nvPr/>
            </p:nvGrpSpPr>
            <p:grpSpPr>
              <a:xfrm>
                <a:off x="4548953" y="3998540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112" name="Content Placeholder 6" descr="Man with solid fill">
                  <a:extLst>
                    <a:ext uri="{FF2B5EF4-FFF2-40B4-BE49-F238E27FC236}">
                      <a16:creationId xmlns:a16="http://schemas.microsoft.com/office/drawing/2014/main" id="{B04B3BBB-3EE9-B2AD-A466-1E4143ECB5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13" name="Content Placeholder 6" descr="Man with solid fill">
                  <a:extLst>
                    <a:ext uri="{FF2B5EF4-FFF2-40B4-BE49-F238E27FC236}">
                      <a16:creationId xmlns:a16="http://schemas.microsoft.com/office/drawing/2014/main" id="{C2B80025-A961-FEEC-585C-7ECB215899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14" name="Content Placeholder 6" descr="Man with solid fill">
                  <a:extLst>
                    <a:ext uri="{FF2B5EF4-FFF2-40B4-BE49-F238E27FC236}">
                      <a16:creationId xmlns:a16="http://schemas.microsoft.com/office/drawing/2014/main" id="{9DD26287-2AB4-7A60-7906-AFC94D342F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E46C1620-1A33-8BA2-E6CC-4A221123CCCD}"/>
                  </a:ext>
                </a:extLst>
              </p:cNvPr>
              <p:cNvGrpSpPr/>
              <p:nvPr/>
            </p:nvGrpSpPr>
            <p:grpSpPr>
              <a:xfrm>
                <a:off x="4544341" y="2588589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116" name="Content Placeholder 6" descr="Man with solid fill">
                  <a:extLst>
                    <a:ext uri="{FF2B5EF4-FFF2-40B4-BE49-F238E27FC236}">
                      <a16:creationId xmlns:a16="http://schemas.microsoft.com/office/drawing/2014/main" id="{73A15FB7-9ADA-3C71-D127-3FE9B73BE6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17" name="Content Placeholder 6" descr="Man with solid fill">
                  <a:extLst>
                    <a:ext uri="{FF2B5EF4-FFF2-40B4-BE49-F238E27FC236}">
                      <a16:creationId xmlns:a16="http://schemas.microsoft.com/office/drawing/2014/main" id="{CCF83752-9189-751D-01F9-51C73E3D56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18" name="Content Placeholder 6" descr="Man with solid fill">
                  <a:extLst>
                    <a:ext uri="{FF2B5EF4-FFF2-40B4-BE49-F238E27FC236}">
                      <a16:creationId xmlns:a16="http://schemas.microsoft.com/office/drawing/2014/main" id="{167B1BEC-3A28-BD2E-62ED-0D46AE3EED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60632536-BF48-E476-BCFD-923F0CF1BBB6}"/>
                  </a:ext>
                </a:extLst>
              </p:cNvPr>
              <p:cNvGrpSpPr/>
              <p:nvPr/>
            </p:nvGrpSpPr>
            <p:grpSpPr>
              <a:xfrm>
                <a:off x="4553564" y="4723279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124" name="Content Placeholder 6" descr="Man with solid fill">
                  <a:extLst>
                    <a:ext uri="{FF2B5EF4-FFF2-40B4-BE49-F238E27FC236}">
                      <a16:creationId xmlns:a16="http://schemas.microsoft.com/office/drawing/2014/main" id="{5D8750A5-EF3B-8607-8739-A5ECC489CA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25" name="Content Placeholder 6" descr="Man with solid fill">
                  <a:extLst>
                    <a:ext uri="{FF2B5EF4-FFF2-40B4-BE49-F238E27FC236}">
                      <a16:creationId xmlns:a16="http://schemas.microsoft.com/office/drawing/2014/main" id="{39C50358-B37D-36D7-E15A-009AAE2A05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26" name="Content Placeholder 6" descr="Man with solid fill">
                  <a:extLst>
                    <a:ext uri="{FF2B5EF4-FFF2-40B4-BE49-F238E27FC236}">
                      <a16:creationId xmlns:a16="http://schemas.microsoft.com/office/drawing/2014/main" id="{A03FD898-A85C-914E-800D-6C40443E87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D4FEE692-38E7-AFDB-7EE1-59D8386887AB}"/>
                  </a:ext>
                </a:extLst>
              </p:cNvPr>
              <p:cNvGrpSpPr/>
              <p:nvPr/>
            </p:nvGrpSpPr>
            <p:grpSpPr>
              <a:xfrm>
                <a:off x="287173" y="5461195"/>
                <a:ext cx="5746561" cy="719138"/>
                <a:chOff x="277951" y="5699125"/>
                <a:chExt cx="5746561" cy="719138"/>
              </a:xfrm>
            </p:grpSpPr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987C66A2-1767-0347-CC7B-6693F75C92E7}"/>
                    </a:ext>
                  </a:extLst>
                </p:cNvPr>
                <p:cNvGrpSpPr/>
                <p:nvPr/>
              </p:nvGrpSpPr>
              <p:grpSpPr>
                <a:xfrm>
                  <a:off x="1367027" y="5700508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04" name="Content Placeholder 6" descr="Man with solid fill">
                    <a:extLst>
                      <a:ext uri="{FF2B5EF4-FFF2-40B4-BE49-F238E27FC236}">
                        <a16:creationId xmlns:a16="http://schemas.microsoft.com/office/drawing/2014/main" id="{F6950877-FCF4-02E0-473F-7BA57DD385F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05" name="Content Placeholder 6" descr="Man with solid fill">
                    <a:extLst>
                      <a:ext uri="{FF2B5EF4-FFF2-40B4-BE49-F238E27FC236}">
                        <a16:creationId xmlns:a16="http://schemas.microsoft.com/office/drawing/2014/main" id="{05905616-0071-EAE3-5041-7A617C724D0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06" name="Content Placeholder 6" descr="Man with solid fill">
                    <a:extLst>
                      <a:ext uri="{FF2B5EF4-FFF2-40B4-BE49-F238E27FC236}">
                        <a16:creationId xmlns:a16="http://schemas.microsoft.com/office/drawing/2014/main" id="{571181DF-C2B5-F959-2032-338EA417E56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E9C65D11-7FB5-628C-411D-D7352E5B877A}"/>
                    </a:ext>
                  </a:extLst>
                </p:cNvPr>
                <p:cNvGrpSpPr/>
                <p:nvPr/>
              </p:nvGrpSpPr>
              <p:grpSpPr>
                <a:xfrm>
                  <a:off x="277951" y="5700508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20" name="Content Placeholder 6" descr="Man with solid fill">
                    <a:extLst>
                      <a:ext uri="{FF2B5EF4-FFF2-40B4-BE49-F238E27FC236}">
                        <a16:creationId xmlns:a16="http://schemas.microsoft.com/office/drawing/2014/main" id="{8B5503EC-AA68-CE97-A02A-B07F96BF99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21" name="Content Placeholder 6" descr="Man with solid fill">
                    <a:extLst>
                      <a:ext uri="{FF2B5EF4-FFF2-40B4-BE49-F238E27FC236}">
                        <a16:creationId xmlns:a16="http://schemas.microsoft.com/office/drawing/2014/main" id="{588388AB-B105-F78E-529A-61446D9E665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22" name="Content Placeholder 6" descr="Man with solid fill">
                    <a:extLst>
                      <a:ext uri="{FF2B5EF4-FFF2-40B4-BE49-F238E27FC236}">
                        <a16:creationId xmlns:a16="http://schemas.microsoft.com/office/drawing/2014/main" id="{5C49D8E3-4C8C-3EE9-2EA2-CCB5AEAAF3E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7" name="Group 126">
                  <a:extLst>
                    <a:ext uri="{FF2B5EF4-FFF2-40B4-BE49-F238E27FC236}">
                      <a16:creationId xmlns:a16="http://schemas.microsoft.com/office/drawing/2014/main" id="{F603D296-6C54-A7E1-33E2-5BCA7BB564B1}"/>
                    </a:ext>
                  </a:extLst>
                </p:cNvPr>
                <p:cNvGrpSpPr/>
                <p:nvPr/>
              </p:nvGrpSpPr>
              <p:grpSpPr>
                <a:xfrm>
                  <a:off x="2445165" y="5700966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28" name="Content Placeholder 6" descr="Man with solid fill">
                    <a:extLst>
                      <a:ext uri="{FF2B5EF4-FFF2-40B4-BE49-F238E27FC236}">
                        <a16:creationId xmlns:a16="http://schemas.microsoft.com/office/drawing/2014/main" id="{7147945D-9812-740F-4BB9-3F5B57051F1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29" name="Content Placeholder 6" descr="Man with solid fill">
                    <a:extLst>
                      <a:ext uri="{FF2B5EF4-FFF2-40B4-BE49-F238E27FC236}">
                        <a16:creationId xmlns:a16="http://schemas.microsoft.com/office/drawing/2014/main" id="{E4FA8284-1802-8DB3-10B9-FD76D426DC1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30" name="Content Placeholder 6" descr="Man with solid fill">
                    <a:extLst>
                      <a:ext uri="{FF2B5EF4-FFF2-40B4-BE49-F238E27FC236}">
                        <a16:creationId xmlns:a16="http://schemas.microsoft.com/office/drawing/2014/main" id="{DA554BBF-BFF3-3A4A-A4BD-795F431C362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C352F4E5-6F13-E7DD-9D6E-8772A4B9EF65}"/>
                    </a:ext>
                  </a:extLst>
                </p:cNvPr>
                <p:cNvGrpSpPr/>
                <p:nvPr/>
              </p:nvGrpSpPr>
              <p:grpSpPr>
                <a:xfrm>
                  <a:off x="3507720" y="5699125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32" name="Content Placeholder 6" descr="Man with solid fill">
                    <a:extLst>
                      <a:ext uri="{FF2B5EF4-FFF2-40B4-BE49-F238E27FC236}">
                        <a16:creationId xmlns:a16="http://schemas.microsoft.com/office/drawing/2014/main" id="{D8ED2115-C45A-F136-F492-8D6E67DB1B1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33" name="Content Placeholder 6" descr="Man with solid fill">
                    <a:extLst>
                      <a:ext uri="{FF2B5EF4-FFF2-40B4-BE49-F238E27FC236}">
                        <a16:creationId xmlns:a16="http://schemas.microsoft.com/office/drawing/2014/main" id="{4344642A-4BDE-203A-E594-026EEB7E5CF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34" name="Content Placeholder 6" descr="Man with solid fill">
                    <a:extLst>
                      <a:ext uri="{FF2B5EF4-FFF2-40B4-BE49-F238E27FC236}">
                        <a16:creationId xmlns:a16="http://schemas.microsoft.com/office/drawing/2014/main" id="{9A6ED13E-F188-454B-AE05-0133021753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C3DDAD2A-F9B7-1EB9-1A10-2CF96AD612A9}"/>
                    </a:ext>
                  </a:extLst>
                </p:cNvPr>
                <p:cNvGrpSpPr/>
                <p:nvPr/>
              </p:nvGrpSpPr>
              <p:grpSpPr>
                <a:xfrm>
                  <a:off x="4590085" y="5706700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36" name="Content Placeholder 6" descr="Man with solid fill">
                    <a:extLst>
                      <a:ext uri="{FF2B5EF4-FFF2-40B4-BE49-F238E27FC236}">
                        <a16:creationId xmlns:a16="http://schemas.microsoft.com/office/drawing/2014/main" id="{85984C50-4BC8-9895-866F-F2DDB971204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37" name="Content Placeholder 6" descr="Man with solid fill">
                    <a:extLst>
                      <a:ext uri="{FF2B5EF4-FFF2-40B4-BE49-F238E27FC236}">
                        <a16:creationId xmlns:a16="http://schemas.microsoft.com/office/drawing/2014/main" id="{D174147A-8A43-2BF5-47D5-A014997745D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38" name="Content Placeholder 6" descr="Man with solid fill">
                    <a:extLst>
                      <a:ext uri="{FF2B5EF4-FFF2-40B4-BE49-F238E27FC236}">
                        <a16:creationId xmlns:a16="http://schemas.microsoft.com/office/drawing/2014/main" id="{408483C8-9322-4D9E-E0E1-42DE5F07947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B81A676C-AA76-473D-3EE8-353718414D5B}"/>
                  </a:ext>
                </a:extLst>
              </p:cNvPr>
              <p:cNvGrpSpPr/>
              <p:nvPr/>
            </p:nvGrpSpPr>
            <p:grpSpPr>
              <a:xfrm>
                <a:off x="273526" y="6152993"/>
                <a:ext cx="5746561" cy="719138"/>
                <a:chOff x="277951" y="5699125"/>
                <a:chExt cx="5746561" cy="719138"/>
              </a:xfrm>
            </p:grpSpPr>
            <p:grpSp>
              <p:nvGrpSpPr>
                <p:cNvPr id="141" name="Group 140">
                  <a:extLst>
                    <a:ext uri="{FF2B5EF4-FFF2-40B4-BE49-F238E27FC236}">
                      <a16:creationId xmlns:a16="http://schemas.microsoft.com/office/drawing/2014/main" id="{E7955475-4486-58C5-F21A-A76860455880}"/>
                    </a:ext>
                  </a:extLst>
                </p:cNvPr>
                <p:cNvGrpSpPr/>
                <p:nvPr/>
              </p:nvGrpSpPr>
              <p:grpSpPr>
                <a:xfrm>
                  <a:off x="1367027" y="5700508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58" name="Content Placeholder 6" descr="Man with solid fill">
                    <a:extLst>
                      <a:ext uri="{FF2B5EF4-FFF2-40B4-BE49-F238E27FC236}">
                        <a16:creationId xmlns:a16="http://schemas.microsoft.com/office/drawing/2014/main" id="{06F1BC58-BEA2-E351-D624-7678A250D7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59" name="Content Placeholder 6" descr="Man with solid fill">
                    <a:extLst>
                      <a:ext uri="{FF2B5EF4-FFF2-40B4-BE49-F238E27FC236}">
                        <a16:creationId xmlns:a16="http://schemas.microsoft.com/office/drawing/2014/main" id="{41BE64DD-EF58-9E47-1751-82B4A44BC99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60" name="Content Placeholder 6" descr="Man with solid fill">
                    <a:extLst>
                      <a:ext uri="{FF2B5EF4-FFF2-40B4-BE49-F238E27FC236}">
                        <a16:creationId xmlns:a16="http://schemas.microsoft.com/office/drawing/2014/main" id="{7AD107F0-5DFD-0C40-360A-D68BB6C0443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2" name="Group 141">
                  <a:extLst>
                    <a:ext uri="{FF2B5EF4-FFF2-40B4-BE49-F238E27FC236}">
                      <a16:creationId xmlns:a16="http://schemas.microsoft.com/office/drawing/2014/main" id="{EECA9854-4A82-3FB3-1D22-6EC2F9C8F332}"/>
                    </a:ext>
                  </a:extLst>
                </p:cNvPr>
                <p:cNvGrpSpPr/>
                <p:nvPr/>
              </p:nvGrpSpPr>
              <p:grpSpPr>
                <a:xfrm>
                  <a:off x="277951" y="5700508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55" name="Content Placeholder 6" descr="Man with solid fill">
                    <a:extLst>
                      <a:ext uri="{FF2B5EF4-FFF2-40B4-BE49-F238E27FC236}">
                        <a16:creationId xmlns:a16="http://schemas.microsoft.com/office/drawing/2014/main" id="{DFA5B825-31DF-61BD-F947-D493165514A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56" name="Content Placeholder 6" descr="Man with solid fill">
                    <a:extLst>
                      <a:ext uri="{FF2B5EF4-FFF2-40B4-BE49-F238E27FC236}">
                        <a16:creationId xmlns:a16="http://schemas.microsoft.com/office/drawing/2014/main" id="{1CF9F296-A391-64A8-1B60-AD81E175B0E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57" name="Content Placeholder 6" descr="Man with solid fill">
                    <a:extLst>
                      <a:ext uri="{FF2B5EF4-FFF2-40B4-BE49-F238E27FC236}">
                        <a16:creationId xmlns:a16="http://schemas.microsoft.com/office/drawing/2014/main" id="{35F49169-7B93-3842-8706-7C86AF9900F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7B853B07-A3C3-4BA3-F1CD-D71D64F25DD8}"/>
                    </a:ext>
                  </a:extLst>
                </p:cNvPr>
                <p:cNvGrpSpPr/>
                <p:nvPr/>
              </p:nvGrpSpPr>
              <p:grpSpPr>
                <a:xfrm>
                  <a:off x="2445165" y="5700966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52" name="Content Placeholder 6" descr="Man with solid fill">
                    <a:extLst>
                      <a:ext uri="{FF2B5EF4-FFF2-40B4-BE49-F238E27FC236}">
                        <a16:creationId xmlns:a16="http://schemas.microsoft.com/office/drawing/2014/main" id="{1BE64F9D-19CE-0B25-3BFF-11BFBA551D8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53" name="Content Placeholder 6" descr="Man with solid fill">
                    <a:extLst>
                      <a:ext uri="{FF2B5EF4-FFF2-40B4-BE49-F238E27FC236}">
                        <a16:creationId xmlns:a16="http://schemas.microsoft.com/office/drawing/2014/main" id="{A10EB62E-353D-6F1D-A513-EB1E0742B6B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54" name="Content Placeholder 6" descr="Man with solid fill">
                    <a:extLst>
                      <a:ext uri="{FF2B5EF4-FFF2-40B4-BE49-F238E27FC236}">
                        <a16:creationId xmlns:a16="http://schemas.microsoft.com/office/drawing/2014/main" id="{A5B5E658-6547-2BA4-87EF-8C635DF1975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4" name="Group 143">
                  <a:extLst>
                    <a:ext uri="{FF2B5EF4-FFF2-40B4-BE49-F238E27FC236}">
                      <a16:creationId xmlns:a16="http://schemas.microsoft.com/office/drawing/2014/main" id="{27109D9B-CAB9-C971-AE94-FDD9712416AE}"/>
                    </a:ext>
                  </a:extLst>
                </p:cNvPr>
                <p:cNvGrpSpPr/>
                <p:nvPr/>
              </p:nvGrpSpPr>
              <p:grpSpPr>
                <a:xfrm>
                  <a:off x="3507720" y="5699125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49" name="Content Placeholder 6" descr="Man with solid fill">
                    <a:extLst>
                      <a:ext uri="{FF2B5EF4-FFF2-40B4-BE49-F238E27FC236}">
                        <a16:creationId xmlns:a16="http://schemas.microsoft.com/office/drawing/2014/main" id="{857DE78A-9F82-C1B3-6CF9-6FCF15DEE8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50" name="Content Placeholder 6" descr="Man with solid fill">
                    <a:extLst>
                      <a:ext uri="{FF2B5EF4-FFF2-40B4-BE49-F238E27FC236}">
                        <a16:creationId xmlns:a16="http://schemas.microsoft.com/office/drawing/2014/main" id="{98DC73B9-CA84-58AB-659C-32677CDC630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51" name="Content Placeholder 6" descr="Man with solid fill">
                    <a:extLst>
                      <a:ext uri="{FF2B5EF4-FFF2-40B4-BE49-F238E27FC236}">
                        <a16:creationId xmlns:a16="http://schemas.microsoft.com/office/drawing/2014/main" id="{60F37A8A-BAC2-0158-9A6A-2FE9A5BFA68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5" name="Group 144">
                  <a:extLst>
                    <a:ext uri="{FF2B5EF4-FFF2-40B4-BE49-F238E27FC236}">
                      <a16:creationId xmlns:a16="http://schemas.microsoft.com/office/drawing/2014/main" id="{7DD264C4-718D-3418-E298-1BE3A0420E82}"/>
                    </a:ext>
                  </a:extLst>
                </p:cNvPr>
                <p:cNvGrpSpPr/>
                <p:nvPr/>
              </p:nvGrpSpPr>
              <p:grpSpPr>
                <a:xfrm>
                  <a:off x="4590085" y="5706700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46" name="Content Placeholder 6" descr="Man with solid fill">
                    <a:extLst>
                      <a:ext uri="{FF2B5EF4-FFF2-40B4-BE49-F238E27FC236}">
                        <a16:creationId xmlns:a16="http://schemas.microsoft.com/office/drawing/2014/main" id="{8808988C-D66C-5348-5608-D620DFE6006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47" name="Content Placeholder 6" descr="Man with solid fill">
                    <a:extLst>
                      <a:ext uri="{FF2B5EF4-FFF2-40B4-BE49-F238E27FC236}">
                        <a16:creationId xmlns:a16="http://schemas.microsoft.com/office/drawing/2014/main" id="{282AEB5C-14F8-C520-17DC-E478E430ECA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48" name="Content Placeholder 6" descr="Man with solid fill">
                    <a:extLst>
                      <a:ext uri="{FF2B5EF4-FFF2-40B4-BE49-F238E27FC236}">
                        <a16:creationId xmlns:a16="http://schemas.microsoft.com/office/drawing/2014/main" id="{D8ABE7E3-0F3B-5E0E-023A-4DED9314ADB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</p:grpSp>
        </p:grp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AEF2376E-84A2-E0A1-21E2-3DEE98F587E6}"/>
                </a:ext>
              </a:extLst>
            </p:cNvPr>
            <p:cNvSpPr txBox="1"/>
            <p:nvPr/>
          </p:nvSpPr>
          <p:spPr>
            <a:xfrm>
              <a:off x="253083" y="937445"/>
              <a:ext cx="4931168" cy="46166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Treatment (n=115)</a:t>
              </a:r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2BFEAE74-60CE-CCB8-99BF-476C505E9CE1}"/>
              </a:ext>
            </a:extLst>
          </p:cNvPr>
          <p:cNvGrpSpPr/>
          <p:nvPr/>
        </p:nvGrpSpPr>
        <p:grpSpPr>
          <a:xfrm>
            <a:off x="6287518" y="898330"/>
            <a:ext cx="5171607" cy="5893581"/>
            <a:chOff x="5097629" y="954363"/>
            <a:chExt cx="5171607" cy="5893581"/>
          </a:xfrm>
        </p:grpSpPr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CBC6B45D-87B3-471F-B2B6-C1CDDCAEC3D5}"/>
                </a:ext>
              </a:extLst>
            </p:cNvPr>
            <p:cNvSpPr/>
            <p:nvPr/>
          </p:nvSpPr>
          <p:spPr>
            <a:xfrm>
              <a:off x="5210260" y="1383183"/>
              <a:ext cx="4931168" cy="546476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19570E86-0480-A110-D227-6B5B95E76DAC}"/>
                </a:ext>
              </a:extLst>
            </p:cNvPr>
            <p:cNvGrpSpPr/>
            <p:nvPr/>
          </p:nvGrpSpPr>
          <p:grpSpPr>
            <a:xfrm>
              <a:off x="5097629" y="1443855"/>
              <a:ext cx="5171607" cy="5343417"/>
              <a:chOff x="273526" y="1158874"/>
              <a:chExt cx="5760208" cy="5713257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2EA69BDA-EAC1-5461-520B-D75CF2B1B412}"/>
                  </a:ext>
                </a:extLst>
              </p:cNvPr>
              <p:cNvGrpSpPr/>
              <p:nvPr/>
            </p:nvGrpSpPr>
            <p:grpSpPr>
              <a:xfrm>
                <a:off x="277951" y="1158875"/>
                <a:ext cx="4636527" cy="4282555"/>
                <a:chOff x="6298158" y="1316192"/>
                <a:chExt cx="4845635" cy="4540249"/>
              </a:xfrm>
            </p:grpSpPr>
            <p:pic>
              <p:nvPicPr>
                <p:cNvPr id="230" name="Content Placeholder 6" descr="Man with solid fill">
                  <a:extLst>
                    <a:ext uri="{FF2B5EF4-FFF2-40B4-BE49-F238E27FC236}">
                      <a16:creationId xmlns:a16="http://schemas.microsoft.com/office/drawing/2014/main" id="{C9C1DAB1-BD0E-6742-279C-D7F3B5A692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1" name="Content Placeholder 6" descr="Man with solid fill">
                  <a:extLst>
                    <a:ext uri="{FF2B5EF4-FFF2-40B4-BE49-F238E27FC236}">
                      <a16:creationId xmlns:a16="http://schemas.microsoft.com/office/drawing/2014/main" id="{515E5F3A-31FC-6FDC-FB4C-E399FC68B1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2" name="Content Placeholder 6" descr="Man with solid fill">
                  <a:extLst>
                    <a:ext uri="{FF2B5EF4-FFF2-40B4-BE49-F238E27FC236}">
                      <a16:creationId xmlns:a16="http://schemas.microsoft.com/office/drawing/2014/main" id="{F23DB1A8-4D28-CDB6-B6DC-278E166D6A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3" name="Content Placeholder 6" descr="Man with solid fill">
                  <a:extLst>
                    <a:ext uri="{FF2B5EF4-FFF2-40B4-BE49-F238E27FC236}">
                      <a16:creationId xmlns:a16="http://schemas.microsoft.com/office/drawing/2014/main" id="{51516FD4-DB85-9207-D4C7-26006C4AF5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4" name="Content Placeholder 6" descr="Man with solid fill">
                  <a:extLst>
                    <a:ext uri="{FF2B5EF4-FFF2-40B4-BE49-F238E27FC236}">
                      <a16:creationId xmlns:a16="http://schemas.microsoft.com/office/drawing/2014/main" id="{CAD8E822-EA86-7D34-C4BC-16AA24C759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5" name="Content Placeholder 6" descr="Man with solid fill">
                  <a:extLst>
                    <a:ext uri="{FF2B5EF4-FFF2-40B4-BE49-F238E27FC236}">
                      <a16:creationId xmlns:a16="http://schemas.microsoft.com/office/drawing/2014/main" id="{98F263B1-343F-9C63-645B-C91321E5FE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6" name="Content Placeholder 6" descr="Man with solid fill">
                  <a:extLst>
                    <a:ext uri="{FF2B5EF4-FFF2-40B4-BE49-F238E27FC236}">
                      <a16:creationId xmlns:a16="http://schemas.microsoft.com/office/drawing/2014/main" id="{A0695BF4-08F1-DAF2-C752-022FF02760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7" name="Content Placeholder 6" descr="Man with solid fill">
                  <a:extLst>
                    <a:ext uri="{FF2B5EF4-FFF2-40B4-BE49-F238E27FC236}">
                      <a16:creationId xmlns:a16="http://schemas.microsoft.com/office/drawing/2014/main" id="{76CA260B-486B-5C12-A751-F91FF8297C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8" name="Content Placeholder 6" descr="Man with solid fill">
                  <a:extLst>
                    <a:ext uri="{FF2B5EF4-FFF2-40B4-BE49-F238E27FC236}">
                      <a16:creationId xmlns:a16="http://schemas.microsoft.com/office/drawing/2014/main" id="{251D0E85-2BCE-52A2-37F0-7DFC66E510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9" name="Content Placeholder 6" descr="Man with solid fill">
                  <a:extLst>
                    <a:ext uri="{FF2B5EF4-FFF2-40B4-BE49-F238E27FC236}">
                      <a16:creationId xmlns:a16="http://schemas.microsoft.com/office/drawing/2014/main" id="{DBDD60F8-CCCC-57D3-07FC-ED0FDB4F8C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0" name="Content Placeholder 6" descr="Man with solid fill">
                  <a:extLst>
                    <a:ext uri="{FF2B5EF4-FFF2-40B4-BE49-F238E27FC236}">
                      <a16:creationId xmlns:a16="http://schemas.microsoft.com/office/drawing/2014/main" id="{53795402-21AB-F813-EC2D-43BC56F897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1" name="Content Placeholder 6" descr="Man with solid fill">
                  <a:extLst>
                    <a:ext uri="{FF2B5EF4-FFF2-40B4-BE49-F238E27FC236}">
                      <a16:creationId xmlns:a16="http://schemas.microsoft.com/office/drawing/2014/main" id="{8BAB1294-E8A9-31F0-E439-FF69A06D0D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2" name="Content Placeholder 6" descr="Man with solid fill">
                  <a:extLst>
                    <a:ext uri="{FF2B5EF4-FFF2-40B4-BE49-F238E27FC236}">
                      <a16:creationId xmlns:a16="http://schemas.microsoft.com/office/drawing/2014/main" id="{E34AD8D9-85D3-C7D0-68BC-888A74162D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3" name="Content Placeholder 6" descr="Man with solid fill">
                  <a:extLst>
                    <a:ext uri="{FF2B5EF4-FFF2-40B4-BE49-F238E27FC236}">
                      <a16:creationId xmlns:a16="http://schemas.microsoft.com/office/drawing/2014/main" id="{609F3AD7-709B-F7AB-805F-4D69C1F4C3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4" name="Content Placeholder 6" descr="Man with solid fill">
                  <a:extLst>
                    <a:ext uri="{FF2B5EF4-FFF2-40B4-BE49-F238E27FC236}">
                      <a16:creationId xmlns:a16="http://schemas.microsoft.com/office/drawing/2014/main" id="{120E33DB-7410-BEF4-B77A-F1B8120DF8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5" name="Content Placeholder 6" descr="Man with solid fill">
                  <a:extLst>
                    <a:ext uri="{FF2B5EF4-FFF2-40B4-BE49-F238E27FC236}">
                      <a16:creationId xmlns:a16="http://schemas.microsoft.com/office/drawing/2014/main" id="{C7D487D3-8F45-4B57-BD55-9161D2E45D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6" name="Content Placeholder 6" descr="Man with solid fill">
                  <a:extLst>
                    <a:ext uri="{FF2B5EF4-FFF2-40B4-BE49-F238E27FC236}">
                      <a16:creationId xmlns:a16="http://schemas.microsoft.com/office/drawing/2014/main" id="{A13BD3D0-F082-52B7-94B1-C4FD024793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7" name="Content Placeholder 6" descr="Man with solid fill">
                  <a:extLst>
                    <a:ext uri="{FF2B5EF4-FFF2-40B4-BE49-F238E27FC236}">
                      <a16:creationId xmlns:a16="http://schemas.microsoft.com/office/drawing/2014/main" id="{AE43D5F1-4150-3E18-3BDE-48E94A5258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8" name="Content Placeholder 6" descr="Man with solid fill">
                  <a:extLst>
                    <a:ext uri="{FF2B5EF4-FFF2-40B4-BE49-F238E27FC236}">
                      <a16:creationId xmlns:a16="http://schemas.microsoft.com/office/drawing/2014/main" id="{6005DA34-FB7F-09ED-C700-789475672A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9" name="Content Placeholder 6" descr="Man with solid fill">
                  <a:extLst>
                    <a:ext uri="{FF2B5EF4-FFF2-40B4-BE49-F238E27FC236}">
                      <a16:creationId xmlns:a16="http://schemas.microsoft.com/office/drawing/2014/main" id="{7F18BBBC-9B5C-0A6B-9E73-0799A58A1A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0" name="Content Placeholder 6" descr="Man with solid fill">
                  <a:extLst>
                    <a:ext uri="{FF2B5EF4-FFF2-40B4-BE49-F238E27FC236}">
                      <a16:creationId xmlns:a16="http://schemas.microsoft.com/office/drawing/2014/main" id="{D380F811-1354-938F-A2DB-60B3B1DA29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1" name="Content Placeholder 6" descr="Man with solid fill">
                  <a:extLst>
                    <a:ext uri="{FF2B5EF4-FFF2-40B4-BE49-F238E27FC236}">
                      <a16:creationId xmlns:a16="http://schemas.microsoft.com/office/drawing/2014/main" id="{8F0BA8F8-9C0A-3503-C41A-0E2ACC6965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2" name="Content Placeholder 6" descr="Man with solid fill">
                  <a:extLst>
                    <a:ext uri="{FF2B5EF4-FFF2-40B4-BE49-F238E27FC236}">
                      <a16:creationId xmlns:a16="http://schemas.microsoft.com/office/drawing/2014/main" id="{9C1F8817-170A-672C-A44C-79F1A6E018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3" name="Content Placeholder 6" descr="Man with solid fill">
                  <a:extLst>
                    <a:ext uri="{FF2B5EF4-FFF2-40B4-BE49-F238E27FC236}">
                      <a16:creationId xmlns:a16="http://schemas.microsoft.com/office/drawing/2014/main" id="{F856E439-DD10-D36B-7394-975E0A4204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4" name="Content Placeholder 6" descr="Man with solid fill">
                  <a:extLst>
                    <a:ext uri="{FF2B5EF4-FFF2-40B4-BE49-F238E27FC236}">
                      <a16:creationId xmlns:a16="http://schemas.microsoft.com/office/drawing/2014/main" id="{78697570-ADEA-D976-ED09-53284D3514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5" name="Content Placeholder 6" descr="Man with solid fill">
                  <a:extLst>
                    <a:ext uri="{FF2B5EF4-FFF2-40B4-BE49-F238E27FC236}">
                      <a16:creationId xmlns:a16="http://schemas.microsoft.com/office/drawing/2014/main" id="{C8A15F59-1152-7B93-D121-9C2E42C9D9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6" name="Content Placeholder 6" descr="Man with solid fill">
                  <a:extLst>
                    <a:ext uri="{FF2B5EF4-FFF2-40B4-BE49-F238E27FC236}">
                      <a16:creationId xmlns:a16="http://schemas.microsoft.com/office/drawing/2014/main" id="{BD2AABBE-A080-C7C1-7BFF-340B7C60B5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7" name="Content Placeholder 6" descr="Man with solid fill">
                  <a:extLst>
                    <a:ext uri="{FF2B5EF4-FFF2-40B4-BE49-F238E27FC236}">
                      <a16:creationId xmlns:a16="http://schemas.microsoft.com/office/drawing/2014/main" id="{7ADBB1AA-E8AA-12EF-5E46-439E0B30BA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8" name="Content Placeholder 6" descr="Man with solid fill">
                  <a:extLst>
                    <a:ext uri="{FF2B5EF4-FFF2-40B4-BE49-F238E27FC236}">
                      <a16:creationId xmlns:a16="http://schemas.microsoft.com/office/drawing/2014/main" id="{F5408E76-F055-E585-4FF4-67387AF0CA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9" name="Content Placeholder 6" descr="Man with solid fill">
                  <a:extLst>
                    <a:ext uri="{FF2B5EF4-FFF2-40B4-BE49-F238E27FC236}">
                      <a16:creationId xmlns:a16="http://schemas.microsoft.com/office/drawing/2014/main" id="{8587695E-7461-10A2-8E88-2639FAFC8A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0" name="Content Placeholder 6" descr="Man with solid fill">
                  <a:extLst>
                    <a:ext uri="{FF2B5EF4-FFF2-40B4-BE49-F238E27FC236}">
                      <a16:creationId xmlns:a16="http://schemas.microsoft.com/office/drawing/2014/main" id="{91C21519-30DE-FFF1-BDE5-FAEB476A90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1" name="Content Placeholder 6" descr="Man with solid fill">
                  <a:extLst>
                    <a:ext uri="{FF2B5EF4-FFF2-40B4-BE49-F238E27FC236}">
                      <a16:creationId xmlns:a16="http://schemas.microsoft.com/office/drawing/2014/main" id="{F4F90555-D22F-3C5B-DA9A-169198EEA8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2" name="Content Placeholder 6" descr="Man with solid fill">
                  <a:extLst>
                    <a:ext uri="{FF2B5EF4-FFF2-40B4-BE49-F238E27FC236}">
                      <a16:creationId xmlns:a16="http://schemas.microsoft.com/office/drawing/2014/main" id="{03A57DC0-BE13-8AB9-9577-A970CAB46C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3" name="Content Placeholder 6" descr="Man with solid fill">
                  <a:extLst>
                    <a:ext uri="{FF2B5EF4-FFF2-40B4-BE49-F238E27FC236}">
                      <a16:creationId xmlns:a16="http://schemas.microsoft.com/office/drawing/2014/main" id="{58D8366D-5BAB-B079-5708-0D14A7115A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4" name="Content Placeholder 6" descr="Man with solid fill">
                  <a:extLst>
                    <a:ext uri="{FF2B5EF4-FFF2-40B4-BE49-F238E27FC236}">
                      <a16:creationId xmlns:a16="http://schemas.microsoft.com/office/drawing/2014/main" id="{CD5D1BC1-E07C-714A-65CE-2FB4E9E615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5" name="Content Placeholder 6" descr="Man with solid fill">
                  <a:extLst>
                    <a:ext uri="{FF2B5EF4-FFF2-40B4-BE49-F238E27FC236}">
                      <a16:creationId xmlns:a16="http://schemas.microsoft.com/office/drawing/2014/main" id="{A7AE8A47-631F-7378-90DE-7F4634660E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6" name="Content Placeholder 6" descr="Man with solid fill">
                  <a:extLst>
                    <a:ext uri="{FF2B5EF4-FFF2-40B4-BE49-F238E27FC236}">
                      <a16:creationId xmlns:a16="http://schemas.microsoft.com/office/drawing/2014/main" id="{F1A36AD0-0ED6-7A31-5C4D-87E1979962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7" name="Content Placeholder 6" descr="Man with solid fill">
                  <a:extLst>
                    <a:ext uri="{FF2B5EF4-FFF2-40B4-BE49-F238E27FC236}">
                      <a16:creationId xmlns:a16="http://schemas.microsoft.com/office/drawing/2014/main" id="{5E63493A-7399-D2D1-B2C2-FA652812EB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8" name="Content Placeholder 6" descr="Man with solid fill">
                  <a:extLst>
                    <a:ext uri="{FF2B5EF4-FFF2-40B4-BE49-F238E27FC236}">
                      <a16:creationId xmlns:a16="http://schemas.microsoft.com/office/drawing/2014/main" id="{2AB24F35-4595-4726-55F0-B76D323698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9" name="Content Placeholder 6" descr="Man with solid fill">
                  <a:extLst>
                    <a:ext uri="{FF2B5EF4-FFF2-40B4-BE49-F238E27FC236}">
                      <a16:creationId xmlns:a16="http://schemas.microsoft.com/office/drawing/2014/main" id="{8F04EBCF-86FD-2EBF-99C1-1ED3BEE0AA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0" name="Content Placeholder 6" descr="Man with solid fill">
                  <a:extLst>
                    <a:ext uri="{FF2B5EF4-FFF2-40B4-BE49-F238E27FC236}">
                      <a16:creationId xmlns:a16="http://schemas.microsoft.com/office/drawing/2014/main" id="{1D9A8E60-40C8-356D-0C85-2EA13DC6BB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1" name="Content Placeholder 6" descr="Man with solid fill">
                  <a:extLst>
                    <a:ext uri="{FF2B5EF4-FFF2-40B4-BE49-F238E27FC236}">
                      <a16:creationId xmlns:a16="http://schemas.microsoft.com/office/drawing/2014/main" id="{4CD4BC7A-8AA0-61FA-C21F-F157D1E817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2" name="Content Placeholder 6" descr="Man with solid fill">
                  <a:extLst>
                    <a:ext uri="{FF2B5EF4-FFF2-40B4-BE49-F238E27FC236}">
                      <a16:creationId xmlns:a16="http://schemas.microsoft.com/office/drawing/2014/main" id="{32A1E59D-3783-5853-ABE5-7D65D22C16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3" name="Content Placeholder 6" descr="Man with solid fill">
                  <a:extLst>
                    <a:ext uri="{FF2B5EF4-FFF2-40B4-BE49-F238E27FC236}">
                      <a16:creationId xmlns:a16="http://schemas.microsoft.com/office/drawing/2014/main" id="{82928833-1D12-C5FF-7319-F89D24B1DF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4" name="Content Placeholder 6" descr="Man with solid fill">
                  <a:extLst>
                    <a:ext uri="{FF2B5EF4-FFF2-40B4-BE49-F238E27FC236}">
                      <a16:creationId xmlns:a16="http://schemas.microsoft.com/office/drawing/2014/main" id="{16AC02B4-179B-B375-3F6A-011DDD16D4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5" name="Content Placeholder 6" descr="Man with solid fill">
                  <a:extLst>
                    <a:ext uri="{FF2B5EF4-FFF2-40B4-BE49-F238E27FC236}">
                      <a16:creationId xmlns:a16="http://schemas.microsoft.com/office/drawing/2014/main" id="{F8AC1948-B831-708E-000D-E3FF621FFB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4347681"/>
                  <a:ext cx="754381" cy="754380"/>
                </a:xfrm>
                <a:prstGeom prst="rect">
                  <a:avLst/>
                </a:prstGeom>
              </p:spPr>
            </p:pic>
            <p:pic>
              <p:nvPicPr>
                <p:cNvPr id="276" name="Content Placeholder 6" descr="Man with solid fill">
                  <a:extLst>
                    <a:ext uri="{FF2B5EF4-FFF2-40B4-BE49-F238E27FC236}">
                      <a16:creationId xmlns:a16="http://schemas.microsoft.com/office/drawing/2014/main" id="{01A4D9D7-3BC5-707A-5EAF-DA6260135C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7" name="Content Placeholder 6" descr="Man with solid fill">
                  <a:extLst>
                    <a:ext uri="{FF2B5EF4-FFF2-40B4-BE49-F238E27FC236}">
                      <a16:creationId xmlns:a16="http://schemas.microsoft.com/office/drawing/2014/main" id="{707AFFB2-D5A6-0FB2-DF2E-0296CB56BC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8" name="Content Placeholder 6" descr="Man with solid fill">
                  <a:extLst>
                    <a:ext uri="{FF2B5EF4-FFF2-40B4-BE49-F238E27FC236}">
                      <a16:creationId xmlns:a16="http://schemas.microsoft.com/office/drawing/2014/main" id="{BB903CEE-974E-A510-43BE-8E5EB7FD9C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9" name="Content Placeholder 6" descr="Man with solid fill">
                  <a:extLst>
                    <a:ext uri="{FF2B5EF4-FFF2-40B4-BE49-F238E27FC236}">
                      <a16:creationId xmlns:a16="http://schemas.microsoft.com/office/drawing/2014/main" id="{73FBFD8B-C921-4EA3-6591-216E9D56A1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0" name="Content Placeholder 6" descr="Man with solid fill">
                  <a:extLst>
                    <a:ext uri="{FF2B5EF4-FFF2-40B4-BE49-F238E27FC236}">
                      <a16:creationId xmlns:a16="http://schemas.microsoft.com/office/drawing/2014/main" id="{A47046DC-168D-C203-C07C-DBAE658586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1" name="Content Placeholder 6" descr="Man with solid fill">
                  <a:extLst>
                    <a:ext uri="{FF2B5EF4-FFF2-40B4-BE49-F238E27FC236}">
                      <a16:creationId xmlns:a16="http://schemas.microsoft.com/office/drawing/2014/main" id="{4372D372-232A-CB55-A025-F2C324C19D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2" name="Content Placeholder 6" descr="Man with solid fill">
                  <a:extLst>
                    <a:ext uri="{FF2B5EF4-FFF2-40B4-BE49-F238E27FC236}">
                      <a16:creationId xmlns:a16="http://schemas.microsoft.com/office/drawing/2014/main" id="{3EFB5CFB-5585-1988-A450-C326527ADA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3" name="Content Placeholder 6" descr="Man with solid fill">
                  <a:extLst>
                    <a:ext uri="{FF2B5EF4-FFF2-40B4-BE49-F238E27FC236}">
                      <a16:creationId xmlns:a16="http://schemas.microsoft.com/office/drawing/2014/main" id="{B62D0C8F-DE47-BAB9-EA05-A50BEE9A64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4" name="Content Placeholder 6" descr="Man with solid fill">
                  <a:extLst>
                    <a:ext uri="{FF2B5EF4-FFF2-40B4-BE49-F238E27FC236}">
                      <a16:creationId xmlns:a16="http://schemas.microsoft.com/office/drawing/2014/main" id="{82006C9C-417B-7208-D64A-5BC05055D9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5" name="Content Placeholder 6" descr="Man with solid fill">
                  <a:extLst>
                    <a:ext uri="{FF2B5EF4-FFF2-40B4-BE49-F238E27FC236}">
                      <a16:creationId xmlns:a16="http://schemas.microsoft.com/office/drawing/2014/main" id="{3A9F845F-4459-9A28-0C06-FB5CC29594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6" name="Content Placeholder 6" descr="Man with solid fill">
                  <a:extLst>
                    <a:ext uri="{FF2B5EF4-FFF2-40B4-BE49-F238E27FC236}">
                      <a16:creationId xmlns:a16="http://schemas.microsoft.com/office/drawing/2014/main" id="{4FB3CA8D-98C3-A472-0F13-E5BFC32964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7" name="Content Placeholder 6" descr="Man with solid fill">
                  <a:extLst>
                    <a:ext uri="{FF2B5EF4-FFF2-40B4-BE49-F238E27FC236}">
                      <a16:creationId xmlns:a16="http://schemas.microsoft.com/office/drawing/2014/main" id="{BE61AFC1-A56E-E2AA-33F8-5F29DEAB33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8" name="Content Placeholder 6" descr="Man with solid fill">
                  <a:extLst>
                    <a:ext uri="{FF2B5EF4-FFF2-40B4-BE49-F238E27FC236}">
                      <a16:creationId xmlns:a16="http://schemas.microsoft.com/office/drawing/2014/main" id="{8F0126AB-9618-91C3-9D2C-7ABC9F47D8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9" name="Content Placeholder 6" descr="Man with solid fill">
                  <a:extLst>
                    <a:ext uri="{FF2B5EF4-FFF2-40B4-BE49-F238E27FC236}">
                      <a16:creationId xmlns:a16="http://schemas.microsoft.com/office/drawing/2014/main" id="{CDC93A26-5C81-EF6D-9C97-037A49223A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13161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0" name="Content Placeholder 6" descr="Man with solid fill">
                  <a:extLst>
                    <a:ext uri="{FF2B5EF4-FFF2-40B4-BE49-F238E27FC236}">
                      <a16:creationId xmlns:a16="http://schemas.microsoft.com/office/drawing/2014/main" id="{BC34D768-7635-7C19-8AB5-F84F05F6C7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207057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1" name="Content Placeholder 6" descr="Man with solid fill">
                  <a:extLst>
                    <a:ext uri="{FF2B5EF4-FFF2-40B4-BE49-F238E27FC236}">
                      <a16:creationId xmlns:a16="http://schemas.microsoft.com/office/drawing/2014/main" id="{5E9B94C0-ED45-BBD0-B0CD-DF164CA1B5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282495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2" name="Content Placeholder 6" descr="Man with solid fill">
                  <a:extLst>
                    <a:ext uri="{FF2B5EF4-FFF2-40B4-BE49-F238E27FC236}">
                      <a16:creationId xmlns:a16="http://schemas.microsoft.com/office/drawing/2014/main" id="{65089EB1-98A5-6961-22D2-6523153888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357933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3" name="Content Placeholder 6" descr="Man with solid fill">
                  <a:extLst>
                    <a:ext uri="{FF2B5EF4-FFF2-40B4-BE49-F238E27FC236}">
                      <a16:creationId xmlns:a16="http://schemas.microsoft.com/office/drawing/2014/main" id="{3B7C781D-B551-DEA3-E418-B281C0B3B2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433371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4" name="Content Placeholder 6" descr="Man with solid fill">
                  <a:extLst>
                    <a:ext uri="{FF2B5EF4-FFF2-40B4-BE49-F238E27FC236}">
                      <a16:creationId xmlns:a16="http://schemas.microsoft.com/office/drawing/2014/main" id="{8033A914-53D4-E2F8-AF7B-8E771407BF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50880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5" name="Content Placeholder 6" descr="Man with solid fill">
                  <a:extLst>
                    <a:ext uri="{FF2B5EF4-FFF2-40B4-BE49-F238E27FC236}">
                      <a16:creationId xmlns:a16="http://schemas.microsoft.com/office/drawing/2014/main" id="{1CF992C9-968D-FE04-6841-7578377988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13161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6" name="Content Placeholder 6" descr="Man with solid fill">
                  <a:extLst>
                    <a:ext uri="{FF2B5EF4-FFF2-40B4-BE49-F238E27FC236}">
                      <a16:creationId xmlns:a16="http://schemas.microsoft.com/office/drawing/2014/main" id="{5B97F066-1A50-4483-3CC1-8D767CF15E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207057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7" name="Content Placeholder 6" descr="Man with solid fill">
                  <a:extLst>
                    <a:ext uri="{FF2B5EF4-FFF2-40B4-BE49-F238E27FC236}">
                      <a16:creationId xmlns:a16="http://schemas.microsoft.com/office/drawing/2014/main" id="{3B95CF17-9609-62B0-D887-C6E206C80E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282495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8" name="Content Placeholder 6" descr="Man with solid fill">
                  <a:extLst>
                    <a:ext uri="{FF2B5EF4-FFF2-40B4-BE49-F238E27FC236}">
                      <a16:creationId xmlns:a16="http://schemas.microsoft.com/office/drawing/2014/main" id="{C8DB282D-A399-27EA-639D-B4B5D47FF2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357933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9" name="Content Placeholder 6" descr="Man with solid fill">
                  <a:extLst>
                    <a:ext uri="{FF2B5EF4-FFF2-40B4-BE49-F238E27FC236}">
                      <a16:creationId xmlns:a16="http://schemas.microsoft.com/office/drawing/2014/main" id="{19299072-2A86-D829-592A-13E30525A8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433371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00" name="Content Placeholder 6" descr="Man with solid fill">
                  <a:extLst>
                    <a:ext uri="{FF2B5EF4-FFF2-40B4-BE49-F238E27FC236}">
                      <a16:creationId xmlns:a16="http://schemas.microsoft.com/office/drawing/2014/main" id="{64416601-296B-8941-A73D-81A9B1C3B8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50880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01" name="Content Placeholder 6" descr="Man with solid fill">
                  <a:extLst>
                    <a:ext uri="{FF2B5EF4-FFF2-40B4-BE49-F238E27FC236}">
                      <a16:creationId xmlns:a16="http://schemas.microsoft.com/office/drawing/2014/main" id="{A2C52BA6-292B-2D32-A54E-65A2FA5439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11142" y="1331790"/>
                  <a:ext cx="754381" cy="754380"/>
                </a:xfrm>
                <a:prstGeom prst="rect">
                  <a:avLst/>
                </a:prstGeom>
              </p:spPr>
            </p:pic>
          </p:grp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AE9A13BD-C292-9771-7E7A-1050F569CA98}"/>
                  </a:ext>
                </a:extLst>
              </p:cNvPr>
              <p:cNvGrpSpPr/>
              <p:nvPr/>
            </p:nvGrpSpPr>
            <p:grpSpPr>
              <a:xfrm>
                <a:off x="4544341" y="1158874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227" name="Content Placeholder 6" descr="Man with solid fill">
                  <a:extLst>
                    <a:ext uri="{FF2B5EF4-FFF2-40B4-BE49-F238E27FC236}">
                      <a16:creationId xmlns:a16="http://schemas.microsoft.com/office/drawing/2014/main" id="{3E7034DA-D820-87E9-5808-70553FED5D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28" name="Content Placeholder 6" descr="Man with solid fill">
                  <a:extLst>
                    <a:ext uri="{FF2B5EF4-FFF2-40B4-BE49-F238E27FC236}">
                      <a16:creationId xmlns:a16="http://schemas.microsoft.com/office/drawing/2014/main" id="{2F1AF117-2E7F-634E-DEFA-D43937E348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29" name="Content Placeholder 6" descr="Man with solid fill">
                  <a:extLst>
                    <a:ext uri="{FF2B5EF4-FFF2-40B4-BE49-F238E27FC236}">
                      <a16:creationId xmlns:a16="http://schemas.microsoft.com/office/drawing/2014/main" id="{82AA0900-42CB-120A-7A8E-85608F1700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9963A563-3B40-6E26-DD1A-26BFF87B7738}"/>
                  </a:ext>
                </a:extLst>
              </p:cNvPr>
              <p:cNvGrpSpPr/>
              <p:nvPr/>
            </p:nvGrpSpPr>
            <p:grpSpPr>
              <a:xfrm>
                <a:off x="4548953" y="1883613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224" name="Content Placeholder 6" descr="Man with solid fill">
                  <a:extLst>
                    <a:ext uri="{FF2B5EF4-FFF2-40B4-BE49-F238E27FC236}">
                      <a16:creationId xmlns:a16="http://schemas.microsoft.com/office/drawing/2014/main" id="{8C1F8599-11D9-B2C4-3CE9-DFA30DACB0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25" name="Content Placeholder 6" descr="Man with solid fill">
                  <a:extLst>
                    <a:ext uri="{FF2B5EF4-FFF2-40B4-BE49-F238E27FC236}">
                      <a16:creationId xmlns:a16="http://schemas.microsoft.com/office/drawing/2014/main" id="{B8DB714B-6A95-17B7-6F76-AE9DA1E92B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26" name="Content Placeholder 6" descr="Man with solid fill">
                  <a:extLst>
                    <a:ext uri="{FF2B5EF4-FFF2-40B4-BE49-F238E27FC236}">
                      <a16:creationId xmlns:a16="http://schemas.microsoft.com/office/drawing/2014/main" id="{84C2965F-D2A8-A65A-13E8-4A883D1D44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B16914D3-E118-4D9B-A4F5-AE54D99C3D67}"/>
                  </a:ext>
                </a:extLst>
              </p:cNvPr>
              <p:cNvGrpSpPr/>
              <p:nvPr/>
            </p:nvGrpSpPr>
            <p:grpSpPr>
              <a:xfrm>
                <a:off x="4548952" y="3280388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221" name="Content Placeholder 6" descr="Man with solid fill">
                  <a:extLst>
                    <a:ext uri="{FF2B5EF4-FFF2-40B4-BE49-F238E27FC236}">
                      <a16:creationId xmlns:a16="http://schemas.microsoft.com/office/drawing/2014/main" id="{8268B364-B142-0BE2-EBCE-2D880BB5DA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22" name="Content Placeholder 6" descr="Man with solid fill">
                  <a:extLst>
                    <a:ext uri="{FF2B5EF4-FFF2-40B4-BE49-F238E27FC236}">
                      <a16:creationId xmlns:a16="http://schemas.microsoft.com/office/drawing/2014/main" id="{D01ABD1C-5946-E7A2-082A-F1C79C57BF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23" name="Content Placeholder 6" descr="Man with solid fill">
                  <a:extLst>
                    <a:ext uri="{FF2B5EF4-FFF2-40B4-BE49-F238E27FC236}">
                      <a16:creationId xmlns:a16="http://schemas.microsoft.com/office/drawing/2014/main" id="{572DF8DF-46D9-BE2E-A1B3-6F206D832B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3D9F4D2D-F697-C9DC-6D8A-A35EF61E0957}"/>
                  </a:ext>
                </a:extLst>
              </p:cNvPr>
              <p:cNvGrpSpPr/>
              <p:nvPr/>
            </p:nvGrpSpPr>
            <p:grpSpPr>
              <a:xfrm>
                <a:off x="4548953" y="3998540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218" name="Content Placeholder 6" descr="Man with solid fill">
                  <a:extLst>
                    <a:ext uri="{FF2B5EF4-FFF2-40B4-BE49-F238E27FC236}">
                      <a16:creationId xmlns:a16="http://schemas.microsoft.com/office/drawing/2014/main" id="{81244216-C0E9-9318-4CC6-875947AE25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19" name="Content Placeholder 6" descr="Man with solid fill">
                  <a:extLst>
                    <a:ext uri="{FF2B5EF4-FFF2-40B4-BE49-F238E27FC236}">
                      <a16:creationId xmlns:a16="http://schemas.microsoft.com/office/drawing/2014/main" id="{D656D5F0-55B7-69F8-F81B-C33273840F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20" name="Content Placeholder 6" descr="Man with solid fill">
                  <a:extLst>
                    <a:ext uri="{FF2B5EF4-FFF2-40B4-BE49-F238E27FC236}">
                      <a16:creationId xmlns:a16="http://schemas.microsoft.com/office/drawing/2014/main" id="{F29F4DA9-49B1-EA8C-C664-57F5D7538F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896C2134-001F-936C-6340-FED447A3A8F8}"/>
                  </a:ext>
                </a:extLst>
              </p:cNvPr>
              <p:cNvGrpSpPr/>
              <p:nvPr/>
            </p:nvGrpSpPr>
            <p:grpSpPr>
              <a:xfrm>
                <a:off x="4544341" y="2588589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215" name="Content Placeholder 6" descr="Man with solid fill">
                  <a:extLst>
                    <a:ext uri="{FF2B5EF4-FFF2-40B4-BE49-F238E27FC236}">
                      <a16:creationId xmlns:a16="http://schemas.microsoft.com/office/drawing/2014/main" id="{679F4663-6AC3-F877-5761-24DCF7CBEA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16" name="Content Placeholder 6" descr="Man with solid fill">
                  <a:extLst>
                    <a:ext uri="{FF2B5EF4-FFF2-40B4-BE49-F238E27FC236}">
                      <a16:creationId xmlns:a16="http://schemas.microsoft.com/office/drawing/2014/main" id="{51803BB6-B8DF-AA38-85A4-D898DD1935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17" name="Content Placeholder 6" descr="Man with solid fill">
                  <a:extLst>
                    <a:ext uri="{FF2B5EF4-FFF2-40B4-BE49-F238E27FC236}">
                      <a16:creationId xmlns:a16="http://schemas.microsoft.com/office/drawing/2014/main" id="{3933F698-1DFE-529D-B102-4CC11D9C40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9502D074-CB7D-962B-6F8E-FE5ABCD75224}"/>
                  </a:ext>
                </a:extLst>
              </p:cNvPr>
              <p:cNvGrpSpPr/>
              <p:nvPr/>
            </p:nvGrpSpPr>
            <p:grpSpPr>
              <a:xfrm>
                <a:off x="4553564" y="4723279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212" name="Content Placeholder 6" descr="Man with solid fill">
                  <a:extLst>
                    <a:ext uri="{FF2B5EF4-FFF2-40B4-BE49-F238E27FC236}">
                      <a16:creationId xmlns:a16="http://schemas.microsoft.com/office/drawing/2014/main" id="{A425CDFB-B4A7-A188-21E8-FAB1BBA604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13" name="Content Placeholder 6" descr="Man with solid fill">
                  <a:extLst>
                    <a:ext uri="{FF2B5EF4-FFF2-40B4-BE49-F238E27FC236}">
                      <a16:creationId xmlns:a16="http://schemas.microsoft.com/office/drawing/2014/main" id="{9BAE5F80-4BC4-3BEB-34F1-86B25B6E03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14" name="Content Placeholder 6" descr="Man with solid fill">
                  <a:extLst>
                    <a:ext uri="{FF2B5EF4-FFF2-40B4-BE49-F238E27FC236}">
                      <a16:creationId xmlns:a16="http://schemas.microsoft.com/office/drawing/2014/main" id="{AADD5299-2156-289C-055F-5CABD0E757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98439576-250F-1D1E-9262-2ECBE542C6A9}"/>
                  </a:ext>
                </a:extLst>
              </p:cNvPr>
              <p:cNvGrpSpPr/>
              <p:nvPr/>
            </p:nvGrpSpPr>
            <p:grpSpPr>
              <a:xfrm>
                <a:off x="287173" y="5461195"/>
                <a:ext cx="5746561" cy="719138"/>
                <a:chOff x="277951" y="5699125"/>
                <a:chExt cx="5746561" cy="719138"/>
              </a:xfrm>
            </p:grpSpPr>
            <p:grpSp>
              <p:nvGrpSpPr>
                <p:cNvPr id="192" name="Group 191">
                  <a:extLst>
                    <a:ext uri="{FF2B5EF4-FFF2-40B4-BE49-F238E27FC236}">
                      <a16:creationId xmlns:a16="http://schemas.microsoft.com/office/drawing/2014/main" id="{FE6FD3DE-1533-0A2B-C998-D10BF3D964FB}"/>
                    </a:ext>
                  </a:extLst>
                </p:cNvPr>
                <p:cNvGrpSpPr/>
                <p:nvPr/>
              </p:nvGrpSpPr>
              <p:grpSpPr>
                <a:xfrm>
                  <a:off x="1367027" y="5700508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209" name="Content Placeholder 6" descr="Man with solid fill">
                    <a:extLst>
                      <a:ext uri="{FF2B5EF4-FFF2-40B4-BE49-F238E27FC236}">
                        <a16:creationId xmlns:a16="http://schemas.microsoft.com/office/drawing/2014/main" id="{674D9FF3-390B-D199-24EF-5BA9F8D3806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10" name="Content Placeholder 6" descr="Man with solid fill">
                    <a:extLst>
                      <a:ext uri="{FF2B5EF4-FFF2-40B4-BE49-F238E27FC236}">
                        <a16:creationId xmlns:a16="http://schemas.microsoft.com/office/drawing/2014/main" id="{62252CEC-6998-654C-BF1C-3FF7910470A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11" name="Content Placeholder 6" descr="Man with solid fill">
                    <a:extLst>
                      <a:ext uri="{FF2B5EF4-FFF2-40B4-BE49-F238E27FC236}">
                        <a16:creationId xmlns:a16="http://schemas.microsoft.com/office/drawing/2014/main" id="{7AC2D9D4-F87D-9FB1-56E4-A786A2A9357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3" name="Group 192">
                  <a:extLst>
                    <a:ext uri="{FF2B5EF4-FFF2-40B4-BE49-F238E27FC236}">
                      <a16:creationId xmlns:a16="http://schemas.microsoft.com/office/drawing/2014/main" id="{3889A6B3-6EEF-CACC-681A-34EA1E193533}"/>
                    </a:ext>
                  </a:extLst>
                </p:cNvPr>
                <p:cNvGrpSpPr/>
                <p:nvPr/>
              </p:nvGrpSpPr>
              <p:grpSpPr>
                <a:xfrm>
                  <a:off x="277951" y="5700508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206" name="Content Placeholder 6" descr="Man with solid fill">
                    <a:extLst>
                      <a:ext uri="{FF2B5EF4-FFF2-40B4-BE49-F238E27FC236}">
                        <a16:creationId xmlns:a16="http://schemas.microsoft.com/office/drawing/2014/main" id="{EC080FC2-EBF8-07ED-8771-42CA1106171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07" name="Content Placeholder 6" descr="Man with solid fill">
                    <a:extLst>
                      <a:ext uri="{FF2B5EF4-FFF2-40B4-BE49-F238E27FC236}">
                        <a16:creationId xmlns:a16="http://schemas.microsoft.com/office/drawing/2014/main" id="{3B93FD5C-7589-5DE2-5ACB-4BFA10BA25B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08" name="Content Placeholder 6" descr="Man with solid fill">
                    <a:extLst>
                      <a:ext uri="{FF2B5EF4-FFF2-40B4-BE49-F238E27FC236}">
                        <a16:creationId xmlns:a16="http://schemas.microsoft.com/office/drawing/2014/main" id="{86F03ED2-DB64-59AE-24AF-37ACA6134E3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4" name="Group 193">
                  <a:extLst>
                    <a:ext uri="{FF2B5EF4-FFF2-40B4-BE49-F238E27FC236}">
                      <a16:creationId xmlns:a16="http://schemas.microsoft.com/office/drawing/2014/main" id="{B03066B8-2714-16F6-CA0E-27968FCD1C86}"/>
                    </a:ext>
                  </a:extLst>
                </p:cNvPr>
                <p:cNvGrpSpPr/>
                <p:nvPr/>
              </p:nvGrpSpPr>
              <p:grpSpPr>
                <a:xfrm>
                  <a:off x="2445165" y="5700966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203" name="Content Placeholder 6" descr="Man with solid fill">
                    <a:extLst>
                      <a:ext uri="{FF2B5EF4-FFF2-40B4-BE49-F238E27FC236}">
                        <a16:creationId xmlns:a16="http://schemas.microsoft.com/office/drawing/2014/main" id="{ABBAAB79-1301-886F-4E0F-7ABB182F8E6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04" name="Content Placeholder 6" descr="Man with solid fill">
                    <a:extLst>
                      <a:ext uri="{FF2B5EF4-FFF2-40B4-BE49-F238E27FC236}">
                        <a16:creationId xmlns:a16="http://schemas.microsoft.com/office/drawing/2014/main" id="{94511761-CB8E-5FA5-C99C-DCDB2DA7898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05" name="Content Placeholder 6" descr="Man with solid fill">
                    <a:extLst>
                      <a:ext uri="{FF2B5EF4-FFF2-40B4-BE49-F238E27FC236}">
                        <a16:creationId xmlns:a16="http://schemas.microsoft.com/office/drawing/2014/main" id="{ABF7DF0A-4D6C-F20D-FC69-336A5442A8E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5" name="Group 194">
                  <a:extLst>
                    <a:ext uri="{FF2B5EF4-FFF2-40B4-BE49-F238E27FC236}">
                      <a16:creationId xmlns:a16="http://schemas.microsoft.com/office/drawing/2014/main" id="{A3EA4832-E636-9C9F-B843-BDF336C49F24}"/>
                    </a:ext>
                  </a:extLst>
                </p:cNvPr>
                <p:cNvGrpSpPr/>
                <p:nvPr/>
              </p:nvGrpSpPr>
              <p:grpSpPr>
                <a:xfrm>
                  <a:off x="3507720" y="5699125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200" name="Content Placeholder 6" descr="Man with solid fill">
                    <a:extLst>
                      <a:ext uri="{FF2B5EF4-FFF2-40B4-BE49-F238E27FC236}">
                        <a16:creationId xmlns:a16="http://schemas.microsoft.com/office/drawing/2014/main" id="{FBD3B04C-0A72-F367-04B0-20A3835E2DE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01" name="Content Placeholder 6" descr="Man with solid fill">
                    <a:extLst>
                      <a:ext uri="{FF2B5EF4-FFF2-40B4-BE49-F238E27FC236}">
                        <a16:creationId xmlns:a16="http://schemas.microsoft.com/office/drawing/2014/main" id="{C4DA243A-2D51-A486-0883-29D70FADAFE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02" name="Content Placeholder 6" descr="Man with solid fill">
                    <a:extLst>
                      <a:ext uri="{FF2B5EF4-FFF2-40B4-BE49-F238E27FC236}">
                        <a16:creationId xmlns:a16="http://schemas.microsoft.com/office/drawing/2014/main" id="{FDD7BF75-8EF2-3EB6-F26A-3C76D207600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6" name="Group 195">
                  <a:extLst>
                    <a:ext uri="{FF2B5EF4-FFF2-40B4-BE49-F238E27FC236}">
                      <a16:creationId xmlns:a16="http://schemas.microsoft.com/office/drawing/2014/main" id="{BEF27231-7B7A-6E27-8A18-4E8A02961BD1}"/>
                    </a:ext>
                  </a:extLst>
                </p:cNvPr>
                <p:cNvGrpSpPr/>
                <p:nvPr/>
              </p:nvGrpSpPr>
              <p:grpSpPr>
                <a:xfrm>
                  <a:off x="4590085" y="5706700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97" name="Content Placeholder 6" descr="Man with solid fill">
                    <a:extLst>
                      <a:ext uri="{FF2B5EF4-FFF2-40B4-BE49-F238E27FC236}">
                        <a16:creationId xmlns:a16="http://schemas.microsoft.com/office/drawing/2014/main" id="{7C8F3CC6-2C9D-4BAB-D3A8-C6727E604CD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98" name="Content Placeholder 6" descr="Man with solid fill">
                    <a:extLst>
                      <a:ext uri="{FF2B5EF4-FFF2-40B4-BE49-F238E27FC236}">
                        <a16:creationId xmlns:a16="http://schemas.microsoft.com/office/drawing/2014/main" id="{7593F974-AEB7-66DD-08CC-84CB8F81B6E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99" name="Content Placeholder 6" descr="Man with solid fill">
                    <a:extLst>
                      <a:ext uri="{FF2B5EF4-FFF2-40B4-BE49-F238E27FC236}">
                        <a16:creationId xmlns:a16="http://schemas.microsoft.com/office/drawing/2014/main" id="{92579C3D-8DB4-CA56-47AB-93ECD8DA0EC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8FDF1C42-E720-D246-2827-B57AC44443F3}"/>
                  </a:ext>
                </a:extLst>
              </p:cNvPr>
              <p:cNvGrpSpPr/>
              <p:nvPr/>
            </p:nvGrpSpPr>
            <p:grpSpPr>
              <a:xfrm>
                <a:off x="273526" y="6152993"/>
                <a:ext cx="5746561" cy="719138"/>
                <a:chOff x="277951" y="5699125"/>
                <a:chExt cx="5746561" cy="719138"/>
              </a:xfrm>
            </p:grpSpPr>
            <p:grpSp>
              <p:nvGrpSpPr>
                <p:cNvPr id="172" name="Group 171">
                  <a:extLst>
                    <a:ext uri="{FF2B5EF4-FFF2-40B4-BE49-F238E27FC236}">
                      <a16:creationId xmlns:a16="http://schemas.microsoft.com/office/drawing/2014/main" id="{9464A3CA-BCC3-5251-FD81-892B1F3B2EB0}"/>
                    </a:ext>
                  </a:extLst>
                </p:cNvPr>
                <p:cNvGrpSpPr/>
                <p:nvPr/>
              </p:nvGrpSpPr>
              <p:grpSpPr>
                <a:xfrm>
                  <a:off x="1367027" y="5700508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89" name="Content Placeholder 6" descr="Man with solid fill">
                    <a:extLst>
                      <a:ext uri="{FF2B5EF4-FFF2-40B4-BE49-F238E27FC236}">
                        <a16:creationId xmlns:a16="http://schemas.microsoft.com/office/drawing/2014/main" id="{404FA1FD-4A1F-E732-45BD-F570E3597D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90" name="Content Placeholder 6" descr="Man with solid fill">
                    <a:extLst>
                      <a:ext uri="{FF2B5EF4-FFF2-40B4-BE49-F238E27FC236}">
                        <a16:creationId xmlns:a16="http://schemas.microsoft.com/office/drawing/2014/main" id="{BE1E22F9-28CF-2C70-9520-039F6838B3F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91" name="Content Placeholder 6" descr="Man with solid fill">
                    <a:extLst>
                      <a:ext uri="{FF2B5EF4-FFF2-40B4-BE49-F238E27FC236}">
                        <a16:creationId xmlns:a16="http://schemas.microsoft.com/office/drawing/2014/main" id="{D919A8AC-ED56-45BA-DD2D-F913E7F3CD0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1FDFF362-AED8-5C9D-3810-7D75EF4521B1}"/>
                    </a:ext>
                  </a:extLst>
                </p:cNvPr>
                <p:cNvGrpSpPr/>
                <p:nvPr/>
              </p:nvGrpSpPr>
              <p:grpSpPr>
                <a:xfrm>
                  <a:off x="277951" y="5700508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86" name="Content Placeholder 6" descr="Man with solid fill">
                    <a:extLst>
                      <a:ext uri="{FF2B5EF4-FFF2-40B4-BE49-F238E27FC236}">
                        <a16:creationId xmlns:a16="http://schemas.microsoft.com/office/drawing/2014/main" id="{76DF2F1D-811D-7573-249D-9708D38E819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87" name="Content Placeholder 6" descr="Man with solid fill">
                    <a:extLst>
                      <a:ext uri="{FF2B5EF4-FFF2-40B4-BE49-F238E27FC236}">
                        <a16:creationId xmlns:a16="http://schemas.microsoft.com/office/drawing/2014/main" id="{2E313B5F-41F7-ADE4-9ACF-A0B87540BC8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88" name="Content Placeholder 6" descr="Man with solid fill">
                    <a:extLst>
                      <a:ext uri="{FF2B5EF4-FFF2-40B4-BE49-F238E27FC236}">
                        <a16:creationId xmlns:a16="http://schemas.microsoft.com/office/drawing/2014/main" id="{A4018221-9DFD-EA40-4CDC-37006F50407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4" name="Group 173">
                  <a:extLst>
                    <a:ext uri="{FF2B5EF4-FFF2-40B4-BE49-F238E27FC236}">
                      <a16:creationId xmlns:a16="http://schemas.microsoft.com/office/drawing/2014/main" id="{224A066D-B7C1-5FD0-9D77-31CC3D18EC2B}"/>
                    </a:ext>
                  </a:extLst>
                </p:cNvPr>
                <p:cNvGrpSpPr/>
                <p:nvPr/>
              </p:nvGrpSpPr>
              <p:grpSpPr>
                <a:xfrm>
                  <a:off x="2445165" y="5700966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83" name="Content Placeholder 6" descr="Man with solid fill">
                    <a:extLst>
                      <a:ext uri="{FF2B5EF4-FFF2-40B4-BE49-F238E27FC236}">
                        <a16:creationId xmlns:a16="http://schemas.microsoft.com/office/drawing/2014/main" id="{14EC6959-1127-664E-ED62-7D3D836B7DE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84" name="Content Placeholder 6" descr="Man with solid fill">
                    <a:extLst>
                      <a:ext uri="{FF2B5EF4-FFF2-40B4-BE49-F238E27FC236}">
                        <a16:creationId xmlns:a16="http://schemas.microsoft.com/office/drawing/2014/main" id="{A2764028-32FA-B75D-231A-ED37E0AB9D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85" name="Content Placeholder 6" descr="Man with solid fill">
                    <a:extLst>
                      <a:ext uri="{FF2B5EF4-FFF2-40B4-BE49-F238E27FC236}">
                        <a16:creationId xmlns:a16="http://schemas.microsoft.com/office/drawing/2014/main" id="{A88234AA-6883-7F34-ACC9-E0014BAF944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5" name="Group 174">
                  <a:extLst>
                    <a:ext uri="{FF2B5EF4-FFF2-40B4-BE49-F238E27FC236}">
                      <a16:creationId xmlns:a16="http://schemas.microsoft.com/office/drawing/2014/main" id="{F1CC4341-B80B-0804-6F2C-96FBCE59B7C7}"/>
                    </a:ext>
                  </a:extLst>
                </p:cNvPr>
                <p:cNvGrpSpPr/>
                <p:nvPr/>
              </p:nvGrpSpPr>
              <p:grpSpPr>
                <a:xfrm>
                  <a:off x="3507720" y="5699125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80" name="Content Placeholder 6" descr="Man with solid fill">
                    <a:extLst>
                      <a:ext uri="{FF2B5EF4-FFF2-40B4-BE49-F238E27FC236}">
                        <a16:creationId xmlns:a16="http://schemas.microsoft.com/office/drawing/2014/main" id="{6344CB8D-DEB2-B454-8A81-370F431C770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81" name="Content Placeholder 6" descr="Man with solid fill">
                    <a:extLst>
                      <a:ext uri="{FF2B5EF4-FFF2-40B4-BE49-F238E27FC236}">
                        <a16:creationId xmlns:a16="http://schemas.microsoft.com/office/drawing/2014/main" id="{3645024D-61FF-C0F4-B36A-A41C7CAEE20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82" name="Content Placeholder 6" descr="Man with solid fill">
                    <a:extLst>
                      <a:ext uri="{FF2B5EF4-FFF2-40B4-BE49-F238E27FC236}">
                        <a16:creationId xmlns:a16="http://schemas.microsoft.com/office/drawing/2014/main" id="{7D4D744F-654C-50BB-430E-F825D266D44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6" name="Group 175">
                  <a:extLst>
                    <a:ext uri="{FF2B5EF4-FFF2-40B4-BE49-F238E27FC236}">
                      <a16:creationId xmlns:a16="http://schemas.microsoft.com/office/drawing/2014/main" id="{620FBFD7-811F-E422-B163-85F1A9EF64F8}"/>
                    </a:ext>
                  </a:extLst>
                </p:cNvPr>
                <p:cNvGrpSpPr/>
                <p:nvPr/>
              </p:nvGrpSpPr>
              <p:grpSpPr>
                <a:xfrm>
                  <a:off x="4590085" y="5706700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77" name="Content Placeholder 6" descr="Man with solid fill">
                    <a:extLst>
                      <a:ext uri="{FF2B5EF4-FFF2-40B4-BE49-F238E27FC236}">
                        <a16:creationId xmlns:a16="http://schemas.microsoft.com/office/drawing/2014/main" id="{6AAD7E62-314A-0B56-03EA-56A7F8B9982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78" name="Content Placeholder 6" descr="Man with solid fill">
                    <a:extLst>
                      <a:ext uri="{FF2B5EF4-FFF2-40B4-BE49-F238E27FC236}">
                        <a16:creationId xmlns:a16="http://schemas.microsoft.com/office/drawing/2014/main" id="{3384F823-6F62-5C0C-779B-C96D38D5AE2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79" name="Content Placeholder 6" descr="Man with solid fill">
                    <a:extLst>
                      <a:ext uri="{FF2B5EF4-FFF2-40B4-BE49-F238E27FC236}">
                        <a16:creationId xmlns:a16="http://schemas.microsoft.com/office/drawing/2014/main" id="{B27740D1-BB5E-3458-793D-F42F3BB46F5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</p:grpSp>
        </p:grp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A5A36ABA-A82B-3C1E-FECE-A377970B970C}"/>
                </a:ext>
              </a:extLst>
            </p:cNvPr>
            <p:cNvSpPr txBox="1"/>
            <p:nvPr/>
          </p:nvSpPr>
          <p:spPr>
            <a:xfrm>
              <a:off x="5210260" y="954363"/>
              <a:ext cx="4931168" cy="461665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Placebo (n=120)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0620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6C239-4378-F4D5-3130-65557657C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B (2% missing)</a:t>
            </a:r>
          </a:p>
        </p:txBody>
      </p: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71C123B8-0627-103E-B016-CD5F1E1B9B8D}"/>
              </a:ext>
            </a:extLst>
          </p:cNvPr>
          <p:cNvGrpSpPr/>
          <p:nvPr/>
        </p:nvGrpSpPr>
        <p:grpSpPr>
          <a:xfrm>
            <a:off x="731981" y="881411"/>
            <a:ext cx="5171607" cy="5910500"/>
            <a:chOff x="134477" y="937445"/>
            <a:chExt cx="5171607" cy="591050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E096D83-3D58-86BC-8C4A-B3618A514602}"/>
                </a:ext>
              </a:extLst>
            </p:cNvPr>
            <p:cNvSpPr/>
            <p:nvPr/>
          </p:nvSpPr>
          <p:spPr>
            <a:xfrm>
              <a:off x="253083" y="1383184"/>
              <a:ext cx="4931168" cy="546476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3951B05D-9511-12F8-7D3F-A9943ED512D9}"/>
                </a:ext>
              </a:extLst>
            </p:cNvPr>
            <p:cNvGrpSpPr/>
            <p:nvPr/>
          </p:nvGrpSpPr>
          <p:grpSpPr>
            <a:xfrm>
              <a:off x="134477" y="1443855"/>
              <a:ext cx="5171607" cy="5343417"/>
              <a:chOff x="273526" y="1158874"/>
              <a:chExt cx="5760208" cy="5713257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B01F256E-DA73-3BA5-9386-6CE0D91E51D2}"/>
                  </a:ext>
                </a:extLst>
              </p:cNvPr>
              <p:cNvGrpSpPr/>
              <p:nvPr/>
            </p:nvGrpSpPr>
            <p:grpSpPr>
              <a:xfrm>
                <a:off x="277951" y="1158875"/>
                <a:ext cx="4636527" cy="4282555"/>
                <a:chOff x="6298158" y="1316192"/>
                <a:chExt cx="4845635" cy="4540249"/>
              </a:xfrm>
            </p:grpSpPr>
            <p:pic>
              <p:nvPicPr>
                <p:cNvPr id="14" name="Content Placeholder 6" descr="Man with solid fill">
                  <a:extLst>
                    <a:ext uri="{FF2B5EF4-FFF2-40B4-BE49-F238E27FC236}">
                      <a16:creationId xmlns:a16="http://schemas.microsoft.com/office/drawing/2014/main" id="{B74AC112-5C42-EB2A-407A-F6F49E2BF9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15" name="Content Placeholder 6" descr="Man with solid fill">
                  <a:extLst>
                    <a:ext uri="{FF2B5EF4-FFF2-40B4-BE49-F238E27FC236}">
                      <a16:creationId xmlns:a16="http://schemas.microsoft.com/office/drawing/2014/main" id="{02294D85-1940-041F-BFF8-03E9C7DD25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16" name="Content Placeholder 6" descr="Man with solid fill">
                  <a:extLst>
                    <a:ext uri="{FF2B5EF4-FFF2-40B4-BE49-F238E27FC236}">
                      <a16:creationId xmlns:a16="http://schemas.microsoft.com/office/drawing/2014/main" id="{5EC59F87-86E2-98C0-8D5C-072E4D9475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17" name="Content Placeholder 6" descr="Man with solid fill">
                  <a:extLst>
                    <a:ext uri="{FF2B5EF4-FFF2-40B4-BE49-F238E27FC236}">
                      <a16:creationId xmlns:a16="http://schemas.microsoft.com/office/drawing/2014/main" id="{D235A123-1987-4C75-7B13-DEBE7F63AD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18" name="Content Placeholder 6" descr="Man with solid fill">
                  <a:extLst>
                    <a:ext uri="{FF2B5EF4-FFF2-40B4-BE49-F238E27FC236}">
                      <a16:creationId xmlns:a16="http://schemas.microsoft.com/office/drawing/2014/main" id="{C2703511-DAB3-FA52-7934-D5248A808B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19" name="Content Placeholder 6" descr="Man with solid fill">
                  <a:extLst>
                    <a:ext uri="{FF2B5EF4-FFF2-40B4-BE49-F238E27FC236}">
                      <a16:creationId xmlns:a16="http://schemas.microsoft.com/office/drawing/2014/main" id="{98B9C1A2-B9E7-8ED4-CC98-75857CDA5F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0" name="Content Placeholder 6" descr="Man with solid fill">
                  <a:extLst>
                    <a:ext uri="{FF2B5EF4-FFF2-40B4-BE49-F238E27FC236}">
                      <a16:creationId xmlns:a16="http://schemas.microsoft.com/office/drawing/2014/main" id="{75FF5C6C-DE40-892F-D987-6D5DFDF1FD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1" name="Content Placeholder 6" descr="Man with solid fill">
                  <a:extLst>
                    <a:ext uri="{FF2B5EF4-FFF2-40B4-BE49-F238E27FC236}">
                      <a16:creationId xmlns:a16="http://schemas.microsoft.com/office/drawing/2014/main" id="{D69AFCEC-24CC-7776-2CC1-6E188A0614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2" name="Content Placeholder 6" descr="Man with solid fill">
                  <a:extLst>
                    <a:ext uri="{FF2B5EF4-FFF2-40B4-BE49-F238E27FC236}">
                      <a16:creationId xmlns:a16="http://schemas.microsoft.com/office/drawing/2014/main" id="{2CB3A23F-A8D1-AC3E-898C-FA9EBCCFF6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" name="Content Placeholder 6" descr="Man with solid fill">
                  <a:extLst>
                    <a:ext uri="{FF2B5EF4-FFF2-40B4-BE49-F238E27FC236}">
                      <a16:creationId xmlns:a16="http://schemas.microsoft.com/office/drawing/2014/main" id="{0164A0B7-D26D-2A40-5530-A0DA69DBDA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" name="Content Placeholder 6" descr="Man with solid fill">
                  <a:extLst>
                    <a:ext uri="{FF2B5EF4-FFF2-40B4-BE49-F238E27FC236}">
                      <a16:creationId xmlns:a16="http://schemas.microsoft.com/office/drawing/2014/main" id="{C15956FA-5430-32AD-7DBA-54005DB6A3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" name="Content Placeholder 6" descr="Man with solid fill">
                  <a:extLst>
                    <a:ext uri="{FF2B5EF4-FFF2-40B4-BE49-F238E27FC236}">
                      <a16:creationId xmlns:a16="http://schemas.microsoft.com/office/drawing/2014/main" id="{717B26D4-E6F6-0F8B-12B3-566156C412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" name="Content Placeholder 6" descr="Man with solid fill">
                  <a:extLst>
                    <a:ext uri="{FF2B5EF4-FFF2-40B4-BE49-F238E27FC236}">
                      <a16:creationId xmlns:a16="http://schemas.microsoft.com/office/drawing/2014/main" id="{69A1684E-7945-F2BC-BB84-E4D6C5D490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" name="Content Placeholder 6" descr="Man with solid fill">
                  <a:extLst>
                    <a:ext uri="{FF2B5EF4-FFF2-40B4-BE49-F238E27FC236}">
                      <a16:creationId xmlns:a16="http://schemas.microsoft.com/office/drawing/2014/main" id="{52B780BB-7BAD-8279-9F66-7FC54656B4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" name="Content Placeholder 6" descr="Man with solid fill">
                  <a:extLst>
                    <a:ext uri="{FF2B5EF4-FFF2-40B4-BE49-F238E27FC236}">
                      <a16:creationId xmlns:a16="http://schemas.microsoft.com/office/drawing/2014/main" id="{7C241AD5-B957-0A8C-B428-AFC251DCF1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" name="Content Placeholder 6" descr="Man with solid fill">
                  <a:extLst>
                    <a:ext uri="{FF2B5EF4-FFF2-40B4-BE49-F238E27FC236}">
                      <a16:creationId xmlns:a16="http://schemas.microsoft.com/office/drawing/2014/main" id="{5D2D93DB-01A2-8915-D55E-E4D318926C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0" name="Content Placeholder 6" descr="Man with solid fill">
                  <a:extLst>
                    <a:ext uri="{FF2B5EF4-FFF2-40B4-BE49-F238E27FC236}">
                      <a16:creationId xmlns:a16="http://schemas.microsoft.com/office/drawing/2014/main" id="{1D1FACDE-E2ED-E97D-6424-82E4C022CD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1" name="Content Placeholder 6" descr="Man with solid fill">
                  <a:extLst>
                    <a:ext uri="{FF2B5EF4-FFF2-40B4-BE49-F238E27FC236}">
                      <a16:creationId xmlns:a16="http://schemas.microsoft.com/office/drawing/2014/main" id="{1F074DA5-6A0A-CD86-0E5E-D067E98A51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2" name="Content Placeholder 6" descr="Man with solid fill">
                  <a:extLst>
                    <a:ext uri="{FF2B5EF4-FFF2-40B4-BE49-F238E27FC236}">
                      <a16:creationId xmlns:a16="http://schemas.microsoft.com/office/drawing/2014/main" id="{209CC20B-B0F6-01AD-AA25-FB09F71E6B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3" name="Content Placeholder 6" descr="Man with solid fill">
                  <a:extLst>
                    <a:ext uri="{FF2B5EF4-FFF2-40B4-BE49-F238E27FC236}">
                      <a16:creationId xmlns:a16="http://schemas.microsoft.com/office/drawing/2014/main" id="{50822EC4-3EA3-9D30-969D-0859B2F4AA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4" name="Content Placeholder 6" descr="Man with solid fill">
                  <a:extLst>
                    <a:ext uri="{FF2B5EF4-FFF2-40B4-BE49-F238E27FC236}">
                      <a16:creationId xmlns:a16="http://schemas.microsoft.com/office/drawing/2014/main" id="{625850A1-F792-95A8-6E40-FFA3A66AEF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5" name="Content Placeholder 6" descr="Man with solid fill">
                  <a:extLst>
                    <a:ext uri="{FF2B5EF4-FFF2-40B4-BE49-F238E27FC236}">
                      <a16:creationId xmlns:a16="http://schemas.microsoft.com/office/drawing/2014/main" id="{765FFC1A-F288-66A6-39A0-8B1E74491B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6" name="Content Placeholder 6" descr="Man with solid fill">
                  <a:extLst>
                    <a:ext uri="{FF2B5EF4-FFF2-40B4-BE49-F238E27FC236}">
                      <a16:creationId xmlns:a16="http://schemas.microsoft.com/office/drawing/2014/main" id="{F39F7132-4EF1-12AD-05A8-0360EF77FE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7" name="Content Placeholder 6" descr="Man with solid fill">
                  <a:extLst>
                    <a:ext uri="{FF2B5EF4-FFF2-40B4-BE49-F238E27FC236}">
                      <a16:creationId xmlns:a16="http://schemas.microsoft.com/office/drawing/2014/main" id="{D1B03DBD-200B-59BD-47D9-4893FBC0D2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9" name="Content Placeholder 6" descr="Man with solid fill">
                  <a:extLst>
                    <a:ext uri="{FF2B5EF4-FFF2-40B4-BE49-F238E27FC236}">
                      <a16:creationId xmlns:a16="http://schemas.microsoft.com/office/drawing/2014/main" id="{8C627A1C-5FA3-D141-3C73-F0469DCA57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0" name="Content Placeholder 6" descr="Man with solid fill">
                  <a:extLst>
                    <a:ext uri="{FF2B5EF4-FFF2-40B4-BE49-F238E27FC236}">
                      <a16:creationId xmlns:a16="http://schemas.microsoft.com/office/drawing/2014/main" id="{930468C9-55E0-8841-42D7-0795E48CFC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1" name="Content Placeholder 6" descr="Man with solid fill">
                  <a:extLst>
                    <a:ext uri="{FF2B5EF4-FFF2-40B4-BE49-F238E27FC236}">
                      <a16:creationId xmlns:a16="http://schemas.microsoft.com/office/drawing/2014/main" id="{1D2BE1E8-8120-AC0D-0644-52455E62F7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2" name="Content Placeholder 6" descr="Man with solid fill">
                  <a:extLst>
                    <a:ext uri="{FF2B5EF4-FFF2-40B4-BE49-F238E27FC236}">
                      <a16:creationId xmlns:a16="http://schemas.microsoft.com/office/drawing/2014/main" id="{0F98C5D9-CFBC-2AC4-FDF8-3A5EC64C0B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3" name="Content Placeholder 6" descr="Man with solid fill">
                  <a:extLst>
                    <a:ext uri="{FF2B5EF4-FFF2-40B4-BE49-F238E27FC236}">
                      <a16:creationId xmlns:a16="http://schemas.microsoft.com/office/drawing/2014/main" id="{D842D0F6-ED7B-49CD-C641-3612B81F47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5" name="Content Placeholder 6" descr="Man with solid fill">
                  <a:extLst>
                    <a:ext uri="{FF2B5EF4-FFF2-40B4-BE49-F238E27FC236}">
                      <a16:creationId xmlns:a16="http://schemas.microsoft.com/office/drawing/2014/main" id="{DD34F2AF-1A88-85EA-2F94-4445E6384C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6" name="Content Placeholder 6" descr="Man with solid fill">
                  <a:extLst>
                    <a:ext uri="{FF2B5EF4-FFF2-40B4-BE49-F238E27FC236}">
                      <a16:creationId xmlns:a16="http://schemas.microsoft.com/office/drawing/2014/main" id="{F23C0DC8-216E-2B0D-D202-AD60371790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7" name="Content Placeholder 6" descr="Man with solid fill">
                  <a:extLst>
                    <a:ext uri="{FF2B5EF4-FFF2-40B4-BE49-F238E27FC236}">
                      <a16:creationId xmlns:a16="http://schemas.microsoft.com/office/drawing/2014/main" id="{78E074EB-2E48-AF40-472E-C2440CADAE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8" name="Content Placeholder 6" descr="Man with solid fill">
                  <a:extLst>
                    <a:ext uri="{FF2B5EF4-FFF2-40B4-BE49-F238E27FC236}">
                      <a16:creationId xmlns:a16="http://schemas.microsoft.com/office/drawing/2014/main" id="{E9FF8D52-84E4-A8C8-1EF7-0743AFAA65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9" name="Content Placeholder 6" descr="Man with solid fill">
                  <a:extLst>
                    <a:ext uri="{FF2B5EF4-FFF2-40B4-BE49-F238E27FC236}">
                      <a16:creationId xmlns:a16="http://schemas.microsoft.com/office/drawing/2014/main" id="{B05677C5-DCCB-16F2-F6EF-B1B1910B3A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1" name="Content Placeholder 6" descr="Man with solid fill">
                  <a:extLst>
                    <a:ext uri="{FF2B5EF4-FFF2-40B4-BE49-F238E27FC236}">
                      <a16:creationId xmlns:a16="http://schemas.microsoft.com/office/drawing/2014/main" id="{119CDB0F-2726-06EE-43CF-D02704B8AD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2" name="Content Placeholder 6" descr="Man with solid fill">
                  <a:extLst>
                    <a:ext uri="{FF2B5EF4-FFF2-40B4-BE49-F238E27FC236}">
                      <a16:creationId xmlns:a16="http://schemas.microsoft.com/office/drawing/2014/main" id="{BAB9EBB3-DAEF-D692-E79C-2DBF5D1CAC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3" name="Content Placeholder 6" descr="Man with solid fill">
                  <a:extLst>
                    <a:ext uri="{FF2B5EF4-FFF2-40B4-BE49-F238E27FC236}">
                      <a16:creationId xmlns:a16="http://schemas.microsoft.com/office/drawing/2014/main" id="{D146F108-D3FB-0FAF-C2E5-984470B63C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4" name="Content Placeholder 6" descr="Man with solid fill">
                  <a:extLst>
                    <a:ext uri="{FF2B5EF4-FFF2-40B4-BE49-F238E27FC236}">
                      <a16:creationId xmlns:a16="http://schemas.microsoft.com/office/drawing/2014/main" id="{B78BFA67-0395-0234-856D-336F0464C2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5" name="Content Placeholder 6" descr="Man with solid fill">
                  <a:extLst>
                    <a:ext uri="{FF2B5EF4-FFF2-40B4-BE49-F238E27FC236}">
                      <a16:creationId xmlns:a16="http://schemas.microsoft.com/office/drawing/2014/main" id="{F5296184-15D1-7E65-2AC9-30C4E4A607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7" name="Content Placeholder 6" descr="Man with solid fill">
                  <a:extLst>
                    <a:ext uri="{FF2B5EF4-FFF2-40B4-BE49-F238E27FC236}">
                      <a16:creationId xmlns:a16="http://schemas.microsoft.com/office/drawing/2014/main" id="{75E60419-19A8-EB58-09B6-270D5047D2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8" name="Content Placeholder 6" descr="Man with solid fill">
                  <a:extLst>
                    <a:ext uri="{FF2B5EF4-FFF2-40B4-BE49-F238E27FC236}">
                      <a16:creationId xmlns:a16="http://schemas.microsoft.com/office/drawing/2014/main" id="{8F030368-B9C6-3A10-2A4E-8C9BFCD672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9" name="Content Placeholder 6" descr="Man with solid fill">
                  <a:extLst>
                    <a:ext uri="{FF2B5EF4-FFF2-40B4-BE49-F238E27FC236}">
                      <a16:creationId xmlns:a16="http://schemas.microsoft.com/office/drawing/2014/main" id="{AD9E2FC0-623C-2011-CEAC-6BC19ABE50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0" name="Content Placeholder 6" descr="Man with solid fill">
                  <a:extLst>
                    <a:ext uri="{FF2B5EF4-FFF2-40B4-BE49-F238E27FC236}">
                      <a16:creationId xmlns:a16="http://schemas.microsoft.com/office/drawing/2014/main" id="{62F0BB6C-7A47-D6CA-5D50-7A67B82A64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1" name="Content Placeholder 6" descr="Man with solid fill">
                  <a:extLst>
                    <a:ext uri="{FF2B5EF4-FFF2-40B4-BE49-F238E27FC236}">
                      <a16:creationId xmlns:a16="http://schemas.microsoft.com/office/drawing/2014/main" id="{750848FB-D401-F367-6F40-F56D195159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3" name="Content Placeholder 6" descr="Man with solid fill">
                  <a:extLst>
                    <a:ext uri="{FF2B5EF4-FFF2-40B4-BE49-F238E27FC236}">
                      <a16:creationId xmlns:a16="http://schemas.microsoft.com/office/drawing/2014/main" id="{FE26CDF8-D168-F304-B081-E71AA5D5F7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4" name="Content Placeholder 6" descr="Man with solid fill">
                  <a:extLst>
                    <a:ext uri="{FF2B5EF4-FFF2-40B4-BE49-F238E27FC236}">
                      <a16:creationId xmlns:a16="http://schemas.microsoft.com/office/drawing/2014/main" id="{D61AADA8-3F90-36E3-05DE-BAB9A59A5F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5" name="Content Placeholder 6" descr="Man with solid fill">
                  <a:extLst>
                    <a:ext uri="{FF2B5EF4-FFF2-40B4-BE49-F238E27FC236}">
                      <a16:creationId xmlns:a16="http://schemas.microsoft.com/office/drawing/2014/main" id="{55099127-04A7-274D-3DE3-8862AB6BBE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6" name="Content Placeholder 6" descr="Man with solid fill">
                  <a:extLst>
                    <a:ext uri="{FF2B5EF4-FFF2-40B4-BE49-F238E27FC236}">
                      <a16:creationId xmlns:a16="http://schemas.microsoft.com/office/drawing/2014/main" id="{D80CB33D-DC7A-5406-EEA5-0C883AA465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7" name="Content Placeholder 6" descr="Man with solid fill">
                  <a:extLst>
                    <a:ext uri="{FF2B5EF4-FFF2-40B4-BE49-F238E27FC236}">
                      <a16:creationId xmlns:a16="http://schemas.microsoft.com/office/drawing/2014/main" id="{567A859E-8CC5-F730-194F-BB3AED3ECF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8" name="Content Placeholder 6" descr="Man with solid fill">
                  <a:extLst>
                    <a:ext uri="{FF2B5EF4-FFF2-40B4-BE49-F238E27FC236}">
                      <a16:creationId xmlns:a16="http://schemas.microsoft.com/office/drawing/2014/main" id="{45CE1430-3A7A-C6DF-20C9-BD034C228F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9" name="Content Placeholder 6" descr="Man with solid fill">
                  <a:extLst>
                    <a:ext uri="{FF2B5EF4-FFF2-40B4-BE49-F238E27FC236}">
                      <a16:creationId xmlns:a16="http://schemas.microsoft.com/office/drawing/2014/main" id="{6DC9F424-F8FB-E775-5BF3-EBDD7F8000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0" name="Content Placeholder 6" descr="Man with solid fill">
                  <a:extLst>
                    <a:ext uri="{FF2B5EF4-FFF2-40B4-BE49-F238E27FC236}">
                      <a16:creationId xmlns:a16="http://schemas.microsoft.com/office/drawing/2014/main" id="{4CEE9DEA-DE59-CCD0-43EC-D209A7E53E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1" name="Content Placeholder 6" descr="Man with solid fill">
                  <a:extLst>
                    <a:ext uri="{FF2B5EF4-FFF2-40B4-BE49-F238E27FC236}">
                      <a16:creationId xmlns:a16="http://schemas.microsoft.com/office/drawing/2014/main" id="{2B89E4C7-43F9-BB55-766D-6B64F0E1DD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2" name="Content Placeholder 6" descr="Man with solid fill">
                  <a:extLst>
                    <a:ext uri="{FF2B5EF4-FFF2-40B4-BE49-F238E27FC236}">
                      <a16:creationId xmlns:a16="http://schemas.microsoft.com/office/drawing/2014/main" id="{C2730F95-C30F-CDAA-AB73-33807BB268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3" name="Content Placeholder 6" descr="Man with solid fill">
                  <a:extLst>
                    <a:ext uri="{FF2B5EF4-FFF2-40B4-BE49-F238E27FC236}">
                      <a16:creationId xmlns:a16="http://schemas.microsoft.com/office/drawing/2014/main" id="{791B33D4-2EEB-5432-A31B-9CC378AFDE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13161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4" name="Content Placeholder 6" descr="Man with solid fill">
                  <a:extLst>
                    <a:ext uri="{FF2B5EF4-FFF2-40B4-BE49-F238E27FC236}">
                      <a16:creationId xmlns:a16="http://schemas.microsoft.com/office/drawing/2014/main" id="{1E95CE78-179E-4B78-F32B-0C953FA7A8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207057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5" name="Content Placeholder 6" descr="Man with solid fill">
                  <a:extLst>
                    <a:ext uri="{FF2B5EF4-FFF2-40B4-BE49-F238E27FC236}">
                      <a16:creationId xmlns:a16="http://schemas.microsoft.com/office/drawing/2014/main" id="{97AE17F1-9F56-63A7-1A6A-5E3F806F0C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282495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6" name="Content Placeholder 6" descr="Man with solid fill">
                  <a:extLst>
                    <a:ext uri="{FF2B5EF4-FFF2-40B4-BE49-F238E27FC236}">
                      <a16:creationId xmlns:a16="http://schemas.microsoft.com/office/drawing/2014/main" id="{90B7C30F-02F1-DF67-AE09-8184D63C20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357933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7" name="Content Placeholder 6" descr="Man with solid fill">
                  <a:extLst>
                    <a:ext uri="{FF2B5EF4-FFF2-40B4-BE49-F238E27FC236}">
                      <a16:creationId xmlns:a16="http://schemas.microsoft.com/office/drawing/2014/main" id="{8C99D51C-1F94-685F-58D4-87F89C47B2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433371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8" name="Content Placeholder 6" descr="Man with solid fill">
                  <a:extLst>
                    <a:ext uri="{FF2B5EF4-FFF2-40B4-BE49-F238E27FC236}">
                      <a16:creationId xmlns:a16="http://schemas.microsoft.com/office/drawing/2014/main" id="{FD361BF7-6C51-78FD-8CFD-F7EDA924D2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50880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9" name="Content Placeholder 6" descr="Man with solid fill">
                  <a:extLst>
                    <a:ext uri="{FF2B5EF4-FFF2-40B4-BE49-F238E27FC236}">
                      <a16:creationId xmlns:a16="http://schemas.microsoft.com/office/drawing/2014/main" id="{B468DF64-90F9-47F4-BF3C-2F18B80C6B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13161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80" name="Content Placeholder 6" descr="Man with solid fill">
                  <a:extLst>
                    <a:ext uri="{FF2B5EF4-FFF2-40B4-BE49-F238E27FC236}">
                      <a16:creationId xmlns:a16="http://schemas.microsoft.com/office/drawing/2014/main" id="{0027D1AB-6D63-5474-54AA-F5FC160330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207057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81" name="Content Placeholder 6" descr="Man with solid fill">
                  <a:extLst>
                    <a:ext uri="{FF2B5EF4-FFF2-40B4-BE49-F238E27FC236}">
                      <a16:creationId xmlns:a16="http://schemas.microsoft.com/office/drawing/2014/main" id="{4B5C9C26-DC17-8574-484D-B269963D5B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282495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82" name="Content Placeholder 6" descr="Man with solid fill">
                  <a:extLst>
                    <a:ext uri="{FF2B5EF4-FFF2-40B4-BE49-F238E27FC236}">
                      <a16:creationId xmlns:a16="http://schemas.microsoft.com/office/drawing/2014/main" id="{AD9A1865-842D-CD7D-551F-43331F5B1A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357933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83" name="Content Placeholder 6" descr="Man with solid fill">
                  <a:extLst>
                    <a:ext uri="{FF2B5EF4-FFF2-40B4-BE49-F238E27FC236}">
                      <a16:creationId xmlns:a16="http://schemas.microsoft.com/office/drawing/2014/main" id="{A2822230-5FA8-EBD7-6511-BD6ED6D4EE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433371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84" name="Content Placeholder 6" descr="Man with solid fill">
                  <a:extLst>
                    <a:ext uri="{FF2B5EF4-FFF2-40B4-BE49-F238E27FC236}">
                      <a16:creationId xmlns:a16="http://schemas.microsoft.com/office/drawing/2014/main" id="{272E4405-70F6-20F3-707D-813ADAEE42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50880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85" name="Content Placeholder 6" descr="Man with solid fill">
                  <a:extLst>
                    <a:ext uri="{FF2B5EF4-FFF2-40B4-BE49-F238E27FC236}">
                      <a16:creationId xmlns:a16="http://schemas.microsoft.com/office/drawing/2014/main" id="{893F98E0-81D1-9773-2389-626F950DED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11142" y="1331790"/>
                  <a:ext cx="754381" cy="754380"/>
                </a:xfrm>
                <a:prstGeom prst="rect">
                  <a:avLst/>
                </a:prstGeom>
              </p:spPr>
            </p:pic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62D27EB5-5E49-48A6-8141-ADBA70FE57EB}"/>
                  </a:ext>
                </a:extLst>
              </p:cNvPr>
              <p:cNvGrpSpPr/>
              <p:nvPr/>
            </p:nvGrpSpPr>
            <p:grpSpPr>
              <a:xfrm>
                <a:off x="4544341" y="1158874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92" name="Content Placeholder 6" descr="Man with solid fill">
                  <a:extLst>
                    <a:ext uri="{FF2B5EF4-FFF2-40B4-BE49-F238E27FC236}">
                      <a16:creationId xmlns:a16="http://schemas.microsoft.com/office/drawing/2014/main" id="{FB11879E-C92F-DDE3-B4A7-74343D1D07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93" name="Content Placeholder 6" descr="Man with solid fill">
                  <a:extLst>
                    <a:ext uri="{FF2B5EF4-FFF2-40B4-BE49-F238E27FC236}">
                      <a16:creationId xmlns:a16="http://schemas.microsoft.com/office/drawing/2014/main" id="{EF43BC1C-7622-448B-4AF7-039DF164F4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94" name="Content Placeholder 6" descr="Man with solid fill">
                  <a:extLst>
                    <a:ext uri="{FF2B5EF4-FFF2-40B4-BE49-F238E27FC236}">
                      <a16:creationId xmlns:a16="http://schemas.microsoft.com/office/drawing/2014/main" id="{B43A9A92-F5A1-6613-0C8E-350A809B62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9817045A-7852-A515-DB51-9860C80C3782}"/>
                  </a:ext>
                </a:extLst>
              </p:cNvPr>
              <p:cNvGrpSpPr/>
              <p:nvPr/>
            </p:nvGrpSpPr>
            <p:grpSpPr>
              <a:xfrm>
                <a:off x="4548953" y="1883613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100" name="Content Placeholder 6" descr="Man with solid fill">
                  <a:extLst>
                    <a:ext uri="{FF2B5EF4-FFF2-40B4-BE49-F238E27FC236}">
                      <a16:creationId xmlns:a16="http://schemas.microsoft.com/office/drawing/2014/main" id="{DA9FADDE-1AD1-9AF7-CF6D-6157C44AB2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01" name="Content Placeholder 6" descr="Man with solid fill">
                  <a:extLst>
                    <a:ext uri="{FF2B5EF4-FFF2-40B4-BE49-F238E27FC236}">
                      <a16:creationId xmlns:a16="http://schemas.microsoft.com/office/drawing/2014/main" id="{A8A149BF-618D-62DB-6092-DE338530DB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02" name="Content Placeholder 6" descr="Man with solid fill">
                  <a:extLst>
                    <a:ext uri="{FF2B5EF4-FFF2-40B4-BE49-F238E27FC236}">
                      <a16:creationId xmlns:a16="http://schemas.microsoft.com/office/drawing/2014/main" id="{6176AA31-4B6F-F968-9776-7E6111A345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53AAF878-D469-D205-2F16-2D2E9DE3409C}"/>
                  </a:ext>
                </a:extLst>
              </p:cNvPr>
              <p:cNvGrpSpPr/>
              <p:nvPr/>
            </p:nvGrpSpPr>
            <p:grpSpPr>
              <a:xfrm>
                <a:off x="4548952" y="3280388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108" name="Content Placeholder 6" descr="Man with solid fill">
                  <a:extLst>
                    <a:ext uri="{FF2B5EF4-FFF2-40B4-BE49-F238E27FC236}">
                      <a16:creationId xmlns:a16="http://schemas.microsoft.com/office/drawing/2014/main" id="{BE6C77DE-C511-ECDC-3510-65F1C31E18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09" name="Content Placeholder 6" descr="Man with solid fill">
                  <a:extLst>
                    <a:ext uri="{FF2B5EF4-FFF2-40B4-BE49-F238E27FC236}">
                      <a16:creationId xmlns:a16="http://schemas.microsoft.com/office/drawing/2014/main" id="{648EAF52-CA56-D8FD-41C2-707A82EDC7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10" name="Content Placeholder 6" descr="Man with solid fill">
                  <a:extLst>
                    <a:ext uri="{FF2B5EF4-FFF2-40B4-BE49-F238E27FC236}">
                      <a16:creationId xmlns:a16="http://schemas.microsoft.com/office/drawing/2014/main" id="{6E3F04F4-E643-D6ED-5F78-05B798D199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6BBCD30F-4B3D-F6BF-89F8-EE989C537738}"/>
                  </a:ext>
                </a:extLst>
              </p:cNvPr>
              <p:cNvGrpSpPr/>
              <p:nvPr/>
            </p:nvGrpSpPr>
            <p:grpSpPr>
              <a:xfrm>
                <a:off x="4548953" y="3998540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112" name="Content Placeholder 6" descr="Man with solid fill">
                  <a:extLst>
                    <a:ext uri="{FF2B5EF4-FFF2-40B4-BE49-F238E27FC236}">
                      <a16:creationId xmlns:a16="http://schemas.microsoft.com/office/drawing/2014/main" id="{B04B3BBB-3EE9-B2AD-A466-1E4143ECB5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13" name="Content Placeholder 6" descr="Man with solid fill">
                  <a:extLst>
                    <a:ext uri="{FF2B5EF4-FFF2-40B4-BE49-F238E27FC236}">
                      <a16:creationId xmlns:a16="http://schemas.microsoft.com/office/drawing/2014/main" id="{C2B80025-A961-FEEC-585C-7ECB215899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14" name="Content Placeholder 6" descr="Man with solid fill">
                  <a:extLst>
                    <a:ext uri="{FF2B5EF4-FFF2-40B4-BE49-F238E27FC236}">
                      <a16:creationId xmlns:a16="http://schemas.microsoft.com/office/drawing/2014/main" id="{9DD26287-2AB4-7A60-7906-AFC94D342F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E46C1620-1A33-8BA2-E6CC-4A221123CCCD}"/>
                  </a:ext>
                </a:extLst>
              </p:cNvPr>
              <p:cNvGrpSpPr/>
              <p:nvPr/>
            </p:nvGrpSpPr>
            <p:grpSpPr>
              <a:xfrm>
                <a:off x="4544341" y="2588589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116" name="Content Placeholder 6" descr="Man with solid fill">
                  <a:extLst>
                    <a:ext uri="{FF2B5EF4-FFF2-40B4-BE49-F238E27FC236}">
                      <a16:creationId xmlns:a16="http://schemas.microsoft.com/office/drawing/2014/main" id="{73A15FB7-9ADA-3C71-D127-3FE9B73BE6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17" name="Content Placeholder 6" descr="Man with solid fill">
                  <a:extLst>
                    <a:ext uri="{FF2B5EF4-FFF2-40B4-BE49-F238E27FC236}">
                      <a16:creationId xmlns:a16="http://schemas.microsoft.com/office/drawing/2014/main" id="{CCF83752-9189-751D-01F9-51C73E3D56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18" name="Content Placeholder 6" descr="Man with solid fill">
                  <a:extLst>
                    <a:ext uri="{FF2B5EF4-FFF2-40B4-BE49-F238E27FC236}">
                      <a16:creationId xmlns:a16="http://schemas.microsoft.com/office/drawing/2014/main" id="{167B1BEC-3A28-BD2E-62ED-0D46AE3EED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60632536-BF48-E476-BCFD-923F0CF1BBB6}"/>
                  </a:ext>
                </a:extLst>
              </p:cNvPr>
              <p:cNvGrpSpPr/>
              <p:nvPr/>
            </p:nvGrpSpPr>
            <p:grpSpPr>
              <a:xfrm>
                <a:off x="4553564" y="4723279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124" name="Content Placeholder 6" descr="Man with solid fill">
                  <a:extLst>
                    <a:ext uri="{FF2B5EF4-FFF2-40B4-BE49-F238E27FC236}">
                      <a16:creationId xmlns:a16="http://schemas.microsoft.com/office/drawing/2014/main" id="{5D8750A5-EF3B-8607-8739-A5ECC489CA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25" name="Content Placeholder 6" descr="Man with solid fill">
                  <a:extLst>
                    <a:ext uri="{FF2B5EF4-FFF2-40B4-BE49-F238E27FC236}">
                      <a16:creationId xmlns:a16="http://schemas.microsoft.com/office/drawing/2014/main" id="{39C50358-B37D-36D7-E15A-009AAE2A05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26" name="Content Placeholder 6" descr="Man with solid fill">
                  <a:extLst>
                    <a:ext uri="{FF2B5EF4-FFF2-40B4-BE49-F238E27FC236}">
                      <a16:creationId xmlns:a16="http://schemas.microsoft.com/office/drawing/2014/main" id="{A03FD898-A85C-914E-800D-6C40443E87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D4FEE692-38E7-AFDB-7EE1-59D8386887AB}"/>
                  </a:ext>
                </a:extLst>
              </p:cNvPr>
              <p:cNvGrpSpPr/>
              <p:nvPr/>
            </p:nvGrpSpPr>
            <p:grpSpPr>
              <a:xfrm>
                <a:off x="287173" y="5461195"/>
                <a:ext cx="5746561" cy="719138"/>
                <a:chOff x="277951" y="5699125"/>
                <a:chExt cx="5746561" cy="719138"/>
              </a:xfrm>
            </p:grpSpPr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987C66A2-1767-0347-CC7B-6693F75C92E7}"/>
                    </a:ext>
                  </a:extLst>
                </p:cNvPr>
                <p:cNvGrpSpPr/>
                <p:nvPr/>
              </p:nvGrpSpPr>
              <p:grpSpPr>
                <a:xfrm>
                  <a:off x="1367027" y="5700508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04" name="Content Placeholder 6" descr="Man with solid fill">
                    <a:extLst>
                      <a:ext uri="{FF2B5EF4-FFF2-40B4-BE49-F238E27FC236}">
                        <a16:creationId xmlns:a16="http://schemas.microsoft.com/office/drawing/2014/main" id="{F6950877-FCF4-02E0-473F-7BA57DD385F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05" name="Content Placeholder 6" descr="Man with solid fill">
                    <a:extLst>
                      <a:ext uri="{FF2B5EF4-FFF2-40B4-BE49-F238E27FC236}">
                        <a16:creationId xmlns:a16="http://schemas.microsoft.com/office/drawing/2014/main" id="{05905616-0071-EAE3-5041-7A617C724D0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06" name="Content Placeholder 6" descr="Man with solid fill">
                    <a:extLst>
                      <a:ext uri="{FF2B5EF4-FFF2-40B4-BE49-F238E27FC236}">
                        <a16:creationId xmlns:a16="http://schemas.microsoft.com/office/drawing/2014/main" id="{571181DF-C2B5-F959-2032-338EA417E56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E9C65D11-7FB5-628C-411D-D7352E5B877A}"/>
                    </a:ext>
                  </a:extLst>
                </p:cNvPr>
                <p:cNvGrpSpPr/>
                <p:nvPr/>
              </p:nvGrpSpPr>
              <p:grpSpPr>
                <a:xfrm>
                  <a:off x="277951" y="5700508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20" name="Content Placeholder 6" descr="Man with solid fill">
                    <a:extLst>
                      <a:ext uri="{FF2B5EF4-FFF2-40B4-BE49-F238E27FC236}">
                        <a16:creationId xmlns:a16="http://schemas.microsoft.com/office/drawing/2014/main" id="{8B5503EC-AA68-CE97-A02A-B07F96BF99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21" name="Content Placeholder 6" descr="Man with solid fill">
                    <a:extLst>
                      <a:ext uri="{FF2B5EF4-FFF2-40B4-BE49-F238E27FC236}">
                        <a16:creationId xmlns:a16="http://schemas.microsoft.com/office/drawing/2014/main" id="{588388AB-B105-F78E-529A-61446D9E665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22" name="Content Placeholder 6" descr="Man with solid fill">
                    <a:extLst>
                      <a:ext uri="{FF2B5EF4-FFF2-40B4-BE49-F238E27FC236}">
                        <a16:creationId xmlns:a16="http://schemas.microsoft.com/office/drawing/2014/main" id="{5C49D8E3-4C8C-3EE9-2EA2-CCB5AEAAF3E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7" name="Group 126">
                  <a:extLst>
                    <a:ext uri="{FF2B5EF4-FFF2-40B4-BE49-F238E27FC236}">
                      <a16:creationId xmlns:a16="http://schemas.microsoft.com/office/drawing/2014/main" id="{F603D296-6C54-A7E1-33E2-5BCA7BB564B1}"/>
                    </a:ext>
                  </a:extLst>
                </p:cNvPr>
                <p:cNvGrpSpPr/>
                <p:nvPr/>
              </p:nvGrpSpPr>
              <p:grpSpPr>
                <a:xfrm>
                  <a:off x="2445165" y="5700966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28" name="Content Placeholder 6" descr="Man with solid fill">
                    <a:extLst>
                      <a:ext uri="{FF2B5EF4-FFF2-40B4-BE49-F238E27FC236}">
                        <a16:creationId xmlns:a16="http://schemas.microsoft.com/office/drawing/2014/main" id="{7147945D-9812-740F-4BB9-3F5B57051F1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29" name="Content Placeholder 6" descr="Man with solid fill">
                    <a:extLst>
                      <a:ext uri="{FF2B5EF4-FFF2-40B4-BE49-F238E27FC236}">
                        <a16:creationId xmlns:a16="http://schemas.microsoft.com/office/drawing/2014/main" id="{E4FA8284-1802-8DB3-10B9-FD76D426DC1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30" name="Content Placeholder 6" descr="Man with solid fill">
                    <a:extLst>
                      <a:ext uri="{FF2B5EF4-FFF2-40B4-BE49-F238E27FC236}">
                        <a16:creationId xmlns:a16="http://schemas.microsoft.com/office/drawing/2014/main" id="{DA554BBF-BFF3-3A4A-A4BD-795F431C362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C352F4E5-6F13-E7DD-9D6E-8772A4B9EF65}"/>
                    </a:ext>
                  </a:extLst>
                </p:cNvPr>
                <p:cNvGrpSpPr/>
                <p:nvPr/>
              </p:nvGrpSpPr>
              <p:grpSpPr>
                <a:xfrm>
                  <a:off x="3507720" y="5699125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32" name="Content Placeholder 6" descr="Man with solid fill">
                    <a:extLst>
                      <a:ext uri="{FF2B5EF4-FFF2-40B4-BE49-F238E27FC236}">
                        <a16:creationId xmlns:a16="http://schemas.microsoft.com/office/drawing/2014/main" id="{D8ED2115-C45A-F136-F492-8D6E67DB1B1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33" name="Content Placeholder 6" descr="Man with solid fill">
                    <a:extLst>
                      <a:ext uri="{FF2B5EF4-FFF2-40B4-BE49-F238E27FC236}">
                        <a16:creationId xmlns:a16="http://schemas.microsoft.com/office/drawing/2014/main" id="{4344642A-4BDE-203A-E594-026EEB7E5CF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34" name="Content Placeholder 6" descr="Man with solid fill">
                    <a:extLst>
                      <a:ext uri="{FF2B5EF4-FFF2-40B4-BE49-F238E27FC236}">
                        <a16:creationId xmlns:a16="http://schemas.microsoft.com/office/drawing/2014/main" id="{9A6ED13E-F188-454B-AE05-0133021753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C3DDAD2A-F9B7-1EB9-1A10-2CF96AD612A9}"/>
                    </a:ext>
                  </a:extLst>
                </p:cNvPr>
                <p:cNvGrpSpPr/>
                <p:nvPr/>
              </p:nvGrpSpPr>
              <p:grpSpPr>
                <a:xfrm>
                  <a:off x="4590085" y="5706700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36" name="Content Placeholder 6" descr="Man with solid fill">
                    <a:extLst>
                      <a:ext uri="{FF2B5EF4-FFF2-40B4-BE49-F238E27FC236}">
                        <a16:creationId xmlns:a16="http://schemas.microsoft.com/office/drawing/2014/main" id="{85984C50-4BC8-9895-866F-F2DDB971204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37" name="Content Placeholder 6" descr="Man with solid fill">
                    <a:extLst>
                      <a:ext uri="{FF2B5EF4-FFF2-40B4-BE49-F238E27FC236}">
                        <a16:creationId xmlns:a16="http://schemas.microsoft.com/office/drawing/2014/main" id="{D174147A-8A43-2BF5-47D5-A014997745D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38" name="Content Placeholder 6" descr="Man with solid fill">
                    <a:extLst>
                      <a:ext uri="{FF2B5EF4-FFF2-40B4-BE49-F238E27FC236}">
                        <a16:creationId xmlns:a16="http://schemas.microsoft.com/office/drawing/2014/main" id="{408483C8-9322-4D9E-E0E1-42DE5F07947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B81A676C-AA76-473D-3EE8-353718414D5B}"/>
                  </a:ext>
                </a:extLst>
              </p:cNvPr>
              <p:cNvGrpSpPr/>
              <p:nvPr/>
            </p:nvGrpSpPr>
            <p:grpSpPr>
              <a:xfrm>
                <a:off x="273526" y="6152993"/>
                <a:ext cx="5746561" cy="719138"/>
                <a:chOff x="277951" y="5699125"/>
                <a:chExt cx="5746561" cy="719138"/>
              </a:xfrm>
            </p:grpSpPr>
            <p:grpSp>
              <p:nvGrpSpPr>
                <p:cNvPr id="141" name="Group 140">
                  <a:extLst>
                    <a:ext uri="{FF2B5EF4-FFF2-40B4-BE49-F238E27FC236}">
                      <a16:creationId xmlns:a16="http://schemas.microsoft.com/office/drawing/2014/main" id="{E7955475-4486-58C5-F21A-A76860455880}"/>
                    </a:ext>
                  </a:extLst>
                </p:cNvPr>
                <p:cNvGrpSpPr/>
                <p:nvPr/>
              </p:nvGrpSpPr>
              <p:grpSpPr>
                <a:xfrm>
                  <a:off x="1367027" y="5700508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58" name="Content Placeholder 6" descr="Man with solid fill">
                    <a:extLst>
                      <a:ext uri="{FF2B5EF4-FFF2-40B4-BE49-F238E27FC236}">
                        <a16:creationId xmlns:a16="http://schemas.microsoft.com/office/drawing/2014/main" id="{06F1BC58-BEA2-E351-D624-7678A250D7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59" name="Content Placeholder 6" descr="Man with solid fill">
                    <a:extLst>
                      <a:ext uri="{FF2B5EF4-FFF2-40B4-BE49-F238E27FC236}">
                        <a16:creationId xmlns:a16="http://schemas.microsoft.com/office/drawing/2014/main" id="{41BE64DD-EF58-9E47-1751-82B4A44BC99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60" name="Content Placeholder 6" descr="Man with solid fill">
                    <a:extLst>
                      <a:ext uri="{FF2B5EF4-FFF2-40B4-BE49-F238E27FC236}">
                        <a16:creationId xmlns:a16="http://schemas.microsoft.com/office/drawing/2014/main" id="{7AD107F0-5DFD-0C40-360A-D68BB6C0443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2" name="Group 141">
                  <a:extLst>
                    <a:ext uri="{FF2B5EF4-FFF2-40B4-BE49-F238E27FC236}">
                      <a16:creationId xmlns:a16="http://schemas.microsoft.com/office/drawing/2014/main" id="{EECA9854-4A82-3FB3-1D22-6EC2F9C8F332}"/>
                    </a:ext>
                  </a:extLst>
                </p:cNvPr>
                <p:cNvGrpSpPr/>
                <p:nvPr/>
              </p:nvGrpSpPr>
              <p:grpSpPr>
                <a:xfrm>
                  <a:off x="277951" y="5700508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55" name="Content Placeholder 6" descr="Man with solid fill">
                    <a:extLst>
                      <a:ext uri="{FF2B5EF4-FFF2-40B4-BE49-F238E27FC236}">
                        <a16:creationId xmlns:a16="http://schemas.microsoft.com/office/drawing/2014/main" id="{DFA5B825-31DF-61BD-F947-D493165514A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56" name="Content Placeholder 6" descr="Man with solid fill">
                    <a:extLst>
                      <a:ext uri="{FF2B5EF4-FFF2-40B4-BE49-F238E27FC236}">
                        <a16:creationId xmlns:a16="http://schemas.microsoft.com/office/drawing/2014/main" id="{1CF9F296-A391-64A8-1B60-AD81E175B0E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57" name="Content Placeholder 6" descr="Man with solid fill">
                    <a:extLst>
                      <a:ext uri="{FF2B5EF4-FFF2-40B4-BE49-F238E27FC236}">
                        <a16:creationId xmlns:a16="http://schemas.microsoft.com/office/drawing/2014/main" id="{35F49169-7B93-3842-8706-7C86AF9900F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7B853B07-A3C3-4BA3-F1CD-D71D64F25DD8}"/>
                    </a:ext>
                  </a:extLst>
                </p:cNvPr>
                <p:cNvGrpSpPr/>
                <p:nvPr/>
              </p:nvGrpSpPr>
              <p:grpSpPr>
                <a:xfrm>
                  <a:off x="2445165" y="5700966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52" name="Content Placeholder 6" descr="Man with solid fill">
                    <a:extLst>
                      <a:ext uri="{FF2B5EF4-FFF2-40B4-BE49-F238E27FC236}">
                        <a16:creationId xmlns:a16="http://schemas.microsoft.com/office/drawing/2014/main" id="{1BE64F9D-19CE-0B25-3BFF-11BFBA551D8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53" name="Content Placeholder 6" descr="Man with solid fill">
                    <a:extLst>
                      <a:ext uri="{FF2B5EF4-FFF2-40B4-BE49-F238E27FC236}">
                        <a16:creationId xmlns:a16="http://schemas.microsoft.com/office/drawing/2014/main" id="{A10EB62E-353D-6F1D-A513-EB1E0742B6B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54" name="Content Placeholder 6" descr="Man with solid fill">
                    <a:extLst>
                      <a:ext uri="{FF2B5EF4-FFF2-40B4-BE49-F238E27FC236}">
                        <a16:creationId xmlns:a16="http://schemas.microsoft.com/office/drawing/2014/main" id="{A5B5E658-6547-2BA4-87EF-8C635DF1975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4" name="Group 143">
                  <a:extLst>
                    <a:ext uri="{FF2B5EF4-FFF2-40B4-BE49-F238E27FC236}">
                      <a16:creationId xmlns:a16="http://schemas.microsoft.com/office/drawing/2014/main" id="{27109D9B-CAB9-C971-AE94-FDD9712416AE}"/>
                    </a:ext>
                  </a:extLst>
                </p:cNvPr>
                <p:cNvGrpSpPr/>
                <p:nvPr/>
              </p:nvGrpSpPr>
              <p:grpSpPr>
                <a:xfrm>
                  <a:off x="3507720" y="5699125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49" name="Content Placeholder 6" descr="Man with solid fill">
                    <a:extLst>
                      <a:ext uri="{FF2B5EF4-FFF2-40B4-BE49-F238E27FC236}">
                        <a16:creationId xmlns:a16="http://schemas.microsoft.com/office/drawing/2014/main" id="{857DE78A-9F82-C1B3-6CF9-6FCF15DEE8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50" name="Content Placeholder 6" descr="Man with solid fill">
                    <a:extLst>
                      <a:ext uri="{FF2B5EF4-FFF2-40B4-BE49-F238E27FC236}">
                        <a16:creationId xmlns:a16="http://schemas.microsoft.com/office/drawing/2014/main" id="{98DC73B9-CA84-58AB-659C-32677CDC630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51" name="Content Placeholder 6" descr="Man with solid fill">
                    <a:extLst>
                      <a:ext uri="{FF2B5EF4-FFF2-40B4-BE49-F238E27FC236}">
                        <a16:creationId xmlns:a16="http://schemas.microsoft.com/office/drawing/2014/main" id="{60F37A8A-BAC2-0158-9A6A-2FE9A5BFA68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5" name="Group 144">
                  <a:extLst>
                    <a:ext uri="{FF2B5EF4-FFF2-40B4-BE49-F238E27FC236}">
                      <a16:creationId xmlns:a16="http://schemas.microsoft.com/office/drawing/2014/main" id="{7DD264C4-718D-3418-E298-1BE3A0420E82}"/>
                    </a:ext>
                  </a:extLst>
                </p:cNvPr>
                <p:cNvGrpSpPr/>
                <p:nvPr/>
              </p:nvGrpSpPr>
              <p:grpSpPr>
                <a:xfrm>
                  <a:off x="4590085" y="5706700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46" name="Content Placeholder 6" descr="Man with solid fill">
                    <a:extLst>
                      <a:ext uri="{FF2B5EF4-FFF2-40B4-BE49-F238E27FC236}">
                        <a16:creationId xmlns:a16="http://schemas.microsoft.com/office/drawing/2014/main" id="{8808988C-D66C-5348-5608-D620DFE6006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47" name="Content Placeholder 6" descr="Man with solid fill">
                    <a:extLst>
                      <a:ext uri="{FF2B5EF4-FFF2-40B4-BE49-F238E27FC236}">
                        <a16:creationId xmlns:a16="http://schemas.microsoft.com/office/drawing/2014/main" id="{282AEB5C-14F8-C520-17DC-E478E430ECA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48" name="Content Placeholder 6" descr="Man with solid fill">
                    <a:extLst>
                      <a:ext uri="{FF2B5EF4-FFF2-40B4-BE49-F238E27FC236}">
                        <a16:creationId xmlns:a16="http://schemas.microsoft.com/office/drawing/2014/main" id="{D8ABE7E3-0F3B-5E0E-023A-4DED9314ADB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</p:grpSp>
        </p:grp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AEF2376E-84A2-E0A1-21E2-3DEE98F587E6}"/>
                </a:ext>
              </a:extLst>
            </p:cNvPr>
            <p:cNvSpPr txBox="1"/>
            <p:nvPr/>
          </p:nvSpPr>
          <p:spPr>
            <a:xfrm>
              <a:off x="253083" y="937445"/>
              <a:ext cx="4931168" cy="46166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Treatment (n=115)</a:t>
              </a:r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2BFEAE74-60CE-CCB8-99BF-476C505E9CE1}"/>
              </a:ext>
            </a:extLst>
          </p:cNvPr>
          <p:cNvGrpSpPr/>
          <p:nvPr/>
        </p:nvGrpSpPr>
        <p:grpSpPr>
          <a:xfrm>
            <a:off x="6287518" y="898330"/>
            <a:ext cx="5171607" cy="5893581"/>
            <a:chOff x="5097629" y="954363"/>
            <a:chExt cx="5171607" cy="5893581"/>
          </a:xfrm>
        </p:grpSpPr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CBC6B45D-87B3-471F-B2B6-C1CDDCAEC3D5}"/>
                </a:ext>
              </a:extLst>
            </p:cNvPr>
            <p:cNvSpPr/>
            <p:nvPr/>
          </p:nvSpPr>
          <p:spPr>
            <a:xfrm>
              <a:off x="5210260" y="1383183"/>
              <a:ext cx="4931168" cy="546476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19570E86-0480-A110-D227-6B5B95E76DAC}"/>
                </a:ext>
              </a:extLst>
            </p:cNvPr>
            <p:cNvGrpSpPr/>
            <p:nvPr/>
          </p:nvGrpSpPr>
          <p:grpSpPr>
            <a:xfrm>
              <a:off x="5097629" y="1443855"/>
              <a:ext cx="5171607" cy="5343417"/>
              <a:chOff x="273526" y="1158874"/>
              <a:chExt cx="5760208" cy="5713257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2EA69BDA-EAC1-5461-520B-D75CF2B1B412}"/>
                  </a:ext>
                </a:extLst>
              </p:cNvPr>
              <p:cNvGrpSpPr/>
              <p:nvPr/>
            </p:nvGrpSpPr>
            <p:grpSpPr>
              <a:xfrm>
                <a:off x="277951" y="1158875"/>
                <a:ext cx="4636527" cy="4282555"/>
                <a:chOff x="6298158" y="1316192"/>
                <a:chExt cx="4845635" cy="4540249"/>
              </a:xfrm>
            </p:grpSpPr>
            <p:pic>
              <p:nvPicPr>
                <p:cNvPr id="230" name="Content Placeholder 6" descr="Man with solid fill">
                  <a:extLst>
                    <a:ext uri="{FF2B5EF4-FFF2-40B4-BE49-F238E27FC236}">
                      <a16:creationId xmlns:a16="http://schemas.microsoft.com/office/drawing/2014/main" id="{C9C1DAB1-BD0E-6742-279C-D7F3B5A692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1" name="Content Placeholder 6" descr="Man with solid fill">
                  <a:extLst>
                    <a:ext uri="{FF2B5EF4-FFF2-40B4-BE49-F238E27FC236}">
                      <a16:creationId xmlns:a16="http://schemas.microsoft.com/office/drawing/2014/main" id="{515E5F3A-31FC-6FDC-FB4C-E399FC68B1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2" name="Content Placeholder 6" descr="Man with solid fill">
                  <a:extLst>
                    <a:ext uri="{FF2B5EF4-FFF2-40B4-BE49-F238E27FC236}">
                      <a16:creationId xmlns:a16="http://schemas.microsoft.com/office/drawing/2014/main" id="{F23DB1A8-4D28-CDB6-B6DC-278E166D6A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3" name="Content Placeholder 6" descr="Man with solid fill">
                  <a:extLst>
                    <a:ext uri="{FF2B5EF4-FFF2-40B4-BE49-F238E27FC236}">
                      <a16:creationId xmlns:a16="http://schemas.microsoft.com/office/drawing/2014/main" id="{51516FD4-DB85-9207-D4C7-26006C4AF5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4" name="Content Placeholder 6" descr="Man with solid fill">
                  <a:extLst>
                    <a:ext uri="{FF2B5EF4-FFF2-40B4-BE49-F238E27FC236}">
                      <a16:creationId xmlns:a16="http://schemas.microsoft.com/office/drawing/2014/main" id="{CAD8E822-EA86-7D34-C4BC-16AA24C759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5" name="Content Placeholder 6" descr="Man with solid fill">
                  <a:extLst>
                    <a:ext uri="{FF2B5EF4-FFF2-40B4-BE49-F238E27FC236}">
                      <a16:creationId xmlns:a16="http://schemas.microsoft.com/office/drawing/2014/main" id="{98F263B1-343F-9C63-645B-C91321E5FE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6" name="Content Placeholder 6" descr="Man with solid fill">
                  <a:extLst>
                    <a:ext uri="{FF2B5EF4-FFF2-40B4-BE49-F238E27FC236}">
                      <a16:creationId xmlns:a16="http://schemas.microsoft.com/office/drawing/2014/main" id="{A0695BF4-08F1-DAF2-C752-022FF02760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7" name="Content Placeholder 6" descr="Man with solid fill">
                  <a:extLst>
                    <a:ext uri="{FF2B5EF4-FFF2-40B4-BE49-F238E27FC236}">
                      <a16:creationId xmlns:a16="http://schemas.microsoft.com/office/drawing/2014/main" id="{76CA260B-486B-5C12-A751-F91FF8297C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8" name="Content Placeholder 6" descr="Man with solid fill">
                  <a:extLst>
                    <a:ext uri="{FF2B5EF4-FFF2-40B4-BE49-F238E27FC236}">
                      <a16:creationId xmlns:a16="http://schemas.microsoft.com/office/drawing/2014/main" id="{251D0E85-2BCE-52A2-37F0-7DFC66E510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9" name="Content Placeholder 6" descr="Man with solid fill">
                  <a:extLst>
                    <a:ext uri="{FF2B5EF4-FFF2-40B4-BE49-F238E27FC236}">
                      <a16:creationId xmlns:a16="http://schemas.microsoft.com/office/drawing/2014/main" id="{DBDD60F8-CCCC-57D3-07FC-ED0FDB4F8C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0" name="Content Placeholder 6" descr="Man with solid fill">
                  <a:extLst>
                    <a:ext uri="{FF2B5EF4-FFF2-40B4-BE49-F238E27FC236}">
                      <a16:creationId xmlns:a16="http://schemas.microsoft.com/office/drawing/2014/main" id="{53795402-21AB-F813-EC2D-43BC56F897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1" name="Content Placeholder 6" descr="Man with solid fill">
                  <a:extLst>
                    <a:ext uri="{FF2B5EF4-FFF2-40B4-BE49-F238E27FC236}">
                      <a16:creationId xmlns:a16="http://schemas.microsoft.com/office/drawing/2014/main" id="{8BAB1294-E8A9-31F0-E439-FF69A06D0D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2" name="Content Placeholder 6" descr="Man with solid fill">
                  <a:extLst>
                    <a:ext uri="{FF2B5EF4-FFF2-40B4-BE49-F238E27FC236}">
                      <a16:creationId xmlns:a16="http://schemas.microsoft.com/office/drawing/2014/main" id="{E34AD8D9-85D3-C7D0-68BC-888A74162D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3" name="Content Placeholder 6" descr="Man with solid fill">
                  <a:extLst>
                    <a:ext uri="{FF2B5EF4-FFF2-40B4-BE49-F238E27FC236}">
                      <a16:creationId xmlns:a16="http://schemas.microsoft.com/office/drawing/2014/main" id="{609F3AD7-709B-F7AB-805F-4D69C1F4C3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4" name="Content Placeholder 6" descr="Man with solid fill">
                  <a:extLst>
                    <a:ext uri="{FF2B5EF4-FFF2-40B4-BE49-F238E27FC236}">
                      <a16:creationId xmlns:a16="http://schemas.microsoft.com/office/drawing/2014/main" id="{120E33DB-7410-BEF4-B77A-F1B8120DF8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5" name="Content Placeholder 6" descr="Man with solid fill">
                  <a:extLst>
                    <a:ext uri="{FF2B5EF4-FFF2-40B4-BE49-F238E27FC236}">
                      <a16:creationId xmlns:a16="http://schemas.microsoft.com/office/drawing/2014/main" id="{C7D487D3-8F45-4B57-BD55-9161D2E45D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6" name="Content Placeholder 6" descr="Man with solid fill">
                  <a:extLst>
                    <a:ext uri="{FF2B5EF4-FFF2-40B4-BE49-F238E27FC236}">
                      <a16:creationId xmlns:a16="http://schemas.microsoft.com/office/drawing/2014/main" id="{A13BD3D0-F082-52B7-94B1-C4FD024793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7" name="Content Placeholder 6" descr="Man with solid fill">
                  <a:extLst>
                    <a:ext uri="{FF2B5EF4-FFF2-40B4-BE49-F238E27FC236}">
                      <a16:creationId xmlns:a16="http://schemas.microsoft.com/office/drawing/2014/main" id="{AE43D5F1-4150-3E18-3BDE-48E94A5258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8" name="Content Placeholder 6" descr="Man with solid fill">
                  <a:extLst>
                    <a:ext uri="{FF2B5EF4-FFF2-40B4-BE49-F238E27FC236}">
                      <a16:creationId xmlns:a16="http://schemas.microsoft.com/office/drawing/2014/main" id="{6005DA34-FB7F-09ED-C700-789475672A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9" name="Content Placeholder 6" descr="Man with solid fill">
                  <a:extLst>
                    <a:ext uri="{FF2B5EF4-FFF2-40B4-BE49-F238E27FC236}">
                      <a16:creationId xmlns:a16="http://schemas.microsoft.com/office/drawing/2014/main" id="{7F18BBBC-9B5C-0A6B-9E73-0799A58A1A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0" name="Content Placeholder 6" descr="Man with solid fill">
                  <a:extLst>
                    <a:ext uri="{FF2B5EF4-FFF2-40B4-BE49-F238E27FC236}">
                      <a16:creationId xmlns:a16="http://schemas.microsoft.com/office/drawing/2014/main" id="{D380F811-1354-938F-A2DB-60B3B1DA29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1" name="Content Placeholder 6" descr="Man with solid fill">
                  <a:extLst>
                    <a:ext uri="{FF2B5EF4-FFF2-40B4-BE49-F238E27FC236}">
                      <a16:creationId xmlns:a16="http://schemas.microsoft.com/office/drawing/2014/main" id="{8F0BA8F8-9C0A-3503-C41A-0E2ACC6965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2" name="Content Placeholder 6" descr="Man with solid fill">
                  <a:extLst>
                    <a:ext uri="{FF2B5EF4-FFF2-40B4-BE49-F238E27FC236}">
                      <a16:creationId xmlns:a16="http://schemas.microsoft.com/office/drawing/2014/main" id="{9C1F8817-170A-672C-A44C-79F1A6E018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3" name="Content Placeholder 6" descr="Man with solid fill">
                  <a:extLst>
                    <a:ext uri="{FF2B5EF4-FFF2-40B4-BE49-F238E27FC236}">
                      <a16:creationId xmlns:a16="http://schemas.microsoft.com/office/drawing/2014/main" id="{F856E439-DD10-D36B-7394-975E0A4204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4" name="Content Placeholder 6" descr="Man with solid fill">
                  <a:extLst>
                    <a:ext uri="{FF2B5EF4-FFF2-40B4-BE49-F238E27FC236}">
                      <a16:creationId xmlns:a16="http://schemas.microsoft.com/office/drawing/2014/main" id="{78697570-ADEA-D976-ED09-53284D3514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5" name="Content Placeholder 6" descr="Man with solid fill">
                  <a:extLst>
                    <a:ext uri="{FF2B5EF4-FFF2-40B4-BE49-F238E27FC236}">
                      <a16:creationId xmlns:a16="http://schemas.microsoft.com/office/drawing/2014/main" id="{C8A15F59-1152-7B93-D121-9C2E42C9D9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6" name="Content Placeholder 6" descr="Man with solid fill">
                  <a:extLst>
                    <a:ext uri="{FF2B5EF4-FFF2-40B4-BE49-F238E27FC236}">
                      <a16:creationId xmlns:a16="http://schemas.microsoft.com/office/drawing/2014/main" id="{BD2AABBE-A080-C7C1-7BFF-340B7C60B5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7" name="Content Placeholder 6" descr="Man with solid fill">
                  <a:extLst>
                    <a:ext uri="{FF2B5EF4-FFF2-40B4-BE49-F238E27FC236}">
                      <a16:creationId xmlns:a16="http://schemas.microsoft.com/office/drawing/2014/main" id="{7ADBB1AA-E8AA-12EF-5E46-439E0B30BA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8" name="Content Placeholder 6" descr="Man with solid fill">
                  <a:extLst>
                    <a:ext uri="{FF2B5EF4-FFF2-40B4-BE49-F238E27FC236}">
                      <a16:creationId xmlns:a16="http://schemas.microsoft.com/office/drawing/2014/main" id="{F5408E76-F055-E585-4FF4-67387AF0CA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9" name="Content Placeholder 6" descr="Man with solid fill">
                  <a:extLst>
                    <a:ext uri="{FF2B5EF4-FFF2-40B4-BE49-F238E27FC236}">
                      <a16:creationId xmlns:a16="http://schemas.microsoft.com/office/drawing/2014/main" id="{8587695E-7461-10A2-8E88-2639FAFC8A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0" name="Content Placeholder 6" descr="Man with solid fill">
                  <a:extLst>
                    <a:ext uri="{FF2B5EF4-FFF2-40B4-BE49-F238E27FC236}">
                      <a16:creationId xmlns:a16="http://schemas.microsoft.com/office/drawing/2014/main" id="{91C21519-30DE-FFF1-BDE5-FAEB476A90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1" name="Content Placeholder 6" descr="Man with solid fill">
                  <a:extLst>
                    <a:ext uri="{FF2B5EF4-FFF2-40B4-BE49-F238E27FC236}">
                      <a16:creationId xmlns:a16="http://schemas.microsoft.com/office/drawing/2014/main" id="{F4F90555-D22F-3C5B-DA9A-169198EEA8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2" name="Content Placeholder 6" descr="Man with solid fill">
                  <a:extLst>
                    <a:ext uri="{FF2B5EF4-FFF2-40B4-BE49-F238E27FC236}">
                      <a16:creationId xmlns:a16="http://schemas.microsoft.com/office/drawing/2014/main" id="{03A57DC0-BE13-8AB9-9577-A970CAB46C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3" name="Content Placeholder 6" descr="Man with solid fill">
                  <a:extLst>
                    <a:ext uri="{FF2B5EF4-FFF2-40B4-BE49-F238E27FC236}">
                      <a16:creationId xmlns:a16="http://schemas.microsoft.com/office/drawing/2014/main" id="{58D8366D-5BAB-B079-5708-0D14A7115A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4" name="Content Placeholder 6" descr="Man with solid fill">
                  <a:extLst>
                    <a:ext uri="{FF2B5EF4-FFF2-40B4-BE49-F238E27FC236}">
                      <a16:creationId xmlns:a16="http://schemas.microsoft.com/office/drawing/2014/main" id="{CD5D1BC1-E07C-714A-65CE-2FB4E9E615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5" name="Content Placeholder 6" descr="Man with solid fill">
                  <a:extLst>
                    <a:ext uri="{FF2B5EF4-FFF2-40B4-BE49-F238E27FC236}">
                      <a16:creationId xmlns:a16="http://schemas.microsoft.com/office/drawing/2014/main" id="{A7AE8A47-631F-7378-90DE-7F4634660E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6" name="Content Placeholder 6" descr="Man with solid fill">
                  <a:extLst>
                    <a:ext uri="{FF2B5EF4-FFF2-40B4-BE49-F238E27FC236}">
                      <a16:creationId xmlns:a16="http://schemas.microsoft.com/office/drawing/2014/main" id="{F1A36AD0-0ED6-7A31-5C4D-87E1979962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7" name="Content Placeholder 6" descr="Man with solid fill">
                  <a:extLst>
                    <a:ext uri="{FF2B5EF4-FFF2-40B4-BE49-F238E27FC236}">
                      <a16:creationId xmlns:a16="http://schemas.microsoft.com/office/drawing/2014/main" id="{5E63493A-7399-D2D1-B2C2-FA652812EB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8" name="Content Placeholder 6" descr="Man with solid fill">
                  <a:extLst>
                    <a:ext uri="{FF2B5EF4-FFF2-40B4-BE49-F238E27FC236}">
                      <a16:creationId xmlns:a16="http://schemas.microsoft.com/office/drawing/2014/main" id="{2AB24F35-4595-4726-55F0-B76D323698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9" name="Content Placeholder 6" descr="Man with solid fill">
                  <a:extLst>
                    <a:ext uri="{FF2B5EF4-FFF2-40B4-BE49-F238E27FC236}">
                      <a16:creationId xmlns:a16="http://schemas.microsoft.com/office/drawing/2014/main" id="{8F04EBCF-86FD-2EBF-99C1-1ED3BEE0AA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0" name="Content Placeholder 6" descr="Man with solid fill">
                  <a:extLst>
                    <a:ext uri="{FF2B5EF4-FFF2-40B4-BE49-F238E27FC236}">
                      <a16:creationId xmlns:a16="http://schemas.microsoft.com/office/drawing/2014/main" id="{1D9A8E60-40C8-356D-0C85-2EA13DC6BB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1" name="Content Placeholder 6" descr="Man with solid fill">
                  <a:extLst>
                    <a:ext uri="{FF2B5EF4-FFF2-40B4-BE49-F238E27FC236}">
                      <a16:creationId xmlns:a16="http://schemas.microsoft.com/office/drawing/2014/main" id="{4CD4BC7A-8AA0-61FA-C21F-F157D1E817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2" name="Content Placeholder 6" descr="Man with solid fill">
                  <a:extLst>
                    <a:ext uri="{FF2B5EF4-FFF2-40B4-BE49-F238E27FC236}">
                      <a16:creationId xmlns:a16="http://schemas.microsoft.com/office/drawing/2014/main" id="{32A1E59D-3783-5853-ABE5-7D65D22C16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3" name="Content Placeholder 6" descr="Man with solid fill">
                  <a:extLst>
                    <a:ext uri="{FF2B5EF4-FFF2-40B4-BE49-F238E27FC236}">
                      <a16:creationId xmlns:a16="http://schemas.microsoft.com/office/drawing/2014/main" id="{82928833-1D12-C5FF-7319-F89D24B1DF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4" name="Content Placeholder 6" descr="Man with solid fill">
                  <a:extLst>
                    <a:ext uri="{FF2B5EF4-FFF2-40B4-BE49-F238E27FC236}">
                      <a16:creationId xmlns:a16="http://schemas.microsoft.com/office/drawing/2014/main" id="{16AC02B4-179B-B375-3F6A-011DDD16D4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5" name="Content Placeholder 6" descr="Man with solid fill">
                  <a:extLst>
                    <a:ext uri="{FF2B5EF4-FFF2-40B4-BE49-F238E27FC236}">
                      <a16:creationId xmlns:a16="http://schemas.microsoft.com/office/drawing/2014/main" id="{F8AC1948-B831-708E-000D-E3FF621FFB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4347681"/>
                  <a:ext cx="754381" cy="754380"/>
                </a:xfrm>
                <a:prstGeom prst="rect">
                  <a:avLst/>
                </a:prstGeom>
              </p:spPr>
            </p:pic>
            <p:pic>
              <p:nvPicPr>
                <p:cNvPr id="276" name="Content Placeholder 6" descr="Man with solid fill">
                  <a:extLst>
                    <a:ext uri="{FF2B5EF4-FFF2-40B4-BE49-F238E27FC236}">
                      <a16:creationId xmlns:a16="http://schemas.microsoft.com/office/drawing/2014/main" id="{01A4D9D7-3BC5-707A-5EAF-DA6260135C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7" name="Content Placeholder 6" descr="Man with solid fill">
                  <a:extLst>
                    <a:ext uri="{FF2B5EF4-FFF2-40B4-BE49-F238E27FC236}">
                      <a16:creationId xmlns:a16="http://schemas.microsoft.com/office/drawing/2014/main" id="{707AFFB2-D5A6-0FB2-DF2E-0296CB56BC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8" name="Content Placeholder 6" descr="Man with solid fill">
                  <a:extLst>
                    <a:ext uri="{FF2B5EF4-FFF2-40B4-BE49-F238E27FC236}">
                      <a16:creationId xmlns:a16="http://schemas.microsoft.com/office/drawing/2014/main" id="{BB903CEE-974E-A510-43BE-8E5EB7FD9C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9" name="Content Placeholder 6" descr="Man with solid fill">
                  <a:extLst>
                    <a:ext uri="{FF2B5EF4-FFF2-40B4-BE49-F238E27FC236}">
                      <a16:creationId xmlns:a16="http://schemas.microsoft.com/office/drawing/2014/main" id="{73FBFD8B-C921-4EA3-6591-216E9D56A1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0" name="Content Placeholder 6" descr="Man with solid fill">
                  <a:extLst>
                    <a:ext uri="{FF2B5EF4-FFF2-40B4-BE49-F238E27FC236}">
                      <a16:creationId xmlns:a16="http://schemas.microsoft.com/office/drawing/2014/main" id="{A47046DC-168D-C203-C07C-DBAE658586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1" name="Content Placeholder 6" descr="Man with solid fill">
                  <a:extLst>
                    <a:ext uri="{FF2B5EF4-FFF2-40B4-BE49-F238E27FC236}">
                      <a16:creationId xmlns:a16="http://schemas.microsoft.com/office/drawing/2014/main" id="{4372D372-232A-CB55-A025-F2C324C19D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2" name="Content Placeholder 6" descr="Man with solid fill">
                  <a:extLst>
                    <a:ext uri="{FF2B5EF4-FFF2-40B4-BE49-F238E27FC236}">
                      <a16:creationId xmlns:a16="http://schemas.microsoft.com/office/drawing/2014/main" id="{3EFB5CFB-5585-1988-A450-C326527ADA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3" name="Content Placeholder 6" descr="Man with solid fill">
                  <a:extLst>
                    <a:ext uri="{FF2B5EF4-FFF2-40B4-BE49-F238E27FC236}">
                      <a16:creationId xmlns:a16="http://schemas.microsoft.com/office/drawing/2014/main" id="{B62D0C8F-DE47-BAB9-EA05-A50BEE9A64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4" name="Content Placeholder 6" descr="Man with solid fill">
                  <a:extLst>
                    <a:ext uri="{FF2B5EF4-FFF2-40B4-BE49-F238E27FC236}">
                      <a16:creationId xmlns:a16="http://schemas.microsoft.com/office/drawing/2014/main" id="{82006C9C-417B-7208-D64A-5BC05055D9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5" name="Content Placeholder 6" descr="Man with solid fill">
                  <a:extLst>
                    <a:ext uri="{FF2B5EF4-FFF2-40B4-BE49-F238E27FC236}">
                      <a16:creationId xmlns:a16="http://schemas.microsoft.com/office/drawing/2014/main" id="{3A9F845F-4459-9A28-0C06-FB5CC29594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6" name="Content Placeholder 6" descr="Man with solid fill">
                  <a:extLst>
                    <a:ext uri="{FF2B5EF4-FFF2-40B4-BE49-F238E27FC236}">
                      <a16:creationId xmlns:a16="http://schemas.microsoft.com/office/drawing/2014/main" id="{4FB3CA8D-98C3-A472-0F13-E5BFC32964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7" name="Content Placeholder 6" descr="Man with solid fill">
                  <a:extLst>
                    <a:ext uri="{FF2B5EF4-FFF2-40B4-BE49-F238E27FC236}">
                      <a16:creationId xmlns:a16="http://schemas.microsoft.com/office/drawing/2014/main" id="{BE61AFC1-A56E-E2AA-33F8-5F29DEAB33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8" name="Content Placeholder 6" descr="Man with solid fill">
                  <a:extLst>
                    <a:ext uri="{FF2B5EF4-FFF2-40B4-BE49-F238E27FC236}">
                      <a16:creationId xmlns:a16="http://schemas.microsoft.com/office/drawing/2014/main" id="{8F0126AB-9618-91C3-9D2C-7ABC9F47D8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9" name="Content Placeholder 6" descr="Man with solid fill">
                  <a:extLst>
                    <a:ext uri="{FF2B5EF4-FFF2-40B4-BE49-F238E27FC236}">
                      <a16:creationId xmlns:a16="http://schemas.microsoft.com/office/drawing/2014/main" id="{CDC93A26-5C81-EF6D-9C97-037A49223A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13161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0" name="Content Placeholder 6" descr="Man with solid fill">
                  <a:extLst>
                    <a:ext uri="{FF2B5EF4-FFF2-40B4-BE49-F238E27FC236}">
                      <a16:creationId xmlns:a16="http://schemas.microsoft.com/office/drawing/2014/main" id="{BC34D768-7635-7C19-8AB5-F84F05F6C7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207057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1" name="Content Placeholder 6" descr="Man with solid fill">
                  <a:extLst>
                    <a:ext uri="{FF2B5EF4-FFF2-40B4-BE49-F238E27FC236}">
                      <a16:creationId xmlns:a16="http://schemas.microsoft.com/office/drawing/2014/main" id="{5E9B94C0-ED45-BBD0-B0CD-DF164CA1B5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282495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2" name="Content Placeholder 6" descr="Man with solid fill">
                  <a:extLst>
                    <a:ext uri="{FF2B5EF4-FFF2-40B4-BE49-F238E27FC236}">
                      <a16:creationId xmlns:a16="http://schemas.microsoft.com/office/drawing/2014/main" id="{65089EB1-98A5-6961-22D2-6523153888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357933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3" name="Content Placeholder 6" descr="Man with solid fill">
                  <a:extLst>
                    <a:ext uri="{FF2B5EF4-FFF2-40B4-BE49-F238E27FC236}">
                      <a16:creationId xmlns:a16="http://schemas.microsoft.com/office/drawing/2014/main" id="{3B7C781D-B551-DEA3-E418-B281C0B3B2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433371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4" name="Content Placeholder 6" descr="Man with solid fill">
                  <a:extLst>
                    <a:ext uri="{FF2B5EF4-FFF2-40B4-BE49-F238E27FC236}">
                      <a16:creationId xmlns:a16="http://schemas.microsoft.com/office/drawing/2014/main" id="{8033A914-53D4-E2F8-AF7B-8E771407BF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50880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5" name="Content Placeholder 6" descr="Man with solid fill">
                  <a:extLst>
                    <a:ext uri="{FF2B5EF4-FFF2-40B4-BE49-F238E27FC236}">
                      <a16:creationId xmlns:a16="http://schemas.microsoft.com/office/drawing/2014/main" id="{1CF992C9-968D-FE04-6841-7578377988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13161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6" name="Content Placeholder 6" descr="Man with solid fill">
                  <a:extLst>
                    <a:ext uri="{FF2B5EF4-FFF2-40B4-BE49-F238E27FC236}">
                      <a16:creationId xmlns:a16="http://schemas.microsoft.com/office/drawing/2014/main" id="{5B97F066-1A50-4483-3CC1-8D767CF15E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207057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7" name="Content Placeholder 6" descr="Man with solid fill">
                  <a:extLst>
                    <a:ext uri="{FF2B5EF4-FFF2-40B4-BE49-F238E27FC236}">
                      <a16:creationId xmlns:a16="http://schemas.microsoft.com/office/drawing/2014/main" id="{3B95CF17-9609-62B0-D887-C6E206C80E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282495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8" name="Content Placeholder 6" descr="Man with solid fill">
                  <a:extLst>
                    <a:ext uri="{FF2B5EF4-FFF2-40B4-BE49-F238E27FC236}">
                      <a16:creationId xmlns:a16="http://schemas.microsoft.com/office/drawing/2014/main" id="{C8DB282D-A399-27EA-639D-B4B5D47FF2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357933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9" name="Content Placeholder 6" descr="Man with solid fill">
                  <a:extLst>
                    <a:ext uri="{FF2B5EF4-FFF2-40B4-BE49-F238E27FC236}">
                      <a16:creationId xmlns:a16="http://schemas.microsoft.com/office/drawing/2014/main" id="{19299072-2A86-D829-592A-13E30525A8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433371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00" name="Content Placeholder 6" descr="Man with solid fill">
                  <a:extLst>
                    <a:ext uri="{FF2B5EF4-FFF2-40B4-BE49-F238E27FC236}">
                      <a16:creationId xmlns:a16="http://schemas.microsoft.com/office/drawing/2014/main" id="{64416601-296B-8941-A73D-81A9B1C3B8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50880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01" name="Content Placeholder 6" descr="Man with solid fill">
                  <a:extLst>
                    <a:ext uri="{FF2B5EF4-FFF2-40B4-BE49-F238E27FC236}">
                      <a16:creationId xmlns:a16="http://schemas.microsoft.com/office/drawing/2014/main" id="{A2C52BA6-292B-2D32-A54E-65A2FA5439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11142" y="1331790"/>
                  <a:ext cx="754381" cy="754380"/>
                </a:xfrm>
                <a:prstGeom prst="rect">
                  <a:avLst/>
                </a:prstGeom>
              </p:spPr>
            </p:pic>
          </p:grp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AE9A13BD-C292-9771-7E7A-1050F569CA98}"/>
                  </a:ext>
                </a:extLst>
              </p:cNvPr>
              <p:cNvGrpSpPr/>
              <p:nvPr/>
            </p:nvGrpSpPr>
            <p:grpSpPr>
              <a:xfrm>
                <a:off x="4544341" y="1158874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227" name="Content Placeholder 6" descr="Man with solid fill">
                  <a:extLst>
                    <a:ext uri="{FF2B5EF4-FFF2-40B4-BE49-F238E27FC236}">
                      <a16:creationId xmlns:a16="http://schemas.microsoft.com/office/drawing/2014/main" id="{3E7034DA-D820-87E9-5808-70553FED5D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28" name="Content Placeholder 6" descr="Man with solid fill">
                  <a:extLst>
                    <a:ext uri="{FF2B5EF4-FFF2-40B4-BE49-F238E27FC236}">
                      <a16:creationId xmlns:a16="http://schemas.microsoft.com/office/drawing/2014/main" id="{2F1AF117-2E7F-634E-DEFA-D43937E348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29" name="Content Placeholder 6" descr="Man with solid fill">
                  <a:extLst>
                    <a:ext uri="{FF2B5EF4-FFF2-40B4-BE49-F238E27FC236}">
                      <a16:creationId xmlns:a16="http://schemas.microsoft.com/office/drawing/2014/main" id="{82AA0900-42CB-120A-7A8E-85608F1700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9963A563-3B40-6E26-DD1A-26BFF87B7738}"/>
                  </a:ext>
                </a:extLst>
              </p:cNvPr>
              <p:cNvGrpSpPr/>
              <p:nvPr/>
            </p:nvGrpSpPr>
            <p:grpSpPr>
              <a:xfrm>
                <a:off x="4548953" y="1883613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224" name="Content Placeholder 6" descr="Man with solid fill">
                  <a:extLst>
                    <a:ext uri="{FF2B5EF4-FFF2-40B4-BE49-F238E27FC236}">
                      <a16:creationId xmlns:a16="http://schemas.microsoft.com/office/drawing/2014/main" id="{8C1F8599-11D9-B2C4-3CE9-DFA30DACB0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25" name="Content Placeholder 6" descr="Man with solid fill">
                  <a:extLst>
                    <a:ext uri="{FF2B5EF4-FFF2-40B4-BE49-F238E27FC236}">
                      <a16:creationId xmlns:a16="http://schemas.microsoft.com/office/drawing/2014/main" id="{B8DB714B-6A95-17B7-6F76-AE9DA1E92B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26" name="Content Placeholder 6" descr="Man with solid fill">
                  <a:extLst>
                    <a:ext uri="{FF2B5EF4-FFF2-40B4-BE49-F238E27FC236}">
                      <a16:creationId xmlns:a16="http://schemas.microsoft.com/office/drawing/2014/main" id="{84C2965F-D2A8-A65A-13E8-4A883D1D44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B16914D3-E118-4D9B-A4F5-AE54D99C3D67}"/>
                  </a:ext>
                </a:extLst>
              </p:cNvPr>
              <p:cNvGrpSpPr/>
              <p:nvPr/>
            </p:nvGrpSpPr>
            <p:grpSpPr>
              <a:xfrm>
                <a:off x="4548952" y="3280388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221" name="Content Placeholder 6" descr="Man with solid fill">
                  <a:extLst>
                    <a:ext uri="{FF2B5EF4-FFF2-40B4-BE49-F238E27FC236}">
                      <a16:creationId xmlns:a16="http://schemas.microsoft.com/office/drawing/2014/main" id="{8268B364-B142-0BE2-EBCE-2D880BB5DA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22" name="Content Placeholder 6" descr="Man with solid fill">
                  <a:extLst>
                    <a:ext uri="{FF2B5EF4-FFF2-40B4-BE49-F238E27FC236}">
                      <a16:creationId xmlns:a16="http://schemas.microsoft.com/office/drawing/2014/main" id="{D01ABD1C-5946-E7A2-082A-F1C79C57BF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23" name="Content Placeholder 6" descr="Man with solid fill">
                  <a:extLst>
                    <a:ext uri="{FF2B5EF4-FFF2-40B4-BE49-F238E27FC236}">
                      <a16:creationId xmlns:a16="http://schemas.microsoft.com/office/drawing/2014/main" id="{572DF8DF-46D9-BE2E-A1B3-6F206D832B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3D9F4D2D-F697-C9DC-6D8A-A35EF61E0957}"/>
                  </a:ext>
                </a:extLst>
              </p:cNvPr>
              <p:cNvGrpSpPr/>
              <p:nvPr/>
            </p:nvGrpSpPr>
            <p:grpSpPr>
              <a:xfrm>
                <a:off x="4548953" y="3998540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218" name="Content Placeholder 6" descr="Man with solid fill">
                  <a:extLst>
                    <a:ext uri="{FF2B5EF4-FFF2-40B4-BE49-F238E27FC236}">
                      <a16:creationId xmlns:a16="http://schemas.microsoft.com/office/drawing/2014/main" id="{81244216-C0E9-9318-4CC6-875947AE25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19" name="Content Placeholder 6" descr="Man with solid fill">
                  <a:extLst>
                    <a:ext uri="{FF2B5EF4-FFF2-40B4-BE49-F238E27FC236}">
                      <a16:creationId xmlns:a16="http://schemas.microsoft.com/office/drawing/2014/main" id="{D656D5F0-55B7-69F8-F81B-C33273840F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20" name="Content Placeholder 6" descr="Man with solid fill">
                  <a:extLst>
                    <a:ext uri="{FF2B5EF4-FFF2-40B4-BE49-F238E27FC236}">
                      <a16:creationId xmlns:a16="http://schemas.microsoft.com/office/drawing/2014/main" id="{F29F4DA9-49B1-EA8C-C664-57F5D7538F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896C2134-001F-936C-6340-FED447A3A8F8}"/>
                  </a:ext>
                </a:extLst>
              </p:cNvPr>
              <p:cNvGrpSpPr/>
              <p:nvPr/>
            </p:nvGrpSpPr>
            <p:grpSpPr>
              <a:xfrm>
                <a:off x="4544341" y="2588589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215" name="Content Placeholder 6" descr="Man with solid fill">
                  <a:extLst>
                    <a:ext uri="{FF2B5EF4-FFF2-40B4-BE49-F238E27FC236}">
                      <a16:creationId xmlns:a16="http://schemas.microsoft.com/office/drawing/2014/main" id="{679F4663-6AC3-F877-5761-24DCF7CBEA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16" name="Content Placeholder 6" descr="Man with solid fill">
                  <a:extLst>
                    <a:ext uri="{FF2B5EF4-FFF2-40B4-BE49-F238E27FC236}">
                      <a16:creationId xmlns:a16="http://schemas.microsoft.com/office/drawing/2014/main" id="{51803BB6-B8DF-AA38-85A4-D898DD1935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17" name="Content Placeholder 6" descr="Man with solid fill">
                  <a:extLst>
                    <a:ext uri="{FF2B5EF4-FFF2-40B4-BE49-F238E27FC236}">
                      <a16:creationId xmlns:a16="http://schemas.microsoft.com/office/drawing/2014/main" id="{3933F698-1DFE-529D-B102-4CC11D9C40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9502D074-CB7D-962B-6F8E-FE5ABCD75224}"/>
                  </a:ext>
                </a:extLst>
              </p:cNvPr>
              <p:cNvGrpSpPr/>
              <p:nvPr/>
            </p:nvGrpSpPr>
            <p:grpSpPr>
              <a:xfrm>
                <a:off x="4553564" y="4723279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212" name="Content Placeholder 6" descr="Man with solid fill">
                  <a:extLst>
                    <a:ext uri="{FF2B5EF4-FFF2-40B4-BE49-F238E27FC236}">
                      <a16:creationId xmlns:a16="http://schemas.microsoft.com/office/drawing/2014/main" id="{A425CDFB-B4A7-A188-21E8-FAB1BBA604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13" name="Content Placeholder 6" descr="Man with solid fill">
                  <a:extLst>
                    <a:ext uri="{FF2B5EF4-FFF2-40B4-BE49-F238E27FC236}">
                      <a16:creationId xmlns:a16="http://schemas.microsoft.com/office/drawing/2014/main" id="{9BAE5F80-4BC4-3BEB-34F1-86B25B6E03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14" name="Content Placeholder 6" descr="Man with solid fill">
                  <a:extLst>
                    <a:ext uri="{FF2B5EF4-FFF2-40B4-BE49-F238E27FC236}">
                      <a16:creationId xmlns:a16="http://schemas.microsoft.com/office/drawing/2014/main" id="{AADD5299-2156-289C-055F-5CABD0E757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98439576-250F-1D1E-9262-2ECBE542C6A9}"/>
                  </a:ext>
                </a:extLst>
              </p:cNvPr>
              <p:cNvGrpSpPr/>
              <p:nvPr/>
            </p:nvGrpSpPr>
            <p:grpSpPr>
              <a:xfrm>
                <a:off x="287173" y="5461195"/>
                <a:ext cx="5746561" cy="719138"/>
                <a:chOff x="277951" y="5699125"/>
                <a:chExt cx="5746561" cy="719138"/>
              </a:xfrm>
            </p:grpSpPr>
            <p:grpSp>
              <p:nvGrpSpPr>
                <p:cNvPr id="192" name="Group 191">
                  <a:extLst>
                    <a:ext uri="{FF2B5EF4-FFF2-40B4-BE49-F238E27FC236}">
                      <a16:creationId xmlns:a16="http://schemas.microsoft.com/office/drawing/2014/main" id="{FE6FD3DE-1533-0A2B-C998-D10BF3D964FB}"/>
                    </a:ext>
                  </a:extLst>
                </p:cNvPr>
                <p:cNvGrpSpPr/>
                <p:nvPr/>
              </p:nvGrpSpPr>
              <p:grpSpPr>
                <a:xfrm>
                  <a:off x="1367027" y="5700508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209" name="Content Placeholder 6" descr="Man with solid fill">
                    <a:extLst>
                      <a:ext uri="{FF2B5EF4-FFF2-40B4-BE49-F238E27FC236}">
                        <a16:creationId xmlns:a16="http://schemas.microsoft.com/office/drawing/2014/main" id="{674D9FF3-390B-D199-24EF-5BA9F8D3806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10" name="Content Placeholder 6" descr="Man with solid fill">
                    <a:extLst>
                      <a:ext uri="{FF2B5EF4-FFF2-40B4-BE49-F238E27FC236}">
                        <a16:creationId xmlns:a16="http://schemas.microsoft.com/office/drawing/2014/main" id="{62252CEC-6998-654C-BF1C-3FF7910470A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11" name="Content Placeholder 6" descr="Man with solid fill">
                    <a:extLst>
                      <a:ext uri="{FF2B5EF4-FFF2-40B4-BE49-F238E27FC236}">
                        <a16:creationId xmlns:a16="http://schemas.microsoft.com/office/drawing/2014/main" id="{7AC2D9D4-F87D-9FB1-56E4-A786A2A9357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3" name="Group 192">
                  <a:extLst>
                    <a:ext uri="{FF2B5EF4-FFF2-40B4-BE49-F238E27FC236}">
                      <a16:creationId xmlns:a16="http://schemas.microsoft.com/office/drawing/2014/main" id="{3889A6B3-6EEF-CACC-681A-34EA1E193533}"/>
                    </a:ext>
                  </a:extLst>
                </p:cNvPr>
                <p:cNvGrpSpPr/>
                <p:nvPr/>
              </p:nvGrpSpPr>
              <p:grpSpPr>
                <a:xfrm>
                  <a:off x="277951" y="5700508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206" name="Content Placeholder 6" descr="Man with solid fill">
                    <a:extLst>
                      <a:ext uri="{FF2B5EF4-FFF2-40B4-BE49-F238E27FC236}">
                        <a16:creationId xmlns:a16="http://schemas.microsoft.com/office/drawing/2014/main" id="{EC080FC2-EBF8-07ED-8771-42CA1106171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07" name="Content Placeholder 6" descr="Man with solid fill">
                    <a:extLst>
                      <a:ext uri="{FF2B5EF4-FFF2-40B4-BE49-F238E27FC236}">
                        <a16:creationId xmlns:a16="http://schemas.microsoft.com/office/drawing/2014/main" id="{3B93FD5C-7589-5DE2-5ACB-4BFA10BA25B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08" name="Content Placeholder 6" descr="Man with solid fill">
                    <a:extLst>
                      <a:ext uri="{FF2B5EF4-FFF2-40B4-BE49-F238E27FC236}">
                        <a16:creationId xmlns:a16="http://schemas.microsoft.com/office/drawing/2014/main" id="{86F03ED2-DB64-59AE-24AF-37ACA6134E3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4" name="Group 193">
                  <a:extLst>
                    <a:ext uri="{FF2B5EF4-FFF2-40B4-BE49-F238E27FC236}">
                      <a16:creationId xmlns:a16="http://schemas.microsoft.com/office/drawing/2014/main" id="{B03066B8-2714-16F6-CA0E-27968FCD1C86}"/>
                    </a:ext>
                  </a:extLst>
                </p:cNvPr>
                <p:cNvGrpSpPr/>
                <p:nvPr/>
              </p:nvGrpSpPr>
              <p:grpSpPr>
                <a:xfrm>
                  <a:off x="2445165" y="5700966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203" name="Content Placeholder 6" descr="Man with solid fill">
                    <a:extLst>
                      <a:ext uri="{FF2B5EF4-FFF2-40B4-BE49-F238E27FC236}">
                        <a16:creationId xmlns:a16="http://schemas.microsoft.com/office/drawing/2014/main" id="{ABBAAB79-1301-886F-4E0F-7ABB182F8E6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04" name="Content Placeholder 6" descr="Man with solid fill">
                    <a:extLst>
                      <a:ext uri="{FF2B5EF4-FFF2-40B4-BE49-F238E27FC236}">
                        <a16:creationId xmlns:a16="http://schemas.microsoft.com/office/drawing/2014/main" id="{94511761-CB8E-5FA5-C99C-DCDB2DA7898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05" name="Content Placeholder 6" descr="Man with solid fill">
                    <a:extLst>
                      <a:ext uri="{FF2B5EF4-FFF2-40B4-BE49-F238E27FC236}">
                        <a16:creationId xmlns:a16="http://schemas.microsoft.com/office/drawing/2014/main" id="{ABF7DF0A-4D6C-F20D-FC69-336A5442A8E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5" name="Group 194">
                  <a:extLst>
                    <a:ext uri="{FF2B5EF4-FFF2-40B4-BE49-F238E27FC236}">
                      <a16:creationId xmlns:a16="http://schemas.microsoft.com/office/drawing/2014/main" id="{A3EA4832-E636-9C9F-B843-BDF336C49F24}"/>
                    </a:ext>
                  </a:extLst>
                </p:cNvPr>
                <p:cNvGrpSpPr/>
                <p:nvPr/>
              </p:nvGrpSpPr>
              <p:grpSpPr>
                <a:xfrm>
                  <a:off x="3507720" y="5699125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200" name="Content Placeholder 6" descr="Man with solid fill">
                    <a:extLst>
                      <a:ext uri="{FF2B5EF4-FFF2-40B4-BE49-F238E27FC236}">
                        <a16:creationId xmlns:a16="http://schemas.microsoft.com/office/drawing/2014/main" id="{FBD3B04C-0A72-F367-04B0-20A3835E2DE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01" name="Content Placeholder 6" descr="Man with solid fill">
                    <a:extLst>
                      <a:ext uri="{FF2B5EF4-FFF2-40B4-BE49-F238E27FC236}">
                        <a16:creationId xmlns:a16="http://schemas.microsoft.com/office/drawing/2014/main" id="{C4DA243A-2D51-A486-0883-29D70FADAFE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02" name="Content Placeholder 6" descr="Man with solid fill">
                    <a:extLst>
                      <a:ext uri="{FF2B5EF4-FFF2-40B4-BE49-F238E27FC236}">
                        <a16:creationId xmlns:a16="http://schemas.microsoft.com/office/drawing/2014/main" id="{FDD7BF75-8EF2-3EB6-F26A-3C76D207600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6" name="Group 195">
                  <a:extLst>
                    <a:ext uri="{FF2B5EF4-FFF2-40B4-BE49-F238E27FC236}">
                      <a16:creationId xmlns:a16="http://schemas.microsoft.com/office/drawing/2014/main" id="{BEF27231-7B7A-6E27-8A18-4E8A02961BD1}"/>
                    </a:ext>
                  </a:extLst>
                </p:cNvPr>
                <p:cNvGrpSpPr/>
                <p:nvPr/>
              </p:nvGrpSpPr>
              <p:grpSpPr>
                <a:xfrm>
                  <a:off x="4590085" y="5706700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97" name="Content Placeholder 6" descr="Man with solid fill">
                    <a:extLst>
                      <a:ext uri="{FF2B5EF4-FFF2-40B4-BE49-F238E27FC236}">
                        <a16:creationId xmlns:a16="http://schemas.microsoft.com/office/drawing/2014/main" id="{7C8F3CC6-2C9D-4BAB-D3A8-C6727E604CD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98" name="Content Placeholder 6" descr="Man with solid fill">
                    <a:extLst>
                      <a:ext uri="{FF2B5EF4-FFF2-40B4-BE49-F238E27FC236}">
                        <a16:creationId xmlns:a16="http://schemas.microsoft.com/office/drawing/2014/main" id="{7593F974-AEB7-66DD-08CC-84CB8F81B6E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99" name="Content Placeholder 6" descr="Man with solid fill">
                    <a:extLst>
                      <a:ext uri="{FF2B5EF4-FFF2-40B4-BE49-F238E27FC236}">
                        <a16:creationId xmlns:a16="http://schemas.microsoft.com/office/drawing/2014/main" id="{92579C3D-8DB4-CA56-47AB-93ECD8DA0EC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8FDF1C42-E720-D246-2827-B57AC44443F3}"/>
                  </a:ext>
                </a:extLst>
              </p:cNvPr>
              <p:cNvGrpSpPr/>
              <p:nvPr/>
            </p:nvGrpSpPr>
            <p:grpSpPr>
              <a:xfrm>
                <a:off x="273526" y="6152993"/>
                <a:ext cx="5746561" cy="719138"/>
                <a:chOff x="277951" y="5699125"/>
                <a:chExt cx="5746561" cy="719138"/>
              </a:xfrm>
            </p:grpSpPr>
            <p:grpSp>
              <p:nvGrpSpPr>
                <p:cNvPr id="172" name="Group 171">
                  <a:extLst>
                    <a:ext uri="{FF2B5EF4-FFF2-40B4-BE49-F238E27FC236}">
                      <a16:creationId xmlns:a16="http://schemas.microsoft.com/office/drawing/2014/main" id="{9464A3CA-BCC3-5251-FD81-892B1F3B2EB0}"/>
                    </a:ext>
                  </a:extLst>
                </p:cNvPr>
                <p:cNvGrpSpPr/>
                <p:nvPr/>
              </p:nvGrpSpPr>
              <p:grpSpPr>
                <a:xfrm>
                  <a:off x="1367027" y="5700508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89" name="Content Placeholder 6" descr="Man with solid fill">
                    <a:extLst>
                      <a:ext uri="{FF2B5EF4-FFF2-40B4-BE49-F238E27FC236}">
                        <a16:creationId xmlns:a16="http://schemas.microsoft.com/office/drawing/2014/main" id="{404FA1FD-4A1F-E732-45BD-F570E3597D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90" name="Content Placeholder 6" descr="Man with solid fill">
                    <a:extLst>
                      <a:ext uri="{FF2B5EF4-FFF2-40B4-BE49-F238E27FC236}">
                        <a16:creationId xmlns:a16="http://schemas.microsoft.com/office/drawing/2014/main" id="{BE1E22F9-28CF-2C70-9520-039F6838B3F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91" name="Content Placeholder 6" descr="Man with solid fill">
                    <a:extLst>
                      <a:ext uri="{FF2B5EF4-FFF2-40B4-BE49-F238E27FC236}">
                        <a16:creationId xmlns:a16="http://schemas.microsoft.com/office/drawing/2014/main" id="{D919A8AC-ED56-45BA-DD2D-F913E7F3CD0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1FDFF362-AED8-5C9D-3810-7D75EF4521B1}"/>
                    </a:ext>
                  </a:extLst>
                </p:cNvPr>
                <p:cNvGrpSpPr/>
                <p:nvPr/>
              </p:nvGrpSpPr>
              <p:grpSpPr>
                <a:xfrm>
                  <a:off x="277951" y="5700508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86" name="Content Placeholder 6" descr="Man with solid fill">
                    <a:extLst>
                      <a:ext uri="{FF2B5EF4-FFF2-40B4-BE49-F238E27FC236}">
                        <a16:creationId xmlns:a16="http://schemas.microsoft.com/office/drawing/2014/main" id="{76DF2F1D-811D-7573-249D-9708D38E819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87" name="Content Placeholder 6" descr="Man with solid fill">
                    <a:extLst>
                      <a:ext uri="{FF2B5EF4-FFF2-40B4-BE49-F238E27FC236}">
                        <a16:creationId xmlns:a16="http://schemas.microsoft.com/office/drawing/2014/main" id="{2E313B5F-41F7-ADE4-9ACF-A0B87540BC8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88" name="Content Placeholder 6" descr="Man with solid fill">
                    <a:extLst>
                      <a:ext uri="{FF2B5EF4-FFF2-40B4-BE49-F238E27FC236}">
                        <a16:creationId xmlns:a16="http://schemas.microsoft.com/office/drawing/2014/main" id="{A4018221-9DFD-EA40-4CDC-37006F50407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4" name="Group 173">
                  <a:extLst>
                    <a:ext uri="{FF2B5EF4-FFF2-40B4-BE49-F238E27FC236}">
                      <a16:creationId xmlns:a16="http://schemas.microsoft.com/office/drawing/2014/main" id="{224A066D-B7C1-5FD0-9D77-31CC3D18EC2B}"/>
                    </a:ext>
                  </a:extLst>
                </p:cNvPr>
                <p:cNvGrpSpPr/>
                <p:nvPr/>
              </p:nvGrpSpPr>
              <p:grpSpPr>
                <a:xfrm>
                  <a:off x="2445165" y="5700966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83" name="Content Placeholder 6" descr="Man with solid fill">
                    <a:extLst>
                      <a:ext uri="{FF2B5EF4-FFF2-40B4-BE49-F238E27FC236}">
                        <a16:creationId xmlns:a16="http://schemas.microsoft.com/office/drawing/2014/main" id="{14EC6959-1127-664E-ED62-7D3D836B7DE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84" name="Content Placeholder 6" descr="Man with solid fill">
                    <a:extLst>
                      <a:ext uri="{FF2B5EF4-FFF2-40B4-BE49-F238E27FC236}">
                        <a16:creationId xmlns:a16="http://schemas.microsoft.com/office/drawing/2014/main" id="{A2764028-32FA-B75D-231A-ED37E0AB9D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85" name="Content Placeholder 6" descr="Man with solid fill">
                    <a:extLst>
                      <a:ext uri="{FF2B5EF4-FFF2-40B4-BE49-F238E27FC236}">
                        <a16:creationId xmlns:a16="http://schemas.microsoft.com/office/drawing/2014/main" id="{A88234AA-6883-7F34-ACC9-E0014BAF944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5" name="Group 174">
                  <a:extLst>
                    <a:ext uri="{FF2B5EF4-FFF2-40B4-BE49-F238E27FC236}">
                      <a16:creationId xmlns:a16="http://schemas.microsoft.com/office/drawing/2014/main" id="{F1CC4341-B80B-0804-6F2C-96FBCE59B7C7}"/>
                    </a:ext>
                  </a:extLst>
                </p:cNvPr>
                <p:cNvGrpSpPr/>
                <p:nvPr/>
              </p:nvGrpSpPr>
              <p:grpSpPr>
                <a:xfrm>
                  <a:off x="3507720" y="5699125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80" name="Content Placeholder 6" descr="Man with solid fill">
                    <a:extLst>
                      <a:ext uri="{FF2B5EF4-FFF2-40B4-BE49-F238E27FC236}">
                        <a16:creationId xmlns:a16="http://schemas.microsoft.com/office/drawing/2014/main" id="{6344CB8D-DEB2-B454-8A81-370F431C770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81" name="Content Placeholder 6" descr="Man with solid fill">
                    <a:extLst>
                      <a:ext uri="{FF2B5EF4-FFF2-40B4-BE49-F238E27FC236}">
                        <a16:creationId xmlns:a16="http://schemas.microsoft.com/office/drawing/2014/main" id="{3645024D-61FF-C0F4-B36A-A41C7CAEE20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82" name="Content Placeholder 6" descr="Man with solid fill">
                    <a:extLst>
                      <a:ext uri="{FF2B5EF4-FFF2-40B4-BE49-F238E27FC236}">
                        <a16:creationId xmlns:a16="http://schemas.microsoft.com/office/drawing/2014/main" id="{7D4D744F-654C-50BB-430E-F825D266D44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6" name="Group 175">
                  <a:extLst>
                    <a:ext uri="{FF2B5EF4-FFF2-40B4-BE49-F238E27FC236}">
                      <a16:creationId xmlns:a16="http://schemas.microsoft.com/office/drawing/2014/main" id="{620FBFD7-811F-E422-B163-85F1A9EF64F8}"/>
                    </a:ext>
                  </a:extLst>
                </p:cNvPr>
                <p:cNvGrpSpPr/>
                <p:nvPr/>
              </p:nvGrpSpPr>
              <p:grpSpPr>
                <a:xfrm>
                  <a:off x="4590085" y="5706700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77" name="Content Placeholder 6" descr="Man with solid fill">
                    <a:extLst>
                      <a:ext uri="{FF2B5EF4-FFF2-40B4-BE49-F238E27FC236}">
                        <a16:creationId xmlns:a16="http://schemas.microsoft.com/office/drawing/2014/main" id="{6AAD7E62-314A-0B56-03EA-56A7F8B9982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78" name="Content Placeholder 6" descr="Man with solid fill">
                    <a:extLst>
                      <a:ext uri="{FF2B5EF4-FFF2-40B4-BE49-F238E27FC236}">
                        <a16:creationId xmlns:a16="http://schemas.microsoft.com/office/drawing/2014/main" id="{3384F823-6F62-5C0C-779B-C96D38D5AE2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79" name="Content Placeholder 6" descr="Man with solid fill">
                    <a:extLst>
                      <a:ext uri="{FF2B5EF4-FFF2-40B4-BE49-F238E27FC236}">
                        <a16:creationId xmlns:a16="http://schemas.microsoft.com/office/drawing/2014/main" id="{B27740D1-BB5E-3458-793D-F42F3BB46F5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</p:grpSp>
        </p:grp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A5A36ABA-A82B-3C1E-FECE-A377970B970C}"/>
                </a:ext>
              </a:extLst>
            </p:cNvPr>
            <p:cNvSpPr txBox="1"/>
            <p:nvPr/>
          </p:nvSpPr>
          <p:spPr>
            <a:xfrm>
              <a:off x="5210260" y="954363"/>
              <a:ext cx="4931168" cy="461665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Placebo (n=120)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AD2B381-3783-D6FC-C7CD-087C628FAF60}"/>
              </a:ext>
            </a:extLst>
          </p:cNvPr>
          <p:cNvSpPr/>
          <p:nvPr/>
        </p:nvSpPr>
        <p:spPr>
          <a:xfrm>
            <a:off x="7250496" y="1912833"/>
            <a:ext cx="2003729" cy="6042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40 individuals develop disease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AF91C1-BE3C-1918-2B0B-09A19F9AF820}"/>
              </a:ext>
            </a:extLst>
          </p:cNvPr>
          <p:cNvSpPr/>
          <p:nvPr/>
        </p:nvSpPr>
        <p:spPr>
          <a:xfrm>
            <a:off x="996761" y="1632325"/>
            <a:ext cx="2003729" cy="6042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19 individuals develop disease</a:t>
            </a:r>
          </a:p>
        </p:txBody>
      </p:sp>
    </p:spTree>
    <p:extLst>
      <p:ext uri="{BB962C8B-B14F-4D97-AF65-F5344CB8AC3E}">
        <p14:creationId xmlns:p14="http://schemas.microsoft.com/office/powerpoint/2010/main" val="3751629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6C239-4378-F4D5-3130-65557657C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B (2% missing)</a:t>
            </a:r>
          </a:p>
        </p:txBody>
      </p: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71C123B8-0627-103E-B016-CD5F1E1B9B8D}"/>
              </a:ext>
            </a:extLst>
          </p:cNvPr>
          <p:cNvGrpSpPr/>
          <p:nvPr/>
        </p:nvGrpSpPr>
        <p:grpSpPr>
          <a:xfrm>
            <a:off x="731981" y="881411"/>
            <a:ext cx="5171607" cy="5910500"/>
            <a:chOff x="134477" y="937445"/>
            <a:chExt cx="5171607" cy="591050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E096D83-3D58-86BC-8C4A-B3618A514602}"/>
                </a:ext>
              </a:extLst>
            </p:cNvPr>
            <p:cNvSpPr/>
            <p:nvPr/>
          </p:nvSpPr>
          <p:spPr>
            <a:xfrm>
              <a:off x="253083" y="1383184"/>
              <a:ext cx="4931168" cy="546476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3951B05D-9511-12F8-7D3F-A9943ED512D9}"/>
                </a:ext>
              </a:extLst>
            </p:cNvPr>
            <p:cNvGrpSpPr/>
            <p:nvPr/>
          </p:nvGrpSpPr>
          <p:grpSpPr>
            <a:xfrm>
              <a:off x="134477" y="1443855"/>
              <a:ext cx="5171607" cy="5343417"/>
              <a:chOff x="273526" y="1158874"/>
              <a:chExt cx="5760208" cy="5713257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B01F256E-DA73-3BA5-9386-6CE0D91E51D2}"/>
                  </a:ext>
                </a:extLst>
              </p:cNvPr>
              <p:cNvGrpSpPr/>
              <p:nvPr/>
            </p:nvGrpSpPr>
            <p:grpSpPr>
              <a:xfrm>
                <a:off x="277951" y="1158875"/>
                <a:ext cx="4636527" cy="4282555"/>
                <a:chOff x="6298158" y="1316192"/>
                <a:chExt cx="4845635" cy="4540249"/>
              </a:xfrm>
            </p:grpSpPr>
            <p:pic>
              <p:nvPicPr>
                <p:cNvPr id="14" name="Content Placeholder 6" descr="Man with solid fill">
                  <a:extLst>
                    <a:ext uri="{FF2B5EF4-FFF2-40B4-BE49-F238E27FC236}">
                      <a16:creationId xmlns:a16="http://schemas.microsoft.com/office/drawing/2014/main" id="{B74AC112-5C42-EB2A-407A-F6F49E2BF9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15" name="Content Placeholder 6" descr="Man with solid fill">
                  <a:extLst>
                    <a:ext uri="{FF2B5EF4-FFF2-40B4-BE49-F238E27FC236}">
                      <a16:creationId xmlns:a16="http://schemas.microsoft.com/office/drawing/2014/main" id="{02294D85-1940-041F-BFF8-03E9C7DD25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16" name="Content Placeholder 6" descr="Man with solid fill">
                  <a:extLst>
                    <a:ext uri="{FF2B5EF4-FFF2-40B4-BE49-F238E27FC236}">
                      <a16:creationId xmlns:a16="http://schemas.microsoft.com/office/drawing/2014/main" id="{5EC59F87-86E2-98C0-8D5C-072E4D9475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17" name="Content Placeholder 6" descr="Man with solid fill">
                  <a:extLst>
                    <a:ext uri="{FF2B5EF4-FFF2-40B4-BE49-F238E27FC236}">
                      <a16:creationId xmlns:a16="http://schemas.microsoft.com/office/drawing/2014/main" id="{D235A123-1987-4C75-7B13-DEBE7F63AD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18" name="Content Placeholder 6" descr="Man with solid fill">
                  <a:extLst>
                    <a:ext uri="{FF2B5EF4-FFF2-40B4-BE49-F238E27FC236}">
                      <a16:creationId xmlns:a16="http://schemas.microsoft.com/office/drawing/2014/main" id="{C2703511-DAB3-FA52-7934-D5248A808B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19" name="Content Placeholder 6" descr="Man with solid fill">
                  <a:extLst>
                    <a:ext uri="{FF2B5EF4-FFF2-40B4-BE49-F238E27FC236}">
                      <a16:creationId xmlns:a16="http://schemas.microsoft.com/office/drawing/2014/main" id="{98B9C1A2-B9E7-8ED4-CC98-75857CDA5F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0" name="Content Placeholder 6" descr="Man with solid fill">
                  <a:extLst>
                    <a:ext uri="{FF2B5EF4-FFF2-40B4-BE49-F238E27FC236}">
                      <a16:creationId xmlns:a16="http://schemas.microsoft.com/office/drawing/2014/main" id="{75FF5C6C-DE40-892F-D987-6D5DFDF1FD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1" name="Content Placeholder 6" descr="Man with solid fill">
                  <a:extLst>
                    <a:ext uri="{FF2B5EF4-FFF2-40B4-BE49-F238E27FC236}">
                      <a16:creationId xmlns:a16="http://schemas.microsoft.com/office/drawing/2014/main" id="{D69AFCEC-24CC-7776-2CC1-6E188A0614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2" name="Content Placeholder 6" descr="Man with solid fill">
                  <a:extLst>
                    <a:ext uri="{FF2B5EF4-FFF2-40B4-BE49-F238E27FC236}">
                      <a16:creationId xmlns:a16="http://schemas.microsoft.com/office/drawing/2014/main" id="{2CB3A23F-A8D1-AC3E-898C-FA9EBCCFF6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" name="Content Placeholder 6" descr="Man with solid fill">
                  <a:extLst>
                    <a:ext uri="{FF2B5EF4-FFF2-40B4-BE49-F238E27FC236}">
                      <a16:creationId xmlns:a16="http://schemas.microsoft.com/office/drawing/2014/main" id="{0164A0B7-D26D-2A40-5530-A0DA69DBDA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" name="Content Placeholder 6" descr="Man with solid fill">
                  <a:extLst>
                    <a:ext uri="{FF2B5EF4-FFF2-40B4-BE49-F238E27FC236}">
                      <a16:creationId xmlns:a16="http://schemas.microsoft.com/office/drawing/2014/main" id="{C15956FA-5430-32AD-7DBA-54005DB6A3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" name="Content Placeholder 6" descr="Man with solid fill">
                  <a:extLst>
                    <a:ext uri="{FF2B5EF4-FFF2-40B4-BE49-F238E27FC236}">
                      <a16:creationId xmlns:a16="http://schemas.microsoft.com/office/drawing/2014/main" id="{717B26D4-E6F6-0F8B-12B3-566156C412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" name="Content Placeholder 6" descr="Man with solid fill">
                  <a:extLst>
                    <a:ext uri="{FF2B5EF4-FFF2-40B4-BE49-F238E27FC236}">
                      <a16:creationId xmlns:a16="http://schemas.microsoft.com/office/drawing/2014/main" id="{69A1684E-7945-F2BC-BB84-E4D6C5D490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" name="Content Placeholder 6" descr="Man with solid fill">
                  <a:extLst>
                    <a:ext uri="{FF2B5EF4-FFF2-40B4-BE49-F238E27FC236}">
                      <a16:creationId xmlns:a16="http://schemas.microsoft.com/office/drawing/2014/main" id="{52B780BB-7BAD-8279-9F66-7FC54656B4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" name="Content Placeholder 6" descr="Man with solid fill">
                  <a:extLst>
                    <a:ext uri="{FF2B5EF4-FFF2-40B4-BE49-F238E27FC236}">
                      <a16:creationId xmlns:a16="http://schemas.microsoft.com/office/drawing/2014/main" id="{7C241AD5-B957-0A8C-B428-AFC251DCF1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" name="Content Placeholder 6" descr="Man with solid fill">
                  <a:extLst>
                    <a:ext uri="{FF2B5EF4-FFF2-40B4-BE49-F238E27FC236}">
                      <a16:creationId xmlns:a16="http://schemas.microsoft.com/office/drawing/2014/main" id="{5D2D93DB-01A2-8915-D55E-E4D318926C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0" name="Content Placeholder 6" descr="Man with solid fill">
                  <a:extLst>
                    <a:ext uri="{FF2B5EF4-FFF2-40B4-BE49-F238E27FC236}">
                      <a16:creationId xmlns:a16="http://schemas.microsoft.com/office/drawing/2014/main" id="{1D1FACDE-E2ED-E97D-6424-82E4C022CD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1" name="Content Placeholder 6" descr="Man with solid fill">
                  <a:extLst>
                    <a:ext uri="{FF2B5EF4-FFF2-40B4-BE49-F238E27FC236}">
                      <a16:creationId xmlns:a16="http://schemas.microsoft.com/office/drawing/2014/main" id="{1F074DA5-6A0A-CD86-0E5E-D067E98A51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2" name="Content Placeholder 6" descr="Man with solid fill">
                  <a:extLst>
                    <a:ext uri="{FF2B5EF4-FFF2-40B4-BE49-F238E27FC236}">
                      <a16:creationId xmlns:a16="http://schemas.microsoft.com/office/drawing/2014/main" id="{209CC20B-B0F6-01AD-AA25-FB09F71E6B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3" name="Content Placeholder 6" descr="Man with solid fill">
                  <a:extLst>
                    <a:ext uri="{FF2B5EF4-FFF2-40B4-BE49-F238E27FC236}">
                      <a16:creationId xmlns:a16="http://schemas.microsoft.com/office/drawing/2014/main" id="{50822EC4-3EA3-9D30-969D-0859B2F4AA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4" name="Content Placeholder 6" descr="Man with solid fill">
                  <a:extLst>
                    <a:ext uri="{FF2B5EF4-FFF2-40B4-BE49-F238E27FC236}">
                      <a16:creationId xmlns:a16="http://schemas.microsoft.com/office/drawing/2014/main" id="{625850A1-F792-95A8-6E40-FFA3A66AEF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5" name="Content Placeholder 6" descr="Man with solid fill">
                  <a:extLst>
                    <a:ext uri="{FF2B5EF4-FFF2-40B4-BE49-F238E27FC236}">
                      <a16:creationId xmlns:a16="http://schemas.microsoft.com/office/drawing/2014/main" id="{765FFC1A-F288-66A6-39A0-8B1E74491B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6" name="Content Placeholder 6" descr="Man with solid fill">
                  <a:extLst>
                    <a:ext uri="{FF2B5EF4-FFF2-40B4-BE49-F238E27FC236}">
                      <a16:creationId xmlns:a16="http://schemas.microsoft.com/office/drawing/2014/main" id="{F39F7132-4EF1-12AD-05A8-0360EF77FE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7" name="Content Placeholder 6" descr="Man with solid fill">
                  <a:extLst>
                    <a:ext uri="{FF2B5EF4-FFF2-40B4-BE49-F238E27FC236}">
                      <a16:creationId xmlns:a16="http://schemas.microsoft.com/office/drawing/2014/main" id="{D1B03DBD-200B-59BD-47D9-4893FBC0D2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9" name="Content Placeholder 6" descr="Man with solid fill">
                  <a:extLst>
                    <a:ext uri="{FF2B5EF4-FFF2-40B4-BE49-F238E27FC236}">
                      <a16:creationId xmlns:a16="http://schemas.microsoft.com/office/drawing/2014/main" id="{8C627A1C-5FA3-D141-3C73-F0469DCA57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0" name="Content Placeholder 6" descr="Man with solid fill">
                  <a:extLst>
                    <a:ext uri="{FF2B5EF4-FFF2-40B4-BE49-F238E27FC236}">
                      <a16:creationId xmlns:a16="http://schemas.microsoft.com/office/drawing/2014/main" id="{930468C9-55E0-8841-42D7-0795E48CFC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1" name="Content Placeholder 6" descr="Man with solid fill">
                  <a:extLst>
                    <a:ext uri="{FF2B5EF4-FFF2-40B4-BE49-F238E27FC236}">
                      <a16:creationId xmlns:a16="http://schemas.microsoft.com/office/drawing/2014/main" id="{1D2BE1E8-8120-AC0D-0644-52455E62F7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2" name="Content Placeholder 6" descr="Man with solid fill">
                  <a:extLst>
                    <a:ext uri="{FF2B5EF4-FFF2-40B4-BE49-F238E27FC236}">
                      <a16:creationId xmlns:a16="http://schemas.microsoft.com/office/drawing/2014/main" id="{0F98C5D9-CFBC-2AC4-FDF8-3A5EC64C0B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3" name="Content Placeholder 6" descr="Man with solid fill">
                  <a:extLst>
                    <a:ext uri="{FF2B5EF4-FFF2-40B4-BE49-F238E27FC236}">
                      <a16:creationId xmlns:a16="http://schemas.microsoft.com/office/drawing/2014/main" id="{D842D0F6-ED7B-49CD-C641-3612B81F47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5" name="Content Placeholder 6" descr="Man with solid fill">
                  <a:extLst>
                    <a:ext uri="{FF2B5EF4-FFF2-40B4-BE49-F238E27FC236}">
                      <a16:creationId xmlns:a16="http://schemas.microsoft.com/office/drawing/2014/main" id="{DD34F2AF-1A88-85EA-2F94-4445E6384C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6" name="Content Placeholder 6" descr="Man with solid fill">
                  <a:extLst>
                    <a:ext uri="{FF2B5EF4-FFF2-40B4-BE49-F238E27FC236}">
                      <a16:creationId xmlns:a16="http://schemas.microsoft.com/office/drawing/2014/main" id="{F23C0DC8-216E-2B0D-D202-AD60371790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7" name="Content Placeholder 6" descr="Man with solid fill">
                  <a:extLst>
                    <a:ext uri="{FF2B5EF4-FFF2-40B4-BE49-F238E27FC236}">
                      <a16:creationId xmlns:a16="http://schemas.microsoft.com/office/drawing/2014/main" id="{78E074EB-2E48-AF40-472E-C2440CADAE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8" name="Content Placeholder 6" descr="Man with solid fill">
                  <a:extLst>
                    <a:ext uri="{FF2B5EF4-FFF2-40B4-BE49-F238E27FC236}">
                      <a16:creationId xmlns:a16="http://schemas.microsoft.com/office/drawing/2014/main" id="{E9FF8D52-84E4-A8C8-1EF7-0743AFAA65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9" name="Content Placeholder 6" descr="Man with solid fill">
                  <a:extLst>
                    <a:ext uri="{FF2B5EF4-FFF2-40B4-BE49-F238E27FC236}">
                      <a16:creationId xmlns:a16="http://schemas.microsoft.com/office/drawing/2014/main" id="{B05677C5-DCCB-16F2-F6EF-B1B1910B3A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1" name="Content Placeholder 6" descr="Man with solid fill">
                  <a:extLst>
                    <a:ext uri="{FF2B5EF4-FFF2-40B4-BE49-F238E27FC236}">
                      <a16:creationId xmlns:a16="http://schemas.microsoft.com/office/drawing/2014/main" id="{119CDB0F-2726-06EE-43CF-D02704B8AD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2" name="Content Placeholder 6" descr="Man with solid fill">
                  <a:extLst>
                    <a:ext uri="{FF2B5EF4-FFF2-40B4-BE49-F238E27FC236}">
                      <a16:creationId xmlns:a16="http://schemas.microsoft.com/office/drawing/2014/main" id="{BAB9EBB3-DAEF-D692-E79C-2DBF5D1CAC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3" name="Content Placeholder 6" descr="Man with solid fill">
                  <a:extLst>
                    <a:ext uri="{FF2B5EF4-FFF2-40B4-BE49-F238E27FC236}">
                      <a16:creationId xmlns:a16="http://schemas.microsoft.com/office/drawing/2014/main" id="{D146F108-D3FB-0FAF-C2E5-984470B63C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4" name="Content Placeholder 6" descr="Man with solid fill">
                  <a:extLst>
                    <a:ext uri="{FF2B5EF4-FFF2-40B4-BE49-F238E27FC236}">
                      <a16:creationId xmlns:a16="http://schemas.microsoft.com/office/drawing/2014/main" id="{B78BFA67-0395-0234-856D-336F0464C2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5" name="Content Placeholder 6" descr="Man with solid fill">
                  <a:extLst>
                    <a:ext uri="{FF2B5EF4-FFF2-40B4-BE49-F238E27FC236}">
                      <a16:creationId xmlns:a16="http://schemas.microsoft.com/office/drawing/2014/main" id="{F5296184-15D1-7E65-2AC9-30C4E4A607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7" name="Content Placeholder 6" descr="Man with solid fill">
                  <a:extLst>
                    <a:ext uri="{FF2B5EF4-FFF2-40B4-BE49-F238E27FC236}">
                      <a16:creationId xmlns:a16="http://schemas.microsoft.com/office/drawing/2014/main" id="{75E60419-19A8-EB58-09B6-270D5047D2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8" name="Content Placeholder 6" descr="Man with solid fill">
                  <a:extLst>
                    <a:ext uri="{FF2B5EF4-FFF2-40B4-BE49-F238E27FC236}">
                      <a16:creationId xmlns:a16="http://schemas.microsoft.com/office/drawing/2014/main" id="{8F030368-B9C6-3A10-2A4E-8C9BFCD672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9" name="Content Placeholder 6" descr="Man with solid fill">
                  <a:extLst>
                    <a:ext uri="{FF2B5EF4-FFF2-40B4-BE49-F238E27FC236}">
                      <a16:creationId xmlns:a16="http://schemas.microsoft.com/office/drawing/2014/main" id="{AD9E2FC0-623C-2011-CEAC-6BC19ABE50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0" name="Content Placeholder 6" descr="Man with solid fill">
                  <a:extLst>
                    <a:ext uri="{FF2B5EF4-FFF2-40B4-BE49-F238E27FC236}">
                      <a16:creationId xmlns:a16="http://schemas.microsoft.com/office/drawing/2014/main" id="{62F0BB6C-7A47-D6CA-5D50-7A67B82A64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1" name="Content Placeholder 6" descr="Man with solid fill">
                  <a:extLst>
                    <a:ext uri="{FF2B5EF4-FFF2-40B4-BE49-F238E27FC236}">
                      <a16:creationId xmlns:a16="http://schemas.microsoft.com/office/drawing/2014/main" id="{750848FB-D401-F367-6F40-F56D195159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3" name="Content Placeholder 6" descr="Man with solid fill">
                  <a:extLst>
                    <a:ext uri="{FF2B5EF4-FFF2-40B4-BE49-F238E27FC236}">
                      <a16:creationId xmlns:a16="http://schemas.microsoft.com/office/drawing/2014/main" id="{FE26CDF8-D168-F304-B081-E71AA5D5F7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4" name="Content Placeholder 6" descr="Man with solid fill">
                  <a:extLst>
                    <a:ext uri="{FF2B5EF4-FFF2-40B4-BE49-F238E27FC236}">
                      <a16:creationId xmlns:a16="http://schemas.microsoft.com/office/drawing/2014/main" id="{D61AADA8-3F90-36E3-05DE-BAB9A59A5F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5" name="Content Placeholder 6" descr="Man with solid fill">
                  <a:extLst>
                    <a:ext uri="{FF2B5EF4-FFF2-40B4-BE49-F238E27FC236}">
                      <a16:creationId xmlns:a16="http://schemas.microsoft.com/office/drawing/2014/main" id="{55099127-04A7-274D-3DE3-8862AB6BBE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6" name="Content Placeholder 6" descr="Man with solid fill">
                  <a:extLst>
                    <a:ext uri="{FF2B5EF4-FFF2-40B4-BE49-F238E27FC236}">
                      <a16:creationId xmlns:a16="http://schemas.microsoft.com/office/drawing/2014/main" id="{D80CB33D-DC7A-5406-EEA5-0C883AA465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7" name="Content Placeholder 6" descr="Man with solid fill">
                  <a:extLst>
                    <a:ext uri="{FF2B5EF4-FFF2-40B4-BE49-F238E27FC236}">
                      <a16:creationId xmlns:a16="http://schemas.microsoft.com/office/drawing/2014/main" id="{567A859E-8CC5-F730-194F-BB3AED3ECF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8" name="Content Placeholder 6" descr="Man with solid fill">
                  <a:extLst>
                    <a:ext uri="{FF2B5EF4-FFF2-40B4-BE49-F238E27FC236}">
                      <a16:creationId xmlns:a16="http://schemas.microsoft.com/office/drawing/2014/main" id="{45CE1430-3A7A-C6DF-20C9-BD034C228F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9" name="Content Placeholder 6" descr="Man with solid fill">
                  <a:extLst>
                    <a:ext uri="{FF2B5EF4-FFF2-40B4-BE49-F238E27FC236}">
                      <a16:creationId xmlns:a16="http://schemas.microsoft.com/office/drawing/2014/main" id="{6DC9F424-F8FB-E775-5BF3-EBDD7F8000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0" name="Content Placeholder 6" descr="Man with solid fill">
                  <a:extLst>
                    <a:ext uri="{FF2B5EF4-FFF2-40B4-BE49-F238E27FC236}">
                      <a16:creationId xmlns:a16="http://schemas.microsoft.com/office/drawing/2014/main" id="{4CEE9DEA-DE59-CCD0-43EC-D209A7E53E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1" name="Content Placeholder 6" descr="Man with solid fill">
                  <a:extLst>
                    <a:ext uri="{FF2B5EF4-FFF2-40B4-BE49-F238E27FC236}">
                      <a16:creationId xmlns:a16="http://schemas.microsoft.com/office/drawing/2014/main" id="{2B89E4C7-43F9-BB55-766D-6B64F0E1DD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2" name="Content Placeholder 6" descr="Man with solid fill">
                  <a:extLst>
                    <a:ext uri="{FF2B5EF4-FFF2-40B4-BE49-F238E27FC236}">
                      <a16:creationId xmlns:a16="http://schemas.microsoft.com/office/drawing/2014/main" id="{C2730F95-C30F-CDAA-AB73-33807BB268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3" name="Content Placeholder 6" descr="Man with solid fill">
                  <a:extLst>
                    <a:ext uri="{FF2B5EF4-FFF2-40B4-BE49-F238E27FC236}">
                      <a16:creationId xmlns:a16="http://schemas.microsoft.com/office/drawing/2014/main" id="{791B33D4-2EEB-5432-A31B-9CC378AFDE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13161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4" name="Content Placeholder 6" descr="Man with solid fill">
                  <a:extLst>
                    <a:ext uri="{FF2B5EF4-FFF2-40B4-BE49-F238E27FC236}">
                      <a16:creationId xmlns:a16="http://schemas.microsoft.com/office/drawing/2014/main" id="{1E95CE78-179E-4B78-F32B-0C953FA7A8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207057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5" name="Content Placeholder 6" descr="Man with solid fill">
                  <a:extLst>
                    <a:ext uri="{FF2B5EF4-FFF2-40B4-BE49-F238E27FC236}">
                      <a16:creationId xmlns:a16="http://schemas.microsoft.com/office/drawing/2014/main" id="{97AE17F1-9F56-63A7-1A6A-5E3F806F0C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282495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6" name="Content Placeholder 6" descr="Man with solid fill">
                  <a:extLst>
                    <a:ext uri="{FF2B5EF4-FFF2-40B4-BE49-F238E27FC236}">
                      <a16:creationId xmlns:a16="http://schemas.microsoft.com/office/drawing/2014/main" id="{90B7C30F-02F1-DF67-AE09-8184D63C20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357933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7" name="Content Placeholder 6" descr="Man with solid fill">
                  <a:extLst>
                    <a:ext uri="{FF2B5EF4-FFF2-40B4-BE49-F238E27FC236}">
                      <a16:creationId xmlns:a16="http://schemas.microsoft.com/office/drawing/2014/main" id="{8C99D51C-1F94-685F-58D4-87F89C47B2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433371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8" name="Content Placeholder 6" descr="Man with solid fill">
                  <a:extLst>
                    <a:ext uri="{FF2B5EF4-FFF2-40B4-BE49-F238E27FC236}">
                      <a16:creationId xmlns:a16="http://schemas.microsoft.com/office/drawing/2014/main" id="{FD361BF7-6C51-78FD-8CFD-F7EDA924D2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50880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9" name="Content Placeholder 6" descr="Man with solid fill">
                  <a:extLst>
                    <a:ext uri="{FF2B5EF4-FFF2-40B4-BE49-F238E27FC236}">
                      <a16:creationId xmlns:a16="http://schemas.microsoft.com/office/drawing/2014/main" id="{B468DF64-90F9-47F4-BF3C-2F18B80C6B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13161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80" name="Content Placeholder 6" descr="Man with solid fill">
                  <a:extLst>
                    <a:ext uri="{FF2B5EF4-FFF2-40B4-BE49-F238E27FC236}">
                      <a16:creationId xmlns:a16="http://schemas.microsoft.com/office/drawing/2014/main" id="{0027D1AB-6D63-5474-54AA-F5FC160330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207057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81" name="Content Placeholder 6" descr="Man with solid fill">
                  <a:extLst>
                    <a:ext uri="{FF2B5EF4-FFF2-40B4-BE49-F238E27FC236}">
                      <a16:creationId xmlns:a16="http://schemas.microsoft.com/office/drawing/2014/main" id="{4B5C9C26-DC17-8574-484D-B269963D5B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282495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82" name="Content Placeholder 6" descr="Man with solid fill">
                  <a:extLst>
                    <a:ext uri="{FF2B5EF4-FFF2-40B4-BE49-F238E27FC236}">
                      <a16:creationId xmlns:a16="http://schemas.microsoft.com/office/drawing/2014/main" id="{AD9A1865-842D-CD7D-551F-43331F5B1A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357933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83" name="Content Placeholder 6" descr="Man with solid fill">
                  <a:extLst>
                    <a:ext uri="{FF2B5EF4-FFF2-40B4-BE49-F238E27FC236}">
                      <a16:creationId xmlns:a16="http://schemas.microsoft.com/office/drawing/2014/main" id="{A2822230-5FA8-EBD7-6511-BD6ED6D4EE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433371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84" name="Content Placeholder 6" descr="Man with solid fill">
                  <a:extLst>
                    <a:ext uri="{FF2B5EF4-FFF2-40B4-BE49-F238E27FC236}">
                      <a16:creationId xmlns:a16="http://schemas.microsoft.com/office/drawing/2014/main" id="{272E4405-70F6-20F3-707D-813ADAEE42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50880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85" name="Content Placeholder 6" descr="Man with solid fill">
                  <a:extLst>
                    <a:ext uri="{FF2B5EF4-FFF2-40B4-BE49-F238E27FC236}">
                      <a16:creationId xmlns:a16="http://schemas.microsoft.com/office/drawing/2014/main" id="{893F98E0-81D1-9773-2389-626F950DED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11142" y="1331790"/>
                  <a:ext cx="754381" cy="754380"/>
                </a:xfrm>
                <a:prstGeom prst="rect">
                  <a:avLst/>
                </a:prstGeom>
              </p:spPr>
            </p:pic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62D27EB5-5E49-48A6-8141-ADBA70FE57EB}"/>
                  </a:ext>
                </a:extLst>
              </p:cNvPr>
              <p:cNvGrpSpPr/>
              <p:nvPr/>
            </p:nvGrpSpPr>
            <p:grpSpPr>
              <a:xfrm>
                <a:off x="4544341" y="1158874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92" name="Content Placeholder 6" descr="Man with solid fill">
                  <a:extLst>
                    <a:ext uri="{FF2B5EF4-FFF2-40B4-BE49-F238E27FC236}">
                      <a16:creationId xmlns:a16="http://schemas.microsoft.com/office/drawing/2014/main" id="{FB11879E-C92F-DDE3-B4A7-74343D1D07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93" name="Content Placeholder 6" descr="Man with solid fill">
                  <a:extLst>
                    <a:ext uri="{FF2B5EF4-FFF2-40B4-BE49-F238E27FC236}">
                      <a16:creationId xmlns:a16="http://schemas.microsoft.com/office/drawing/2014/main" id="{EF43BC1C-7622-448B-4AF7-039DF164F4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94" name="Content Placeholder 6" descr="Man with solid fill">
                  <a:extLst>
                    <a:ext uri="{FF2B5EF4-FFF2-40B4-BE49-F238E27FC236}">
                      <a16:creationId xmlns:a16="http://schemas.microsoft.com/office/drawing/2014/main" id="{B43A9A92-F5A1-6613-0C8E-350A809B62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9817045A-7852-A515-DB51-9860C80C3782}"/>
                  </a:ext>
                </a:extLst>
              </p:cNvPr>
              <p:cNvGrpSpPr/>
              <p:nvPr/>
            </p:nvGrpSpPr>
            <p:grpSpPr>
              <a:xfrm>
                <a:off x="4548953" y="1883613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100" name="Content Placeholder 6" descr="Man with solid fill">
                  <a:extLst>
                    <a:ext uri="{FF2B5EF4-FFF2-40B4-BE49-F238E27FC236}">
                      <a16:creationId xmlns:a16="http://schemas.microsoft.com/office/drawing/2014/main" id="{DA9FADDE-1AD1-9AF7-CF6D-6157C44AB2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01" name="Content Placeholder 6" descr="Man with solid fill">
                  <a:extLst>
                    <a:ext uri="{FF2B5EF4-FFF2-40B4-BE49-F238E27FC236}">
                      <a16:creationId xmlns:a16="http://schemas.microsoft.com/office/drawing/2014/main" id="{A8A149BF-618D-62DB-6092-DE338530DB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02" name="Content Placeholder 6" descr="Man with solid fill">
                  <a:extLst>
                    <a:ext uri="{FF2B5EF4-FFF2-40B4-BE49-F238E27FC236}">
                      <a16:creationId xmlns:a16="http://schemas.microsoft.com/office/drawing/2014/main" id="{6176AA31-4B6F-F968-9776-7E6111A345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53AAF878-D469-D205-2F16-2D2E9DE3409C}"/>
                  </a:ext>
                </a:extLst>
              </p:cNvPr>
              <p:cNvGrpSpPr/>
              <p:nvPr/>
            </p:nvGrpSpPr>
            <p:grpSpPr>
              <a:xfrm>
                <a:off x="4548952" y="3280388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108" name="Content Placeholder 6" descr="Man with solid fill">
                  <a:extLst>
                    <a:ext uri="{FF2B5EF4-FFF2-40B4-BE49-F238E27FC236}">
                      <a16:creationId xmlns:a16="http://schemas.microsoft.com/office/drawing/2014/main" id="{BE6C77DE-C511-ECDC-3510-65F1C31E18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09" name="Content Placeholder 6" descr="Man with solid fill">
                  <a:extLst>
                    <a:ext uri="{FF2B5EF4-FFF2-40B4-BE49-F238E27FC236}">
                      <a16:creationId xmlns:a16="http://schemas.microsoft.com/office/drawing/2014/main" id="{648EAF52-CA56-D8FD-41C2-707A82EDC7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10" name="Content Placeholder 6" descr="Man with solid fill">
                  <a:extLst>
                    <a:ext uri="{FF2B5EF4-FFF2-40B4-BE49-F238E27FC236}">
                      <a16:creationId xmlns:a16="http://schemas.microsoft.com/office/drawing/2014/main" id="{6E3F04F4-E643-D6ED-5F78-05B798D199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6BBCD30F-4B3D-F6BF-89F8-EE989C537738}"/>
                  </a:ext>
                </a:extLst>
              </p:cNvPr>
              <p:cNvGrpSpPr/>
              <p:nvPr/>
            </p:nvGrpSpPr>
            <p:grpSpPr>
              <a:xfrm>
                <a:off x="4548953" y="3998540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112" name="Content Placeholder 6" descr="Man with solid fill">
                  <a:extLst>
                    <a:ext uri="{FF2B5EF4-FFF2-40B4-BE49-F238E27FC236}">
                      <a16:creationId xmlns:a16="http://schemas.microsoft.com/office/drawing/2014/main" id="{B04B3BBB-3EE9-B2AD-A466-1E4143ECB5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13" name="Content Placeholder 6" descr="Man with solid fill">
                  <a:extLst>
                    <a:ext uri="{FF2B5EF4-FFF2-40B4-BE49-F238E27FC236}">
                      <a16:creationId xmlns:a16="http://schemas.microsoft.com/office/drawing/2014/main" id="{C2B80025-A961-FEEC-585C-7ECB215899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14" name="Content Placeholder 6" descr="Man with solid fill">
                  <a:extLst>
                    <a:ext uri="{FF2B5EF4-FFF2-40B4-BE49-F238E27FC236}">
                      <a16:creationId xmlns:a16="http://schemas.microsoft.com/office/drawing/2014/main" id="{9DD26287-2AB4-7A60-7906-AFC94D342F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E46C1620-1A33-8BA2-E6CC-4A221123CCCD}"/>
                  </a:ext>
                </a:extLst>
              </p:cNvPr>
              <p:cNvGrpSpPr/>
              <p:nvPr/>
            </p:nvGrpSpPr>
            <p:grpSpPr>
              <a:xfrm>
                <a:off x="4544341" y="2588589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116" name="Content Placeholder 6" descr="Man with solid fill">
                  <a:extLst>
                    <a:ext uri="{FF2B5EF4-FFF2-40B4-BE49-F238E27FC236}">
                      <a16:creationId xmlns:a16="http://schemas.microsoft.com/office/drawing/2014/main" id="{73A15FB7-9ADA-3C71-D127-3FE9B73BE6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17" name="Content Placeholder 6" descr="Man with solid fill">
                  <a:extLst>
                    <a:ext uri="{FF2B5EF4-FFF2-40B4-BE49-F238E27FC236}">
                      <a16:creationId xmlns:a16="http://schemas.microsoft.com/office/drawing/2014/main" id="{CCF83752-9189-751D-01F9-51C73E3D56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18" name="Content Placeholder 6" descr="Man with solid fill">
                  <a:extLst>
                    <a:ext uri="{FF2B5EF4-FFF2-40B4-BE49-F238E27FC236}">
                      <a16:creationId xmlns:a16="http://schemas.microsoft.com/office/drawing/2014/main" id="{167B1BEC-3A28-BD2E-62ED-0D46AE3EED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60632536-BF48-E476-BCFD-923F0CF1BBB6}"/>
                  </a:ext>
                </a:extLst>
              </p:cNvPr>
              <p:cNvGrpSpPr/>
              <p:nvPr/>
            </p:nvGrpSpPr>
            <p:grpSpPr>
              <a:xfrm>
                <a:off x="4553564" y="4723279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124" name="Content Placeholder 6" descr="Man with solid fill">
                  <a:extLst>
                    <a:ext uri="{FF2B5EF4-FFF2-40B4-BE49-F238E27FC236}">
                      <a16:creationId xmlns:a16="http://schemas.microsoft.com/office/drawing/2014/main" id="{5D8750A5-EF3B-8607-8739-A5ECC489CA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25" name="Content Placeholder 6" descr="Man with solid fill">
                  <a:extLst>
                    <a:ext uri="{FF2B5EF4-FFF2-40B4-BE49-F238E27FC236}">
                      <a16:creationId xmlns:a16="http://schemas.microsoft.com/office/drawing/2014/main" id="{39C50358-B37D-36D7-E15A-009AAE2A05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26" name="Content Placeholder 6" descr="Man with solid fill">
                  <a:extLst>
                    <a:ext uri="{FF2B5EF4-FFF2-40B4-BE49-F238E27FC236}">
                      <a16:creationId xmlns:a16="http://schemas.microsoft.com/office/drawing/2014/main" id="{A03FD898-A85C-914E-800D-6C40443E87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D4FEE692-38E7-AFDB-7EE1-59D8386887AB}"/>
                  </a:ext>
                </a:extLst>
              </p:cNvPr>
              <p:cNvGrpSpPr/>
              <p:nvPr/>
            </p:nvGrpSpPr>
            <p:grpSpPr>
              <a:xfrm>
                <a:off x="287173" y="5461195"/>
                <a:ext cx="5746561" cy="719138"/>
                <a:chOff x="277951" y="5699125"/>
                <a:chExt cx="5746561" cy="719138"/>
              </a:xfrm>
            </p:grpSpPr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987C66A2-1767-0347-CC7B-6693F75C92E7}"/>
                    </a:ext>
                  </a:extLst>
                </p:cNvPr>
                <p:cNvGrpSpPr/>
                <p:nvPr/>
              </p:nvGrpSpPr>
              <p:grpSpPr>
                <a:xfrm>
                  <a:off x="1367027" y="5700508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04" name="Content Placeholder 6" descr="Man with solid fill">
                    <a:extLst>
                      <a:ext uri="{FF2B5EF4-FFF2-40B4-BE49-F238E27FC236}">
                        <a16:creationId xmlns:a16="http://schemas.microsoft.com/office/drawing/2014/main" id="{F6950877-FCF4-02E0-473F-7BA57DD385F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05" name="Content Placeholder 6" descr="Man with solid fill">
                    <a:extLst>
                      <a:ext uri="{FF2B5EF4-FFF2-40B4-BE49-F238E27FC236}">
                        <a16:creationId xmlns:a16="http://schemas.microsoft.com/office/drawing/2014/main" id="{05905616-0071-EAE3-5041-7A617C724D0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06" name="Content Placeholder 6" descr="Man with solid fill">
                    <a:extLst>
                      <a:ext uri="{FF2B5EF4-FFF2-40B4-BE49-F238E27FC236}">
                        <a16:creationId xmlns:a16="http://schemas.microsoft.com/office/drawing/2014/main" id="{571181DF-C2B5-F959-2032-338EA417E56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E9C65D11-7FB5-628C-411D-D7352E5B877A}"/>
                    </a:ext>
                  </a:extLst>
                </p:cNvPr>
                <p:cNvGrpSpPr/>
                <p:nvPr/>
              </p:nvGrpSpPr>
              <p:grpSpPr>
                <a:xfrm>
                  <a:off x="277951" y="5700508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20" name="Content Placeholder 6" descr="Man with solid fill">
                    <a:extLst>
                      <a:ext uri="{FF2B5EF4-FFF2-40B4-BE49-F238E27FC236}">
                        <a16:creationId xmlns:a16="http://schemas.microsoft.com/office/drawing/2014/main" id="{8B5503EC-AA68-CE97-A02A-B07F96BF99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21" name="Content Placeholder 6" descr="Man with solid fill">
                    <a:extLst>
                      <a:ext uri="{FF2B5EF4-FFF2-40B4-BE49-F238E27FC236}">
                        <a16:creationId xmlns:a16="http://schemas.microsoft.com/office/drawing/2014/main" id="{588388AB-B105-F78E-529A-61446D9E665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22" name="Content Placeholder 6" descr="Man with solid fill">
                    <a:extLst>
                      <a:ext uri="{FF2B5EF4-FFF2-40B4-BE49-F238E27FC236}">
                        <a16:creationId xmlns:a16="http://schemas.microsoft.com/office/drawing/2014/main" id="{5C49D8E3-4C8C-3EE9-2EA2-CCB5AEAAF3E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7" name="Group 126">
                  <a:extLst>
                    <a:ext uri="{FF2B5EF4-FFF2-40B4-BE49-F238E27FC236}">
                      <a16:creationId xmlns:a16="http://schemas.microsoft.com/office/drawing/2014/main" id="{F603D296-6C54-A7E1-33E2-5BCA7BB564B1}"/>
                    </a:ext>
                  </a:extLst>
                </p:cNvPr>
                <p:cNvGrpSpPr/>
                <p:nvPr/>
              </p:nvGrpSpPr>
              <p:grpSpPr>
                <a:xfrm>
                  <a:off x="2445165" y="5700966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28" name="Content Placeholder 6" descr="Man with solid fill">
                    <a:extLst>
                      <a:ext uri="{FF2B5EF4-FFF2-40B4-BE49-F238E27FC236}">
                        <a16:creationId xmlns:a16="http://schemas.microsoft.com/office/drawing/2014/main" id="{7147945D-9812-740F-4BB9-3F5B57051F1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29" name="Content Placeholder 6" descr="Man with solid fill">
                    <a:extLst>
                      <a:ext uri="{FF2B5EF4-FFF2-40B4-BE49-F238E27FC236}">
                        <a16:creationId xmlns:a16="http://schemas.microsoft.com/office/drawing/2014/main" id="{E4FA8284-1802-8DB3-10B9-FD76D426DC1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30" name="Content Placeholder 6" descr="Man with solid fill">
                    <a:extLst>
                      <a:ext uri="{FF2B5EF4-FFF2-40B4-BE49-F238E27FC236}">
                        <a16:creationId xmlns:a16="http://schemas.microsoft.com/office/drawing/2014/main" id="{DA554BBF-BFF3-3A4A-A4BD-795F431C362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C352F4E5-6F13-E7DD-9D6E-8772A4B9EF65}"/>
                    </a:ext>
                  </a:extLst>
                </p:cNvPr>
                <p:cNvGrpSpPr/>
                <p:nvPr/>
              </p:nvGrpSpPr>
              <p:grpSpPr>
                <a:xfrm>
                  <a:off x="3507720" y="5699125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32" name="Content Placeholder 6" descr="Man with solid fill">
                    <a:extLst>
                      <a:ext uri="{FF2B5EF4-FFF2-40B4-BE49-F238E27FC236}">
                        <a16:creationId xmlns:a16="http://schemas.microsoft.com/office/drawing/2014/main" id="{D8ED2115-C45A-F136-F492-8D6E67DB1B1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33" name="Content Placeholder 6" descr="Man with solid fill">
                    <a:extLst>
                      <a:ext uri="{FF2B5EF4-FFF2-40B4-BE49-F238E27FC236}">
                        <a16:creationId xmlns:a16="http://schemas.microsoft.com/office/drawing/2014/main" id="{4344642A-4BDE-203A-E594-026EEB7E5CF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34" name="Content Placeholder 6" descr="Man with solid fill">
                    <a:extLst>
                      <a:ext uri="{FF2B5EF4-FFF2-40B4-BE49-F238E27FC236}">
                        <a16:creationId xmlns:a16="http://schemas.microsoft.com/office/drawing/2014/main" id="{9A6ED13E-F188-454B-AE05-0133021753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C3DDAD2A-F9B7-1EB9-1A10-2CF96AD612A9}"/>
                    </a:ext>
                  </a:extLst>
                </p:cNvPr>
                <p:cNvGrpSpPr/>
                <p:nvPr/>
              </p:nvGrpSpPr>
              <p:grpSpPr>
                <a:xfrm>
                  <a:off x="4590085" y="5706700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36" name="Content Placeholder 6" descr="Man with solid fill">
                    <a:extLst>
                      <a:ext uri="{FF2B5EF4-FFF2-40B4-BE49-F238E27FC236}">
                        <a16:creationId xmlns:a16="http://schemas.microsoft.com/office/drawing/2014/main" id="{85984C50-4BC8-9895-866F-F2DDB971204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37" name="Content Placeholder 6" descr="Man with solid fill">
                    <a:extLst>
                      <a:ext uri="{FF2B5EF4-FFF2-40B4-BE49-F238E27FC236}">
                        <a16:creationId xmlns:a16="http://schemas.microsoft.com/office/drawing/2014/main" id="{D174147A-8A43-2BF5-47D5-A014997745D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38" name="Content Placeholder 6" descr="Man with solid fill">
                    <a:extLst>
                      <a:ext uri="{FF2B5EF4-FFF2-40B4-BE49-F238E27FC236}">
                        <a16:creationId xmlns:a16="http://schemas.microsoft.com/office/drawing/2014/main" id="{408483C8-9322-4D9E-E0E1-42DE5F07947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B81A676C-AA76-473D-3EE8-353718414D5B}"/>
                  </a:ext>
                </a:extLst>
              </p:cNvPr>
              <p:cNvGrpSpPr/>
              <p:nvPr/>
            </p:nvGrpSpPr>
            <p:grpSpPr>
              <a:xfrm>
                <a:off x="273526" y="6152993"/>
                <a:ext cx="5746561" cy="719138"/>
                <a:chOff x="277951" y="5699125"/>
                <a:chExt cx="5746561" cy="719138"/>
              </a:xfrm>
            </p:grpSpPr>
            <p:grpSp>
              <p:nvGrpSpPr>
                <p:cNvPr id="141" name="Group 140">
                  <a:extLst>
                    <a:ext uri="{FF2B5EF4-FFF2-40B4-BE49-F238E27FC236}">
                      <a16:creationId xmlns:a16="http://schemas.microsoft.com/office/drawing/2014/main" id="{E7955475-4486-58C5-F21A-A76860455880}"/>
                    </a:ext>
                  </a:extLst>
                </p:cNvPr>
                <p:cNvGrpSpPr/>
                <p:nvPr/>
              </p:nvGrpSpPr>
              <p:grpSpPr>
                <a:xfrm>
                  <a:off x="1367027" y="5700508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58" name="Content Placeholder 6" descr="Man with solid fill">
                    <a:extLst>
                      <a:ext uri="{FF2B5EF4-FFF2-40B4-BE49-F238E27FC236}">
                        <a16:creationId xmlns:a16="http://schemas.microsoft.com/office/drawing/2014/main" id="{06F1BC58-BEA2-E351-D624-7678A250D7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59" name="Content Placeholder 6" descr="Man with solid fill">
                    <a:extLst>
                      <a:ext uri="{FF2B5EF4-FFF2-40B4-BE49-F238E27FC236}">
                        <a16:creationId xmlns:a16="http://schemas.microsoft.com/office/drawing/2014/main" id="{41BE64DD-EF58-9E47-1751-82B4A44BC99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60" name="Content Placeholder 6" descr="Man with solid fill">
                    <a:extLst>
                      <a:ext uri="{FF2B5EF4-FFF2-40B4-BE49-F238E27FC236}">
                        <a16:creationId xmlns:a16="http://schemas.microsoft.com/office/drawing/2014/main" id="{7AD107F0-5DFD-0C40-360A-D68BB6C0443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2" name="Group 141">
                  <a:extLst>
                    <a:ext uri="{FF2B5EF4-FFF2-40B4-BE49-F238E27FC236}">
                      <a16:creationId xmlns:a16="http://schemas.microsoft.com/office/drawing/2014/main" id="{EECA9854-4A82-3FB3-1D22-6EC2F9C8F332}"/>
                    </a:ext>
                  </a:extLst>
                </p:cNvPr>
                <p:cNvGrpSpPr/>
                <p:nvPr/>
              </p:nvGrpSpPr>
              <p:grpSpPr>
                <a:xfrm>
                  <a:off x="277951" y="5700508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55" name="Content Placeholder 6" descr="Man with solid fill">
                    <a:extLst>
                      <a:ext uri="{FF2B5EF4-FFF2-40B4-BE49-F238E27FC236}">
                        <a16:creationId xmlns:a16="http://schemas.microsoft.com/office/drawing/2014/main" id="{DFA5B825-31DF-61BD-F947-D493165514A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56" name="Content Placeholder 6" descr="Man with solid fill">
                    <a:extLst>
                      <a:ext uri="{FF2B5EF4-FFF2-40B4-BE49-F238E27FC236}">
                        <a16:creationId xmlns:a16="http://schemas.microsoft.com/office/drawing/2014/main" id="{1CF9F296-A391-64A8-1B60-AD81E175B0E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57" name="Content Placeholder 6" descr="Man with solid fill">
                    <a:extLst>
                      <a:ext uri="{FF2B5EF4-FFF2-40B4-BE49-F238E27FC236}">
                        <a16:creationId xmlns:a16="http://schemas.microsoft.com/office/drawing/2014/main" id="{35F49169-7B93-3842-8706-7C86AF9900F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7B853B07-A3C3-4BA3-F1CD-D71D64F25DD8}"/>
                    </a:ext>
                  </a:extLst>
                </p:cNvPr>
                <p:cNvGrpSpPr/>
                <p:nvPr/>
              </p:nvGrpSpPr>
              <p:grpSpPr>
                <a:xfrm>
                  <a:off x="2445165" y="5700966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52" name="Content Placeholder 6" descr="Man with solid fill">
                    <a:extLst>
                      <a:ext uri="{FF2B5EF4-FFF2-40B4-BE49-F238E27FC236}">
                        <a16:creationId xmlns:a16="http://schemas.microsoft.com/office/drawing/2014/main" id="{1BE64F9D-19CE-0B25-3BFF-11BFBA551D8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53" name="Content Placeholder 6" descr="Man with solid fill">
                    <a:extLst>
                      <a:ext uri="{FF2B5EF4-FFF2-40B4-BE49-F238E27FC236}">
                        <a16:creationId xmlns:a16="http://schemas.microsoft.com/office/drawing/2014/main" id="{A10EB62E-353D-6F1D-A513-EB1E0742B6B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54" name="Content Placeholder 6" descr="Man with solid fill">
                    <a:extLst>
                      <a:ext uri="{FF2B5EF4-FFF2-40B4-BE49-F238E27FC236}">
                        <a16:creationId xmlns:a16="http://schemas.microsoft.com/office/drawing/2014/main" id="{A5B5E658-6547-2BA4-87EF-8C635DF1975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4" name="Group 143">
                  <a:extLst>
                    <a:ext uri="{FF2B5EF4-FFF2-40B4-BE49-F238E27FC236}">
                      <a16:creationId xmlns:a16="http://schemas.microsoft.com/office/drawing/2014/main" id="{27109D9B-CAB9-C971-AE94-FDD9712416AE}"/>
                    </a:ext>
                  </a:extLst>
                </p:cNvPr>
                <p:cNvGrpSpPr/>
                <p:nvPr/>
              </p:nvGrpSpPr>
              <p:grpSpPr>
                <a:xfrm>
                  <a:off x="3507720" y="5699125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49" name="Content Placeholder 6" descr="Man with solid fill">
                    <a:extLst>
                      <a:ext uri="{FF2B5EF4-FFF2-40B4-BE49-F238E27FC236}">
                        <a16:creationId xmlns:a16="http://schemas.microsoft.com/office/drawing/2014/main" id="{857DE78A-9F82-C1B3-6CF9-6FCF15DEE8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50" name="Content Placeholder 6" descr="Man with solid fill">
                    <a:extLst>
                      <a:ext uri="{FF2B5EF4-FFF2-40B4-BE49-F238E27FC236}">
                        <a16:creationId xmlns:a16="http://schemas.microsoft.com/office/drawing/2014/main" id="{98DC73B9-CA84-58AB-659C-32677CDC630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51" name="Content Placeholder 6" descr="Man with solid fill">
                    <a:extLst>
                      <a:ext uri="{FF2B5EF4-FFF2-40B4-BE49-F238E27FC236}">
                        <a16:creationId xmlns:a16="http://schemas.microsoft.com/office/drawing/2014/main" id="{60F37A8A-BAC2-0158-9A6A-2FE9A5BFA68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5" name="Group 144">
                  <a:extLst>
                    <a:ext uri="{FF2B5EF4-FFF2-40B4-BE49-F238E27FC236}">
                      <a16:creationId xmlns:a16="http://schemas.microsoft.com/office/drawing/2014/main" id="{7DD264C4-718D-3418-E298-1BE3A0420E82}"/>
                    </a:ext>
                  </a:extLst>
                </p:cNvPr>
                <p:cNvGrpSpPr/>
                <p:nvPr/>
              </p:nvGrpSpPr>
              <p:grpSpPr>
                <a:xfrm>
                  <a:off x="4590085" y="5706700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46" name="Content Placeholder 6" descr="Man with solid fill">
                    <a:extLst>
                      <a:ext uri="{FF2B5EF4-FFF2-40B4-BE49-F238E27FC236}">
                        <a16:creationId xmlns:a16="http://schemas.microsoft.com/office/drawing/2014/main" id="{8808988C-D66C-5348-5608-D620DFE6006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47" name="Content Placeholder 6" descr="Man with solid fill">
                    <a:extLst>
                      <a:ext uri="{FF2B5EF4-FFF2-40B4-BE49-F238E27FC236}">
                        <a16:creationId xmlns:a16="http://schemas.microsoft.com/office/drawing/2014/main" id="{282AEB5C-14F8-C520-17DC-E478E430ECA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48" name="Content Placeholder 6" descr="Man with solid fill">
                    <a:extLst>
                      <a:ext uri="{FF2B5EF4-FFF2-40B4-BE49-F238E27FC236}">
                        <a16:creationId xmlns:a16="http://schemas.microsoft.com/office/drawing/2014/main" id="{D8ABE7E3-0F3B-5E0E-023A-4DED9314ADB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</p:grpSp>
        </p:grp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AEF2376E-84A2-E0A1-21E2-3DEE98F587E6}"/>
                </a:ext>
              </a:extLst>
            </p:cNvPr>
            <p:cNvSpPr txBox="1"/>
            <p:nvPr/>
          </p:nvSpPr>
          <p:spPr>
            <a:xfrm>
              <a:off x="253083" y="937445"/>
              <a:ext cx="4931168" cy="46166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Treatment (n=115)</a:t>
              </a:r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2BFEAE74-60CE-CCB8-99BF-476C505E9CE1}"/>
              </a:ext>
            </a:extLst>
          </p:cNvPr>
          <p:cNvGrpSpPr/>
          <p:nvPr/>
        </p:nvGrpSpPr>
        <p:grpSpPr>
          <a:xfrm>
            <a:off x="6287518" y="898330"/>
            <a:ext cx="5171607" cy="5893581"/>
            <a:chOff x="5097629" y="954363"/>
            <a:chExt cx="5171607" cy="5893581"/>
          </a:xfrm>
        </p:grpSpPr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CBC6B45D-87B3-471F-B2B6-C1CDDCAEC3D5}"/>
                </a:ext>
              </a:extLst>
            </p:cNvPr>
            <p:cNvSpPr/>
            <p:nvPr/>
          </p:nvSpPr>
          <p:spPr>
            <a:xfrm>
              <a:off x="5210260" y="1383183"/>
              <a:ext cx="4931168" cy="546476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19570E86-0480-A110-D227-6B5B95E76DAC}"/>
                </a:ext>
              </a:extLst>
            </p:cNvPr>
            <p:cNvGrpSpPr/>
            <p:nvPr/>
          </p:nvGrpSpPr>
          <p:grpSpPr>
            <a:xfrm>
              <a:off x="5097629" y="1443855"/>
              <a:ext cx="5171607" cy="5343417"/>
              <a:chOff x="273526" y="1158874"/>
              <a:chExt cx="5760208" cy="5713257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2EA69BDA-EAC1-5461-520B-D75CF2B1B412}"/>
                  </a:ext>
                </a:extLst>
              </p:cNvPr>
              <p:cNvGrpSpPr/>
              <p:nvPr/>
            </p:nvGrpSpPr>
            <p:grpSpPr>
              <a:xfrm>
                <a:off x="277951" y="1158875"/>
                <a:ext cx="4636527" cy="4282555"/>
                <a:chOff x="6298158" y="1316192"/>
                <a:chExt cx="4845635" cy="4540249"/>
              </a:xfrm>
            </p:grpSpPr>
            <p:pic>
              <p:nvPicPr>
                <p:cNvPr id="230" name="Content Placeholder 6" descr="Man with solid fill">
                  <a:extLst>
                    <a:ext uri="{FF2B5EF4-FFF2-40B4-BE49-F238E27FC236}">
                      <a16:creationId xmlns:a16="http://schemas.microsoft.com/office/drawing/2014/main" id="{C9C1DAB1-BD0E-6742-279C-D7F3B5A692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1" name="Content Placeholder 6" descr="Man with solid fill">
                  <a:extLst>
                    <a:ext uri="{FF2B5EF4-FFF2-40B4-BE49-F238E27FC236}">
                      <a16:creationId xmlns:a16="http://schemas.microsoft.com/office/drawing/2014/main" id="{515E5F3A-31FC-6FDC-FB4C-E399FC68B1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2" name="Content Placeholder 6" descr="Man with solid fill">
                  <a:extLst>
                    <a:ext uri="{FF2B5EF4-FFF2-40B4-BE49-F238E27FC236}">
                      <a16:creationId xmlns:a16="http://schemas.microsoft.com/office/drawing/2014/main" id="{F23DB1A8-4D28-CDB6-B6DC-278E166D6A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3" name="Content Placeholder 6" descr="Man with solid fill">
                  <a:extLst>
                    <a:ext uri="{FF2B5EF4-FFF2-40B4-BE49-F238E27FC236}">
                      <a16:creationId xmlns:a16="http://schemas.microsoft.com/office/drawing/2014/main" id="{51516FD4-DB85-9207-D4C7-26006C4AF5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4" name="Content Placeholder 6" descr="Man with solid fill">
                  <a:extLst>
                    <a:ext uri="{FF2B5EF4-FFF2-40B4-BE49-F238E27FC236}">
                      <a16:creationId xmlns:a16="http://schemas.microsoft.com/office/drawing/2014/main" id="{CAD8E822-EA86-7D34-C4BC-16AA24C759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5" name="Content Placeholder 6" descr="Man with solid fill">
                  <a:extLst>
                    <a:ext uri="{FF2B5EF4-FFF2-40B4-BE49-F238E27FC236}">
                      <a16:creationId xmlns:a16="http://schemas.microsoft.com/office/drawing/2014/main" id="{98F263B1-343F-9C63-645B-C91321E5FE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6" name="Content Placeholder 6" descr="Man with solid fill">
                  <a:extLst>
                    <a:ext uri="{FF2B5EF4-FFF2-40B4-BE49-F238E27FC236}">
                      <a16:creationId xmlns:a16="http://schemas.microsoft.com/office/drawing/2014/main" id="{A0695BF4-08F1-DAF2-C752-022FF02760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7" name="Content Placeholder 6" descr="Man with solid fill">
                  <a:extLst>
                    <a:ext uri="{FF2B5EF4-FFF2-40B4-BE49-F238E27FC236}">
                      <a16:creationId xmlns:a16="http://schemas.microsoft.com/office/drawing/2014/main" id="{76CA260B-486B-5C12-A751-F91FF8297C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8" name="Content Placeholder 6" descr="Man with solid fill">
                  <a:extLst>
                    <a:ext uri="{FF2B5EF4-FFF2-40B4-BE49-F238E27FC236}">
                      <a16:creationId xmlns:a16="http://schemas.microsoft.com/office/drawing/2014/main" id="{251D0E85-2BCE-52A2-37F0-7DFC66E510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9" name="Content Placeholder 6" descr="Man with solid fill">
                  <a:extLst>
                    <a:ext uri="{FF2B5EF4-FFF2-40B4-BE49-F238E27FC236}">
                      <a16:creationId xmlns:a16="http://schemas.microsoft.com/office/drawing/2014/main" id="{DBDD60F8-CCCC-57D3-07FC-ED0FDB4F8C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0" name="Content Placeholder 6" descr="Man with solid fill">
                  <a:extLst>
                    <a:ext uri="{FF2B5EF4-FFF2-40B4-BE49-F238E27FC236}">
                      <a16:creationId xmlns:a16="http://schemas.microsoft.com/office/drawing/2014/main" id="{53795402-21AB-F813-EC2D-43BC56F897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1" name="Content Placeholder 6" descr="Man with solid fill">
                  <a:extLst>
                    <a:ext uri="{FF2B5EF4-FFF2-40B4-BE49-F238E27FC236}">
                      <a16:creationId xmlns:a16="http://schemas.microsoft.com/office/drawing/2014/main" id="{8BAB1294-E8A9-31F0-E439-FF69A06D0D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2" name="Content Placeholder 6" descr="Man with solid fill">
                  <a:extLst>
                    <a:ext uri="{FF2B5EF4-FFF2-40B4-BE49-F238E27FC236}">
                      <a16:creationId xmlns:a16="http://schemas.microsoft.com/office/drawing/2014/main" id="{E34AD8D9-85D3-C7D0-68BC-888A74162D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3" name="Content Placeholder 6" descr="Man with solid fill">
                  <a:extLst>
                    <a:ext uri="{FF2B5EF4-FFF2-40B4-BE49-F238E27FC236}">
                      <a16:creationId xmlns:a16="http://schemas.microsoft.com/office/drawing/2014/main" id="{609F3AD7-709B-F7AB-805F-4D69C1F4C3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4" name="Content Placeholder 6" descr="Man with solid fill">
                  <a:extLst>
                    <a:ext uri="{FF2B5EF4-FFF2-40B4-BE49-F238E27FC236}">
                      <a16:creationId xmlns:a16="http://schemas.microsoft.com/office/drawing/2014/main" id="{120E33DB-7410-BEF4-B77A-F1B8120DF8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5" name="Content Placeholder 6" descr="Man with solid fill">
                  <a:extLst>
                    <a:ext uri="{FF2B5EF4-FFF2-40B4-BE49-F238E27FC236}">
                      <a16:creationId xmlns:a16="http://schemas.microsoft.com/office/drawing/2014/main" id="{C7D487D3-8F45-4B57-BD55-9161D2E45D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6" name="Content Placeholder 6" descr="Man with solid fill">
                  <a:extLst>
                    <a:ext uri="{FF2B5EF4-FFF2-40B4-BE49-F238E27FC236}">
                      <a16:creationId xmlns:a16="http://schemas.microsoft.com/office/drawing/2014/main" id="{A13BD3D0-F082-52B7-94B1-C4FD024793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7" name="Content Placeholder 6" descr="Man with solid fill">
                  <a:extLst>
                    <a:ext uri="{FF2B5EF4-FFF2-40B4-BE49-F238E27FC236}">
                      <a16:creationId xmlns:a16="http://schemas.microsoft.com/office/drawing/2014/main" id="{AE43D5F1-4150-3E18-3BDE-48E94A5258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8" name="Content Placeholder 6" descr="Man with solid fill">
                  <a:extLst>
                    <a:ext uri="{FF2B5EF4-FFF2-40B4-BE49-F238E27FC236}">
                      <a16:creationId xmlns:a16="http://schemas.microsoft.com/office/drawing/2014/main" id="{6005DA34-FB7F-09ED-C700-789475672A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9" name="Content Placeholder 6" descr="Man with solid fill">
                  <a:extLst>
                    <a:ext uri="{FF2B5EF4-FFF2-40B4-BE49-F238E27FC236}">
                      <a16:creationId xmlns:a16="http://schemas.microsoft.com/office/drawing/2014/main" id="{7F18BBBC-9B5C-0A6B-9E73-0799A58A1A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0" name="Content Placeholder 6" descr="Man with solid fill">
                  <a:extLst>
                    <a:ext uri="{FF2B5EF4-FFF2-40B4-BE49-F238E27FC236}">
                      <a16:creationId xmlns:a16="http://schemas.microsoft.com/office/drawing/2014/main" id="{D380F811-1354-938F-A2DB-60B3B1DA29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1" name="Content Placeholder 6" descr="Man with solid fill">
                  <a:extLst>
                    <a:ext uri="{FF2B5EF4-FFF2-40B4-BE49-F238E27FC236}">
                      <a16:creationId xmlns:a16="http://schemas.microsoft.com/office/drawing/2014/main" id="{8F0BA8F8-9C0A-3503-C41A-0E2ACC6965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2" name="Content Placeholder 6" descr="Man with solid fill">
                  <a:extLst>
                    <a:ext uri="{FF2B5EF4-FFF2-40B4-BE49-F238E27FC236}">
                      <a16:creationId xmlns:a16="http://schemas.microsoft.com/office/drawing/2014/main" id="{9C1F8817-170A-672C-A44C-79F1A6E018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3" name="Content Placeholder 6" descr="Man with solid fill">
                  <a:extLst>
                    <a:ext uri="{FF2B5EF4-FFF2-40B4-BE49-F238E27FC236}">
                      <a16:creationId xmlns:a16="http://schemas.microsoft.com/office/drawing/2014/main" id="{F856E439-DD10-D36B-7394-975E0A4204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4" name="Content Placeholder 6" descr="Man with solid fill">
                  <a:extLst>
                    <a:ext uri="{FF2B5EF4-FFF2-40B4-BE49-F238E27FC236}">
                      <a16:creationId xmlns:a16="http://schemas.microsoft.com/office/drawing/2014/main" id="{78697570-ADEA-D976-ED09-53284D3514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5" name="Content Placeholder 6" descr="Man with solid fill">
                  <a:extLst>
                    <a:ext uri="{FF2B5EF4-FFF2-40B4-BE49-F238E27FC236}">
                      <a16:creationId xmlns:a16="http://schemas.microsoft.com/office/drawing/2014/main" id="{C8A15F59-1152-7B93-D121-9C2E42C9D9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6" name="Content Placeholder 6" descr="Man with solid fill">
                  <a:extLst>
                    <a:ext uri="{FF2B5EF4-FFF2-40B4-BE49-F238E27FC236}">
                      <a16:creationId xmlns:a16="http://schemas.microsoft.com/office/drawing/2014/main" id="{BD2AABBE-A080-C7C1-7BFF-340B7C60B5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7" name="Content Placeholder 6" descr="Man with solid fill">
                  <a:extLst>
                    <a:ext uri="{FF2B5EF4-FFF2-40B4-BE49-F238E27FC236}">
                      <a16:creationId xmlns:a16="http://schemas.microsoft.com/office/drawing/2014/main" id="{7ADBB1AA-E8AA-12EF-5E46-439E0B30BA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8" name="Content Placeholder 6" descr="Man with solid fill">
                  <a:extLst>
                    <a:ext uri="{FF2B5EF4-FFF2-40B4-BE49-F238E27FC236}">
                      <a16:creationId xmlns:a16="http://schemas.microsoft.com/office/drawing/2014/main" id="{F5408E76-F055-E585-4FF4-67387AF0CA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9" name="Content Placeholder 6" descr="Man with solid fill">
                  <a:extLst>
                    <a:ext uri="{FF2B5EF4-FFF2-40B4-BE49-F238E27FC236}">
                      <a16:creationId xmlns:a16="http://schemas.microsoft.com/office/drawing/2014/main" id="{8587695E-7461-10A2-8E88-2639FAFC8A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0" name="Content Placeholder 6" descr="Man with solid fill">
                  <a:extLst>
                    <a:ext uri="{FF2B5EF4-FFF2-40B4-BE49-F238E27FC236}">
                      <a16:creationId xmlns:a16="http://schemas.microsoft.com/office/drawing/2014/main" id="{91C21519-30DE-FFF1-BDE5-FAEB476A90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1" name="Content Placeholder 6" descr="Man with solid fill">
                  <a:extLst>
                    <a:ext uri="{FF2B5EF4-FFF2-40B4-BE49-F238E27FC236}">
                      <a16:creationId xmlns:a16="http://schemas.microsoft.com/office/drawing/2014/main" id="{F4F90555-D22F-3C5B-DA9A-169198EEA8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2" name="Content Placeholder 6" descr="Man with solid fill">
                  <a:extLst>
                    <a:ext uri="{FF2B5EF4-FFF2-40B4-BE49-F238E27FC236}">
                      <a16:creationId xmlns:a16="http://schemas.microsoft.com/office/drawing/2014/main" id="{03A57DC0-BE13-8AB9-9577-A970CAB46C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3" name="Content Placeholder 6" descr="Man with solid fill">
                  <a:extLst>
                    <a:ext uri="{FF2B5EF4-FFF2-40B4-BE49-F238E27FC236}">
                      <a16:creationId xmlns:a16="http://schemas.microsoft.com/office/drawing/2014/main" id="{58D8366D-5BAB-B079-5708-0D14A7115A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4" name="Content Placeholder 6" descr="Man with solid fill">
                  <a:extLst>
                    <a:ext uri="{FF2B5EF4-FFF2-40B4-BE49-F238E27FC236}">
                      <a16:creationId xmlns:a16="http://schemas.microsoft.com/office/drawing/2014/main" id="{CD5D1BC1-E07C-714A-65CE-2FB4E9E615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5" name="Content Placeholder 6" descr="Man with solid fill">
                  <a:extLst>
                    <a:ext uri="{FF2B5EF4-FFF2-40B4-BE49-F238E27FC236}">
                      <a16:creationId xmlns:a16="http://schemas.microsoft.com/office/drawing/2014/main" id="{A7AE8A47-631F-7378-90DE-7F4634660E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6" name="Content Placeholder 6" descr="Man with solid fill">
                  <a:extLst>
                    <a:ext uri="{FF2B5EF4-FFF2-40B4-BE49-F238E27FC236}">
                      <a16:creationId xmlns:a16="http://schemas.microsoft.com/office/drawing/2014/main" id="{F1A36AD0-0ED6-7A31-5C4D-87E1979962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7" name="Content Placeholder 6" descr="Man with solid fill">
                  <a:extLst>
                    <a:ext uri="{FF2B5EF4-FFF2-40B4-BE49-F238E27FC236}">
                      <a16:creationId xmlns:a16="http://schemas.microsoft.com/office/drawing/2014/main" id="{5E63493A-7399-D2D1-B2C2-FA652812EB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8" name="Content Placeholder 6" descr="Man with solid fill">
                  <a:extLst>
                    <a:ext uri="{FF2B5EF4-FFF2-40B4-BE49-F238E27FC236}">
                      <a16:creationId xmlns:a16="http://schemas.microsoft.com/office/drawing/2014/main" id="{2AB24F35-4595-4726-55F0-B76D323698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9" name="Content Placeholder 6" descr="Man with solid fill">
                  <a:extLst>
                    <a:ext uri="{FF2B5EF4-FFF2-40B4-BE49-F238E27FC236}">
                      <a16:creationId xmlns:a16="http://schemas.microsoft.com/office/drawing/2014/main" id="{8F04EBCF-86FD-2EBF-99C1-1ED3BEE0AA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0" name="Content Placeholder 6" descr="Man with solid fill">
                  <a:extLst>
                    <a:ext uri="{FF2B5EF4-FFF2-40B4-BE49-F238E27FC236}">
                      <a16:creationId xmlns:a16="http://schemas.microsoft.com/office/drawing/2014/main" id="{1D9A8E60-40C8-356D-0C85-2EA13DC6BB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1" name="Content Placeholder 6" descr="Man with solid fill">
                  <a:extLst>
                    <a:ext uri="{FF2B5EF4-FFF2-40B4-BE49-F238E27FC236}">
                      <a16:creationId xmlns:a16="http://schemas.microsoft.com/office/drawing/2014/main" id="{4CD4BC7A-8AA0-61FA-C21F-F157D1E817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2" name="Content Placeholder 6" descr="Man with solid fill">
                  <a:extLst>
                    <a:ext uri="{FF2B5EF4-FFF2-40B4-BE49-F238E27FC236}">
                      <a16:creationId xmlns:a16="http://schemas.microsoft.com/office/drawing/2014/main" id="{32A1E59D-3783-5853-ABE5-7D65D22C16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3" name="Content Placeholder 6" descr="Man with solid fill">
                  <a:extLst>
                    <a:ext uri="{FF2B5EF4-FFF2-40B4-BE49-F238E27FC236}">
                      <a16:creationId xmlns:a16="http://schemas.microsoft.com/office/drawing/2014/main" id="{82928833-1D12-C5FF-7319-F89D24B1DF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4" name="Content Placeholder 6" descr="Man with solid fill">
                  <a:extLst>
                    <a:ext uri="{FF2B5EF4-FFF2-40B4-BE49-F238E27FC236}">
                      <a16:creationId xmlns:a16="http://schemas.microsoft.com/office/drawing/2014/main" id="{16AC02B4-179B-B375-3F6A-011DDD16D4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5" name="Content Placeholder 6" descr="Man with solid fill">
                  <a:extLst>
                    <a:ext uri="{FF2B5EF4-FFF2-40B4-BE49-F238E27FC236}">
                      <a16:creationId xmlns:a16="http://schemas.microsoft.com/office/drawing/2014/main" id="{F8AC1948-B831-708E-000D-E3FF621FFB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4347681"/>
                  <a:ext cx="754381" cy="754380"/>
                </a:xfrm>
                <a:prstGeom prst="rect">
                  <a:avLst/>
                </a:prstGeom>
              </p:spPr>
            </p:pic>
            <p:pic>
              <p:nvPicPr>
                <p:cNvPr id="276" name="Content Placeholder 6" descr="Man with solid fill">
                  <a:extLst>
                    <a:ext uri="{FF2B5EF4-FFF2-40B4-BE49-F238E27FC236}">
                      <a16:creationId xmlns:a16="http://schemas.microsoft.com/office/drawing/2014/main" id="{01A4D9D7-3BC5-707A-5EAF-DA6260135C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7" name="Content Placeholder 6" descr="Man with solid fill">
                  <a:extLst>
                    <a:ext uri="{FF2B5EF4-FFF2-40B4-BE49-F238E27FC236}">
                      <a16:creationId xmlns:a16="http://schemas.microsoft.com/office/drawing/2014/main" id="{707AFFB2-D5A6-0FB2-DF2E-0296CB56BC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8" name="Content Placeholder 6" descr="Man with solid fill">
                  <a:extLst>
                    <a:ext uri="{FF2B5EF4-FFF2-40B4-BE49-F238E27FC236}">
                      <a16:creationId xmlns:a16="http://schemas.microsoft.com/office/drawing/2014/main" id="{BB903CEE-974E-A510-43BE-8E5EB7FD9C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9" name="Content Placeholder 6" descr="Man with solid fill">
                  <a:extLst>
                    <a:ext uri="{FF2B5EF4-FFF2-40B4-BE49-F238E27FC236}">
                      <a16:creationId xmlns:a16="http://schemas.microsoft.com/office/drawing/2014/main" id="{73FBFD8B-C921-4EA3-6591-216E9D56A1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0" name="Content Placeholder 6" descr="Man with solid fill">
                  <a:extLst>
                    <a:ext uri="{FF2B5EF4-FFF2-40B4-BE49-F238E27FC236}">
                      <a16:creationId xmlns:a16="http://schemas.microsoft.com/office/drawing/2014/main" id="{A47046DC-168D-C203-C07C-DBAE658586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1" name="Content Placeholder 6" descr="Man with solid fill">
                  <a:extLst>
                    <a:ext uri="{FF2B5EF4-FFF2-40B4-BE49-F238E27FC236}">
                      <a16:creationId xmlns:a16="http://schemas.microsoft.com/office/drawing/2014/main" id="{4372D372-232A-CB55-A025-F2C324C19D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2" name="Content Placeholder 6" descr="Man with solid fill">
                  <a:extLst>
                    <a:ext uri="{FF2B5EF4-FFF2-40B4-BE49-F238E27FC236}">
                      <a16:creationId xmlns:a16="http://schemas.microsoft.com/office/drawing/2014/main" id="{3EFB5CFB-5585-1988-A450-C326527ADA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3" name="Content Placeholder 6" descr="Man with solid fill">
                  <a:extLst>
                    <a:ext uri="{FF2B5EF4-FFF2-40B4-BE49-F238E27FC236}">
                      <a16:creationId xmlns:a16="http://schemas.microsoft.com/office/drawing/2014/main" id="{B62D0C8F-DE47-BAB9-EA05-A50BEE9A64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4" name="Content Placeholder 6" descr="Man with solid fill">
                  <a:extLst>
                    <a:ext uri="{FF2B5EF4-FFF2-40B4-BE49-F238E27FC236}">
                      <a16:creationId xmlns:a16="http://schemas.microsoft.com/office/drawing/2014/main" id="{82006C9C-417B-7208-D64A-5BC05055D9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5" name="Content Placeholder 6" descr="Man with solid fill">
                  <a:extLst>
                    <a:ext uri="{FF2B5EF4-FFF2-40B4-BE49-F238E27FC236}">
                      <a16:creationId xmlns:a16="http://schemas.microsoft.com/office/drawing/2014/main" id="{3A9F845F-4459-9A28-0C06-FB5CC29594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6" name="Content Placeholder 6" descr="Man with solid fill">
                  <a:extLst>
                    <a:ext uri="{FF2B5EF4-FFF2-40B4-BE49-F238E27FC236}">
                      <a16:creationId xmlns:a16="http://schemas.microsoft.com/office/drawing/2014/main" id="{4FB3CA8D-98C3-A472-0F13-E5BFC32964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7" name="Content Placeholder 6" descr="Man with solid fill">
                  <a:extLst>
                    <a:ext uri="{FF2B5EF4-FFF2-40B4-BE49-F238E27FC236}">
                      <a16:creationId xmlns:a16="http://schemas.microsoft.com/office/drawing/2014/main" id="{BE61AFC1-A56E-E2AA-33F8-5F29DEAB33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8" name="Content Placeholder 6" descr="Man with solid fill">
                  <a:extLst>
                    <a:ext uri="{FF2B5EF4-FFF2-40B4-BE49-F238E27FC236}">
                      <a16:creationId xmlns:a16="http://schemas.microsoft.com/office/drawing/2014/main" id="{8F0126AB-9618-91C3-9D2C-7ABC9F47D8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9" name="Content Placeholder 6" descr="Man with solid fill">
                  <a:extLst>
                    <a:ext uri="{FF2B5EF4-FFF2-40B4-BE49-F238E27FC236}">
                      <a16:creationId xmlns:a16="http://schemas.microsoft.com/office/drawing/2014/main" id="{CDC93A26-5C81-EF6D-9C97-037A49223A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13161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0" name="Content Placeholder 6" descr="Man with solid fill">
                  <a:extLst>
                    <a:ext uri="{FF2B5EF4-FFF2-40B4-BE49-F238E27FC236}">
                      <a16:creationId xmlns:a16="http://schemas.microsoft.com/office/drawing/2014/main" id="{BC34D768-7635-7C19-8AB5-F84F05F6C7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207057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1" name="Content Placeholder 6" descr="Man with solid fill">
                  <a:extLst>
                    <a:ext uri="{FF2B5EF4-FFF2-40B4-BE49-F238E27FC236}">
                      <a16:creationId xmlns:a16="http://schemas.microsoft.com/office/drawing/2014/main" id="{5E9B94C0-ED45-BBD0-B0CD-DF164CA1B5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282495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2" name="Content Placeholder 6" descr="Man with solid fill">
                  <a:extLst>
                    <a:ext uri="{FF2B5EF4-FFF2-40B4-BE49-F238E27FC236}">
                      <a16:creationId xmlns:a16="http://schemas.microsoft.com/office/drawing/2014/main" id="{65089EB1-98A5-6961-22D2-6523153888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357933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3" name="Content Placeholder 6" descr="Man with solid fill">
                  <a:extLst>
                    <a:ext uri="{FF2B5EF4-FFF2-40B4-BE49-F238E27FC236}">
                      <a16:creationId xmlns:a16="http://schemas.microsoft.com/office/drawing/2014/main" id="{3B7C781D-B551-DEA3-E418-B281C0B3B2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433371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4" name="Content Placeholder 6" descr="Man with solid fill">
                  <a:extLst>
                    <a:ext uri="{FF2B5EF4-FFF2-40B4-BE49-F238E27FC236}">
                      <a16:creationId xmlns:a16="http://schemas.microsoft.com/office/drawing/2014/main" id="{8033A914-53D4-E2F8-AF7B-8E771407BF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50880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5" name="Content Placeholder 6" descr="Man with solid fill">
                  <a:extLst>
                    <a:ext uri="{FF2B5EF4-FFF2-40B4-BE49-F238E27FC236}">
                      <a16:creationId xmlns:a16="http://schemas.microsoft.com/office/drawing/2014/main" id="{1CF992C9-968D-FE04-6841-7578377988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13161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6" name="Content Placeholder 6" descr="Man with solid fill">
                  <a:extLst>
                    <a:ext uri="{FF2B5EF4-FFF2-40B4-BE49-F238E27FC236}">
                      <a16:creationId xmlns:a16="http://schemas.microsoft.com/office/drawing/2014/main" id="{5B97F066-1A50-4483-3CC1-8D767CF15E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207057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7" name="Content Placeholder 6" descr="Man with solid fill">
                  <a:extLst>
                    <a:ext uri="{FF2B5EF4-FFF2-40B4-BE49-F238E27FC236}">
                      <a16:creationId xmlns:a16="http://schemas.microsoft.com/office/drawing/2014/main" id="{3B95CF17-9609-62B0-D887-C6E206C80E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282495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8" name="Content Placeholder 6" descr="Man with solid fill">
                  <a:extLst>
                    <a:ext uri="{FF2B5EF4-FFF2-40B4-BE49-F238E27FC236}">
                      <a16:creationId xmlns:a16="http://schemas.microsoft.com/office/drawing/2014/main" id="{C8DB282D-A399-27EA-639D-B4B5D47FF2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357933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9" name="Content Placeholder 6" descr="Man with solid fill">
                  <a:extLst>
                    <a:ext uri="{FF2B5EF4-FFF2-40B4-BE49-F238E27FC236}">
                      <a16:creationId xmlns:a16="http://schemas.microsoft.com/office/drawing/2014/main" id="{19299072-2A86-D829-592A-13E30525A8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433371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00" name="Content Placeholder 6" descr="Man with solid fill">
                  <a:extLst>
                    <a:ext uri="{FF2B5EF4-FFF2-40B4-BE49-F238E27FC236}">
                      <a16:creationId xmlns:a16="http://schemas.microsoft.com/office/drawing/2014/main" id="{64416601-296B-8941-A73D-81A9B1C3B8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50880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01" name="Content Placeholder 6" descr="Man with solid fill">
                  <a:extLst>
                    <a:ext uri="{FF2B5EF4-FFF2-40B4-BE49-F238E27FC236}">
                      <a16:creationId xmlns:a16="http://schemas.microsoft.com/office/drawing/2014/main" id="{A2C52BA6-292B-2D32-A54E-65A2FA5439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11142" y="1331790"/>
                  <a:ext cx="754381" cy="754380"/>
                </a:xfrm>
                <a:prstGeom prst="rect">
                  <a:avLst/>
                </a:prstGeom>
              </p:spPr>
            </p:pic>
          </p:grp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AE9A13BD-C292-9771-7E7A-1050F569CA98}"/>
                  </a:ext>
                </a:extLst>
              </p:cNvPr>
              <p:cNvGrpSpPr/>
              <p:nvPr/>
            </p:nvGrpSpPr>
            <p:grpSpPr>
              <a:xfrm>
                <a:off x="4544341" y="1158874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227" name="Content Placeholder 6" descr="Man with solid fill">
                  <a:extLst>
                    <a:ext uri="{FF2B5EF4-FFF2-40B4-BE49-F238E27FC236}">
                      <a16:creationId xmlns:a16="http://schemas.microsoft.com/office/drawing/2014/main" id="{3E7034DA-D820-87E9-5808-70553FED5D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28" name="Content Placeholder 6" descr="Man with solid fill">
                  <a:extLst>
                    <a:ext uri="{FF2B5EF4-FFF2-40B4-BE49-F238E27FC236}">
                      <a16:creationId xmlns:a16="http://schemas.microsoft.com/office/drawing/2014/main" id="{2F1AF117-2E7F-634E-DEFA-D43937E348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29" name="Content Placeholder 6" descr="Man with solid fill">
                  <a:extLst>
                    <a:ext uri="{FF2B5EF4-FFF2-40B4-BE49-F238E27FC236}">
                      <a16:creationId xmlns:a16="http://schemas.microsoft.com/office/drawing/2014/main" id="{82AA0900-42CB-120A-7A8E-85608F1700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9963A563-3B40-6E26-DD1A-26BFF87B7738}"/>
                  </a:ext>
                </a:extLst>
              </p:cNvPr>
              <p:cNvGrpSpPr/>
              <p:nvPr/>
            </p:nvGrpSpPr>
            <p:grpSpPr>
              <a:xfrm>
                <a:off x="4548953" y="1883613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224" name="Content Placeholder 6" descr="Man with solid fill">
                  <a:extLst>
                    <a:ext uri="{FF2B5EF4-FFF2-40B4-BE49-F238E27FC236}">
                      <a16:creationId xmlns:a16="http://schemas.microsoft.com/office/drawing/2014/main" id="{8C1F8599-11D9-B2C4-3CE9-DFA30DACB0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25" name="Content Placeholder 6" descr="Man with solid fill">
                  <a:extLst>
                    <a:ext uri="{FF2B5EF4-FFF2-40B4-BE49-F238E27FC236}">
                      <a16:creationId xmlns:a16="http://schemas.microsoft.com/office/drawing/2014/main" id="{B8DB714B-6A95-17B7-6F76-AE9DA1E92B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26" name="Content Placeholder 6" descr="Man with solid fill">
                  <a:extLst>
                    <a:ext uri="{FF2B5EF4-FFF2-40B4-BE49-F238E27FC236}">
                      <a16:creationId xmlns:a16="http://schemas.microsoft.com/office/drawing/2014/main" id="{84C2965F-D2A8-A65A-13E8-4A883D1D44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B16914D3-E118-4D9B-A4F5-AE54D99C3D67}"/>
                  </a:ext>
                </a:extLst>
              </p:cNvPr>
              <p:cNvGrpSpPr/>
              <p:nvPr/>
            </p:nvGrpSpPr>
            <p:grpSpPr>
              <a:xfrm>
                <a:off x="4548952" y="3280388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221" name="Content Placeholder 6" descr="Man with solid fill">
                  <a:extLst>
                    <a:ext uri="{FF2B5EF4-FFF2-40B4-BE49-F238E27FC236}">
                      <a16:creationId xmlns:a16="http://schemas.microsoft.com/office/drawing/2014/main" id="{8268B364-B142-0BE2-EBCE-2D880BB5DA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22" name="Content Placeholder 6" descr="Man with solid fill">
                  <a:extLst>
                    <a:ext uri="{FF2B5EF4-FFF2-40B4-BE49-F238E27FC236}">
                      <a16:creationId xmlns:a16="http://schemas.microsoft.com/office/drawing/2014/main" id="{D01ABD1C-5946-E7A2-082A-F1C79C57BF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23" name="Content Placeholder 6" descr="Man with solid fill">
                  <a:extLst>
                    <a:ext uri="{FF2B5EF4-FFF2-40B4-BE49-F238E27FC236}">
                      <a16:creationId xmlns:a16="http://schemas.microsoft.com/office/drawing/2014/main" id="{572DF8DF-46D9-BE2E-A1B3-6F206D832B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3D9F4D2D-F697-C9DC-6D8A-A35EF61E0957}"/>
                  </a:ext>
                </a:extLst>
              </p:cNvPr>
              <p:cNvGrpSpPr/>
              <p:nvPr/>
            </p:nvGrpSpPr>
            <p:grpSpPr>
              <a:xfrm>
                <a:off x="4548953" y="3998540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218" name="Content Placeholder 6" descr="Man with solid fill">
                  <a:extLst>
                    <a:ext uri="{FF2B5EF4-FFF2-40B4-BE49-F238E27FC236}">
                      <a16:creationId xmlns:a16="http://schemas.microsoft.com/office/drawing/2014/main" id="{81244216-C0E9-9318-4CC6-875947AE25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19" name="Content Placeholder 6" descr="Man with solid fill">
                  <a:extLst>
                    <a:ext uri="{FF2B5EF4-FFF2-40B4-BE49-F238E27FC236}">
                      <a16:creationId xmlns:a16="http://schemas.microsoft.com/office/drawing/2014/main" id="{D656D5F0-55B7-69F8-F81B-C33273840F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20" name="Content Placeholder 6" descr="Man with solid fill">
                  <a:extLst>
                    <a:ext uri="{FF2B5EF4-FFF2-40B4-BE49-F238E27FC236}">
                      <a16:creationId xmlns:a16="http://schemas.microsoft.com/office/drawing/2014/main" id="{F29F4DA9-49B1-EA8C-C664-57F5D7538F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896C2134-001F-936C-6340-FED447A3A8F8}"/>
                  </a:ext>
                </a:extLst>
              </p:cNvPr>
              <p:cNvGrpSpPr/>
              <p:nvPr/>
            </p:nvGrpSpPr>
            <p:grpSpPr>
              <a:xfrm>
                <a:off x="4544341" y="2588589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215" name="Content Placeholder 6" descr="Man with solid fill">
                  <a:extLst>
                    <a:ext uri="{FF2B5EF4-FFF2-40B4-BE49-F238E27FC236}">
                      <a16:creationId xmlns:a16="http://schemas.microsoft.com/office/drawing/2014/main" id="{679F4663-6AC3-F877-5761-24DCF7CBEA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16" name="Content Placeholder 6" descr="Man with solid fill">
                  <a:extLst>
                    <a:ext uri="{FF2B5EF4-FFF2-40B4-BE49-F238E27FC236}">
                      <a16:creationId xmlns:a16="http://schemas.microsoft.com/office/drawing/2014/main" id="{51803BB6-B8DF-AA38-85A4-D898DD1935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17" name="Content Placeholder 6" descr="Man with solid fill">
                  <a:extLst>
                    <a:ext uri="{FF2B5EF4-FFF2-40B4-BE49-F238E27FC236}">
                      <a16:creationId xmlns:a16="http://schemas.microsoft.com/office/drawing/2014/main" id="{3933F698-1DFE-529D-B102-4CC11D9C40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9502D074-CB7D-962B-6F8E-FE5ABCD75224}"/>
                  </a:ext>
                </a:extLst>
              </p:cNvPr>
              <p:cNvGrpSpPr/>
              <p:nvPr/>
            </p:nvGrpSpPr>
            <p:grpSpPr>
              <a:xfrm>
                <a:off x="4553564" y="4723279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212" name="Content Placeholder 6" descr="Man with solid fill">
                  <a:extLst>
                    <a:ext uri="{FF2B5EF4-FFF2-40B4-BE49-F238E27FC236}">
                      <a16:creationId xmlns:a16="http://schemas.microsoft.com/office/drawing/2014/main" id="{A425CDFB-B4A7-A188-21E8-FAB1BBA604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13" name="Content Placeholder 6" descr="Man with solid fill">
                  <a:extLst>
                    <a:ext uri="{FF2B5EF4-FFF2-40B4-BE49-F238E27FC236}">
                      <a16:creationId xmlns:a16="http://schemas.microsoft.com/office/drawing/2014/main" id="{9BAE5F80-4BC4-3BEB-34F1-86B25B6E03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14" name="Content Placeholder 6" descr="Man with solid fill">
                  <a:extLst>
                    <a:ext uri="{FF2B5EF4-FFF2-40B4-BE49-F238E27FC236}">
                      <a16:creationId xmlns:a16="http://schemas.microsoft.com/office/drawing/2014/main" id="{AADD5299-2156-289C-055F-5CABD0E757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98439576-250F-1D1E-9262-2ECBE542C6A9}"/>
                  </a:ext>
                </a:extLst>
              </p:cNvPr>
              <p:cNvGrpSpPr/>
              <p:nvPr/>
            </p:nvGrpSpPr>
            <p:grpSpPr>
              <a:xfrm>
                <a:off x="287173" y="5461195"/>
                <a:ext cx="5746561" cy="719138"/>
                <a:chOff x="277951" y="5699125"/>
                <a:chExt cx="5746561" cy="719138"/>
              </a:xfrm>
            </p:grpSpPr>
            <p:grpSp>
              <p:nvGrpSpPr>
                <p:cNvPr id="192" name="Group 191">
                  <a:extLst>
                    <a:ext uri="{FF2B5EF4-FFF2-40B4-BE49-F238E27FC236}">
                      <a16:creationId xmlns:a16="http://schemas.microsoft.com/office/drawing/2014/main" id="{FE6FD3DE-1533-0A2B-C998-D10BF3D964FB}"/>
                    </a:ext>
                  </a:extLst>
                </p:cNvPr>
                <p:cNvGrpSpPr/>
                <p:nvPr/>
              </p:nvGrpSpPr>
              <p:grpSpPr>
                <a:xfrm>
                  <a:off x="1367027" y="5700508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209" name="Content Placeholder 6" descr="Man with solid fill">
                    <a:extLst>
                      <a:ext uri="{FF2B5EF4-FFF2-40B4-BE49-F238E27FC236}">
                        <a16:creationId xmlns:a16="http://schemas.microsoft.com/office/drawing/2014/main" id="{674D9FF3-390B-D199-24EF-5BA9F8D3806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10" name="Content Placeholder 6" descr="Man with solid fill">
                    <a:extLst>
                      <a:ext uri="{FF2B5EF4-FFF2-40B4-BE49-F238E27FC236}">
                        <a16:creationId xmlns:a16="http://schemas.microsoft.com/office/drawing/2014/main" id="{62252CEC-6998-654C-BF1C-3FF7910470A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11" name="Content Placeholder 6" descr="Man with solid fill">
                    <a:extLst>
                      <a:ext uri="{FF2B5EF4-FFF2-40B4-BE49-F238E27FC236}">
                        <a16:creationId xmlns:a16="http://schemas.microsoft.com/office/drawing/2014/main" id="{7AC2D9D4-F87D-9FB1-56E4-A786A2A9357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3" name="Group 192">
                  <a:extLst>
                    <a:ext uri="{FF2B5EF4-FFF2-40B4-BE49-F238E27FC236}">
                      <a16:creationId xmlns:a16="http://schemas.microsoft.com/office/drawing/2014/main" id="{3889A6B3-6EEF-CACC-681A-34EA1E193533}"/>
                    </a:ext>
                  </a:extLst>
                </p:cNvPr>
                <p:cNvGrpSpPr/>
                <p:nvPr/>
              </p:nvGrpSpPr>
              <p:grpSpPr>
                <a:xfrm>
                  <a:off x="277951" y="5700508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206" name="Content Placeholder 6" descr="Man with solid fill">
                    <a:extLst>
                      <a:ext uri="{FF2B5EF4-FFF2-40B4-BE49-F238E27FC236}">
                        <a16:creationId xmlns:a16="http://schemas.microsoft.com/office/drawing/2014/main" id="{EC080FC2-EBF8-07ED-8771-42CA1106171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07" name="Content Placeholder 6" descr="Man with solid fill">
                    <a:extLst>
                      <a:ext uri="{FF2B5EF4-FFF2-40B4-BE49-F238E27FC236}">
                        <a16:creationId xmlns:a16="http://schemas.microsoft.com/office/drawing/2014/main" id="{3B93FD5C-7589-5DE2-5ACB-4BFA10BA25B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08" name="Content Placeholder 6" descr="Man with solid fill">
                    <a:extLst>
                      <a:ext uri="{FF2B5EF4-FFF2-40B4-BE49-F238E27FC236}">
                        <a16:creationId xmlns:a16="http://schemas.microsoft.com/office/drawing/2014/main" id="{86F03ED2-DB64-59AE-24AF-37ACA6134E3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4" name="Group 193">
                  <a:extLst>
                    <a:ext uri="{FF2B5EF4-FFF2-40B4-BE49-F238E27FC236}">
                      <a16:creationId xmlns:a16="http://schemas.microsoft.com/office/drawing/2014/main" id="{B03066B8-2714-16F6-CA0E-27968FCD1C86}"/>
                    </a:ext>
                  </a:extLst>
                </p:cNvPr>
                <p:cNvGrpSpPr/>
                <p:nvPr/>
              </p:nvGrpSpPr>
              <p:grpSpPr>
                <a:xfrm>
                  <a:off x="2445165" y="5700966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203" name="Content Placeholder 6" descr="Man with solid fill">
                    <a:extLst>
                      <a:ext uri="{FF2B5EF4-FFF2-40B4-BE49-F238E27FC236}">
                        <a16:creationId xmlns:a16="http://schemas.microsoft.com/office/drawing/2014/main" id="{ABBAAB79-1301-886F-4E0F-7ABB182F8E6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04" name="Content Placeholder 6" descr="Man with solid fill">
                    <a:extLst>
                      <a:ext uri="{FF2B5EF4-FFF2-40B4-BE49-F238E27FC236}">
                        <a16:creationId xmlns:a16="http://schemas.microsoft.com/office/drawing/2014/main" id="{94511761-CB8E-5FA5-C99C-DCDB2DA7898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05" name="Content Placeholder 6" descr="Man with solid fill">
                    <a:extLst>
                      <a:ext uri="{FF2B5EF4-FFF2-40B4-BE49-F238E27FC236}">
                        <a16:creationId xmlns:a16="http://schemas.microsoft.com/office/drawing/2014/main" id="{ABF7DF0A-4D6C-F20D-FC69-336A5442A8E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5" name="Group 194">
                  <a:extLst>
                    <a:ext uri="{FF2B5EF4-FFF2-40B4-BE49-F238E27FC236}">
                      <a16:creationId xmlns:a16="http://schemas.microsoft.com/office/drawing/2014/main" id="{A3EA4832-E636-9C9F-B843-BDF336C49F24}"/>
                    </a:ext>
                  </a:extLst>
                </p:cNvPr>
                <p:cNvGrpSpPr/>
                <p:nvPr/>
              </p:nvGrpSpPr>
              <p:grpSpPr>
                <a:xfrm>
                  <a:off x="3507720" y="5699125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200" name="Content Placeholder 6" descr="Man with solid fill">
                    <a:extLst>
                      <a:ext uri="{FF2B5EF4-FFF2-40B4-BE49-F238E27FC236}">
                        <a16:creationId xmlns:a16="http://schemas.microsoft.com/office/drawing/2014/main" id="{FBD3B04C-0A72-F367-04B0-20A3835E2DE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01" name="Content Placeholder 6" descr="Man with solid fill">
                    <a:extLst>
                      <a:ext uri="{FF2B5EF4-FFF2-40B4-BE49-F238E27FC236}">
                        <a16:creationId xmlns:a16="http://schemas.microsoft.com/office/drawing/2014/main" id="{C4DA243A-2D51-A486-0883-29D70FADAFE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02" name="Content Placeholder 6" descr="Man with solid fill">
                    <a:extLst>
                      <a:ext uri="{FF2B5EF4-FFF2-40B4-BE49-F238E27FC236}">
                        <a16:creationId xmlns:a16="http://schemas.microsoft.com/office/drawing/2014/main" id="{FDD7BF75-8EF2-3EB6-F26A-3C76D207600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6" name="Group 195">
                  <a:extLst>
                    <a:ext uri="{FF2B5EF4-FFF2-40B4-BE49-F238E27FC236}">
                      <a16:creationId xmlns:a16="http://schemas.microsoft.com/office/drawing/2014/main" id="{BEF27231-7B7A-6E27-8A18-4E8A02961BD1}"/>
                    </a:ext>
                  </a:extLst>
                </p:cNvPr>
                <p:cNvGrpSpPr/>
                <p:nvPr/>
              </p:nvGrpSpPr>
              <p:grpSpPr>
                <a:xfrm>
                  <a:off x="4590085" y="5706700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97" name="Content Placeholder 6" descr="Man with solid fill">
                    <a:extLst>
                      <a:ext uri="{FF2B5EF4-FFF2-40B4-BE49-F238E27FC236}">
                        <a16:creationId xmlns:a16="http://schemas.microsoft.com/office/drawing/2014/main" id="{7C8F3CC6-2C9D-4BAB-D3A8-C6727E604CD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98" name="Content Placeholder 6" descr="Man with solid fill">
                    <a:extLst>
                      <a:ext uri="{FF2B5EF4-FFF2-40B4-BE49-F238E27FC236}">
                        <a16:creationId xmlns:a16="http://schemas.microsoft.com/office/drawing/2014/main" id="{7593F974-AEB7-66DD-08CC-84CB8F81B6E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99" name="Content Placeholder 6" descr="Man with solid fill">
                    <a:extLst>
                      <a:ext uri="{FF2B5EF4-FFF2-40B4-BE49-F238E27FC236}">
                        <a16:creationId xmlns:a16="http://schemas.microsoft.com/office/drawing/2014/main" id="{92579C3D-8DB4-CA56-47AB-93ECD8DA0EC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8FDF1C42-E720-D246-2827-B57AC44443F3}"/>
                  </a:ext>
                </a:extLst>
              </p:cNvPr>
              <p:cNvGrpSpPr/>
              <p:nvPr/>
            </p:nvGrpSpPr>
            <p:grpSpPr>
              <a:xfrm>
                <a:off x="273526" y="6152993"/>
                <a:ext cx="5746561" cy="719138"/>
                <a:chOff x="277951" y="5699125"/>
                <a:chExt cx="5746561" cy="719138"/>
              </a:xfrm>
            </p:grpSpPr>
            <p:grpSp>
              <p:nvGrpSpPr>
                <p:cNvPr id="172" name="Group 171">
                  <a:extLst>
                    <a:ext uri="{FF2B5EF4-FFF2-40B4-BE49-F238E27FC236}">
                      <a16:creationId xmlns:a16="http://schemas.microsoft.com/office/drawing/2014/main" id="{9464A3CA-BCC3-5251-FD81-892B1F3B2EB0}"/>
                    </a:ext>
                  </a:extLst>
                </p:cNvPr>
                <p:cNvGrpSpPr/>
                <p:nvPr/>
              </p:nvGrpSpPr>
              <p:grpSpPr>
                <a:xfrm>
                  <a:off x="1367027" y="5700508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89" name="Content Placeholder 6" descr="Man with solid fill">
                    <a:extLst>
                      <a:ext uri="{FF2B5EF4-FFF2-40B4-BE49-F238E27FC236}">
                        <a16:creationId xmlns:a16="http://schemas.microsoft.com/office/drawing/2014/main" id="{404FA1FD-4A1F-E732-45BD-F570E3597D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90" name="Content Placeholder 6" descr="Man with solid fill">
                    <a:extLst>
                      <a:ext uri="{FF2B5EF4-FFF2-40B4-BE49-F238E27FC236}">
                        <a16:creationId xmlns:a16="http://schemas.microsoft.com/office/drawing/2014/main" id="{BE1E22F9-28CF-2C70-9520-039F6838B3F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91" name="Content Placeholder 6" descr="Man with solid fill">
                    <a:extLst>
                      <a:ext uri="{FF2B5EF4-FFF2-40B4-BE49-F238E27FC236}">
                        <a16:creationId xmlns:a16="http://schemas.microsoft.com/office/drawing/2014/main" id="{D919A8AC-ED56-45BA-DD2D-F913E7F3CD0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1FDFF362-AED8-5C9D-3810-7D75EF4521B1}"/>
                    </a:ext>
                  </a:extLst>
                </p:cNvPr>
                <p:cNvGrpSpPr/>
                <p:nvPr/>
              </p:nvGrpSpPr>
              <p:grpSpPr>
                <a:xfrm>
                  <a:off x="277951" y="5700508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86" name="Content Placeholder 6" descr="Man with solid fill">
                    <a:extLst>
                      <a:ext uri="{FF2B5EF4-FFF2-40B4-BE49-F238E27FC236}">
                        <a16:creationId xmlns:a16="http://schemas.microsoft.com/office/drawing/2014/main" id="{76DF2F1D-811D-7573-249D-9708D38E819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87" name="Content Placeholder 6" descr="Man with solid fill">
                    <a:extLst>
                      <a:ext uri="{FF2B5EF4-FFF2-40B4-BE49-F238E27FC236}">
                        <a16:creationId xmlns:a16="http://schemas.microsoft.com/office/drawing/2014/main" id="{2E313B5F-41F7-ADE4-9ACF-A0B87540BC8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88" name="Content Placeholder 6" descr="Man with solid fill">
                    <a:extLst>
                      <a:ext uri="{FF2B5EF4-FFF2-40B4-BE49-F238E27FC236}">
                        <a16:creationId xmlns:a16="http://schemas.microsoft.com/office/drawing/2014/main" id="{A4018221-9DFD-EA40-4CDC-37006F50407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4" name="Group 173">
                  <a:extLst>
                    <a:ext uri="{FF2B5EF4-FFF2-40B4-BE49-F238E27FC236}">
                      <a16:creationId xmlns:a16="http://schemas.microsoft.com/office/drawing/2014/main" id="{224A066D-B7C1-5FD0-9D77-31CC3D18EC2B}"/>
                    </a:ext>
                  </a:extLst>
                </p:cNvPr>
                <p:cNvGrpSpPr/>
                <p:nvPr/>
              </p:nvGrpSpPr>
              <p:grpSpPr>
                <a:xfrm>
                  <a:off x="2445165" y="5700966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83" name="Content Placeholder 6" descr="Man with solid fill">
                    <a:extLst>
                      <a:ext uri="{FF2B5EF4-FFF2-40B4-BE49-F238E27FC236}">
                        <a16:creationId xmlns:a16="http://schemas.microsoft.com/office/drawing/2014/main" id="{14EC6959-1127-664E-ED62-7D3D836B7DE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84" name="Content Placeholder 6" descr="Man with solid fill">
                    <a:extLst>
                      <a:ext uri="{FF2B5EF4-FFF2-40B4-BE49-F238E27FC236}">
                        <a16:creationId xmlns:a16="http://schemas.microsoft.com/office/drawing/2014/main" id="{A2764028-32FA-B75D-231A-ED37E0AB9D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85" name="Content Placeholder 6" descr="Man with solid fill">
                    <a:extLst>
                      <a:ext uri="{FF2B5EF4-FFF2-40B4-BE49-F238E27FC236}">
                        <a16:creationId xmlns:a16="http://schemas.microsoft.com/office/drawing/2014/main" id="{A88234AA-6883-7F34-ACC9-E0014BAF944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5" name="Group 174">
                  <a:extLst>
                    <a:ext uri="{FF2B5EF4-FFF2-40B4-BE49-F238E27FC236}">
                      <a16:creationId xmlns:a16="http://schemas.microsoft.com/office/drawing/2014/main" id="{F1CC4341-B80B-0804-6F2C-96FBCE59B7C7}"/>
                    </a:ext>
                  </a:extLst>
                </p:cNvPr>
                <p:cNvGrpSpPr/>
                <p:nvPr/>
              </p:nvGrpSpPr>
              <p:grpSpPr>
                <a:xfrm>
                  <a:off x="3507720" y="5699125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80" name="Content Placeholder 6" descr="Man with solid fill">
                    <a:extLst>
                      <a:ext uri="{FF2B5EF4-FFF2-40B4-BE49-F238E27FC236}">
                        <a16:creationId xmlns:a16="http://schemas.microsoft.com/office/drawing/2014/main" id="{6344CB8D-DEB2-B454-8A81-370F431C770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81" name="Content Placeholder 6" descr="Man with solid fill">
                    <a:extLst>
                      <a:ext uri="{FF2B5EF4-FFF2-40B4-BE49-F238E27FC236}">
                        <a16:creationId xmlns:a16="http://schemas.microsoft.com/office/drawing/2014/main" id="{3645024D-61FF-C0F4-B36A-A41C7CAEE20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82" name="Content Placeholder 6" descr="Man with solid fill">
                    <a:extLst>
                      <a:ext uri="{FF2B5EF4-FFF2-40B4-BE49-F238E27FC236}">
                        <a16:creationId xmlns:a16="http://schemas.microsoft.com/office/drawing/2014/main" id="{7D4D744F-654C-50BB-430E-F825D266D44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6" name="Group 175">
                  <a:extLst>
                    <a:ext uri="{FF2B5EF4-FFF2-40B4-BE49-F238E27FC236}">
                      <a16:creationId xmlns:a16="http://schemas.microsoft.com/office/drawing/2014/main" id="{620FBFD7-811F-E422-B163-85F1A9EF64F8}"/>
                    </a:ext>
                  </a:extLst>
                </p:cNvPr>
                <p:cNvGrpSpPr/>
                <p:nvPr/>
              </p:nvGrpSpPr>
              <p:grpSpPr>
                <a:xfrm>
                  <a:off x="4590085" y="5706700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77" name="Content Placeholder 6" descr="Man with solid fill">
                    <a:extLst>
                      <a:ext uri="{FF2B5EF4-FFF2-40B4-BE49-F238E27FC236}">
                        <a16:creationId xmlns:a16="http://schemas.microsoft.com/office/drawing/2014/main" id="{6AAD7E62-314A-0B56-03EA-56A7F8B9982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78" name="Content Placeholder 6" descr="Man with solid fill">
                    <a:extLst>
                      <a:ext uri="{FF2B5EF4-FFF2-40B4-BE49-F238E27FC236}">
                        <a16:creationId xmlns:a16="http://schemas.microsoft.com/office/drawing/2014/main" id="{3384F823-6F62-5C0C-779B-C96D38D5AE2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79" name="Content Placeholder 6" descr="Man with solid fill">
                    <a:extLst>
                      <a:ext uri="{FF2B5EF4-FFF2-40B4-BE49-F238E27FC236}">
                        <a16:creationId xmlns:a16="http://schemas.microsoft.com/office/drawing/2014/main" id="{B27740D1-BB5E-3458-793D-F42F3BB46F5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</p:grpSp>
        </p:grp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A5A36ABA-A82B-3C1E-FECE-A377970B970C}"/>
                </a:ext>
              </a:extLst>
            </p:cNvPr>
            <p:cNvSpPr txBox="1"/>
            <p:nvPr/>
          </p:nvSpPr>
          <p:spPr>
            <a:xfrm>
              <a:off x="5210260" y="954363"/>
              <a:ext cx="4931168" cy="461665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Placebo (n=120)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AD2B381-3783-D6FC-C7CD-087C628FAF60}"/>
              </a:ext>
            </a:extLst>
          </p:cNvPr>
          <p:cNvSpPr/>
          <p:nvPr/>
        </p:nvSpPr>
        <p:spPr>
          <a:xfrm>
            <a:off x="7250496" y="1912833"/>
            <a:ext cx="2003729" cy="6042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40 individuals develop disease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C679A5-72B3-9024-C964-22C700DAE47A}"/>
              </a:ext>
            </a:extLst>
          </p:cNvPr>
          <p:cNvSpPr/>
          <p:nvPr/>
        </p:nvSpPr>
        <p:spPr>
          <a:xfrm>
            <a:off x="3656826" y="3195407"/>
            <a:ext cx="4886905" cy="225484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Risk of disease for treatment group is </a:t>
            </a:r>
            <a:r>
              <a:rPr lang="en-US" sz="2400" b="1" dirty="0">
                <a:solidFill>
                  <a:sysClr val="windowText" lastClr="000000"/>
                </a:solidFill>
              </a:rPr>
              <a:t>0.5 times </a:t>
            </a:r>
            <a:r>
              <a:rPr lang="en-US" sz="2400" dirty="0">
                <a:solidFill>
                  <a:sysClr val="windowText" lastClr="000000"/>
                </a:solidFill>
              </a:rPr>
              <a:t>risk of disease for placebo group (95% CI: 0.31, 0.80)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AF91C1-BE3C-1918-2B0B-09A19F9AF820}"/>
              </a:ext>
            </a:extLst>
          </p:cNvPr>
          <p:cNvSpPr/>
          <p:nvPr/>
        </p:nvSpPr>
        <p:spPr>
          <a:xfrm>
            <a:off x="996761" y="1632325"/>
            <a:ext cx="2003729" cy="6042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19 individuals develop disease</a:t>
            </a:r>
          </a:p>
        </p:txBody>
      </p:sp>
    </p:spTree>
    <p:extLst>
      <p:ext uri="{BB962C8B-B14F-4D97-AF65-F5344CB8AC3E}">
        <p14:creationId xmlns:p14="http://schemas.microsoft.com/office/powerpoint/2010/main" val="2868578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6C239-4378-F4D5-3130-65557657C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Hypothetical trial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804AE91-88D4-1051-5A55-65D9DD2D53FF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339403940"/>
              </p:ext>
            </p:extLst>
          </p:nvPr>
        </p:nvGraphicFramePr>
        <p:xfrm>
          <a:off x="848139" y="1465828"/>
          <a:ext cx="10495722" cy="381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301">
                  <a:extLst>
                    <a:ext uri="{9D8B030D-6E8A-4147-A177-3AD203B41FA5}">
                      <a16:colId xmlns:a16="http://schemas.microsoft.com/office/drawing/2014/main" val="429335494"/>
                    </a:ext>
                  </a:extLst>
                </a:gridCol>
                <a:gridCol w="2521856">
                  <a:extLst>
                    <a:ext uri="{9D8B030D-6E8A-4147-A177-3AD203B41FA5}">
                      <a16:colId xmlns:a16="http://schemas.microsoft.com/office/drawing/2014/main" val="785345689"/>
                    </a:ext>
                  </a:extLst>
                </a:gridCol>
                <a:gridCol w="1617190">
                  <a:extLst>
                    <a:ext uri="{9D8B030D-6E8A-4147-A177-3AD203B41FA5}">
                      <a16:colId xmlns:a16="http://schemas.microsoft.com/office/drawing/2014/main" val="1201420365"/>
                    </a:ext>
                  </a:extLst>
                </a:gridCol>
                <a:gridCol w="1280943">
                  <a:extLst>
                    <a:ext uri="{9D8B030D-6E8A-4147-A177-3AD203B41FA5}">
                      <a16:colId xmlns:a16="http://schemas.microsoft.com/office/drawing/2014/main" val="4220557621"/>
                    </a:ext>
                  </a:extLst>
                </a:gridCol>
                <a:gridCol w="3306432">
                  <a:extLst>
                    <a:ext uri="{9D8B030D-6E8A-4147-A177-3AD203B41FA5}">
                      <a16:colId xmlns:a16="http://schemas.microsoft.com/office/drawing/2014/main" val="908935256"/>
                    </a:ext>
                  </a:extLst>
                </a:gridCol>
              </a:tblGrid>
              <a:tr h="635640">
                <a:tc>
                  <a:txBody>
                    <a:bodyPr/>
                    <a:lstStyle/>
                    <a:p>
                      <a:r>
                        <a:rPr lang="en-US" sz="2400" dirty="0"/>
                        <a:t>Scenario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Percent Missing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Treatment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Placebo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Estimated Risk Ratio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4925879"/>
                  </a:ext>
                </a:extLst>
              </a:tr>
              <a:tr h="635640">
                <a:tc>
                  <a:txBody>
                    <a:bodyPr/>
                    <a:lstStyle/>
                    <a:p>
                      <a:r>
                        <a:rPr lang="en-US" sz="2400" dirty="0"/>
                        <a:t>A (default)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24/120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40/120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0.60 (95% CI: 0.39, 0.93)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5572005"/>
                  </a:ext>
                </a:extLst>
              </a:tr>
              <a:tr h="635640"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19/115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40/120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0.50 </a:t>
                      </a: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(95% CI: 0.31, 0.80)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020257"/>
                  </a:ext>
                </a:extLst>
              </a:tr>
              <a:tr h="635640"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6813596"/>
                  </a:ext>
                </a:extLst>
              </a:tr>
              <a:tr h="635640">
                <a:tc>
                  <a:txBody>
                    <a:bodyPr/>
                    <a:lstStyle/>
                    <a:p>
                      <a:r>
                        <a:rPr lang="en-US" sz="24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0165803"/>
                  </a:ext>
                </a:extLst>
              </a:tr>
              <a:tr h="635640">
                <a:tc>
                  <a:txBody>
                    <a:bodyPr/>
                    <a:lstStyle/>
                    <a:p>
                      <a:r>
                        <a:rPr lang="en-US" sz="24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0247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787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6C239-4378-F4D5-3130-65557657C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C (2% missing)</a:t>
            </a:r>
          </a:p>
        </p:txBody>
      </p: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71C123B8-0627-103E-B016-CD5F1E1B9B8D}"/>
              </a:ext>
            </a:extLst>
          </p:cNvPr>
          <p:cNvGrpSpPr/>
          <p:nvPr/>
        </p:nvGrpSpPr>
        <p:grpSpPr>
          <a:xfrm>
            <a:off x="731981" y="881411"/>
            <a:ext cx="5171607" cy="5910500"/>
            <a:chOff x="134477" y="937445"/>
            <a:chExt cx="5171607" cy="591050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E096D83-3D58-86BC-8C4A-B3618A514602}"/>
                </a:ext>
              </a:extLst>
            </p:cNvPr>
            <p:cNvSpPr/>
            <p:nvPr/>
          </p:nvSpPr>
          <p:spPr>
            <a:xfrm>
              <a:off x="253083" y="1383184"/>
              <a:ext cx="4931168" cy="546476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3951B05D-9511-12F8-7D3F-A9943ED512D9}"/>
                </a:ext>
              </a:extLst>
            </p:cNvPr>
            <p:cNvGrpSpPr/>
            <p:nvPr/>
          </p:nvGrpSpPr>
          <p:grpSpPr>
            <a:xfrm>
              <a:off x="134477" y="1443855"/>
              <a:ext cx="5171607" cy="5343417"/>
              <a:chOff x="273526" y="1158874"/>
              <a:chExt cx="5760208" cy="5713257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B01F256E-DA73-3BA5-9386-6CE0D91E51D2}"/>
                  </a:ext>
                </a:extLst>
              </p:cNvPr>
              <p:cNvGrpSpPr/>
              <p:nvPr/>
            </p:nvGrpSpPr>
            <p:grpSpPr>
              <a:xfrm>
                <a:off x="277951" y="1158875"/>
                <a:ext cx="4636527" cy="4282555"/>
                <a:chOff x="6298158" y="1316192"/>
                <a:chExt cx="4845635" cy="4540249"/>
              </a:xfrm>
            </p:grpSpPr>
            <p:pic>
              <p:nvPicPr>
                <p:cNvPr id="14" name="Content Placeholder 6" descr="Man with solid fill">
                  <a:extLst>
                    <a:ext uri="{FF2B5EF4-FFF2-40B4-BE49-F238E27FC236}">
                      <a16:creationId xmlns:a16="http://schemas.microsoft.com/office/drawing/2014/main" id="{B74AC112-5C42-EB2A-407A-F6F49E2BF9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15" name="Content Placeholder 6" descr="Man with solid fill">
                  <a:extLst>
                    <a:ext uri="{FF2B5EF4-FFF2-40B4-BE49-F238E27FC236}">
                      <a16:creationId xmlns:a16="http://schemas.microsoft.com/office/drawing/2014/main" id="{02294D85-1940-041F-BFF8-03E9C7DD25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16" name="Content Placeholder 6" descr="Man with solid fill">
                  <a:extLst>
                    <a:ext uri="{FF2B5EF4-FFF2-40B4-BE49-F238E27FC236}">
                      <a16:creationId xmlns:a16="http://schemas.microsoft.com/office/drawing/2014/main" id="{5EC59F87-86E2-98C0-8D5C-072E4D9475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17" name="Content Placeholder 6" descr="Man with solid fill">
                  <a:extLst>
                    <a:ext uri="{FF2B5EF4-FFF2-40B4-BE49-F238E27FC236}">
                      <a16:creationId xmlns:a16="http://schemas.microsoft.com/office/drawing/2014/main" id="{D235A123-1987-4C75-7B13-DEBE7F63AD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18" name="Content Placeholder 6" descr="Man with solid fill">
                  <a:extLst>
                    <a:ext uri="{FF2B5EF4-FFF2-40B4-BE49-F238E27FC236}">
                      <a16:creationId xmlns:a16="http://schemas.microsoft.com/office/drawing/2014/main" id="{C2703511-DAB3-FA52-7934-D5248A808B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19" name="Content Placeholder 6" descr="Man with solid fill">
                  <a:extLst>
                    <a:ext uri="{FF2B5EF4-FFF2-40B4-BE49-F238E27FC236}">
                      <a16:creationId xmlns:a16="http://schemas.microsoft.com/office/drawing/2014/main" id="{98B9C1A2-B9E7-8ED4-CC98-75857CDA5F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0" name="Content Placeholder 6" descr="Man with solid fill">
                  <a:extLst>
                    <a:ext uri="{FF2B5EF4-FFF2-40B4-BE49-F238E27FC236}">
                      <a16:creationId xmlns:a16="http://schemas.microsoft.com/office/drawing/2014/main" id="{75FF5C6C-DE40-892F-D987-6D5DFDF1FD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1" name="Content Placeholder 6" descr="Man with solid fill">
                  <a:extLst>
                    <a:ext uri="{FF2B5EF4-FFF2-40B4-BE49-F238E27FC236}">
                      <a16:creationId xmlns:a16="http://schemas.microsoft.com/office/drawing/2014/main" id="{D69AFCEC-24CC-7776-2CC1-6E188A0614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2" name="Content Placeholder 6" descr="Man with solid fill">
                  <a:extLst>
                    <a:ext uri="{FF2B5EF4-FFF2-40B4-BE49-F238E27FC236}">
                      <a16:creationId xmlns:a16="http://schemas.microsoft.com/office/drawing/2014/main" id="{2CB3A23F-A8D1-AC3E-898C-FA9EBCCFF6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" name="Content Placeholder 6" descr="Man with solid fill">
                  <a:extLst>
                    <a:ext uri="{FF2B5EF4-FFF2-40B4-BE49-F238E27FC236}">
                      <a16:creationId xmlns:a16="http://schemas.microsoft.com/office/drawing/2014/main" id="{0164A0B7-D26D-2A40-5530-A0DA69DBDA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" name="Content Placeholder 6" descr="Man with solid fill">
                  <a:extLst>
                    <a:ext uri="{FF2B5EF4-FFF2-40B4-BE49-F238E27FC236}">
                      <a16:creationId xmlns:a16="http://schemas.microsoft.com/office/drawing/2014/main" id="{C15956FA-5430-32AD-7DBA-54005DB6A3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" name="Content Placeholder 6" descr="Man with solid fill">
                  <a:extLst>
                    <a:ext uri="{FF2B5EF4-FFF2-40B4-BE49-F238E27FC236}">
                      <a16:creationId xmlns:a16="http://schemas.microsoft.com/office/drawing/2014/main" id="{717B26D4-E6F6-0F8B-12B3-566156C412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" name="Content Placeholder 6" descr="Man with solid fill">
                  <a:extLst>
                    <a:ext uri="{FF2B5EF4-FFF2-40B4-BE49-F238E27FC236}">
                      <a16:creationId xmlns:a16="http://schemas.microsoft.com/office/drawing/2014/main" id="{69A1684E-7945-F2BC-BB84-E4D6C5D490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" name="Content Placeholder 6" descr="Man with solid fill">
                  <a:extLst>
                    <a:ext uri="{FF2B5EF4-FFF2-40B4-BE49-F238E27FC236}">
                      <a16:creationId xmlns:a16="http://schemas.microsoft.com/office/drawing/2014/main" id="{52B780BB-7BAD-8279-9F66-7FC54656B4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" name="Content Placeholder 6" descr="Man with solid fill">
                  <a:extLst>
                    <a:ext uri="{FF2B5EF4-FFF2-40B4-BE49-F238E27FC236}">
                      <a16:creationId xmlns:a16="http://schemas.microsoft.com/office/drawing/2014/main" id="{7C241AD5-B957-0A8C-B428-AFC251DCF1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" name="Content Placeholder 6" descr="Man with solid fill">
                  <a:extLst>
                    <a:ext uri="{FF2B5EF4-FFF2-40B4-BE49-F238E27FC236}">
                      <a16:creationId xmlns:a16="http://schemas.microsoft.com/office/drawing/2014/main" id="{5D2D93DB-01A2-8915-D55E-E4D318926C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0" name="Content Placeholder 6" descr="Man with solid fill">
                  <a:extLst>
                    <a:ext uri="{FF2B5EF4-FFF2-40B4-BE49-F238E27FC236}">
                      <a16:creationId xmlns:a16="http://schemas.microsoft.com/office/drawing/2014/main" id="{1D1FACDE-E2ED-E97D-6424-82E4C022CD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1" name="Content Placeholder 6" descr="Man with solid fill">
                  <a:extLst>
                    <a:ext uri="{FF2B5EF4-FFF2-40B4-BE49-F238E27FC236}">
                      <a16:creationId xmlns:a16="http://schemas.microsoft.com/office/drawing/2014/main" id="{1F074DA5-6A0A-CD86-0E5E-D067E98A51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2" name="Content Placeholder 6" descr="Man with solid fill">
                  <a:extLst>
                    <a:ext uri="{FF2B5EF4-FFF2-40B4-BE49-F238E27FC236}">
                      <a16:creationId xmlns:a16="http://schemas.microsoft.com/office/drawing/2014/main" id="{209CC20B-B0F6-01AD-AA25-FB09F71E6B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3" name="Content Placeholder 6" descr="Man with solid fill">
                  <a:extLst>
                    <a:ext uri="{FF2B5EF4-FFF2-40B4-BE49-F238E27FC236}">
                      <a16:creationId xmlns:a16="http://schemas.microsoft.com/office/drawing/2014/main" id="{50822EC4-3EA3-9D30-969D-0859B2F4AA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4" name="Content Placeholder 6" descr="Man with solid fill">
                  <a:extLst>
                    <a:ext uri="{FF2B5EF4-FFF2-40B4-BE49-F238E27FC236}">
                      <a16:creationId xmlns:a16="http://schemas.microsoft.com/office/drawing/2014/main" id="{625850A1-F792-95A8-6E40-FFA3A66AEF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5" name="Content Placeholder 6" descr="Man with solid fill">
                  <a:extLst>
                    <a:ext uri="{FF2B5EF4-FFF2-40B4-BE49-F238E27FC236}">
                      <a16:creationId xmlns:a16="http://schemas.microsoft.com/office/drawing/2014/main" id="{765FFC1A-F288-66A6-39A0-8B1E74491B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6" name="Content Placeholder 6" descr="Man with solid fill">
                  <a:extLst>
                    <a:ext uri="{FF2B5EF4-FFF2-40B4-BE49-F238E27FC236}">
                      <a16:creationId xmlns:a16="http://schemas.microsoft.com/office/drawing/2014/main" id="{F39F7132-4EF1-12AD-05A8-0360EF77FE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7" name="Content Placeholder 6" descr="Man with solid fill">
                  <a:extLst>
                    <a:ext uri="{FF2B5EF4-FFF2-40B4-BE49-F238E27FC236}">
                      <a16:creationId xmlns:a16="http://schemas.microsoft.com/office/drawing/2014/main" id="{D1B03DBD-200B-59BD-47D9-4893FBC0D2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8" name="Content Placeholder 6" descr="Man with solid fill">
                  <a:extLst>
                    <a:ext uri="{FF2B5EF4-FFF2-40B4-BE49-F238E27FC236}">
                      <a16:creationId xmlns:a16="http://schemas.microsoft.com/office/drawing/2014/main" id="{15C52F1E-86F2-7956-428F-D391E5422F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9" name="Content Placeholder 6" descr="Man with solid fill">
                  <a:extLst>
                    <a:ext uri="{FF2B5EF4-FFF2-40B4-BE49-F238E27FC236}">
                      <a16:creationId xmlns:a16="http://schemas.microsoft.com/office/drawing/2014/main" id="{8C627A1C-5FA3-D141-3C73-F0469DCA57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0" name="Content Placeholder 6" descr="Man with solid fill">
                  <a:extLst>
                    <a:ext uri="{FF2B5EF4-FFF2-40B4-BE49-F238E27FC236}">
                      <a16:creationId xmlns:a16="http://schemas.microsoft.com/office/drawing/2014/main" id="{930468C9-55E0-8841-42D7-0795E48CFC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1" name="Content Placeholder 6" descr="Man with solid fill">
                  <a:extLst>
                    <a:ext uri="{FF2B5EF4-FFF2-40B4-BE49-F238E27FC236}">
                      <a16:creationId xmlns:a16="http://schemas.microsoft.com/office/drawing/2014/main" id="{1D2BE1E8-8120-AC0D-0644-52455E62F7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2" name="Content Placeholder 6" descr="Man with solid fill">
                  <a:extLst>
                    <a:ext uri="{FF2B5EF4-FFF2-40B4-BE49-F238E27FC236}">
                      <a16:creationId xmlns:a16="http://schemas.microsoft.com/office/drawing/2014/main" id="{0F98C5D9-CFBC-2AC4-FDF8-3A5EC64C0B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3" name="Content Placeholder 6" descr="Man with solid fill">
                  <a:extLst>
                    <a:ext uri="{FF2B5EF4-FFF2-40B4-BE49-F238E27FC236}">
                      <a16:creationId xmlns:a16="http://schemas.microsoft.com/office/drawing/2014/main" id="{D842D0F6-ED7B-49CD-C641-3612B81F47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4" name="Content Placeholder 6" descr="Man with solid fill">
                  <a:extLst>
                    <a:ext uri="{FF2B5EF4-FFF2-40B4-BE49-F238E27FC236}">
                      <a16:creationId xmlns:a16="http://schemas.microsoft.com/office/drawing/2014/main" id="{CFB7A7BD-69DF-8A3E-AFB6-DBE447EF20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5" name="Content Placeholder 6" descr="Man with solid fill">
                  <a:extLst>
                    <a:ext uri="{FF2B5EF4-FFF2-40B4-BE49-F238E27FC236}">
                      <a16:creationId xmlns:a16="http://schemas.microsoft.com/office/drawing/2014/main" id="{DD34F2AF-1A88-85EA-2F94-4445E6384C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6" name="Content Placeholder 6" descr="Man with solid fill">
                  <a:extLst>
                    <a:ext uri="{FF2B5EF4-FFF2-40B4-BE49-F238E27FC236}">
                      <a16:creationId xmlns:a16="http://schemas.microsoft.com/office/drawing/2014/main" id="{F23C0DC8-216E-2B0D-D202-AD60371790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7" name="Content Placeholder 6" descr="Man with solid fill">
                  <a:extLst>
                    <a:ext uri="{FF2B5EF4-FFF2-40B4-BE49-F238E27FC236}">
                      <a16:creationId xmlns:a16="http://schemas.microsoft.com/office/drawing/2014/main" id="{78E074EB-2E48-AF40-472E-C2440CADAE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8" name="Content Placeholder 6" descr="Man with solid fill">
                  <a:extLst>
                    <a:ext uri="{FF2B5EF4-FFF2-40B4-BE49-F238E27FC236}">
                      <a16:creationId xmlns:a16="http://schemas.microsoft.com/office/drawing/2014/main" id="{E9FF8D52-84E4-A8C8-1EF7-0743AFAA65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9" name="Content Placeholder 6" descr="Man with solid fill">
                  <a:extLst>
                    <a:ext uri="{FF2B5EF4-FFF2-40B4-BE49-F238E27FC236}">
                      <a16:creationId xmlns:a16="http://schemas.microsoft.com/office/drawing/2014/main" id="{B05677C5-DCCB-16F2-F6EF-B1B1910B3A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0" name="Content Placeholder 6" descr="Man with solid fill">
                  <a:extLst>
                    <a:ext uri="{FF2B5EF4-FFF2-40B4-BE49-F238E27FC236}">
                      <a16:creationId xmlns:a16="http://schemas.microsoft.com/office/drawing/2014/main" id="{0B2E98C8-F57D-568E-64B7-A15CD32E15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1" name="Content Placeholder 6" descr="Man with solid fill">
                  <a:extLst>
                    <a:ext uri="{FF2B5EF4-FFF2-40B4-BE49-F238E27FC236}">
                      <a16:creationId xmlns:a16="http://schemas.microsoft.com/office/drawing/2014/main" id="{119CDB0F-2726-06EE-43CF-D02704B8AD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2" name="Content Placeholder 6" descr="Man with solid fill">
                  <a:extLst>
                    <a:ext uri="{FF2B5EF4-FFF2-40B4-BE49-F238E27FC236}">
                      <a16:creationId xmlns:a16="http://schemas.microsoft.com/office/drawing/2014/main" id="{BAB9EBB3-DAEF-D692-E79C-2DBF5D1CAC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3" name="Content Placeholder 6" descr="Man with solid fill">
                  <a:extLst>
                    <a:ext uri="{FF2B5EF4-FFF2-40B4-BE49-F238E27FC236}">
                      <a16:creationId xmlns:a16="http://schemas.microsoft.com/office/drawing/2014/main" id="{D146F108-D3FB-0FAF-C2E5-984470B63C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4" name="Content Placeholder 6" descr="Man with solid fill">
                  <a:extLst>
                    <a:ext uri="{FF2B5EF4-FFF2-40B4-BE49-F238E27FC236}">
                      <a16:creationId xmlns:a16="http://schemas.microsoft.com/office/drawing/2014/main" id="{B78BFA67-0395-0234-856D-336F0464C2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5" name="Content Placeholder 6" descr="Man with solid fill">
                  <a:extLst>
                    <a:ext uri="{FF2B5EF4-FFF2-40B4-BE49-F238E27FC236}">
                      <a16:creationId xmlns:a16="http://schemas.microsoft.com/office/drawing/2014/main" id="{F5296184-15D1-7E65-2AC9-30C4E4A607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6" name="Content Placeholder 6" descr="Man with solid fill">
                  <a:extLst>
                    <a:ext uri="{FF2B5EF4-FFF2-40B4-BE49-F238E27FC236}">
                      <a16:creationId xmlns:a16="http://schemas.microsoft.com/office/drawing/2014/main" id="{C844317F-6C27-9122-FC36-1030E863EF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7" name="Content Placeholder 6" descr="Man with solid fill">
                  <a:extLst>
                    <a:ext uri="{FF2B5EF4-FFF2-40B4-BE49-F238E27FC236}">
                      <a16:creationId xmlns:a16="http://schemas.microsoft.com/office/drawing/2014/main" id="{75E60419-19A8-EB58-09B6-270D5047D2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8" name="Content Placeholder 6" descr="Man with solid fill">
                  <a:extLst>
                    <a:ext uri="{FF2B5EF4-FFF2-40B4-BE49-F238E27FC236}">
                      <a16:creationId xmlns:a16="http://schemas.microsoft.com/office/drawing/2014/main" id="{8F030368-B9C6-3A10-2A4E-8C9BFCD672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9" name="Content Placeholder 6" descr="Man with solid fill">
                  <a:extLst>
                    <a:ext uri="{FF2B5EF4-FFF2-40B4-BE49-F238E27FC236}">
                      <a16:creationId xmlns:a16="http://schemas.microsoft.com/office/drawing/2014/main" id="{AD9E2FC0-623C-2011-CEAC-6BC19ABE50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0" name="Content Placeholder 6" descr="Man with solid fill">
                  <a:extLst>
                    <a:ext uri="{FF2B5EF4-FFF2-40B4-BE49-F238E27FC236}">
                      <a16:creationId xmlns:a16="http://schemas.microsoft.com/office/drawing/2014/main" id="{62F0BB6C-7A47-D6CA-5D50-7A67B82A64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1" name="Content Placeholder 6" descr="Man with solid fill">
                  <a:extLst>
                    <a:ext uri="{FF2B5EF4-FFF2-40B4-BE49-F238E27FC236}">
                      <a16:creationId xmlns:a16="http://schemas.microsoft.com/office/drawing/2014/main" id="{750848FB-D401-F367-6F40-F56D195159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2" name="Content Placeholder 6" descr="Man with solid fill">
                  <a:extLst>
                    <a:ext uri="{FF2B5EF4-FFF2-40B4-BE49-F238E27FC236}">
                      <a16:creationId xmlns:a16="http://schemas.microsoft.com/office/drawing/2014/main" id="{8C8CDB3F-2256-EBB4-FB3E-314DF97C88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3" name="Content Placeholder 6" descr="Man with solid fill">
                  <a:extLst>
                    <a:ext uri="{FF2B5EF4-FFF2-40B4-BE49-F238E27FC236}">
                      <a16:creationId xmlns:a16="http://schemas.microsoft.com/office/drawing/2014/main" id="{FE26CDF8-D168-F304-B081-E71AA5D5F7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4" name="Content Placeholder 6" descr="Man with solid fill">
                  <a:extLst>
                    <a:ext uri="{FF2B5EF4-FFF2-40B4-BE49-F238E27FC236}">
                      <a16:creationId xmlns:a16="http://schemas.microsoft.com/office/drawing/2014/main" id="{D61AADA8-3F90-36E3-05DE-BAB9A59A5F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5" name="Content Placeholder 6" descr="Man with solid fill">
                  <a:extLst>
                    <a:ext uri="{FF2B5EF4-FFF2-40B4-BE49-F238E27FC236}">
                      <a16:creationId xmlns:a16="http://schemas.microsoft.com/office/drawing/2014/main" id="{55099127-04A7-274D-3DE3-8862AB6BBE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6" name="Content Placeholder 6" descr="Man with solid fill">
                  <a:extLst>
                    <a:ext uri="{FF2B5EF4-FFF2-40B4-BE49-F238E27FC236}">
                      <a16:creationId xmlns:a16="http://schemas.microsoft.com/office/drawing/2014/main" id="{D80CB33D-DC7A-5406-EEA5-0C883AA465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7" name="Content Placeholder 6" descr="Man with solid fill">
                  <a:extLst>
                    <a:ext uri="{FF2B5EF4-FFF2-40B4-BE49-F238E27FC236}">
                      <a16:creationId xmlns:a16="http://schemas.microsoft.com/office/drawing/2014/main" id="{567A859E-8CC5-F730-194F-BB3AED3ECF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8" name="Content Placeholder 6" descr="Man with solid fill">
                  <a:extLst>
                    <a:ext uri="{FF2B5EF4-FFF2-40B4-BE49-F238E27FC236}">
                      <a16:creationId xmlns:a16="http://schemas.microsoft.com/office/drawing/2014/main" id="{45CE1430-3A7A-C6DF-20C9-BD034C228F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9" name="Content Placeholder 6" descr="Man with solid fill">
                  <a:extLst>
                    <a:ext uri="{FF2B5EF4-FFF2-40B4-BE49-F238E27FC236}">
                      <a16:creationId xmlns:a16="http://schemas.microsoft.com/office/drawing/2014/main" id="{6DC9F424-F8FB-E775-5BF3-EBDD7F8000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0" name="Content Placeholder 6" descr="Man with solid fill">
                  <a:extLst>
                    <a:ext uri="{FF2B5EF4-FFF2-40B4-BE49-F238E27FC236}">
                      <a16:creationId xmlns:a16="http://schemas.microsoft.com/office/drawing/2014/main" id="{4CEE9DEA-DE59-CCD0-43EC-D209A7E53E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1" name="Content Placeholder 6" descr="Man with solid fill">
                  <a:extLst>
                    <a:ext uri="{FF2B5EF4-FFF2-40B4-BE49-F238E27FC236}">
                      <a16:creationId xmlns:a16="http://schemas.microsoft.com/office/drawing/2014/main" id="{2B89E4C7-43F9-BB55-766D-6B64F0E1DD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2" name="Content Placeholder 6" descr="Man with solid fill">
                  <a:extLst>
                    <a:ext uri="{FF2B5EF4-FFF2-40B4-BE49-F238E27FC236}">
                      <a16:creationId xmlns:a16="http://schemas.microsoft.com/office/drawing/2014/main" id="{C2730F95-C30F-CDAA-AB73-33807BB268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3" name="Content Placeholder 6" descr="Man with solid fill">
                  <a:extLst>
                    <a:ext uri="{FF2B5EF4-FFF2-40B4-BE49-F238E27FC236}">
                      <a16:creationId xmlns:a16="http://schemas.microsoft.com/office/drawing/2014/main" id="{791B33D4-2EEB-5432-A31B-9CC378AFDE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13161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4" name="Content Placeholder 6" descr="Man with solid fill">
                  <a:extLst>
                    <a:ext uri="{FF2B5EF4-FFF2-40B4-BE49-F238E27FC236}">
                      <a16:creationId xmlns:a16="http://schemas.microsoft.com/office/drawing/2014/main" id="{1E95CE78-179E-4B78-F32B-0C953FA7A8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207057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5" name="Content Placeholder 6" descr="Man with solid fill">
                  <a:extLst>
                    <a:ext uri="{FF2B5EF4-FFF2-40B4-BE49-F238E27FC236}">
                      <a16:creationId xmlns:a16="http://schemas.microsoft.com/office/drawing/2014/main" id="{97AE17F1-9F56-63A7-1A6A-5E3F806F0C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282495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6" name="Content Placeholder 6" descr="Man with solid fill">
                  <a:extLst>
                    <a:ext uri="{FF2B5EF4-FFF2-40B4-BE49-F238E27FC236}">
                      <a16:creationId xmlns:a16="http://schemas.microsoft.com/office/drawing/2014/main" id="{90B7C30F-02F1-DF67-AE09-8184D63C20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357933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7" name="Content Placeholder 6" descr="Man with solid fill">
                  <a:extLst>
                    <a:ext uri="{FF2B5EF4-FFF2-40B4-BE49-F238E27FC236}">
                      <a16:creationId xmlns:a16="http://schemas.microsoft.com/office/drawing/2014/main" id="{8C99D51C-1F94-685F-58D4-87F89C47B2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433371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8" name="Content Placeholder 6" descr="Man with solid fill">
                  <a:extLst>
                    <a:ext uri="{FF2B5EF4-FFF2-40B4-BE49-F238E27FC236}">
                      <a16:creationId xmlns:a16="http://schemas.microsoft.com/office/drawing/2014/main" id="{FD361BF7-6C51-78FD-8CFD-F7EDA924D2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50880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9" name="Content Placeholder 6" descr="Man with solid fill">
                  <a:extLst>
                    <a:ext uri="{FF2B5EF4-FFF2-40B4-BE49-F238E27FC236}">
                      <a16:creationId xmlns:a16="http://schemas.microsoft.com/office/drawing/2014/main" id="{B468DF64-90F9-47F4-BF3C-2F18B80C6B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13161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80" name="Content Placeholder 6" descr="Man with solid fill">
                  <a:extLst>
                    <a:ext uri="{FF2B5EF4-FFF2-40B4-BE49-F238E27FC236}">
                      <a16:creationId xmlns:a16="http://schemas.microsoft.com/office/drawing/2014/main" id="{0027D1AB-6D63-5474-54AA-F5FC160330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207057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81" name="Content Placeholder 6" descr="Man with solid fill">
                  <a:extLst>
                    <a:ext uri="{FF2B5EF4-FFF2-40B4-BE49-F238E27FC236}">
                      <a16:creationId xmlns:a16="http://schemas.microsoft.com/office/drawing/2014/main" id="{4B5C9C26-DC17-8574-484D-B269963D5B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282495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82" name="Content Placeholder 6" descr="Man with solid fill">
                  <a:extLst>
                    <a:ext uri="{FF2B5EF4-FFF2-40B4-BE49-F238E27FC236}">
                      <a16:creationId xmlns:a16="http://schemas.microsoft.com/office/drawing/2014/main" id="{AD9A1865-842D-CD7D-551F-43331F5B1A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357933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83" name="Content Placeholder 6" descr="Man with solid fill">
                  <a:extLst>
                    <a:ext uri="{FF2B5EF4-FFF2-40B4-BE49-F238E27FC236}">
                      <a16:creationId xmlns:a16="http://schemas.microsoft.com/office/drawing/2014/main" id="{A2822230-5FA8-EBD7-6511-BD6ED6D4EE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433371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84" name="Content Placeholder 6" descr="Man with solid fill">
                  <a:extLst>
                    <a:ext uri="{FF2B5EF4-FFF2-40B4-BE49-F238E27FC236}">
                      <a16:creationId xmlns:a16="http://schemas.microsoft.com/office/drawing/2014/main" id="{272E4405-70F6-20F3-707D-813ADAEE42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50880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85" name="Content Placeholder 6" descr="Man with solid fill">
                  <a:extLst>
                    <a:ext uri="{FF2B5EF4-FFF2-40B4-BE49-F238E27FC236}">
                      <a16:creationId xmlns:a16="http://schemas.microsoft.com/office/drawing/2014/main" id="{893F98E0-81D1-9773-2389-626F950DED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11142" y="1331790"/>
                  <a:ext cx="754381" cy="754380"/>
                </a:xfrm>
                <a:prstGeom prst="rect">
                  <a:avLst/>
                </a:prstGeom>
              </p:spPr>
            </p:pic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62D27EB5-5E49-48A6-8141-ADBA70FE57EB}"/>
                  </a:ext>
                </a:extLst>
              </p:cNvPr>
              <p:cNvGrpSpPr/>
              <p:nvPr/>
            </p:nvGrpSpPr>
            <p:grpSpPr>
              <a:xfrm>
                <a:off x="4544341" y="1158874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92" name="Content Placeholder 6" descr="Man with solid fill">
                  <a:extLst>
                    <a:ext uri="{FF2B5EF4-FFF2-40B4-BE49-F238E27FC236}">
                      <a16:creationId xmlns:a16="http://schemas.microsoft.com/office/drawing/2014/main" id="{FB11879E-C92F-DDE3-B4A7-74343D1D07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93" name="Content Placeholder 6" descr="Man with solid fill">
                  <a:extLst>
                    <a:ext uri="{FF2B5EF4-FFF2-40B4-BE49-F238E27FC236}">
                      <a16:creationId xmlns:a16="http://schemas.microsoft.com/office/drawing/2014/main" id="{EF43BC1C-7622-448B-4AF7-039DF164F4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94" name="Content Placeholder 6" descr="Man with solid fill">
                  <a:extLst>
                    <a:ext uri="{FF2B5EF4-FFF2-40B4-BE49-F238E27FC236}">
                      <a16:creationId xmlns:a16="http://schemas.microsoft.com/office/drawing/2014/main" id="{B43A9A92-F5A1-6613-0C8E-350A809B62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9817045A-7852-A515-DB51-9860C80C3782}"/>
                  </a:ext>
                </a:extLst>
              </p:cNvPr>
              <p:cNvGrpSpPr/>
              <p:nvPr/>
            </p:nvGrpSpPr>
            <p:grpSpPr>
              <a:xfrm>
                <a:off x="4548953" y="1883613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100" name="Content Placeholder 6" descr="Man with solid fill">
                  <a:extLst>
                    <a:ext uri="{FF2B5EF4-FFF2-40B4-BE49-F238E27FC236}">
                      <a16:creationId xmlns:a16="http://schemas.microsoft.com/office/drawing/2014/main" id="{DA9FADDE-1AD1-9AF7-CF6D-6157C44AB2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01" name="Content Placeholder 6" descr="Man with solid fill">
                  <a:extLst>
                    <a:ext uri="{FF2B5EF4-FFF2-40B4-BE49-F238E27FC236}">
                      <a16:creationId xmlns:a16="http://schemas.microsoft.com/office/drawing/2014/main" id="{A8A149BF-618D-62DB-6092-DE338530DB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02" name="Content Placeholder 6" descr="Man with solid fill">
                  <a:extLst>
                    <a:ext uri="{FF2B5EF4-FFF2-40B4-BE49-F238E27FC236}">
                      <a16:creationId xmlns:a16="http://schemas.microsoft.com/office/drawing/2014/main" id="{6176AA31-4B6F-F968-9776-7E6111A345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53AAF878-D469-D205-2F16-2D2E9DE3409C}"/>
                  </a:ext>
                </a:extLst>
              </p:cNvPr>
              <p:cNvGrpSpPr/>
              <p:nvPr/>
            </p:nvGrpSpPr>
            <p:grpSpPr>
              <a:xfrm>
                <a:off x="4548952" y="3280388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108" name="Content Placeholder 6" descr="Man with solid fill">
                  <a:extLst>
                    <a:ext uri="{FF2B5EF4-FFF2-40B4-BE49-F238E27FC236}">
                      <a16:creationId xmlns:a16="http://schemas.microsoft.com/office/drawing/2014/main" id="{BE6C77DE-C511-ECDC-3510-65F1C31E18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09" name="Content Placeholder 6" descr="Man with solid fill">
                  <a:extLst>
                    <a:ext uri="{FF2B5EF4-FFF2-40B4-BE49-F238E27FC236}">
                      <a16:creationId xmlns:a16="http://schemas.microsoft.com/office/drawing/2014/main" id="{648EAF52-CA56-D8FD-41C2-707A82EDC7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10" name="Content Placeholder 6" descr="Man with solid fill">
                  <a:extLst>
                    <a:ext uri="{FF2B5EF4-FFF2-40B4-BE49-F238E27FC236}">
                      <a16:creationId xmlns:a16="http://schemas.microsoft.com/office/drawing/2014/main" id="{6E3F04F4-E643-D6ED-5F78-05B798D199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6BBCD30F-4B3D-F6BF-89F8-EE989C537738}"/>
                  </a:ext>
                </a:extLst>
              </p:cNvPr>
              <p:cNvGrpSpPr/>
              <p:nvPr/>
            </p:nvGrpSpPr>
            <p:grpSpPr>
              <a:xfrm>
                <a:off x="4548953" y="3998540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112" name="Content Placeholder 6" descr="Man with solid fill">
                  <a:extLst>
                    <a:ext uri="{FF2B5EF4-FFF2-40B4-BE49-F238E27FC236}">
                      <a16:creationId xmlns:a16="http://schemas.microsoft.com/office/drawing/2014/main" id="{B04B3BBB-3EE9-B2AD-A466-1E4143ECB5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13" name="Content Placeholder 6" descr="Man with solid fill">
                  <a:extLst>
                    <a:ext uri="{FF2B5EF4-FFF2-40B4-BE49-F238E27FC236}">
                      <a16:creationId xmlns:a16="http://schemas.microsoft.com/office/drawing/2014/main" id="{C2B80025-A961-FEEC-585C-7ECB215899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14" name="Content Placeholder 6" descr="Man with solid fill">
                  <a:extLst>
                    <a:ext uri="{FF2B5EF4-FFF2-40B4-BE49-F238E27FC236}">
                      <a16:creationId xmlns:a16="http://schemas.microsoft.com/office/drawing/2014/main" id="{9DD26287-2AB4-7A60-7906-AFC94D342F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E46C1620-1A33-8BA2-E6CC-4A221123CCCD}"/>
                  </a:ext>
                </a:extLst>
              </p:cNvPr>
              <p:cNvGrpSpPr/>
              <p:nvPr/>
            </p:nvGrpSpPr>
            <p:grpSpPr>
              <a:xfrm>
                <a:off x="4544341" y="2588589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116" name="Content Placeholder 6" descr="Man with solid fill">
                  <a:extLst>
                    <a:ext uri="{FF2B5EF4-FFF2-40B4-BE49-F238E27FC236}">
                      <a16:creationId xmlns:a16="http://schemas.microsoft.com/office/drawing/2014/main" id="{73A15FB7-9ADA-3C71-D127-3FE9B73BE6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17" name="Content Placeholder 6" descr="Man with solid fill">
                  <a:extLst>
                    <a:ext uri="{FF2B5EF4-FFF2-40B4-BE49-F238E27FC236}">
                      <a16:creationId xmlns:a16="http://schemas.microsoft.com/office/drawing/2014/main" id="{CCF83752-9189-751D-01F9-51C73E3D56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18" name="Content Placeholder 6" descr="Man with solid fill">
                  <a:extLst>
                    <a:ext uri="{FF2B5EF4-FFF2-40B4-BE49-F238E27FC236}">
                      <a16:creationId xmlns:a16="http://schemas.microsoft.com/office/drawing/2014/main" id="{167B1BEC-3A28-BD2E-62ED-0D46AE3EED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60632536-BF48-E476-BCFD-923F0CF1BBB6}"/>
                  </a:ext>
                </a:extLst>
              </p:cNvPr>
              <p:cNvGrpSpPr/>
              <p:nvPr/>
            </p:nvGrpSpPr>
            <p:grpSpPr>
              <a:xfrm>
                <a:off x="4553564" y="4723279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124" name="Content Placeholder 6" descr="Man with solid fill">
                  <a:extLst>
                    <a:ext uri="{FF2B5EF4-FFF2-40B4-BE49-F238E27FC236}">
                      <a16:creationId xmlns:a16="http://schemas.microsoft.com/office/drawing/2014/main" id="{5D8750A5-EF3B-8607-8739-A5ECC489CA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25" name="Content Placeholder 6" descr="Man with solid fill">
                  <a:extLst>
                    <a:ext uri="{FF2B5EF4-FFF2-40B4-BE49-F238E27FC236}">
                      <a16:creationId xmlns:a16="http://schemas.microsoft.com/office/drawing/2014/main" id="{39C50358-B37D-36D7-E15A-009AAE2A05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26" name="Content Placeholder 6" descr="Man with solid fill">
                  <a:extLst>
                    <a:ext uri="{FF2B5EF4-FFF2-40B4-BE49-F238E27FC236}">
                      <a16:creationId xmlns:a16="http://schemas.microsoft.com/office/drawing/2014/main" id="{A03FD898-A85C-914E-800D-6C40443E87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D4FEE692-38E7-AFDB-7EE1-59D8386887AB}"/>
                  </a:ext>
                </a:extLst>
              </p:cNvPr>
              <p:cNvGrpSpPr/>
              <p:nvPr/>
            </p:nvGrpSpPr>
            <p:grpSpPr>
              <a:xfrm>
                <a:off x="287173" y="5461195"/>
                <a:ext cx="5746561" cy="719138"/>
                <a:chOff x="277951" y="5699125"/>
                <a:chExt cx="5746561" cy="719138"/>
              </a:xfrm>
            </p:grpSpPr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987C66A2-1767-0347-CC7B-6693F75C92E7}"/>
                    </a:ext>
                  </a:extLst>
                </p:cNvPr>
                <p:cNvGrpSpPr/>
                <p:nvPr/>
              </p:nvGrpSpPr>
              <p:grpSpPr>
                <a:xfrm>
                  <a:off x="1367027" y="5700508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04" name="Content Placeholder 6" descr="Man with solid fill">
                    <a:extLst>
                      <a:ext uri="{FF2B5EF4-FFF2-40B4-BE49-F238E27FC236}">
                        <a16:creationId xmlns:a16="http://schemas.microsoft.com/office/drawing/2014/main" id="{F6950877-FCF4-02E0-473F-7BA57DD385F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05" name="Content Placeholder 6" descr="Man with solid fill">
                    <a:extLst>
                      <a:ext uri="{FF2B5EF4-FFF2-40B4-BE49-F238E27FC236}">
                        <a16:creationId xmlns:a16="http://schemas.microsoft.com/office/drawing/2014/main" id="{05905616-0071-EAE3-5041-7A617C724D0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06" name="Content Placeholder 6" descr="Man with solid fill">
                    <a:extLst>
                      <a:ext uri="{FF2B5EF4-FFF2-40B4-BE49-F238E27FC236}">
                        <a16:creationId xmlns:a16="http://schemas.microsoft.com/office/drawing/2014/main" id="{571181DF-C2B5-F959-2032-338EA417E56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E9C65D11-7FB5-628C-411D-D7352E5B877A}"/>
                    </a:ext>
                  </a:extLst>
                </p:cNvPr>
                <p:cNvGrpSpPr/>
                <p:nvPr/>
              </p:nvGrpSpPr>
              <p:grpSpPr>
                <a:xfrm>
                  <a:off x="277951" y="5700508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20" name="Content Placeholder 6" descr="Man with solid fill">
                    <a:extLst>
                      <a:ext uri="{FF2B5EF4-FFF2-40B4-BE49-F238E27FC236}">
                        <a16:creationId xmlns:a16="http://schemas.microsoft.com/office/drawing/2014/main" id="{8B5503EC-AA68-CE97-A02A-B07F96BF99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21" name="Content Placeholder 6" descr="Man with solid fill">
                    <a:extLst>
                      <a:ext uri="{FF2B5EF4-FFF2-40B4-BE49-F238E27FC236}">
                        <a16:creationId xmlns:a16="http://schemas.microsoft.com/office/drawing/2014/main" id="{588388AB-B105-F78E-529A-61446D9E665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22" name="Content Placeholder 6" descr="Man with solid fill">
                    <a:extLst>
                      <a:ext uri="{FF2B5EF4-FFF2-40B4-BE49-F238E27FC236}">
                        <a16:creationId xmlns:a16="http://schemas.microsoft.com/office/drawing/2014/main" id="{5C49D8E3-4C8C-3EE9-2EA2-CCB5AEAAF3E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7" name="Group 126">
                  <a:extLst>
                    <a:ext uri="{FF2B5EF4-FFF2-40B4-BE49-F238E27FC236}">
                      <a16:creationId xmlns:a16="http://schemas.microsoft.com/office/drawing/2014/main" id="{F603D296-6C54-A7E1-33E2-5BCA7BB564B1}"/>
                    </a:ext>
                  </a:extLst>
                </p:cNvPr>
                <p:cNvGrpSpPr/>
                <p:nvPr/>
              </p:nvGrpSpPr>
              <p:grpSpPr>
                <a:xfrm>
                  <a:off x="2445165" y="5700966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28" name="Content Placeholder 6" descr="Man with solid fill">
                    <a:extLst>
                      <a:ext uri="{FF2B5EF4-FFF2-40B4-BE49-F238E27FC236}">
                        <a16:creationId xmlns:a16="http://schemas.microsoft.com/office/drawing/2014/main" id="{7147945D-9812-740F-4BB9-3F5B57051F1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29" name="Content Placeholder 6" descr="Man with solid fill">
                    <a:extLst>
                      <a:ext uri="{FF2B5EF4-FFF2-40B4-BE49-F238E27FC236}">
                        <a16:creationId xmlns:a16="http://schemas.microsoft.com/office/drawing/2014/main" id="{E4FA8284-1802-8DB3-10B9-FD76D426DC1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30" name="Content Placeholder 6" descr="Man with solid fill">
                    <a:extLst>
                      <a:ext uri="{FF2B5EF4-FFF2-40B4-BE49-F238E27FC236}">
                        <a16:creationId xmlns:a16="http://schemas.microsoft.com/office/drawing/2014/main" id="{DA554BBF-BFF3-3A4A-A4BD-795F431C362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C352F4E5-6F13-E7DD-9D6E-8772A4B9EF65}"/>
                    </a:ext>
                  </a:extLst>
                </p:cNvPr>
                <p:cNvGrpSpPr/>
                <p:nvPr/>
              </p:nvGrpSpPr>
              <p:grpSpPr>
                <a:xfrm>
                  <a:off x="3507720" y="5699125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32" name="Content Placeholder 6" descr="Man with solid fill">
                    <a:extLst>
                      <a:ext uri="{FF2B5EF4-FFF2-40B4-BE49-F238E27FC236}">
                        <a16:creationId xmlns:a16="http://schemas.microsoft.com/office/drawing/2014/main" id="{D8ED2115-C45A-F136-F492-8D6E67DB1B1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33" name="Content Placeholder 6" descr="Man with solid fill">
                    <a:extLst>
                      <a:ext uri="{FF2B5EF4-FFF2-40B4-BE49-F238E27FC236}">
                        <a16:creationId xmlns:a16="http://schemas.microsoft.com/office/drawing/2014/main" id="{4344642A-4BDE-203A-E594-026EEB7E5CF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34" name="Content Placeholder 6" descr="Man with solid fill">
                    <a:extLst>
                      <a:ext uri="{FF2B5EF4-FFF2-40B4-BE49-F238E27FC236}">
                        <a16:creationId xmlns:a16="http://schemas.microsoft.com/office/drawing/2014/main" id="{9A6ED13E-F188-454B-AE05-0133021753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C3DDAD2A-F9B7-1EB9-1A10-2CF96AD612A9}"/>
                    </a:ext>
                  </a:extLst>
                </p:cNvPr>
                <p:cNvGrpSpPr/>
                <p:nvPr/>
              </p:nvGrpSpPr>
              <p:grpSpPr>
                <a:xfrm>
                  <a:off x="4590085" y="5706700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36" name="Content Placeholder 6" descr="Man with solid fill">
                    <a:extLst>
                      <a:ext uri="{FF2B5EF4-FFF2-40B4-BE49-F238E27FC236}">
                        <a16:creationId xmlns:a16="http://schemas.microsoft.com/office/drawing/2014/main" id="{85984C50-4BC8-9895-866F-F2DDB971204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37" name="Content Placeholder 6" descr="Man with solid fill">
                    <a:extLst>
                      <a:ext uri="{FF2B5EF4-FFF2-40B4-BE49-F238E27FC236}">
                        <a16:creationId xmlns:a16="http://schemas.microsoft.com/office/drawing/2014/main" id="{D174147A-8A43-2BF5-47D5-A014997745D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38" name="Content Placeholder 6" descr="Man with solid fill">
                    <a:extLst>
                      <a:ext uri="{FF2B5EF4-FFF2-40B4-BE49-F238E27FC236}">
                        <a16:creationId xmlns:a16="http://schemas.microsoft.com/office/drawing/2014/main" id="{408483C8-9322-4D9E-E0E1-42DE5F07947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B81A676C-AA76-473D-3EE8-353718414D5B}"/>
                  </a:ext>
                </a:extLst>
              </p:cNvPr>
              <p:cNvGrpSpPr/>
              <p:nvPr/>
            </p:nvGrpSpPr>
            <p:grpSpPr>
              <a:xfrm>
                <a:off x="273526" y="6152993"/>
                <a:ext cx="5746561" cy="719138"/>
                <a:chOff x="277951" y="5699125"/>
                <a:chExt cx="5746561" cy="719138"/>
              </a:xfrm>
            </p:grpSpPr>
            <p:grpSp>
              <p:nvGrpSpPr>
                <p:cNvPr id="141" name="Group 140">
                  <a:extLst>
                    <a:ext uri="{FF2B5EF4-FFF2-40B4-BE49-F238E27FC236}">
                      <a16:creationId xmlns:a16="http://schemas.microsoft.com/office/drawing/2014/main" id="{E7955475-4486-58C5-F21A-A76860455880}"/>
                    </a:ext>
                  </a:extLst>
                </p:cNvPr>
                <p:cNvGrpSpPr/>
                <p:nvPr/>
              </p:nvGrpSpPr>
              <p:grpSpPr>
                <a:xfrm>
                  <a:off x="1367027" y="5700508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58" name="Content Placeholder 6" descr="Man with solid fill">
                    <a:extLst>
                      <a:ext uri="{FF2B5EF4-FFF2-40B4-BE49-F238E27FC236}">
                        <a16:creationId xmlns:a16="http://schemas.microsoft.com/office/drawing/2014/main" id="{06F1BC58-BEA2-E351-D624-7678A250D7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59" name="Content Placeholder 6" descr="Man with solid fill">
                    <a:extLst>
                      <a:ext uri="{FF2B5EF4-FFF2-40B4-BE49-F238E27FC236}">
                        <a16:creationId xmlns:a16="http://schemas.microsoft.com/office/drawing/2014/main" id="{41BE64DD-EF58-9E47-1751-82B4A44BC99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60" name="Content Placeholder 6" descr="Man with solid fill">
                    <a:extLst>
                      <a:ext uri="{FF2B5EF4-FFF2-40B4-BE49-F238E27FC236}">
                        <a16:creationId xmlns:a16="http://schemas.microsoft.com/office/drawing/2014/main" id="{7AD107F0-5DFD-0C40-360A-D68BB6C0443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2" name="Group 141">
                  <a:extLst>
                    <a:ext uri="{FF2B5EF4-FFF2-40B4-BE49-F238E27FC236}">
                      <a16:creationId xmlns:a16="http://schemas.microsoft.com/office/drawing/2014/main" id="{EECA9854-4A82-3FB3-1D22-6EC2F9C8F332}"/>
                    </a:ext>
                  </a:extLst>
                </p:cNvPr>
                <p:cNvGrpSpPr/>
                <p:nvPr/>
              </p:nvGrpSpPr>
              <p:grpSpPr>
                <a:xfrm>
                  <a:off x="277951" y="5700508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55" name="Content Placeholder 6" descr="Man with solid fill">
                    <a:extLst>
                      <a:ext uri="{FF2B5EF4-FFF2-40B4-BE49-F238E27FC236}">
                        <a16:creationId xmlns:a16="http://schemas.microsoft.com/office/drawing/2014/main" id="{DFA5B825-31DF-61BD-F947-D493165514A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56" name="Content Placeholder 6" descr="Man with solid fill">
                    <a:extLst>
                      <a:ext uri="{FF2B5EF4-FFF2-40B4-BE49-F238E27FC236}">
                        <a16:creationId xmlns:a16="http://schemas.microsoft.com/office/drawing/2014/main" id="{1CF9F296-A391-64A8-1B60-AD81E175B0E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57" name="Content Placeholder 6" descr="Man with solid fill">
                    <a:extLst>
                      <a:ext uri="{FF2B5EF4-FFF2-40B4-BE49-F238E27FC236}">
                        <a16:creationId xmlns:a16="http://schemas.microsoft.com/office/drawing/2014/main" id="{35F49169-7B93-3842-8706-7C86AF9900F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7B853B07-A3C3-4BA3-F1CD-D71D64F25DD8}"/>
                    </a:ext>
                  </a:extLst>
                </p:cNvPr>
                <p:cNvGrpSpPr/>
                <p:nvPr/>
              </p:nvGrpSpPr>
              <p:grpSpPr>
                <a:xfrm>
                  <a:off x="2445165" y="5700966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52" name="Content Placeholder 6" descr="Man with solid fill">
                    <a:extLst>
                      <a:ext uri="{FF2B5EF4-FFF2-40B4-BE49-F238E27FC236}">
                        <a16:creationId xmlns:a16="http://schemas.microsoft.com/office/drawing/2014/main" id="{1BE64F9D-19CE-0B25-3BFF-11BFBA551D8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53" name="Content Placeholder 6" descr="Man with solid fill">
                    <a:extLst>
                      <a:ext uri="{FF2B5EF4-FFF2-40B4-BE49-F238E27FC236}">
                        <a16:creationId xmlns:a16="http://schemas.microsoft.com/office/drawing/2014/main" id="{A10EB62E-353D-6F1D-A513-EB1E0742B6B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54" name="Content Placeholder 6" descr="Man with solid fill">
                    <a:extLst>
                      <a:ext uri="{FF2B5EF4-FFF2-40B4-BE49-F238E27FC236}">
                        <a16:creationId xmlns:a16="http://schemas.microsoft.com/office/drawing/2014/main" id="{A5B5E658-6547-2BA4-87EF-8C635DF1975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4" name="Group 143">
                  <a:extLst>
                    <a:ext uri="{FF2B5EF4-FFF2-40B4-BE49-F238E27FC236}">
                      <a16:creationId xmlns:a16="http://schemas.microsoft.com/office/drawing/2014/main" id="{27109D9B-CAB9-C971-AE94-FDD9712416AE}"/>
                    </a:ext>
                  </a:extLst>
                </p:cNvPr>
                <p:cNvGrpSpPr/>
                <p:nvPr/>
              </p:nvGrpSpPr>
              <p:grpSpPr>
                <a:xfrm>
                  <a:off x="3507720" y="5699125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49" name="Content Placeholder 6" descr="Man with solid fill">
                    <a:extLst>
                      <a:ext uri="{FF2B5EF4-FFF2-40B4-BE49-F238E27FC236}">
                        <a16:creationId xmlns:a16="http://schemas.microsoft.com/office/drawing/2014/main" id="{857DE78A-9F82-C1B3-6CF9-6FCF15DEE8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50" name="Content Placeholder 6" descr="Man with solid fill">
                    <a:extLst>
                      <a:ext uri="{FF2B5EF4-FFF2-40B4-BE49-F238E27FC236}">
                        <a16:creationId xmlns:a16="http://schemas.microsoft.com/office/drawing/2014/main" id="{98DC73B9-CA84-58AB-659C-32677CDC630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51" name="Content Placeholder 6" descr="Man with solid fill">
                    <a:extLst>
                      <a:ext uri="{FF2B5EF4-FFF2-40B4-BE49-F238E27FC236}">
                        <a16:creationId xmlns:a16="http://schemas.microsoft.com/office/drawing/2014/main" id="{60F37A8A-BAC2-0158-9A6A-2FE9A5BFA68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5" name="Group 144">
                  <a:extLst>
                    <a:ext uri="{FF2B5EF4-FFF2-40B4-BE49-F238E27FC236}">
                      <a16:creationId xmlns:a16="http://schemas.microsoft.com/office/drawing/2014/main" id="{7DD264C4-718D-3418-E298-1BE3A0420E82}"/>
                    </a:ext>
                  </a:extLst>
                </p:cNvPr>
                <p:cNvGrpSpPr/>
                <p:nvPr/>
              </p:nvGrpSpPr>
              <p:grpSpPr>
                <a:xfrm>
                  <a:off x="4590085" y="5706700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46" name="Content Placeholder 6" descr="Man with solid fill">
                    <a:extLst>
                      <a:ext uri="{FF2B5EF4-FFF2-40B4-BE49-F238E27FC236}">
                        <a16:creationId xmlns:a16="http://schemas.microsoft.com/office/drawing/2014/main" id="{8808988C-D66C-5348-5608-D620DFE6006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47" name="Content Placeholder 6" descr="Man with solid fill">
                    <a:extLst>
                      <a:ext uri="{FF2B5EF4-FFF2-40B4-BE49-F238E27FC236}">
                        <a16:creationId xmlns:a16="http://schemas.microsoft.com/office/drawing/2014/main" id="{282AEB5C-14F8-C520-17DC-E478E430ECA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48" name="Content Placeholder 6" descr="Man with solid fill">
                    <a:extLst>
                      <a:ext uri="{FF2B5EF4-FFF2-40B4-BE49-F238E27FC236}">
                        <a16:creationId xmlns:a16="http://schemas.microsoft.com/office/drawing/2014/main" id="{D8ABE7E3-0F3B-5E0E-023A-4DED9314ADB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</p:grpSp>
        </p:grp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AEF2376E-84A2-E0A1-21E2-3DEE98F587E6}"/>
                </a:ext>
              </a:extLst>
            </p:cNvPr>
            <p:cNvSpPr txBox="1"/>
            <p:nvPr/>
          </p:nvSpPr>
          <p:spPr>
            <a:xfrm>
              <a:off x="253083" y="937445"/>
              <a:ext cx="4931168" cy="46166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Treatment (n=120)</a:t>
              </a:r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2BFEAE74-60CE-CCB8-99BF-476C505E9CE1}"/>
              </a:ext>
            </a:extLst>
          </p:cNvPr>
          <p:cNvGrpSpPr/>
          <p:nvPr/>
        </p:nvGrpSpPr>
        <p:grpSpPr>
          <a:xfrm>
            <a:off x="6287518" y="898330"/>
            <a:ext cx="5171607" cy="5893581"/>
            <a:chOff x="5097629" y="954363"/>
            <a:chExt cx="5171607" cy="5893581"/>
          </a:xfrm>
        </p:grpSpPr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CBC6B45D-87B3-471F-B2B6-C1CDDCAEC3D5}"/>
                </a:ext>
              </a:extLst>
            </p:cNvPr>
            <p:cNvSpPr/>
            <p:nvPr/>
          </p:nvSpPr>
          <p:spPr>
            <a:xfrm>
              <a:off x="5210260" y="1383183"/>
              <a:ext cx="4931168" cy="546476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19570E86-0480-A110-D227-6B5B95E76DAC}"/>
                </a:ext>
              </a:extLst>
            </p:cNvPr>
            <p:cNvGrpSpPr/>
            <p:nvPr/>
          </p:nvGrpSpPr>
          <p:grpSpPr>
            <a:xfrm>
              <a:off x="5097629" y="1443855"/>
              <a:ext cx="5171607" cy="5343417"/>
              <a:chOff x="273526" y="1158874"/>
              <a:chExt cx="5760208" cy="5713257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2EA69BDA-EAC1-5461-520B-D75CF2B1B412}"/>
                  </a:ext>
                </a:extLst>
              </p:cNvPr>
              <p:cNvGrpSpPr/>
              <p:nvPr/>
            </p:nvGrpSpPr>
            <p:grpSpPr>
              <a:xfrm>
                <a:off x="277951" y="1158875"/>
                <a:ext cx="4636527" cy="4282555"/>
                <a:chOff x="6298158" y="1316192"/>
                <a:chExt cx="4845635" cy="4540249"/>
              </a:xfrm>
            </p:grpSpPr>
            <p:pic>
              <p:nvPicPr>
                <p:cNvPr id="230" name="Content Placeholder 6" descr="Man with solid fill">
                  <a:extLst>
                    <a:ext uri="{FF2B5EF4-FFF2-40B4-BE49-F238E27FC236}">
                      <a16:creationId xmlns:a16="http://schemas.microsoft.com/office/drawing/2014/main" id="{C9C1DAB1-BD0E-6742-279C-D7F3B5A692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1" name="Content Placeholder 6" descr="Man with solid fill">
                  <a:extLst>
                    <a:ext uri="{FF2B5EF4-FFF2-40B4-BE49-F238E27FC236}">
                      <a16:creationId xmlns:a16="http://schemas.microsoft.com/office/drawing/2014/main" id="{515E5F3A-31FC-6FDC-FB4C-E399FC68B1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2" name="Content Placeholder 6" descr="Man with solid fill">
                  <a:extLst>
                    <a:ext uri="{FF2B5EF4-FFF2-40B4-BE49-F238E27FC236}">
                      <a16:creationId xmlns:a16="http://schemas.microsoft.com/office/drawing/2014/main" id="{F23DB1A8-4D28-CDB6-B6DC-278E166D6A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3" name="Content Placeholder 6" descr="Man with solid fill">
                  <a:extLst>
                    <a:ext uri="{FF2B5EF4-FFF2-40B4-BE49-F238E27FC236}">
                      <a16:creationId xmlns:a16="http://schemas.microsoft.com/office/drawing/2014/main" id="{51516FD4-DB85-9207-D4C7-26006C4AF5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4" name="Content Placeholder 6" descr="Man with solid fill">
                  <a:extLst>
                    <a:ext uri="{FF2B5EF4-FFF2-40B4-BE49-F238E27FC236}">
                      <a16:creationId xmlns:a16="http://schemas.microsoft.com/office/drawing/2014/main" id="{CAD8E822-EA86-7D34-C4BC-16AA24C759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5" name="Content Placeholder 6" descr="Man with solid fill">
                  <a:extLst>
                    <a:ext uri="{FF2B5EF4-FFF2-40B4-BE49-F238E27FC236}">
                      <a16:creationId xmlns:a16="http://schemas.microsoft.com/office/drawing/2014/main" id="{98F263B1-343F-9C63-645B-C91321E5FE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6" name="Content Placeholder 6" descr="Man with solid fill">
                  <a:extLst>
                    <a:ext uri="{FF2B5EF4-FFF2-40B4-BE49-F238E27FC236}">
                      <a16:creationId xmlns:a16="http://schemas.microsoft.com/office/drawing/2014/main" id="{A0695BF4-08F1-DAF2-C752-022FF02760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7" name="Content Placeholder 6" descr="Man with solid fill">
                  <a:extLst>
                    <a:ext uri="{FF2B5EF4-FFF2-40B4-BE49-F238E27FC236}">
                      <a16:creationId xmlns:a16="http://schemas.microsoft.com/office/drawing/2014/main" id="{76CA260B-486B-5C12-A751-F91FF8297C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8" name="Content Placeholder 6" descr="Man with solid fill">
                  <a:extLst>
                    <a:ext uri="{FF2B5EF4-FFF2-40B4-BE49-F238E27FC236}">
                      <a16:creationId xmlns:a16="http://schemas.microsoft.com/office/drawing/2014/main" id="{251D0E85-2BCE-52A2-37F0-7DFC66E510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9" name="Content Placeholder 6" descr="Man with solid fill">
                  <a:extLst>
                    <a:ext uri="{FF2B5EF4-FFF2-40B4-BE49-F238E27FC236}">
                      <a16:creationId xmlns:a16="http://schemas.microsoft.com/office/drawing/2014/main" id="{DBDD60F8-CCCC-57D3-07FC-ED0FDB4F8C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0" name="Content Placeholder 6" descr="Man with solid fill">
                  <a:extLst>
                    <a:ext uri="{FF2B5EF4-FFF2-40B4-BE49-F238E27FC236}">
                      <a16:creationId xmlns:a16="http://schemas.microsoft.com/office/drawing/2014/main" id="{53795402-21AB-F813-EC2D-43BC56F897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1" name="Content Placeholder 6" descr="Man with solid fill">
                  <a:extLst>
                    <a:ext uri="{FF2B5EF4-FFF2-40B4-BE49-F238E27FC236}">
                      <a16:creationId xmlns:a16="http://schemas.microsoft.com/office/drawing/2014/main" id="{8BAB1294-E8A9-31F0-E439-FF69A06D0D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2" name="Content Placeholder 6" descr="Man with solid fill">
                  <a:extLst>
                    <a:ext uri="{FF2B5EF4-FFF2-40B4-BE49-F238E27FC236}">
                      <a16:creationId xmlns:a16="http://schemas.microsoft.com/office/drawing/2014/main" id="{E34AD8D9-85D3-C7D0-68BC-888A74162D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3" name="Content Placeholder 6" descr="Man with solid fill">
                  <a:extLst>
                    <a:ext uri="{FF2B5EF4-FFF2-40B4-BE49-F238E27FC236}">
                      <a16:creationId xmlns:a16="http://schemas.microsoft.com/office/drawing/2014/main" id="{609F3AD7-709B-F7AB-805F-4D69C1F4C3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4" name="Content Placeholder 6" descr="Man with solid fill">
                  <a:extLst>
                    <a:ext uri="{FF2B5EF4-FFF2-40B4-BE49-F238E27FC236}">
                      <a16:creationId xmlns:a16="http://schemas.microsoft.com/office/drawing/2014/main" id="{120E33DB-7410-BEF4-B77A-F1B8120DF8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5" name="Content Placeholder 6" descr="Man with solid fill">
                  <a:extLst>
                    <a:ext uri="{FF2B5EF4-FFF2-40B4-BE49-F238E27FC236}">
                      <a16:creationId xmlns:a16="http://schemas.microsoft.com/office/drawing/2014/main" id="{C7D487D3-8F45-4B57-BD55-9161D2E45D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6" name="Content Placeholder 6" descr="Man with solid fill">
                  <a:extLst>
                    <a:ext uri="{FF2B5EF4-FFF2-40B4-BE49-F238E27FC236}">
                      <a16:creationId xmlns:a16="http://schemas.microsoft.com/office/drawing/2014/main" id="{A13BD3D0-F082-52B7-94B1-C4FD024793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7" name="Content Placeholder 6" descr="Man with solid fill">
                  <a:extLst>
                    <a:ext uri="{FF2B5EF4-FFF2-40B4-BE49-F238E27FC236}">
                      <a16:creationId xmlns:a16="http://schemas.microsoft.com/office/drawing/2014/main" id="{AE43D5F1-4150-3E18-3BDE-48E94A5258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8" name="Content Placeholder 6" descr="Man with solid fill">
                  <a:extLst>
                    <a:ext uri="{FF2B5EF4-FFF2-40B4-BE49-F238E27FC236}">
                      <a16:creationId xmlns:a16="http://schemas.microsoft.com/office/drawing/2014/main" id="{6005DA34-FB7F-09ED-C700-789475672A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9" name="Content Placeholder 6" descr="Man with solid fill">
                  <a:extLst>
                    <a:ext uri="{FF2B5EF4-FFF2-40B4-BE49-F238E27FC236}">
                      <a16:creationId xmlns:a16="http://schemas.microsoft.com/office/drawing/2014/main" id="{7F18BBBC-9B5C-0A6B-9E73-0799A58A1A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0" name="Content Placeholder 6" descr="Man with solid fill">
                  <a:extLst>
                    <a:ext uri="{FF2B5EF4-FFF2-40B4-BE49-F238E27FC236}">
                      <a16:creationId xmlns:a16="http://schemas.microsoft.com/office/drawing/2014/main" id="{D380F811-1354-938F-A2DB-60B3B1DA29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1" name="Content Placeholder 6" descr="Man with solid fill">
                  <a:extLst>
                    <a:ext uri="{FF2B5EF4-FFF2-40B4-BE49-F238E27FC236}">
                      <a16:creationId xmlns:a16="http://schemas.microsoft.com/office/drawing/2014/main" id="{8F0BA8F8-9C0A-3503-C41A-0E2ACC6965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2" name="Content Placeholder 6" descr="Man with solid fill">
                  <a:extLst>
                    <a:ext uri="{FF2B5EF4-FFF2-40B4-BE49-F238E27FC236}">
                      <a16:creationId xmlns:a16="http://schemas.microsoft.com/office/drawing/2014/main" id="{9C1F8817-170A-672C-A44C-79F1A6E018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3" name="Content Placeholder 6" descr="Man with solid fill">
                  <a:extLst>
                    <a:ext uri="{FF2B5EF4-FFF2-40B4-BE49-F238E27FC236}">
                      <a16:creationId xmlns:a16="http://schemas.microsoft.com/office/drawing/2014/main" id="{F856E439-DD10-D36B-7394-975E0A4204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4" name="Content Placeholder 6" descr="Man with solid fill">
                  <a:extLst>
                    <a:ext uri="{FF2B5EF4-FFF2-40B4-BE49-F238E27FC236}">
                      <a16:creationId xmlns:a16="http://schemas.microsoft.com/office/drawing/2014/main" id="{78697570-ADEA-D976-ED09-53284D3514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5" name="Content Placeholder 6" descr="Man with solid fill">
                  <a:extLst>
                    <a:ext uri="{FF2B5EF4-FFF2-40B4-BE49-F238E27FC236}">
                      <a16:creationId xmlns:a16="http://schemas.microsoft.com/office/drawing/2014/main" id="{C8A15F59-1152-7B93-D121-9C2E42C9D9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6" name="Content Placeholder 6" descr="Man with solid fill">
                  <a:extLst>
                    <a:ext uri="{FF2B5EF4-FFF2-40B4-BE49-F238E27FC236}">
                      <a16:creationId xmlns:a16="http://schemas.microsoft.com/office/drawing/2014/main" id="{BD2AABBE-A080-C7C1-7BFF-340B7C60B5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7" name="Content Placeholder 6" descr="Man with solid fill">
                  <a:extLst>
                    <a:ext uri="{FF2B5EF4-FFF2-40B4-BE49-F238E27FC236}">
                      <a16:creationId xmlns:a16="http://schemas.microsoft.com/office/drawing/2014/main" id="{7ADBB1AA-E8AA-12EF-5E46-439E0B30BA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8" name="Content Placeholder 6" descr="Man with solid fill">
                  <a:extLst>
                    <a:ext uri="{FF2B5EF4-FFF2-40B4-BE49-F238E27FC236}">
                      <a16:creationId xmlns:a16="http://schemas.microsoft.com/office/drawing/2014/main" id="{F5408E76-F055-E585-4FF4-67387AF0CA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9" name="Content Placeholder 6" descr="Man with solid fill">
                  <a:extLst>
                    <a:ext uri="{FF2B5EF4-FFF2-40B4-BE49-F238E27FC236}">
                      <a16:creationId xmlns:a16="http://schemas.microsoft.com/office/drawing/2014/main" id="{8587695E-7461-10A2-8E88-2639FAFC8A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0" name="Content Placeholder 6" descr="Man with solid fill">
                  <a:extLst>
                    <a:ext uri="{FF2B5EF4-FFF2-40B4-BE49-F238E27FC236}">
                      <a16:creationId xmlns:a16="http://schemas.microsoft.com/office/drawing/2014/main" id="{91C21519-30DE-FFF1-BDE5-FAEB476A90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2" name="Content Placeholder 6" descr="Man with solid fill">
                  <a:extLst>
                    <a:ext uri="{FF2B5EF4-FFF2-40B4-BE49-F238E27FC236}">
                      <a16:creationId xmlns:a16="http://schemas.microsoft.com/office/drawing/2014/main" id="{03A57DC0-BE13-8AB9-9577-A970CAB46C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3" name="Content Placeholder 6" descr="Man with solid fill">
                  <a:extLst>
                    <a:ext uri="{FF2B5EF4-FFF2-40B4-BE49-F238E27FC236}">
                      <a16:creationId xmlns:a16="http://schemas.microsoft.com/office/drawing/2014/main" id="{58D8366D-5BAB-B079-5708-0D14A7115A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4" name="Content Placeholder 6" descr="Man with solid fill">
                  <a:extLst>
                    <a:ext uri="{FF2B5EF4-FFF2-40B4-BE49-F238E27FC236}">
                      <a16:creationId xmlns:a16="http://schemas.microsoft.com/office/drawing/2014/main" id="{CD5D1BC1-E07C-714A-65CE-2FB4E9E615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5" name="Content Placeholder 6" descr="Man with solid fill">
                  <a:extLst>
                    <a:ext uri="{FF2B5EF4-FFF2-40B4-BE49-F238E27FC236}">
                      <a16:creationId xmlns:a16="http://schemas.microsoft.com/office/drawing/2014/main" id="{A7AE8A47-631F-7378-90DE-7F4634660E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6" name="Content Placeholder 6" descr="Man with solid fill">
                  <a:extLst>
                    <a:ext uri="{FF2B5EF4-FFF2-40B4-BE49-F238E27FC236}">
                      <a16:creationId xmlns:a16="http://schemas.microsoft.com/office/drawing/2014/main" id="{F1A36AD0-0ED6-7A31-5C4D-87E1979962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8" name="Content Placeholder 6" descr="Man with solid fill">
                  <a:extLst>
                    <a:ext uri="{FF2B5EF4-FFF2-40B4-BE49-F238E27FC236}">
                      <a16:creationId xmlns:a16="http://schemas.microsoft.com/office/drawing/2014/main" id="{2AB24F35-4595-4726-55F0-B76D323698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9" name="Content Placeholder 6" descr="Man with solid fill">
                  <a:extLst>
                    <a:ext uri="{FF2B5EF4-FFF2-40B4-BE49-F238E27FC236}">
                      <a16:creationId xmlns:a16="http://schemas.microsoft.com/office/drawing/2014/main" id="{8F04EBCF-86FD-2EBF-99C1-1ED3BEE0AA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0" name="Content Placeholder 6" descr="Man with solid fill">
                  <a:extLst>
                    <a:ext uri="{FF2B5EF4-FFF2-40B4-BE49-F238E27FC236}">
                      <a16:creationId xmlns:a16="http://schemas.microsoft.com/office/drawing/2014/main" id="{1D9A8E60-40C8-356D-0C85-2EA13DC6BB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1" name="Content Placeholder 6" descr="Man with solid fill">
                  <a:extLst>
                    <a:ext uri="{FF2B5EF4-FFF2-40B4-BE49-F238E27FC236}">
                      <a16:creationId xmlns:a16="http://schemas.microsoft.com/office/drawing/2014/main" id="{4CD4BC7A-8AA0-61FA-C21F-F157D1E817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2" name="Content Placeholder 6" descr="Man with solid fill">
                  <a:extLst>
                    <a:ext uri="{FF2B5EF4-FFF2-40B4-BE49-F238E27FC236}">
                      <a16:creationId xmlns:a16="http://schemas.microsoft.com/office/drawing/2014/main" id="{32A1E59D-3783-5853-ABE5-7D65D22C16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4" name="Content Placeholder 6" descr="Man with solid fill">
                  <a:extLst>
                    <a:ext uri="{FF2B5EF4-FFF2-40B4-BE49-F238E27FC236}">
                      <a16:creationId xmlns:a16="http://schemas.microsoft.com/office/drawing/2014/main" id="{16AC02B4-179B-B375-3F6A-011DDD16D4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5" name="Content Placeholder 6" descr="Man with solid fill">
                  <a:extLst>
                    <a:ext uri="{FF2B5EF4-FFF2-40B4-BE49-F238E27FC236}">
                      <a16:creationId xmlns:a16="http://schemas.microsoft.com/office/drawing/2014/main" id="{F8AC1948-B831-708E-000D-E3FF621FFB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4347681"/>
                  <a:ext cx="754381" cy="754380"/>
                </a:xfrm>
                <a:prstGeom prst="rect">
                  <a:avLst/>
                </a:prstGeom>
              </p:spPr>
            </p:pic>
            <p:pic>
              <p:nvPicPr>
                <p:cNvPr id="276" name="Content Placeholder 6" descr="Man with solid fill">
                  <a:extLst>
                    <a:ext uri="{FF2B5EF4-FFF2-40B4-BE49-F238E27FC236}">
                      <a16:creationId xmlns:a16="http://schemas.microsoft.com/office/drawing/2014/main" id="{01A4D9D7-3BC5-707A-5EAF-DA6260135C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7" name="Content Placeholder 6" descr="Man with solid fill">
                  <a:extLst>
                    <a:ext uri="{FF2B5EF4-FFF2-40B4-BE49-F238E27FC236}">
                      <a16:creationId xmlns:a16="http://schemas.microsoft.com/office/drawing/2014/main" id="{707AFFB2-D5A6-0FB2-DF2E-0296CB56BC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8" name="Content Placeholder 6" descr="Man with solid fill">
                  <a:extLst>
                    <a:ext uri="{FF2B5EF4-FFF2-40B4-BE49-F238E27FC236}">
                      <a16:creationId xmlns:a16="http://schemas.microsoft.com/office/drawing/2014/main" id="{BB903CEE-974E-A510-43BE-8E5EB7FD9C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0" name="Content Placeholder 6" descr="Man with solid fill">
                  <a:extLst>
                    <a:ext uri="{FF2B5EF4-FFF2-40B4-BE49-F238E27FC236}">
                      <a16:creationId xmlns:a16="http://schemas.microsoft.com/office/drawing/2014/main" id="{A47046DC-168D-C203-C07C-DBAE658586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1" name="Content Placeholder 6" descr="Man with solid fill">
                  <a:extLst>
                    <a:ext uri="{FF2B5EF4-FFF2-40B4-BE49-F238E27FC236}">
                      <a16:creationId xmlns:a16="http://schemas.microsoft.com/office/drawing/2014/main" id="{4372D372-232A-CB55-A025-F2C324C19D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2" name="Content Placeholder 6" descr="Man with solid fill">
                  <a:extLst>
                    <a:ext uri="{FF2B5EF4-FFF2-40B4-BE49-F238E27FC236}">
                      <a16:creationId xmlns:a16="http://schemas.microsoft.com/office/drawing/2014/main" id="{3EFB5CFB-5585-1988-A450-C326527ADA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3" name="Content Placeholder 6" descr="Man with solid fill">
                  <a:extLst>
                    <a:ext uri="{FF2B5EF4-FFF2-40B4-BE49-F238E27FC236}">
                      <a16:creationId xmlns:a16="http://schemas.microsoft.com/office/drawing/2014/main" id="{B62D0C8F-DE47-BAB9-EA05-A50BEE9A64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4" name="Content Placeholder 6" descr="Man with solid fill">
                  <a:extLst>
                    <a:ext uri="{FF2B5EF4-FFF2-40B4-BE49-F238E27FC236}">
                      <a16:creationId xmlns:a16="http://schemas.microsoft.com/office/drawing/2014/main" id="{82006C9C-417B-7208-D64A-5BC05055D9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6" name="Content Placeholder 6" descr="Man with solid fill">
                  <a:extLst>
                    <a:ext uri="{FF2B5EF4-FFF2-40B4-BE49-F238E27FC236}">
                      <a16:creationId xmlns:a16="http://schemas.microsoft.com/office/drawing/2014/main" id="{4FB3CA8D-98C3-A472-0F13-E5BFC32964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7" name="Content Placeholder 6" descr="Man with solid fill">
                  <a:extLst>
                    <a:ext uri="{FF2B5EF4-FFF2-40B4-BE49-F238E27FC236}">
                      <a16:creationId xmlns:a16="http://schemas.microsoft.com/office/drawing/2014/main" id="{BE61AFC1-A56E-E2AA-33F8-5F29DEAB33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8" name="Content Placeholder 6" descr="Man with solid fill">
                  <a:extLst>
                    <a:ext uri="{FF2B5EF4-FFF2-40B4-BE49-F238E27FC236}">
                      <a16:creationId xmlns:a16="http://schemas.microsoft.com/office/drawing/2014/main" id="{8F0126AB-9618-91C3-9D2C-7ABC9F47D8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9" name="Content Placeholder 6" descr="Man with solid fill">
                  <a:extLst>
                    <a:ext uri="{FF2B5EF4-FFF2-40B4-BE49-F238E27FC236}">
                      <a16:creationId xmlns:a16="http://schemas.microsoft.com/office/drawing/2014/main" id="{CDC93A26-5C81-EF6D-9C97-037A49223A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13161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0" name="Content Placeholder 6" descr="Man with solid fill">
                  <a:extLst>
                    <a:ext uri="{FF2B5EF4-FFF2-40B4-BE49-F238E27FC236}">
                      <a16:creationId xmlns:a16="http://schemas.microsoft.com/office/drawing/2014/main" id="{BC34D768-7635-7C19-8AB5-F84F05F6C7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207057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1" name="Content Placeholder 6" descr="Man with solid fill">
                  <a:extLst>
                    <a:ext uri="{FF2B5EF4-FFF2-40B4-BE49-F238E27FC236}">
                      <a16:creationId xmlns:a16="http://schemas.microsoft.com/office/drawing/2014/main" id="{5E9B94C0-ED45-BBD0-B0CD-DF164CA1B5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282495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2" name="Content Placeholder 6" descr="Man with solid fill">
                  <a:extLst>
                    <a:ext uri="{FF2B5EF4-FFF2-40B4-BE49-F238E27FC236}">
                      <a16:creationId xmlns:a16="http://schemas.microsoft.com/office/drawing/2014/main" id="{65089EB1-98A5-6961-22D2-6523153888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357933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3" name="Content Placeholder 6" descr="Man with solid fill">
                  <a:extLst>
                    <a:ext uri="{FF2B5EF4-FFF2-40B4-BE49-F238E27FC236}">
                      <a16:creationId xmlns:a16="http://schemas.microsoft.com/office/drawing/2014/main" id="{3B7C781D-B551-DEA3-E418-B281C0B3B2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433371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4" name="Content Placeholder 6" descr="Man with solid fill">
                  <a:extLst>
                    <a:ext uri="{FF2B5EF4-FFF2-40B4-BE49-F238E27FC236}">
                      <a16:creationId xmlns:a16="http://schemas.microsoft.com/office/drawing/2014/main" id="{8033A914-53D4-E2F8-AF7B-8E771407BF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50880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5" name="Content Placeholder 6" descr="Man with solid fill">
                  <a:extLst>
                    <a:ext uri="{FF2B5EF4-FFF2-40B4-BE49-F238E27FC236}">
                      <a16:creationId xmlns:a16="http://schemas.microsoft.com/office/drawing/2014/main" id="{1CF992C9-968D-FE04-6841-7578377988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13161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6" name="Content Placeholder 6" descr="Man with solid fill">
                  <a:extLst>
                    <a:ext uri="{FF2B5EF4-FFF2-40B4-BE49-F238E27FC236}">
                      <a16:creationId xmlns:a16="http://schemas.microsoft.com/office/drawing/2014/main" id="{5B97F066-1A50-4483-3CC1-8D767CF15E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207057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7" name="Content Placeholder 6" descr="Man with solid fill">
                  <a:extLst>
                    <a:ext uri="{FF2B5EF4-FFF2-40B4-BE49-F238E27FC236}">
                      <a16:creationId xmlns:a16="http://schemas.microsoft.com/office/drawing/2014/main" id="{3B95CF17-9609-62B0-D887-C6E206C80E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282495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8" name="Content Placeholder 6" descr="Man with solid fill">
                  <a:extLst>
                    <a:ext uri="{FF2B5EF4-FFF2-40B4-BE49-F238E27FC236}">
                      <a16:creationId xmlns:a16="http://schemas.microsoft.com/office/drawing/2014/main" id="{C8DB282D-A399-27EA-639D-B4B5D47FF2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357933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9" name="Content Placeholder 6" descr="Man with solid fill">
                  <a:extLst>
                    <a:ext uri="{FF2B5EF4-FFF2-40B4-BE49-F238E27FC236}">
                      <a16:creationId xmlns:a16="http://schemas.microsoft.com/office/drawing/2014/main" id="{19299072-2A86-D829-592A-13E30525A8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433371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00" name="Content Placeholder 6" descr="Man with solid fill">
                  <a:extLst>
                    <a:ext uri="{FF2B5EF4-FFF2-40B4-BE49-F238E27FC236}">
                      <a16:creationId xmlns:a16="http://schemas.microsoft.com/office/drawing/2014/main" id="{64416601-296B-8941-A73D-81A9B1C3B8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50880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01" name="Content Placeholder 6" descr="Man with solid fill">
                  <a:extLst>
                    <a:ext uri="{FF2B5EF4-FFF2-40B4-BE49-F238E27FC236}">
                      <a16:creationId xmlns:a16="http://schemas.microsoft.com/office/drawing/2014/main" id="{A2C52BA6-292B-2D32-A54E-65A2FA5439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11142" y="1331790"/>
                  <a:ext cx="754381" cy="754380"/>
                </a:xfrm>
                <a:prstGeom prst="rect">
                  <a:avLst/>
                </a:prstGeom>
              </p:spPr>
            </p:pic>
          </p:grp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AE9A13BD-C292-9771-7E7A-1050F569CA98}"/>
                  </a:ext>
                </a:extLst>
              </p:cNvPr>
              <p:cNvGrpSpPr/>
              <p:nvPr/>
            </p:nvGrpSpPr>
            <p:grpSpPr>
              <a:xfrm>
                <a:off x="4544341" y="1158874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227" name="Content Placeholder 6" descr="Man with solid fill">
                  <a:extLst>
                    <a:ext uri="{FF2B5EF4-FFF2-40B4-BE49-F238E27FC236}">
                      <a16:creationId xmlns:a16="http://schemas.microsoft.com/office/drawing/2014/main" id="{3E7034DA-D820-87E9-5808-70553FED5D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28" name="Content Placeholder 6" descr="Man with solid fill">
                  <a:extLst>
                    <a:ext uri="{FF2B5EF4-FFF2-40B4-BE49-F238E27FC236}">
                      <a16:creationId xmlns:a16="http://schemas.microsoft.com/office/drawing/2014/main" id="{2F1AF117-2E7F-634E-DEFA-D43937E348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29" name="Content Placeholder 6" descr="Man with solid fill">
                  <a:extLst>
                    <a:ext uri="{FF2B5EF4-FFF2-40B4-BE49-F238E27FC236}">
                      <a16:creationId xmlns:a16="http://schemas.microsoft.com/office/drawing/2014/main" id="{82AA0900-42CB-120A-7A8E-85608F1700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9963A563-3B40-6E26-DD1A-26BFF87B7738}"/>
                  </a:ext>
                </a:extLst>
              </p:cNvPr>
              <p:cNvGrpSpPr/>
              <p:nvPr/>
            </p:nvGrpSpPr>
            <p:grpSpPr>
              <a:xfrm>
                <a:off x="4548953" y="1883613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224" name="Content Placeholder 6" descr="Man with solid fill">
                  <a:extLst>
                    <a:ext uri="{FF2B5EF4-FFF2-40B4-BE49-F238E27FC236}">
                      <a16:creationId xmlns:a16="http://schemas.microsoft.com/office/drawing/2014/main" id="{8C1F8599-11D9-B2C4-3CE9-DFA30DACB0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25" name="Content Placeholder 6" descr="Man with solid fill">
                  <a:extLst>
                    <a:ext uri="{FF2B5EF4-FFF2-40B4-BE49-F238E27FC236}">
                      <a16:creationId xmlns:a16="http://schemas.microsoft.com/office/drawing/2014/main" id="{B8DB714B-6A95-17B7-6F76-AE9DA1E92B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26" name="Content Placeholder 6" descr="Man with solid fill">
                  <a:extLst>
                    <a:ext uri="{FF2B5EF4-FFF2-40B4-BE49-F238E27FC236}">
                      <a16:creationId xmlns:a16="http://schemas.microsoft.com/office/drawing/2014/main" id="{84C2965F-D2A8-A65A-13E8-4A883D1D44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B16914D3-E118-4D9B-A4F5-AE54D99C3D67}"/>
                  </a:ext>
                </a:extLst>
              </p:cNvPr>
              <p:cNvGrpSpPr/>
              <p:nvPr/>
            </p:nvGrpSpPr>
            <p:grpSpPr>
              <a:xfrm>
                <a:off x="4548952" y="3280388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221" name="Content Placeholder 6" descr="Man with solid fill">
                  <a:extLst>
                    <a:ext uri="{FF2B5EF4-FFF2-40B4-BE49-F238E27FC236}">
                      <a16:creationId xmlns:a16="http://schemas.microsoft.com/office/drawing/2014/main" id="{8268B364-B142-0BE2-EBCE-2D880BB5DA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22" name="Content Placeholder 6" descr="Man with solid fill">
                  <a:extLst>
                    <a:ext uri="{FF2B5EF4-FFF2-40B4-BE49-F238E27FC236}">
                      <a16:creationId xmlns:a16="http://schemas.microsoft.com/office/drawing/2014/main" id="{D01ABD1C-5946-E7A2-082A-F1C79C57BF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23" name="Content Placeholder 6" descr="Man with solid fill">
                  <a:extLst>
                    <a:ext uri="{FF2B5EF4-FFF2-40B4-BE49-F238E27FC236}">
                      <a16:creationId xmlns:a16="http://schemas.microsoft.com/office/drawing/2014/main" id="{572DF8DF-46D9-BE2E-A1B3-6F206D832B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3D9F4D2D-F697-C9DC-6D8A-A35EF61E0957}"/>
                  </a:ext>
                </a:extLst>
              </p:cNvPr>
              <p:cNvGrpSpPr/>
              <p:nvPr/>
            </p:nvGrpSpPr>
            <p:grpSpPr>
              <a:xfrm>
                <a:off x="4548953" y="3998540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218" name="Content Placeholder 6" descr="Man with solid fill">
                  <a:extLst>
                    <a:ext uri="{FF2B5EF4-FFF2-40B4-BE49-F238E27FC236}">
                      <a16:creationId xmlns:a16="http://schemas.microsoft.com/office/drawing/2014/main" id="{81244216-C0E9-9318-4CC6-875947AE25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19" name="Content Placeholder 6" descr="Man with solid fill">
                  <a:extLst>
                    <a:ext uri="{FF2B5EF4-FFF2-40B4-BE49-F238E27FC236}">
                      <a16:creationId xmlns:a16="http://schemas.microsoft.com/office/drawing/2014/main" id="{D656D5F0-55B7-69F8-F81B-C33273840F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20" name="Content Placeholder 6" descr="Man with solid fill">
                  <a:extLst>
                    <a:ext uri="{FF2B5EF4-FFF2-40B4-BE49-F238E27FC236}">
                      <a16:creationId xmlns:a16="http://schemas.microsoft.com/office/drawing/2014/main" id="{F29F4DA9-49B1-EA8C-C664-57F5D7538F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896C2134-001F-936C-6340-FED447A3A8F8}"/>
                  </a:ext>
                </a:extLst>
              </p:cNvPr>
              <p:cNvGrpSpPr/>
              <p:nvPr/>
            </p:nvGrpSpPr>
            <p:grpSpPr>
              <a:xfrm>
                <a:off x="4544341" y="2588589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215" name="Content Placeholder 6" descr="Man with solid fill">
                  <a:extLst>
                    <a:ext uri="{FF2B5EF4-FFF2-40B4-BE49-F238E27FC236}">
                      <a16:creationId xmlns:a16="http://schemas.microsoft.com/office/drawing/2014/main" id="{679F4663-6AC3-F877-5761-24DCF7CBEA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16" name="Content Placeholder 6" descr="Man with solid fill">
                  <a:extLst>
                    <a:ext uri="{FF2B5EF4-FFF2-40B4-BE49-F238E27FC236}">
                      <a16:creationId xmlns:a16="http://schemas.microsoft.com/office/drawing/2014/main" id="{51803BB6-B8DF-AA38-85A4-D898DD1935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17" name="Content Placeholder 6" descr="Man with solid fill">
                  <a:extLst>
                    <a:ext uri="{FF2B5EF4-FFF2-40B4-BE49-F238E27FC236}">
                      <a16:creationId xmlns:a16="http://schemas.microsoft.com/office/drawing/2014/main" id="{3933F698-1DFE-529D-B102-4CC11D9C40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9502D074-CB7D-962B-6F8E-FE5ABCD75224}"/>
                  </a:ext>
                </a:extLst>
              </p:cNvPr>
              <p:cNvGrpSpPr/>
              <p:nvPr/>
            </p:nvGrpSpPr>
            <p:grpSpPr>
              <a:xfrm>
                <a:off x="4553564" y="4723279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212" name="Content Placeholder 6" descr="Man with solid fill">
                  <a:extLst>
                    <a:ext uri="{FF2B5EF4-FFF2-40B4-BE49-F238E27FC236}">
                      <a16:creationId xmlns:a16="http://schemas.microsoft.com/office/drawing/2014/main" id="{A425CDFB-B4A7-A188-21E8-FAB1BBA604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13" name="Content Placeholder 6" descr="Man with solid fill">
                  <a:extLst>
                    <a:ext uri="{FF2B5EF4-FFF2-40B4-BE49-F238E27FC236}">
                      <a16:creationId xmlns:a16="http://schemas.microsoft.com/office/drawing/2014/main" id="{9BAE5F80-4BC4-3BEB-34F1-86B25B6E03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14" name="Content Placeholder 6" descr="Man with solid fill">
                  <a:extLst>
                    <a:ext uri="{FF2B5EF4-FFF2-40B4-BE49-F238E27FC236}">
                      <a16:creationId xmlns:a16="http://schemas.microsoft.com/office/drawing/2014/main" id="{AADD5299-2156-289C-055F-5CABD0E757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98439576-250F-1D1E-9262-2ECBE542C6A9}"/>
                  </a:ext>
                </a:extLst>
              </p:cNvPr>
              <p:cNvGrpSpPr/>
              <p:nvPr/>
            </p:nvGrpSpPr>
            <p:grpSpPr>
              <a:xfrm>
                <a:off x="287173" y="5461195"/>
                <a:ext cx="5746561" cy="719138"/>
                <a:chOff x="277951" y="5699125"/>
                <a:chExt cx="5746561" cy="719138"/>
              </a:xfrm>
            </p:grpSpPr>
            <p:grpSp>
              <p:nvGrpSpPr>
                <p:cNvPr id="192" name="Group 191">
                  <a:extLst>
                    <a:ext uri="{FF2B5EF4-FFF2-40B4-BE49-F238E27FC236}">
                      <a16:creationId xmlns:a16="http://schemas.microsoft.com/office/drawing/2014/main" id="{FE6FD3DE-1533-0A2B-C998-D10BF3D964FB}"/>
                    </a:ext>
                  </a:extLst>
                </p:cNvPr>
                <p:cNvGrpSpPr/>
                <p:nvPr/>
              </p:nvGrpSpPr>
              <p:grpSpPr>
                <a:xfrm>
                  <a:off x="1367027" y="5700508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209" name="Content Placeholder 6" descr="Man with solid fill">
                    <a:extLst>
                      <a:ext uri="{FF2B5EF4-FFF2-40B4-BE49-F238E27FC236}">
                        <a16:creationId xmlns:a16="http://schemas.microsoft.com/office/drawing/2014/main" id="{674D9FF3-390B-D199-24EF-5BA9F8D3806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10" name="Content Placeholder 6" descr="Man with solid fill">
                    <a:extLst>
                      <a:ext uri="{FF2B5EF4-FFF2-40B4-BE49-F238E27FC236}">
                        <a16:creationId xmlns:a16="http://schemas.microsoft.com/office/drawing/2014/main" id="{62252CEC-6998-654C-BF1C-3FF7910470A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11" name="Content Placeholder 6" descr="Man with solid fill">
                    <a:extLst>
                      <a:ext uri="{FF2B5EF4-FFF2-40B4-BE49-F238E27FC236}">
                        <a16:creationId xmlns:a16="http://schemas.microsoft.com/office/drawing/2014/main" id="{7AC2D9D4-F87D-9FB1-56E4-A786A2A9357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3" name="Group 192">
                  <a:extLst>
                    <a:ext uri="{FF2B5EF4-FFF2-40B4-BE49-F238E27FC236}">
                      <a16:creationId xmlns:a16="http://schemas.microsoft.com/office/drawing/2014/main" id="{3889A6B3-6EEF-CACC-681A-34EA1E193533}"/>
                    </a:ext>
                  </a:extLst>
                </p:cNvPr>
                <p:cNvGrpSpPr/>
                <p:nvPr/>
              </p:nvGrpSpPr>
              <p:grpSpPr>
                <a:xfrm>
                  <a:off x="277951" y="5700508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206" name="Content Placeholder 6" descr="Man with solid fill">
                    <a:extLst>
                      <a:ext uri="{FF2B5EF4-FFF2-40B4-BE49-F238E27FC236}">
                        <a16:creationId xmlns:a16="http://schemas.microsoft.com/office/drawing/2014/main" id="{EC080FC2-EBF8-07ED-8771-42CA1106171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07" name="Content Placeholder 6" descr="Man with solid fill">
                    <a:extLst>
                      <a:ext uri="{FF2B5EF4-FFF2-40B4-BE49-F238E27FC236}">
                        <a16:creationId xmlns:a16="http://schemas.microsoft.com/office/drawing/2014/main" id="{3B93FD5C-7589-5DE2-5ACB-4BFA10BA25B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08" name="Content Placeholder 6" descr="Man with solid fill">
                    <a:extLst>
                      <a:ext uri="{FF2B5EF4-FFF2-40B4-BE49-F238E27FC236}">
                        <a16:creationId xmlns:a16="http://schemas.microsoft.com/office/drawing/2014/main" id="{86F03ED2-DB64-59AE-24AF-37ACA6134E3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4" name="Group 193">
                  <a:extLst>
                    <a:ext uri="{FF2B5EF4-FFF2-40B4-BE49-F238E27FC236}">
                      <a16:creationId xmlns:a16="http://schemas.microsoft.com/office/drawing/2014/main" id="{B03066B8-2714-16F6-CA0E-27968FCD1C86}"/>
                    </a:ext>
                  </a:extLst>
                </p:cNvPr>
                <p:cNvGrpSpPr/>
                <p:nvPr/>
              </p:nvGrpSpPr>
              <p:grpSpPr>
                <a:xfrm>
                  <a:off x="2445165" y="5700966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203" name="Content Placeholder 6" descr="Man with solid fill">
                    <a:extLst>
                      <a:ext uri="{FF2B5EF4-FFF2-40B4-BE49-F238E27FC236}">
                        <a16:creationId xmlns:a16="http://schemas.microsoft.com/office/drawing/2014/main" id="{ABBAAB79-1301-886F-4E0F-7ABB182F8E6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04" name="Content Placeholder 6" descr="Man with solid fill">
                    <a:extLst>
                      <a:ext uri="{FF2B5EF4-FFF2-40B4-BE49-F238E27FC236}">
                        <a16:creationId xmlns:a16="http://schemas.microsoft.com/office/drawing/2014/main" id="{94511761-CB8E-5FA5-C99C-DCDB2DA7898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05" name="Content Placeholder 6" descr="Man with solid fill">
                    <a:extLst>
                      <a:ext uri="{FF2B5EF4-FFF2-40B4-BE49-F238E27FC236}">
                        <a16:creationId xmlns:a16="http://schemas.microsoft.com/office/drawing/2014/main" id="{ABF7DF0A-4D6C-F20D-FC69-336A5442A8E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5" name="Group 194">
                  <a:extLst>
                    <a:ext uri="{FF2B5EF4-FFF2-40B4-BE49-F238E27FC236}">
                      <a16:creationId xmlns:a16="http://schemas.microsoft.com/office/drawing/2014/main" id="{A3EA4832-E636-9C9F-B843-BDF336C49F24}"/>
                    </a:ext>
                  </a:extLst>
                </p:cNvPr>
                <p:cNvGrpSpPr/>
                <p:nvPr/>
              </p:nvGrpSpPr>
              <p:grpSpPr>
                <a:xfrm>
                  <a:off x="3507720" y="5699125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200" name="Content Placeholder 6" descr="Man with solid fill">
                    <a:extLst>
                      <a:ext uri="{FF2B5EF4-FFF2-40B4-BE49-F238E27FC236}">
                        <a16:creationId xmlns:a16="http://schemas.microsoft.com/office/drawing/2014/main" id="{FBD3B04C-0A72-F367-04B0-20A3835E2DE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01" name="Content Placeholder 6" descr="Man with solid fill">
                    <a:extLst>
                      <a:ext uri="{FF2B5EF4-FFF2-40B4-BE49-F238E27FC236}">
                        <a16:creationId xmlns:a16="http://schemas.microsoft.com/office/drawing/2014/main" id="{C4DA243A-2D51-A486-0883-29D70FADAFE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02" name="Content Placeholder 6" descr="Man with solid fill">
                    <a:extLst>
                      <a:ext uri="{FF2B5EF4-FFF2-40B4-BE49-F238E27FC236}">
                        <a16:creationId xmlns:a16="http://schemas.microsoft.com/office/drawing/2014/main" id="{FDD7BF75-8EF2-3EB6-F26A-3C76D207600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6" name="Group 195">
                  <a:extLst>
                    <a:ext uri="{FF2B5EF4-FFF2-40B4-BE49-F238E27FC236}">
                      <a16:creationId xmlns:a16="http://schemas.microsoft.com/office/drawing/2014/main" id="{BEF27231-7B7A-6E27-8A18-4E8A02961BD1}"/>
                    </a:ext>
                  </a:extLst>
                </p:cNvPr>
                <p:cNvGrpSpPr/>
                <p:nvPr/>
              </p:nvGrpSpPr>
              <p:grpSpPr>
                <a:xfrm>
                  <a:off x="4590085" y="5706700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97" name="Content Placeholder 6" descr="Man with solid fill">
                    <a:extLst>
                      <a:ext uri="{FF2B5EF4-FFF2-40B4-BE49-F238E27FC236}">
                        <a16:creationId xmlns:a16="http://schemas.microsoft.com/office/drawing/2014/main" id="{7C8F3CC6-2C9D-4BAB-D3A8-C6727E604CD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98" name="Content Placeholder 6" descr="Man with solid fill">
                    <a:extLst>
                      <a:ext uri="{FF2B5EF4-FFF2-40B4-BE49-F238E27FC236}">
                        <a16:creationId xmlns:a16="http://schemas.microsoft.com/office/drawing/2014/main" id="{7593F974-AEB7-66DD-08CC-84CB8F81B6E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99" name="Content Placeholder 6" descr="Man with solid fill">
                    <a:extLst>
                      <a:ext uri="{FF2B5EF4-FFF2-40B4-BE49-F238E27FC236}">
                        <a16:creationId xmlns:a16="http://schemas.microsoft.com/office/drawing/2014/main" id="{92579C3D-8DB4-CA56-47AB-93ECD8DA0EC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8FDF1C42-E720-D246-2827-B57AC44443F3}"/>
                  </a:ext>
                </a:extLst>
              </p:cNvPr>
              <p:cNvGrpSpPr/>
              <p:nvPr/>
            </p:nvGrpSpPr>
            <p:grpSpPr>
              <a:xfrm>
                <a:off x="273526" y="6152993"/>
                <a:ext cx="5746561" cy="719138"/>
                <a:chOff x="277951" y="5699125"/>
                <a:chExt cx="5746561" cy="719138"/>
              </a:xfrm>
            </p:grpSpPr>
            <p:grpSp>
              <p:nvGrpSpPr>
                <p:cNvPr id="172" name="Group 171">
                  <a:extLst>
                    <a:ext uri="{FF2B5EF4-FFF2-40B4-BE49-F238E27FC236}">
                      <a16:creationId xmlns:a16="http://schemas.microsoft.com/office/drawing/2014/main" id="{9464A3CA-BCC3-5251-FD81-892B1F3B2EB0}"/>
                    </a:ext>
                  </a:extLst>
                </p:cNvPr>
                <p:cNvGrpSpPr/>
                <p:nvPr/>
              </p:nvGrpSpPr>
              <p:grpSpPr>
                <a:xfrm>
                  <a:off x="1367027" y="5700508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89" name="Content Placeholder 6" descr="Man with solid fill">
                    <a:extLst>
                      <a:ext uri="{FF2B5EF4-FFF2-40B4-BE49-F238E27FC236}">
                        <a16:creationId xmlns:a16="http://schemas.microsoft.com/office/drawing/2014/main" id="{404FA1FD-4A1F-E732-45BD-F570E3597D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90" name="Content Placeholder 6" descr="Man with solid fill">
                    <a:extLst>
                      <a:ext uri="{FF2B5EF4-FFF2-40B4-BE49-F238E27FC236}">
                        <a16:creationId xmlns:a16="http://schemas.microsoft.com/office/drawing/2014/main" id="{BE1E22F9-28CF-2C70-9520-039F6838B3F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91" name="Content Placeholder 6" descr="Man with solid fill">
                    <a:extLst>
                      <a:ext uri="{FF2B5EF4-FFF2-40B4-BE49-F238E27FC236}">
                        <a16:creationId xmlns:a16="http://schemas.microsoft.com/office/drawing/2014/main" id="{D919A8AC-ED56-45BA-DD2D-F913E7F3CD0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1FDFF362-AED8-5C9D-3810-7D75EF4521B1}"/>
                    </a:ext>
                  </a:extLst>
                </p:cNvPr>
                <p:cNvGrpSpPr/>
                <p:nvPr/>
              </p:nvGrpSpPr>
              <p:grpSpPr>
                <a:xfrm>
                  <a:off x="277951" y="5700508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86" name="Content Placeholder 6" descr="Man with solid fill">
                    <a:extLst>
                      <a:ext uri="{FF2B5EF4-FFF2-40B4-BE49-F238E27FC236}">
                        <a16:creationId xmlns:a16="http://schemas.microsoft.com/office/drawing/2014/main" id="{76DF2F1D-811D-7573-249D-9708D38E819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87" name="Content Placeholder 6" descr="Man with solid fill">
                    <a:extLst>
                      <a:ext uri="{FF2B5EF4-FFF2-40B4-BE49-F238E27FC236}">
                        <a16:creationId xmlns:a16="http://schemas.microsoft.com/office/drawing/2014/main" id="{2E313B5F-41F7-ADE4-9ACF-A0B87540BC8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88" name="Content Placeholder 6" descr="Man with solid fill">
                    <a:extLst>
                      <a:ext uri="{FF2B5EF4-FFF2-40B4-BE49-F238E27FC236}">
                        <a16:creationId xmlns:a16="http://schemas.microsoft.com/office/drawing/2014/main" id="{A4018221-9DFD-EA40-4CDC-37006F50407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4" name="Group 173">
                  <a:extLst>
                    <a:ext uri="{FF2B5EF4-FFF2-40B4-BE49-F238E27FC236}">
                      <a16:creationId xmlns:a16="http://schemas.microsoft.com/office/drawing/2014/main" id="{224A066D-B7C1-5FD0-9D77-31CC3D18EC2B}"/>
                    </a:ext>
                  </a:extLst>
                </p:cNvPr>
                <p:cNvGrpSpPr/>
                <p:nvPr/>
              </p:nvGrpSpPr>
              <p:grpSpPr>
                <a:xfrm>
                  <a:off x="2445165" y="5700966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83" name="Content Placeholder 6" descr="Man with solid fill">
                    <a:extLst>
                      <a:ext uri="{FF2B5EF4-FFF2-40B4-BE49-F238E27FC236}">
                        <a16:creationId xmlns:a16="http://schemas.microsoft.com/office/drawing/2014/main" id="{14EC6959-1127-664E-ED62-7D3D836B7DE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84" name="Content Placeholder 6" descr="Man with solid fill">
                    <a:extLst>
                      <a:ext uri="{FF2B5EF4-FFF2-40B4-BE49-F238E27FC236}">
                        <a16:creationId xmlns:a16="http://schemas.microsoft.com/office/drawing/2014/main" id="{A2764028-32FA-B75D-231A-ED37E0AB9D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85" name="Content Placeholder 6" descr="Man with solid fill">
                    <a:extLst>
                      <a:ext uri="{FF2B5EF4-FFF2-40B4-BE49-F238E27FC236}">
                        <a16:creationId xmlns:a16="http://schemas.microsoft.com/office/drawing/2014/main" id="{A88234AA-6883-7F34-ACC9-E0014BAF944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5" name="Group 174">
                  <a:extLst>
                    <a:ext uri="{FF2B5EF4-FFF2-40B4-BE49-F238E27FC236}">
                      <a16:creationId xmlns:a16="http://schemas.microsoft.com/office/drawing/2014/main" id="{F1CC4341-B80B-0804-6F2C-96FBCE59B7C7}"/>
                    </a:ext>
                  </a:extLst>
                </p:cNvPr>
                <p:cNvGrpSpPr/>
                <p:nvPr/>
              </p:nvGrpSpPr>
              <p:grpSpPr>
                <a:xfrm>
                  <a:off x="3507720" y="5699125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80" name="Content Placeholder 6" descr="Man with solid fill">
                    <a:extLst>
                      <a:ext uri="{FF2B5EF4-FFF2-40B4-BE49-F238E27FC236}">
                        <a16:creationId xmlns:a16="http://schemas.microsoft.com/office/drawing/2014/main" id="{6344CB8D-DEB2-B454-8A81-370F431C770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81" name="Content Placeholder 6" descr="Man with solid fill">
                    <a:extLst>
                      <a:ext uri="{FF2B5EF4-FFF2-40B4-BE49-F238E27FC236}">
                        <a16:creationId xmlns:a16="http://schemas.microsoft.com/office/drawing/2014/main" id="{3645024D-61FF-C0F4-B36A-A41C7CAEE20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82" name="Content Placeholder 6" descr="Man with solid fill">
                    <a:extLst>
                      <a:ext uri="{FF2B5EF4-FFF2-40B4-BE49-F238E27FC236}">
                        <a16:creationId xmlns:a16="http://schemas.microsoft.com/office/drawing/2014/main" id="{7D4D744F-654C-50BB-430E-F825D266D44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6" name="Group 175">
                  <a:extLst>
                    <a:ext uri="{FF2B5EF4-FFF2-40B4-BE49-F238E27FC236}">
                      <a16:creationId xmlns:a16="http://schemas.microsoft.com/office/drawing/2014/main" id="{620FBFD7-811F-E422-B163-85F1A9EF64F8}"/>
                    </a:ext>
                  </a:extLst>
                </p:cNvPr>
                <p:cNvGrpSpPr/>
                <p:nvPr/>
              </p:nvGrpSpPr>
              <p:grpSpPr>
                <a:xfrm>
                  <a:off x="4590085" y="5706700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77" name="Content Placeholder 6" descr="Man with solid fill">
                    <a:extLst>
                      <a:ext uri="{FF2B5EF4-FFF2-40B4-BE49-F238E27FC236}">
                        <a16:creationId xmlns:a16="http://schemas.microsoft.com/office/drawing/2014/main" id="{6AAD7E62-314A-0B56-03EA-56A7F8B9982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78" name="Content Placeholder 6" descr="Man with solid fill">
                    <a:extLst>
                      <a:ext uri="{FF2B5EF4-FFF2-40B4-BE49-F238E27FC236}">
                        <a16:creationId xmlns:a16="http://schemas.microsoft.com/office/drawing/2014/main" id="{3384F823-6F62-5C0C-779B-C96D38D5AE2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79" name="Content Placeholder 6" descr="Man with solid fill">
                    <a:extLst>
                      <a:ext uri="{FF2B5EF4-FFF2-40B4-BE49-F238E27FC236}">
                        <a16:creationId xmlns:a16="http://schemas.microsoft.com/office/drawing/2014/main" id="{B27740D1-BB5E-3458-793D-F42F3BB46F5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</p:grpSp>
        </p:grp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A5A36ABA-A82B-3C1E-FECE-A377970B970C}"/>
                </a:ext>
              </a:extLst>
            </p:cNvPr>
            <p:cNvSpPr txBox="1"/>
            <p:nvPr/>
          </p:nvSpPr>
          <p:spPr>
            <a:xfrm>
              <a:off x="5210260" y="954363"/>
              <a:ext cx="4931168" cy="461665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Placebo (n=115)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1660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6C239-4378-F4D5-3130-65557657C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C (2% missing)</a:t>
            </a:r>
          </a:p>
        </p:txBody>
      </p: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71C123B8-0627-103E-B016-CD5F1E1B9B8D}"/>
              </a:ext>
            </a:extLst>
          </p:cNvPr>
          <p:cNvGrpSpPr/>
          <p:nvPr/>
        </p:nvGrpSpPr>
        <p:grpSpPr>
          <a:xfrm>
            <a:off x="731981" y="881411"/>
            <a:ext cx="5171607" cy="5910500"/>
            <a:chOff x="134477" y="937445"/>
            <a:chExt cx="5171607" cy="591050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E096D83-3D58-86BC-8C4A-B3618A514602}"/>
                </a:ext>
              </a:extLst>
            </p:cNvPr>
            <p:cNvSpPr/>
            <p:nvPr/>
          </p:nvSpPr>
          <p:spPr>
            <a:xfrm>
              <a:off x="253083" y="1383184"/>
              <a:ext cx="4931168" cy="546476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3951B05D-9511-12F8-7D3F-A9943ED512D9}"/>
                </a:ext>
              </a:extLst>
            </p:cNvPr>
            <p:cNvGrpSpPr/>
            <p:nvPr/>
          </p:nvGrpSpPr>
          <p:grpSpPr>
            <a:xfrm>
              <a:off x="134477" y="1443855"/>
              <a:ext cx="5171607" cy="5343417"/>
              <a:chOff x="273526" y="1158874"/>
              <a:chExt cx="5760208" cy="5713257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B01F256E-DA73-3BA5-9386-6CE0D91E51D2}"/>
                  </a:ext>
                </a:extLst>
              </p:cNvPr>
              <p:cNvGrpSpPr/>
              <p:nvPr/>
            </p:nvGrpSpPr>
            <p:grpSpPr>
              <a:xfrm>
                <a:off x="277951" y="1158875"/>
                <a:ext cx="4636527" cy="4282555"/>
                <a:chOff x="6298158" y="1316192"/>
                <a:chExt cx="4845635" cy="4540249"/>
              </a:xfrm>
            </p:grpSpPr>
            <p:pic>
              <p:nvPicPr>
                <p:cNvPr id="14" name="Content Placeholder 6" descr="Man with solid fill">
                  <a:extLst>
                    <a:ext uri="{FF2B5EF4-FFF2-40B4-BE49-F238E27FC236}">
                      <a16:creationId xmlns:a16="http://schemas.microsoft.com/office/drawing/2014/main" id="{B74AC112-5C42-EB2A-407A-F6F49E2BF9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15" name="Content Placeholder 6" descr="Man with solid fill">
                  <a:extLst>
                    <a:ext uri="{FF2B5EF4-FFF2-40B4-BE49-F238E27FC236}">
                      <a16:creationId xmlns:a16="http://schemas.microsoft.com/office/drawing/2014/main" id="{02294D85-1940-041F-BFF8-03E9C7DD25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16" name="Content Placeholder 6" descr="Man with solid fill">
                  <a:extLst>
                    <a:ext uri="{FF2B5EF4-FFF2-40B4-BE49-F238E27FC236}">
                      <a16:creationId xmlns:a16="http://schemas.microsoft.com/office/drawing/2014/main" id="{5EC59F87-86E2-98C0-8D5C-072E4D9475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17" name="Content Placeholder 6" descr="Man with solid fill">
                  <a:extLst>
                    <a:ext uri="{FF2B5EF4-FFF2-40B4-BE49-F238E27FC236}">
                      <a16:creationId xmlns:a16="http://schemas.microsoft.com/office/drawing/2014/main" id="{D235A123-1987-4C75-7B13-DEBE7F63AD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18" name="Content Placeholder 6" descr="Man with solid fill">
                  <a:extLst>
                    <a:ext uri="{FF2B5EF4-FFF2-40B4-BE49-F238E27FC236}">
                      <a16:creationId xmlns:a16="http://schemas.microsoft.com/office/drawing/2014/main" id="{C2703511-DAB3-FA52-7934-D5248A808B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19" name="Content Placeholder 6" descr="Man with solid fill">
                  <a:extLst>
                    <a:ext uri="{FF2B5EF4-FFF2-40B4-BE49-F238E27FC236}">
                      <a16:creationId xmlns:a16="http://schemas.microsoft.com/office/drawing/2014/main" id="{98B9C1A2-B9E7-8ED4-CC98-75857CDA5F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0" name="Content Placeholder 6" descr="Man with solid fill">
                  <a:extLst>
                    <a:ext uri="{FF2B5EF4-FFF2-40B4-BE49-F238E27FC236}">
                      <a16:creationId xmlns:a16="http://schemas.microsoft.com/office/drawing/2014/main" id="{75FF5C6C-DE40-892F-D987-6D5DFDF1FD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1" name="Content Placeholder 6" descr="Man with solid fill">
                  <a:extLst>
                    <a:ext uri="{FF2B5EF4-FFF2-40B4-BE49-F238E27FC236}">
                      <a16:creationId xmlns:a16="http://schemas.microsoft.com/office/drawing/2014/main" id="{D69AFCEC-24CC-7776-2CC1-6E188A0614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2" name="Content Placeholder 6" descr="Man with solid fill">
                  <a:extLst>
                    <a:ext uri="{FF2B5EF4-FFF2-40B4-BE49-F238E27FC236}">
                      <a16:creationId xmlns:a16="http://schemas.microsoft.com/office/drawing/2014/main" id="{2CB3A23F-A8D1-AC3E-898C-FA9EBCCFF6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" name="Content Placeholder 6" descr="Man with solid fill">
                  <a:extLst>
                    <a:ext uri="{FF2B5EF4-FFF2-40B4-BE49-F238E27FC236}">
                      <a16:creationId xmlns:a16="http://schemas.microsoft.com/office/drawing/2014/main" id="{0164A0B7-D26D-2A40-5530-A0DA69DBDA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" name="Content Placeholder 6" descr="Man with solid fill">
                  <a:extLst>
                    <a:ext uri="{FF2B5EF4-FFF2-40B4-BE49-F238E27FC236}">
                      <a16:creationId xmlns:a16="http://schemas.microsoft.com/office/drawing/2014/main" id="{C15956FA-5430-32AD-7DBA-54005DB6A3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" name="Content Placeholder 6" descr="Man with solid fill">
                  <a:extLst>
                    <a:ext uri="{FF2B5EF4-FFF2-40B4-BE49-F238E27FC236}">
                      <a16:creationId xmlns:a16="http://schemas.microsoft.com/office/drawing/2014/main" id="{717B26D4-E6F6-0F8B-12B3-566156C412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" name="Content Placeholder 6" descr="Man with solid fill">
                  <a:extLst>
                    <a:ext uri="{FF2B5EF4-FFF2-40B4-BE49-F238E27FC236}">
                      <a16:creationId xmlns:a16="http://schemas.microsoft.com/office/drawing/2014/main" id="{69A1684E-7945-F2BC-BB84-E4D6C5D490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" name="Content Placeholder 6" descr="Man with solid fill">
                  <a:extLst>
                    <a:ext uri="{FF2B5EF4-FFF2-40B4-BE49-F238E27FC236}">
                      <a16:creationId xmlns:a16="http://schemas.microsoft.com/office/drawing/2014/main" id="{52B780BB-7BAD-8279-9F66-7FC54656B4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" name="Content Placeholder 6" descr="Man with solid fill">
                  <a:extLst>
                    <a:ext uri="{FF2B5EF4-FFF2-40B4-BE49-F238E27FC236}">
                      <a16:creationId xmlns:a16="http://schemas.microsoft.com/office/drawing/2014/main" id="{7C241AD5-B957-0A8C-B428-AFC251DCF1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" name="Content Placeholder 6" descr="Man with solid fill">
                  <a:extLst>
                    <a:ext uri="{FF2B5EF4-FFF2-40B4-BE49-F238E27FC236}">
                      <a16:creationId xmlns:a16="http://schemas.microsoft.com/office/drawing/2014/main" id="{5D2D93DB-01A2-8915-D55E-E4D318926C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0" name="Content Placeholder 6" descr="Man with solid fill">
                  <a:extLst>
                    <a:ext uri="{FF2B5EF4-FFF2-40B4-BE49-F238E27FC236}">
                      <a16:creationId xmlns:a16="http://schemas.microsoft.com/office/drawing/2014/main" id="{1D1FACDE-E2ED-E97D-6424-82E4C022CD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1" name="Content Placeholder 6" descr="Man with solid fill">
                  <a:extLst>
                    <a:ext uri="{FF2B5EF4-FFF2-40B4-BE49-F238E27FC236}">
                      <a16:creationId xmlns:a16="http://schemas.microsoft.com/office/drawing/2014/main" id="{1F074DA5-6A0A-CD86-0E5E-D067E98A51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2" name="Content Placeholder 6" descr="Man with solid fill">
                  <a:extLst>
                    <a:ext uri="{FF2B5EF4-FFF2-40B4-BE49-F238E27FC236}">
                      <a16:creationId xmlns:a16="http://schemas.microsoft.com/office/drawing/2014/main" id="{209CC20B-B0F6-01AD-AA25-FB09F71E6B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3" name="Content Placeholder 6" descr="Man with solid fill">
                  <a:extLst>
                    <a:ext uri="{FF2B5EF4-FFF2-40B4-BE49-F238E27FC236}">
                      <a16:creationId xmlns:a16="http://schemas.microsoft.com/office/drawing/2014/main" id="{50822EC4-3EA3-9D30-969D-0859B2F4AA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4" name="Content Placeholder 6" descr="Man with solid fill">
                  <a:extLst>
                    <a:ext uri="{FF2B5EF4-FFF2-40B4-BE49-F238E27FC236}">
                      <a16:creationId xmlns:a16="http://schemas.microsoft.com/office/drawing/2014/main" id="{625850A1-F792-95A8-6E40-FFA3A66AEF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5" name="Content Placeholder 6" descr="Man with solid fill">
                  <a:extLst>
                    <a:ext uri="{FF2B5EF4-FFF2-40B4-BE49-F238E27FC236}">
                      <a16:creationId xmlns:a16="http://schemas.microsoft.com/office/drawing/2014/main" id="{765FFC1A-F288-66A6-39A0-8B1E74491B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6" name="Content Placeholder 6" descr="Man with solid fill">
                  <a:extLst>
                    <a:ext uri="{FF2B5EF4-FFF2-40B4-BE49-F238E27FC236}">
                      <a16:creationId xmlns:a16="http://schemas.microsoft.com/office/drawing/2014/main" id="{F39F7132-4EF1-12AD-05A8-0360EF77FE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7" name="Content Placeholder 6" descr="Man with solid fill">
                  <a:extLst>
                    <a:ext uri="{FF2B5EF4-FFF2-40B4-BE49-F238E27FC236}">
                      <a16:creationId xmlns:a16="http://schemas.microsoft.com/office/drawing/2014/main" id="{D1B03DBD-200B-59BD-47D9-4893FBC0D2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8" name="Content Placeholder 6" descr="Man with solid fill">
                  <a:extLst>
                    <a:ext uri="{FF2B5EF4-FFF2-40B4-BE49-F238E27FC236}">
                      <a16:creationId xmlns:a16="http://schemas.microsoft.com/office/drawing/2014/main" id="{15C52F1E-86F2-7956-428F-D391E5422F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9" name="Content Placeholder 6" descr="Man with solid fill">
                  <a:extLst>
                    <a:ext uri="{FF2B5EF4-FFF2-40B4-BE49-F238E27FC236}">
                      <a16:creationId xmlns:a16="http://schemas.microsoft.com/office/drawing/2014/main" id="{8C627A1C-5FA3-D141-3C73-F0469DCA57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0" name="Content Placeholder 6" descr="Man with solid fill">
                  <a:extLst>
                    <a:ext uri="{FF2B5EF4-FFF2-40B4-BE49-F238E27FC236}">
                      <a16:creationId xmlns:a16="http://schemas.microsoft.com/office/drawing/2014/main" id="{930468C9-55E0-8841-42D7-0795E48CFC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1" name="Content Placeholder 6" descr="Man with solid fill">
                  <a:extLst>
                    <a:ext uri="{FF2B5EF4-FFF2-40B4-BE49-F238E27FC236}">
                      <a16:creationId xmlns:a16="http://schemas.microsoft.com/office/drawing/2014/main" id="{1D2BE1E8-8120-AC0D-0644-52455E62F7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2" name="Content Placeholder 6" descr="Man with solid fill">
                  <a:extLst>
                    <a:ext uri="{FF2B5EF4-FFF2-40B4-BE49-F238E27FC236}">
                      <a16:creationId xmlns:a16="http://schemas.microsoft.com/office/drawing/2014/main" id="{0F98C5D9-CFBC-2AC4-FDF8-3A5EC64C0B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3" name="Content Placeholder 6" descr="Man with solid fill">
                  <a:extLst>
                    <a:ext uri="{FF2B5EF4-FFF2-40B4-BE49-F238E27FC236}">
                      <a16:creationId xmlns:a16="http://schemas.microsoft.com/office/drawing/2014/main" id="{D842D0F6-ED7B-49CD-C641-3612B81F47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4" name="Content Placeholder 6" descr="Man with solid fill">
                  <a:extLst>
                    <a:ext uri="{FF2B5EF4-FFF2-40B4-BE49-F238E27FC236}">
                      <a16:creationId xmlns:a16="http://schemas.microsoft.com/office/drawing/2014/main" id="{CFB7A7BD-69DF-8A3E-AFB6-DBE447EF20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5" name="Content Placeholder 6" descr="Man with solid fill">
                  <a:extLst>
                    <a:ext uri="{FF2B5EF4-FFF2-40B4-BE49-F238E27FC236}">
                      <a16:creationId xmlns:a16="http://schemas.microsoft.com/office/drawing/2014/main" id="{DD34F2AF-1A88-85EA-2F94-4445E6384C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6" name="Content Placeholder 6" descr="Man with solid fill">
                  <a:extLst>
                    <a:ext uri="{FF2B5EF4-FFF2-40B4-BE49-F238E27FC236}">
                      <a16:creationId xmlns:a16="http://schemas.microsoft.com/office/drawing/2014/main" id="{F23C0DC8-216E-2B0D-D202-AD60371790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7" name="Content Placeholder 6" descr="Man with solid fill">
                  <a:extLst>
                    <a:ext uri="{FF2B5EF4-FFF2-40B4-BE49-F238E27FC236}">
                      <a16:creationId xmlns:a16="http://schemas.microsoft.com/office/drawing/2014/main" id="{78E074EB-2E48-AF40-472E-C2440CADAE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8" name="Content Placeholder 6" descr="Man with solid fill">
                  <a:extLst>
                    <a:ext uri="{FF2B5EF4-FFF2-40B4-BE49-F238E27FC236}">
                      <a16:creationId xmlns:a16="http://schemas.microsoft.com/office/drawing/2014/main" id="{E9FF8D52-84E4-A8C8-1EF7-0743AFAA65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9" name="Content Placeholder 6" descr="Man with solid fill">
                  <a:extLst>
                    <a:ext uri="{FF2B5EF4-FFF2-40B4-BE49-F238E27FC236}">
                      <a16:creationId xmlns:a16="http://schemas.microsoft.com/office/drawing/2014/main" id="{B05677C5-DCCB-16F2-F6EF-B1B1910B3A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0" name="Content Placeholder 6" descr="Man with solid fill">
                  <a:extLst>
                    <a:ext uri="{FF2B5EF4-FFF2-40B4-BE49-F238E27FC236}">
                      <a16:creationId xmlns:a16="http://schemas.microsoft.com/office/drawing/2014/main" id="{0B2E98C8-F57D-568E-64B7-A15CD32E15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1" name="Content Placeholder 6" descr="Man with solid fill">
                  <a:extLst>
                    <a:ext uri="{FF2B5EF4-FFF2-40B4-BE49-F238E27FC236}">
                      <a16:creationId xmlns:a16="http://schemas.microsoft.com/office/drawing/2014/main" id="{119CDB0F-2726-06EE-43CF-D02704B8AD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2" name="Content Placeholder 6" descr="Man with solid fill">
                  <a:extLst>
                    <a:ext uri="{FF2B5EF4-FFF2-40B4-BE49-F238E27FC236}">
                      <a16:creationId xmlns:a16="http://schemas.microsoft.com/office/drawing/2014/main" id="{BAB9EBB3-DAEF-D692-E79C-2DBF5D1CAC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3" name="Content Placeholder 6" descr="Man with solid fill">
                  <a:extLst>
                    <a:ext uri="{FF2B5EF4-FFF2-40B4-BE49-F238E27FC236}">
                      <a16:creationId xmlns:a16="http://schemas.microsoft.com/office/drawing/2014/main" id="{D146F108-D3FB-0FAF-C2E5-984470B63C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4" name="Content Placeholder 6" descr="Man with solid fill">
                  <a:extLst>
                    <a:ext uri="{FF2B5EF4-FFF2-40B4-BE49-F238E27FC236}">
                      <a16:creationId xmlns:a16="http://schemas.microsoft.com/office/drawing/2014/main" id="{B78BFA67-0395-0234-856D-336F0464C2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5" name="Content Placeholder 6" descr="Man with solid fill">
                  <a:extLst>
                    <a:ext uri="{FF2B5EF4-FFF2-40B4-BE49-F238E27FC236}">
                      <a16:creationId xmlns:a16="http://schemas.microsoft.com/office/drawing/2014/main" id="{F5296184-15D1-7E65-2AC9-30C4E4A607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6" name="Content Placeholder 6" descr="Man with solid fill">
                  <a:extLst>
                    <a:ext uri="{FF2B5EF4-FFF2-40B4-BE49-F238E27FC236}">
                      <a16:creationId xmlns:a16="http://schemas.microsoft.com/office/drawing/2014/main" id="{C844317F-6C27-9122-FC36-1030E863EF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7" name="Content Placeholder 6" descr="Man with solid fill">
                  <a:extLst>
                    <a:ext uri="{FF2B5EF4-FFF2-40B4-BE49-F238E27FC236}">
                      <a16:creationId xmlns:a16="http://schemas.microsoft.com/office/drawing/2014/main" id="{75E60419-19A8-EB58-09B6-270D5047D2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8" name="Content Placeholder 6" descr="Man with solid fill">
                  <a:extLst>
                    <a:ext uri="{FF2B5EF4-FFF2-40B4-BE49-F238E27FC236}">
                      <a16:creationId xmlns:a16="http://schemas.microsoft.com/office/drawing/2014/main" id="{8F030368-B9C6-3A10-2A4E-8C9BFCD672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9" name="Content Placeholder 6" descr="Man with solid fill">
                  <a:extLst>
                    <a:ext uri="{FF2B5EF4-FFF2-40B4-BE49-F238E27FC236}">
                      <a16:creationId xmlns:a16="http://schemas.microsoft.com/office/drawing/2014/main" id="{AD9E2FC0-623C-2011-CEAC-6BC19ABE50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0" name="Content Placeholder 6" descr="Man with solid fill">
                  <a:extLst>
                    <a:ext uri="{FF2B5EF4-FFF2-40B4-BE49-F238E27FC236}">
                      <a16:creationId xmlns:a16="http://schemas.microsoft.com/office/drawing/2014/main" id="{62F0BB6C-7A47-D6CA-5D50-7A67B82A64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1" name="Content Placeholder 6" descr="Man with solid fill">
                  <a:extLst>
                    <a:ext uri="{FF2B5EF4-FFF2-40B4-BE49-F238E27FC236}">
                      <a16:creationId xmlns:a16="http://schemas.microsoft.com/office/drawing/2014/main" id="{750848FB-D401-F367-6F40-F56D195159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2" name="Content Placeholder 6" descr="Man with solid fill">
                  <a:extLst>
                    <a:ext uri="{FF2B5EF4-FFF2-40B4-BE49-F238E27FC236}">
                      <a16:creationId xmlns:a16="http://schemas.microsoft.com/office/drawing/2014/main" id="{8C8CDB3F-2256-EBB4-FB3E-314DF97C88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3" name="Content Placeholder 6" descr="Man with solid fill">
                  <a:extLst>
                    <a:ext uri="{FF2B5EF4-FFF2-40B4-BE49-F238E27FC236}">
                      <a16:creationId xmlns:a16="http://schemas.microsoft.com/office/drawing/2014/main" id="{FE26CDF8-D168-F304-B081-E71AA5D5F7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4" name="Content Placeholder 6" descr="Man with solid fill">
                  <a:extLst>
                    <a:ext uri="{FF2B5EF4-FFF2-40B4-BE49-F238E27FC236}">
                      <a16:creationId xmlns:a16="http://schemas.microsoft.com/office/drawing/2014/main" id="{D61AADA8-3F90-36E3-05DE-BAB9A59A5F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5" name="Content Placeholder 6" descr="Man with solid fill">
                  <a:extLst>
                    <a:ext uri="{FF2B5EF4-FFF2-40B4-BE49-F238E27FC236}">
                      <a16:creationId xmlns:a16="http://schemas.microsoft.com/office/drawing/2014/main" id="{55099127-04A7-274D-3DE3-8862AB6BBE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6" name="Content Placeholder 6" descr="Man with solid fill">
                  <a:extLst>
                    <a:ext uri="{FF2B5EF4-FFF2-40B4-BE49-F238E27FC236}">
                      <a16:creationId xmlns:a16="http://schemas.microsoft.com/office/drawing/2014/main" id="{D80CB33D-DC7A-5406-EEA5-0C883AA465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7" name="Content Placeholder 6" descr="Man with solid fill">
                  <a:extLst>
                    <a:ext uri="{FF2B5EF4-FFF2-40B4-BE49-F238E27FC236}">
                      <a16:creationId xmlns:a16="http://schemas.microsoft.com/office/drawing/2014/main" id="{567A859E-8CC5-F730-194F-BB3AED3ECF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8" name="Content Placeholder 6" descr="Man with solid fill">
                  <a:extLst>
                    <a:ext uri="{FF2B5EF4-FFF2-40B4-BE49-F238E27FC236}">
                      <a16:creationId xmlns:a16="http://schemas.microsoft.com/office/drawing/2014/main" id="{45CE1430-3A7A-C6DF-20C9-BD034C228F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9" name="Content Placeholder 6" descr="Man with solid fill">
                  <a:extLst>
                    <a:ext uri="{FF2B5EF4-FFF2-40B4-BE49-F238E27FC236}">
                      <a16:creationId xmlns:a16="http://schemas.microsoft.com/office/drawing/2014/main" id="{6DC9F424-F8FB-E775-5BF3-EBDD7F8000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0" name="Content Placeholder 6" descr="Man with solid fill">
                  <a:extLst>
                    <a:ext uri="{FF2B5EF4-FFF2-40B4-BE49-F238E27FC236}">
                      <a16:creationId xmlns:a16="http://schemas.microsoft.com/office/drawing/2014/main" id="{4CEE9DEA-DE59-CCD0-43EC-D209A7E53E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1" name="Content Placeholder 6" descr="Man with solid fill">
                  <a:extLst>
                    <a:ext uri="{FF2B5EF4-FFF2-40B4-BE49-F238E27FC236}">
                      <a16:creationId xmlns:a16="http://schemas.microsoft.com/office/drawing/2014/main" id="{2B89E4C7-43F9-BB55-766D-6B64F0E1DD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2" name="Content Placeholder 6" descr="Man with solid fill">
                  <a:extLst>
                    <a:ext uri="{FF2B5EF4-FFF2-40B4-BE49-F238E27FC236}">
                      <a16:creationId xmlns:a16="http://schemas.microsoft.com/office/drawing/2014/main" id="{C2730F95-C30F-CDAA-AB73-33807BB268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3" name="Content Placeholder 6" descr="Man with solid fill">
                  <a:extLst>
                    <a:ext uri="{FF2B5EF4-FFF2-40B4-BE49-F238E27FC236}">
                      <a16:creationId xmlns:a16="http://schemas.microsoft.com/office/drawing/2014/main" id="{791B33D4-2EEB-5432-A31B-9CC378AFDE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13161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4" name="Content Placeholder 6" descr="Man with solid fill">
                  <a:extLst>
                    <a:ext uri="{FF2B5EF4-FFF2-40B4-BE49-F238E27FC236}">
                      <a16:creationId xmlns:a16="http://schemas.microsoft.com/office/drawing/2014/main" id="{1E95CE78-179E-4B78-F32B-0C953FA7A8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207057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5" name="Content Placeholder 6" descr="Man with solid fill">
                  <a:extLst>
                    <a:ext uri="{FF2B5EF4-FFF2-40B4-BE49-F238E27FC236}">
                      <a16:creationId xmlns:a16="http://schemas.microsoft.com/office/drawing/2014/main" id="{97AE17F1-9F56-63A7-1A6A-5E3F806F0C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282495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6" name="Content Placeholder 6" descr="Man with solid fill">
                  <a:extLst>
                    <a:ext uri="{FF2B5EF4-FFF2-40B4-BE49-F238E27FC236}">
                      <a16:creationId xmlns:a16="http://schemas.microsoft.com/office/drawing/2014/main" id="{90B7C30F-02F1-DF67-AE09-8184D63C20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357933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7" name="Content Placeholder 6" descr="Man with solid fill">
                  <a:extLst>
                    <a:ext uri="{FF2B5EF4-FFF2-40B4-BE49-F238E27FC236}">
                      <a16:creationId xmlns:a16="http://schemas.microsoft.com/office/drawing/2014/main" id="{8C99D51C-1F94-685F-58D4-87F89C47B2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433371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8" name="Content Placeholder 6" descr="Man with solid fill">
                  <a:extLst>
                    <a:ext uri="{FF2B5EF4-FFF2-40B4-BE49-F238E27FC236}">
                      <a16:creationId xmlns:a16="http://schemas.microsoft.com/office/drawing/2014/main" id="{FD361BF7-6C51-78FD-8CFD-F7EDA924D2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50880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9" name="Content Placeholder 6" descr="Man with solid fill">
                  <a:extLst>
                    <a:ext uri="{FF2B5EF4-FFF2-40B4-BE49-F238E27FC236}">
                      <a16:creationId xmlns:a16="http://schemas.microsoft.com/office/drawing/2014/main" id="{B468DF64-90F9-47F4-BF3C-2F18B80C6B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13161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80" name="Content Placeholder 6" descr="Man with solid fill">
                  <a:extLst>
                    <a:ext uri="{FF2B5EF4-FFF2-40B4-BE49-F238E27FC236}">
                      <a16:creationId xmlns:a16="http://schemas.microsoft.com/office/drawing/2014/main" id="{0027D1AB-6D63-5474-54AA-F5FC160330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207057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81" name="Content Placeholder 6" descr="Man with solid fill">
                  <a:extLst>
                    <a:ext uri="{FF2B5EF4-FFF2-40B4-BE49-F238E27FC236}">
                      <a16:creationId xmlns:a16="http://schemas.microsoft.com/office/drawing/2014/main" id="{4B5C9C26-DC17-8574-484D-B269963D5B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282495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82" name="Content Placeholder 6" descr="Man with solid fill">
                  <a:extLst>
                    <a:ext uri="{FF2B5EF4-FFF2-40B4-BE49-F238E27FC236}">
                      <a16:creationId xmlns:a16="http://schemas.microsoft.com/office/drawing/2014/main" id="{AD9A1865-842D-CD7D-551F-43331F5B1A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357933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83" name="Content Placeholder 6" descr="Man with solid fill">
                  <a:extLst>
                    <a:ext uri="{FF2B5EF4-FFF2-40B4-BE49-F238E27FC236}">
                      <a16:creationId xmlns:a16="http://schemas.microsoft.com/office/drawing/2014/main" id="{A2822230-5FA8-EBD7-6511-BD6ED6D4EE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433371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84" name="Content Placeholder 6" descr="Man with solid fill">
                  <a:extLst>
                    <a:ext uri="{FF2B5EF4-FFF2-40B4-BE49-F238E27FC236}">
                      <a16:creationId xmlns:a16="http://schemas.microsoft.com/office/drawing/2014/main" id="{272E4405-70F6-20F3-707D-813ADAEE42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50880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85" name="Content Placeholder 6" descr="Man with solid fill">
                  <a:extLst>
                    <a:ext uri="{FF2B5EF4-FFF2-40B4-BE49-F238E27FC236}">
                      <a16:creationId xmlns:a16="http://schemas.microsoft.com/office/drawing/2014/main" id="{893F98E0-81D1-9773-2389-626F950DED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11142" y="1331790"/>
                  <a:ext cx="754381" cy="754380"/>
                </a:xfrm>
                <a:prstGeom prst="rect">
                  <a:avLst/>
                </a:prstGeom>
              </p:spPr>
            </p:pic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62D27EB5-5E49-48A6-8141-ADBA70FE57EB}"/>
                  </a:ext>
                </a:extLst>
              </p:cNvPr>
              <p:cNvGrpSpPr/>
              <p:nvPr/>
            </p:nvGrpSpPr>
            <p:grpSpPr>
              <a:xfrm>
                <a:off x="4544341" y="1158874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92" name="Content Placeholder 6" descr="Man with solid fill">
                  <a:extLst>
                    <a:ext uri="{FF2B5EF4-FFF2-40B4-BE49-F238E27FC236}">
                      <a16:creationId xmlns:a16="http://schemas.microsoft.com/office/drawing/2014/main" id="{FB11879E-C92F-DDE3-B4A7-74343D1D07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93" name="Content Placeholder 6" descr="Man with solid fill">
                  <a:extLst>
                    <a:ext uri="{FF2B5EF4-FFF2-40B4-BE49-F238E27FC236}">
                      <a16:creationId xmlns:a16="http://schemas.microsoft.com/office/drawing/2014/main" id="{EF43BC1C-7622-448B-4AF7-039DF164F4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94" name="Content Placeholder 6" descr="Man with solid fill">
                  <a:extLst>
                    <a:ext uri="{FF2B5EF4-FFF2-40B4-BE49-F238E27FC236}">
                      <a16:creationId xmlns:a16="http://schemas.microsoft.com/office/drawing/2014/main" id="{B43A9A92-F5A1-6613-0C8E-350A809B62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9817045A-7852-A515-DB51-9860C80C3782}"/>
                  </a:ext>
                </a:extLst>
              </p:cNvPr>
              <p:cNvGrpSpPr/>
              <p:nvPr/>
            </p:nvGrpSpPr>
            <p:grpSpPr>
              <a:xfrm>
                <a:off x="4548953" y="1883613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100" name="Content Placeholder 6" descr="Man with solid fill">
                  <a:extLst>
                    <a:ext uri="{FF2B5EF4-FFF2-40B4-BE49-F238E27FC236}">
                      <a16:creationId xmlns:a16="http://schemas.microsoft.com/office/drawing/2014/main" id="{DA9FADDE-1AD1-9AF7-CF6D-6157C44AB2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01" name="Content Placeholder 6" descr="Man with solid fill">
                  <a:extLst>
                    <a:ext uri="{FF2B5EF4-FFF2-40B4-BE49-F238E27FC236}">
                      <a16:creationId xmlns:a16="http://schemas.microsoft.com/office/drawing/2014/main" id="{A8A149BF-618D-62DB-6092-DE338530DB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02" name="Content Placeholder 6" descr="Man with solid fill">
                  <a:extLst>
                    <a:ext uri="{FF2B5EF4-FFF2-40B4-BE49-F238E27FC236}">
                      <a16:creationId xmlns:a16="http://schemas.microsoft.com/office/drawing/2014/main" id="{6176AA31-4B6F-F968-9776-7E6111A345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53AAF878-D469-D205-2F16-2D2E9DE3409C}"/>
                  </a:ext>
                </a:extLst>
              </p:cNvPr>
              <p:cNvGrpSpPr/>
              <p:nvPr/>
            </p:nvGrpSpPr>
            <p:grpSpPr>
              <a:xfrm>
                <a:off x="4548952" y="3280388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108" name="Content Placeholder 6" descr="Man with solid fill">
                  <a:extLst>
                    <a:ext uri="{FF2B5EF4-FFF2-40B4-BE49-F238E27FC236}">
                      <a16:creationId xmlns:a16="http://schemas.microsoft.com/office/drawing/2014/main" id="{BE6C77DE-C511-ECDC-3510-65F1C31E18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09" name="Content Placeholder 6" descr="Man with solid fill">
                  <a:extLst>
                    <a:ext uri="{FF2B5EF4-FFF2-40B4-BE49-F238E27FC236}">
                      <a16:creationId xmlns:a16="http://schemas.microsoft.com/office/drawing/2014/main" id="{648EAF52-CA56-D8FD-41C2-707A82EDC7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10" name="Content Placeholder 6" descr="Man with solid fill">
                  <a:extLst>
                    <a:ext uri="{FF2B5EF4-FFF2-40B4-BE49-F238E27FC236}">
                      <a16:creationId xmlns:a16="http://schemas.microsoft.com/office/drawing/2014/main" id="{6E3F04F4-E643-D6ED-5F78-05B798D199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6BBCD30F-4B3D-F6BF-89F8-EE989C537738}"/>
                  </a:ext>
                </a:extLst>
              </p:cNvPr>
              <p:cNvGrpSpPr/>
              <p:nvPr/>
            </p:nvGrpSpPr>
            <p:grpSpPr>
              <a:xfrm>
                <a:off x="4548953" y="3998540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112" name="Content Placeholder 6" descr="Man with solid fill">
                  <a:extLst>
                    <a:ext uri="{FF2B5EF4-FFF2-40B4-BE49-F238E27FC236}">
                      <a16:creationId xmlns:a16="http://schemas.microsoft.com/office/drawing/2014/main" id="{B04B3BBB-3EE9-B2AD-A466-1E4143ECB5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13" name="Content Placeholder 6" descr="Man with solid fill">
                  <a:extLst>
                    <a:ext uri="{FF2B5EF4-FFF2-40B4-BE49-F238E27FC236}">
                      <a16:creationId xmlns:a16="http://schemas.microsoft.com/office/drawing/2014/main" id="{C2B80025-A961-FEEC-585C-7ECB215899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14" name="Content Placeholder 6" descr="Man with solid fill">
                  <a:extLst>
                    <a:ext uri="{FF2B5EF4-FFF2-40B4-BE49-F238E27FC236}">
                      <a16:creationId xmlns:a16="http://schemas.microsoft.com/office/drawing/2014/main" id="{9DD26287-2AB4-7A60-7906-AFC94D342F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E46C1620-1A33-8BA2-E6CC-4A221123CCCD}"/>
                  </a:ext>
                </a:extLst>
              </p:cNvPr>
              <p:cNvGrpSpPr/>
              <p:nvPr/>
            </p:nvGrpSpPr>
            <p:grpSpPr>
              <a:xfrm>
                <a:off x="4544341" y="2588589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116" name="Content Placeholder 6" descr="Man with solid fill">
                  <a:extLst>
                    <a:ext uri="{FF2B5EF4-FFF2-40B4-BE49-F238E27FC236}">
                      <a16:creationId xmlns:a16="http://schemas.microsoft.com/office/drawing/2014/main" id="{73A15FB7-9ADA-3C71-D127-3FE9B73BE6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17" name="Content Placeholder 6" descr="Man with solid fill">
                  <a:extLst>
                    <a:ext uri="{FF2B5EF4-FFF2-40B4-BE49-F238E27FC236}">
                      <a16:creationId xmlns:a16="http://schemas.microsoft.com/office/drawing/2014/main" id="{CCF83752-9189-751D-01F9-51C73E3D56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18" name="Content Placeholder 6" descr="Man with solid fill">
                  <a:extLst>
                    <a:ext uri="{FF2B5EF4-FFF2-40B4-BE49-F238E27FC236}">
                      <a16:creationId xmlns:a16="http://schemas.microsoft.com/office/drawing/2014/main" id="{167B1BEC-3A28-BD2E-62ED-0D46AE3EED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60632536-BF48-E476-BCFD-923F0CF1BBB6}"/>
                  </a:ext>
                </a:extLst>
              </p:cNvPr>
              <p:cNvGrpSpPr/>
              <p:nvPr/>
            </p:nvGrpSpPr>
            <p:grpSpPr>
              <a:xfrm>
                <a:off x="4553564" y="4723279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124" name="Content Placeholder 6" descr="Man with solid fill">
                  <a:extLst>
                    <a:ext uri="{FF2B5EF4-FFF2-40B4-BE49-F238E27FC236}">
                      <a16:creationId xmlns:a16="http://schemas.microsoft.com/office/drawing/2014/main" id="{5D8750A5-EF3B-8607-8739-A5ECC489CA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25" name="Content Placeholder 6" descr="Man with solid fill">
                  <a:extLst>
                    <a:ext uri="{FF2B5EF4-FFF2-40B4-BE49-F238E27FC236}">
                      <a16:creationId xmlns:a16="http://schemas.microsoft.com/office/drawing/2014/main" id="{39C50358-B37D-36D7-E15A-009AAE2A05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26" name="Content Placeholder 6" descr="Man with solid fill">
                  <a:extLst>
                    <a:ext uri="{FF2B5EF4-FFF2-40B4-BE49-F238E27FC236}">
                      <a16:creationId xmlns:a16="http://schemas.microsoft.com/office/drawing/2014/main" id="{A03FD898-A85C-914E-800D-6C40443E87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D4FEE692-38E7-AFDB-7EE1-59D8386887AB}"/>
                  </a:ext>
                </a:extLst>
              </p:cNvPr>
              <p:cNvGrpSpPr/>
              <p:nvPr/>
            </p:nvGrpSpPr>
            <p:grpSpPr>
              <a:xfrm>
                <a:off x="287173" y="5461195"/>
                <a:ext cx="5746561" cy="719138"/>
                <a:chOff x="277951" y="5699125"/>
                <a:chExt cx="5746561" cy="719138"/>
              </a:xfrm>
            </p:grpSpPr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987C66A2-1767-0347-CC7B-6693F75C92E7}"/>
                    </a:ext>
                  </a:extLst>
                </p:cNvPr>
                <p:cNvGrpSpPr/>
                <p:nvPr/>
              </p:nvGrpSpPr>
              <p:grpSpPr>
                <a:xfrm>
                  <a:off x="1367027" y="5700508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04" name="Content Placeholder 6" descr="Man with solid fill">
                    <a:extLst>
                      <a:ext uri="{FF2B5EF4-FFF2-40B4-BE49-F238E27FC236}">
                        <a16:creationId xmlns:a16="http://schemas.microsoft.com/office/drawing/2014/main" id="{F6950877-FCF4-02E0-473F-7BA57DD385F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05" name="Content Placeholder 6" descr="Man with solid fill">
                    <a:extLst>
                      <a:ext uri="{FF2B5EF4-FFF2-40B4-BE49-F238E27FC236}">
                        <a16:creationId xmlns:a16="http://schemas.microsoft.com/office/drawing/2014/main" id="{05905616-0071-EAE3-5041-7A617C724D0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06" name="Content Placeholder 6" descr="Man with solid fill">
                    <a:extLst>
                      <a:ext uri="{FF2B5EF4-FFF2-40B4-BE49-F238E27FC236}">
                        <a16:creationId xmlns:a16="http://schemas.microsoft.com/office/drawing/2014/main" id="{571181DF-C2B5-F959-2032-338EA417E56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E9C65D11-7FB5-628C-411D-D7352E5B877A}"/>
                    </a:ext>
                  </a:extLst>
                </p:cNvPr>
                <p:cNvGrpSpPr/>
                <p:nvPr/>
              </p:nvGrpSpPr>
              <p:grpSpPr>
                <a:xfrm>
                  <a:off x="277951" y="5700508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20" name="Content Placeholder 6" descr="Man with solid fill">
                    <a:extLst>
                      <a:ext uri="{FF2B5EF4-FFF2-40B4-BE49-F238E27FC236}">
                        <a16:creationId xmlns:a16="http://schemas.microsoft.com/office/drawing/2014/main" id="{8B5503EC-AA68-CE97-A02A-B07F96BF99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21" name="Content Placeholder 6" descr="Man with solid fill">
                    <a:extLst>
                      <a:ext uri="{FF2B5EF4-FFF2-40B4-BE49-F238E27FC236}">
                        <a16:creationId xmlns:a16="http://schemas.microsoft.com/office/drawing/2014/main" id="{588388AB-B105-F78E-529A-61446D9E665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22" name="Content Placeholder 6" descr="Man with solid fill">
                    <a:extLst>
                      <a:ext uri="{FF2B5EF4-FFF2-40B4-BE49-F238E27FC236}">
                        <a16:creationId xmlns:a16="http://schemas.microsoft.com/office/drawing/2014/main" id="{5C49D8E3-4C8C-3EE9-2EA2-CCB5AEAAF3E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7" name="Group 126">
                  <a:extLst>
                    <a:ext uri="{FF2B5EF4-FFF2-40B4-BE49-F238E27FC236}">
                      <a16:creationId xmlns:a16="http://schemas.microsoft.com/office/drawing/2014/main" id="{F603D296-6C54-A7E1-33E2-5BCA7BB564B1}"/>
                    </a:ext>
                  </a:extLst>
                </p:cNvPr>
                <p:cNvGrpSpPr/>
                <p:nvPr/>
              </p:nvGrpSpPr>
              <p:grpSpPr>
                <a:xfrm>
                  <a:off x="2445165" y="5700966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28" name="Content Placeholder 6" descr="Man with solid fill">
                    <a:extLst>
                      <a:ext uri="{FF2B5EF4-FFF2-40B4-BE49-F238E27FC236}">
                        <a16:creationId xmlns:a16="http://schemas.microsoft.com/office/drawing/2014/main" id="{7147945D-9812-740F-4BB9-3F5B57051F1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29" name="Content Placeholder 6" descr="Man with solid fill">
                    <a:extLst>
                      <a:ext uri="{FF2B5EF4-FFF2-40B4-BE49-F238E27FC236}">
                        <a16:creationId xmlns:a16="http://schemas.microsoft.com/office/drawing/2014/main" id="{E4FA8284-1802-8DB3-10B9-FD76D426DC1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30" name="Content Placeholder 6" descr="Man with solid fill">
                    <a:extLst>
                      <a:ext uri="{FF2B5EF4-FFF2-40B4-BE49-F238E27FC236}">
                        <a16:creationId xmlns:a16="http://schemas.microsoft.com/office/drawing/2014/main" id="{DA554BBF-BFF3-3A4A-A4BD-795F431C362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C352F4E5-6F13-E7DD-9D6E-8772A4B9EF65}"/>
                    </a:ext>
                  </a:extLst>
                </p:cNvPr>
                <p:cNvGrpSpPr/>
                <p:nvPr/>
              </p:nvGrpSpPr>
              <p:grpSpPr>
                <a:xfrm>
                  <a:off x="3507720" y="5699125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32" name="Content Placeholder 6" descr="Man with solid fill">
                    <a:extLst>
                      <a:ext uri="{FF2B5EF4-FFF2-40B4-BE49-F238E27FC236}">
                        <a16:creationId xmlns:a16="http://schemas.microsoft.com/office/drawing/2014/main" id="{D8ED2115-C45A-F136-F492-8D6E67DB1B1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33" name="Content Placeholder 6" descr="Man with solid fill">
                    <a:extLst>
                      <a:ext uri="{FF2B5EF4-FFF2-40B4-BE49-F238E27FC236}">
                        <a16:creationId xmlns:a16="http://schemas.microsoft.com/office/drawing/2014/main" id="{4344642A-4BDE-203A-E594-026EEB7E5CF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34" name="Content Placeholder 6" descr="Man with solid fill">
                    <a:extLst>
                      <a:ext uri="{FF2B5EF4-FFF2-40B4-BE49-F238E27FC236}">
                        <a16:creationId xmlns:a16="http://schemas.microsoft.com/office/drawing/2014/main" id="{9A6ED13E-F188-454B-AE05-0133021753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C3DDAD2A-F9B7-1EB9-1A10-2CF96AD612A9}"/>
                    </a:ext>
                  </a:extLst>
                </p:cNvPr>
                <p:cNvGrpSpPr/>
                <p:nvPr/>
              </p:nvGrpSpPr>
              <p:grpSpPr>
                <a:xfrm>
                  <a:off x="4590085" y="5706700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36" name="Content Placeholder 6" descr="Man with solid fill">
                    <a:extLst>
                      <a:ext uri="{FF2B5EF4-FFF2-40B4-BE49-F238E27FC236}">
                        <a16:creationId xmlns:a16="http://schemas.microsoft.com/office/drawing/2014/main" id="{85984C50-4BC8-9895-866F-F2DDB971204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37" name="Content Placeholder 6" descr="Man with solid fill">
                    <a:extLst>
                      <a:ext uri="{FF2B5EF4-FFF2-40B4-BE49-F238E27FC236}">
                        <a16:creationId xmlns:a16="http://schemas.microsoft.com/office/drawing/2014/main" id="{D174147A-8A43-2BF5-47D5-A014997745D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38" name="Content Placeholder 6" descr="Man with solid fill">
                    <a:extLst>
                      <a:ext uri="{FF2B5EF4-FFF2-40B4-BE49-F238E27FC236}">
                        <a16:creationId xmlns:a16="http://schemas.microsoft.com/office/drawing/2014/main" id="{408483C8-9322-4D9E-E0E1-42DE5F07947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B81A676C-AA76-473D-3EE8-353718414D5B}"/>
                  </a:ext>
                </a:extLst>
              </p:cNvPr>
              <p:cNvGrpSpPr/>
              <p:nvPr/>
            </p:nvGrpSpPr>
            <p:grpSpPr>
              <a:xfrm>
                <a:off x="273526" y="6152993"/>
                <a:ext cx="5746561" cy="719138"/>
                <a:chOff x="277951" y="5699125"/>
                <a:chExt cx="5746561" cy="719138"/>
              </a:xfrm>
            </p:grpSpPr>
            <p:grpSp>
              <p:nvGrpSpPr>
                <p:cNvPr id="141" name="Group 140">
                  <a:extLst>
                    <a:ext uri="{FF2B5EF4-FFF2-40B4-BE49-F238E27FC236}">
                      <a16:creationId xmlns:a16="http://schemas.microsoft.com/office/drawing/2014/main" id="{E7955475-4486-58C5-F21A-A76860455880}"/>
                    </a:ext>
                  </a:extLst>
                </p:cNvPr>
                <p:cNvGrpSpPr/>
                <p:nvPr/>
              </p:nvGrpSpPr>
              <p:grpSpPr>
                <a:xfrm>
                  <a:off x="1367027" y="5700508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58" name="Content Placeholder 6" descr="Man with solid fill">
                    <a:extLst>
                      <a:ext uri="{FF2B5EF4-FFF2-40B4-BE49-F238E27FC236}">
                        <a16:creationId xmlns:a16="http://schemas.microsoft.com/office/drawing/2014/main" id="{06F1BC58-BEA2-E351-D624-7678A250D7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59" name="Content Placeholder 6" descr="Man with solid fill">
                    <a:extLst>
                      <a:ext uri="{FF2B5EF4-FFF2-40B4-BE49-F238E27FC236}">
                        <a16:creationId xmlns:a16="http://schemas.microsoft.com/office/drawing/2014/main" id="{41BE64DD-EF58-9E47-1751-82B4A44BC99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60" name="Content Placeholder 6" descr="Man with solid fill">
                    <a:extLst>
                      <a:ext uri="{FF2B5EF4-FFF2-40B4-BE49-F238E27FC236}">
                        <a16:creationId xmlns:a16="http://schemas.microsoft.com/office/drawing/2014/main" id="{7AD107F0-5DFD-0C40-360A-D68BB6C0443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2" name="Group 141">
                  <a:extLst>
                    <a:ext uri="{FF2B5EF4-FFF2-40B4-BE49-F238E27FC236}">
                      <a16:creationId xmlns:a16="http://schemas.microsoft.com/office/drawing/2014/main" id="{EECA9854-4A82-3FB3-1D22-6EC2F9C8F332}"/>
                    </a:ext>
                  </a:extLst>
                </p:cNvPr>
                <p:cNvGrpSpPr/>
                <p:nvPr/>
              </p:nvGrpSpPr>
              <p:grpSpPr>
                <a:xfrm>
                  <a:off x="277951" y="5700508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55" name="Content Placeholder 6" descr="Man with solid fill">
                    <a:extLst>
                      <a:ext uri="{FF2B5EF4-FFF2-40B4-BE49-F238E27FC236}">
                        <a16:creationId xmlns:a16="http://schemas.microsoft.com/office/drawing/2014/main" id="{DFA5B825-31DF-61BD-F947-D493165514A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56" name="Content Placeholder 6" descr="Man with solid fill">
                    <a:extLst>
                      <a:ext uri="{FF2B5EF4-FFF2-40B4-BE49-F238E27FC236}">
                        <a16:creationId xmlns:a16="http://schemas.microsoft.com/office/drawing/2014/main" id="{1CF9F296-A391-64A8-1B60-AD81E175B0E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57" name="Content Placeholder 6" descr="Man with solid fill">
                    <a:extLst>
                      <a:ext uri="{FF2B5EF4-FFF2-40B4-BE49-F238E27FC236}">
                        <a16:creationId xmlns:a16="http://schemas.microsoft.com/office/drawing/2014/main" id="{35F49169-7B93-3842-8706-7C86AF9900F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7B853B07-A3C3-4BA3-F1CD-D71D64F25DD8}"/>
                    </a:ext>
                  </a:extLst>
                </p:cNvPr>
                <p:cNvGrpSpPr/>
                <p:nvPr/>
              </p:nvGrpSpPr>
              <p:grpSpPr>
                <a:xfrm>
                  <a:off x="2445165" y="5700966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52" name="Content Placeholder 6" descr="Man with solid fill">
                    <a:extLst>
                      <a:ext uri="{FF2B5EF4-FFF2-40B4-BE49-F238E27FC236}">
                        <a16:creationId xmlns:a16="http://schemas.microsoft.com/office/drawing/2014/main" id="{1BE64F9D-19CE-0B25-3BFF-11BFBA551D8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53" name="Content Placeholder 6" descr="Man with solid fill">
                    <a:extLst>
                      <a:ext uri="{FF2B5EF4-FFF2-40B4-BE49-F238E27FC236}">
                        <a16:creationId xmlns:a16="http://schemas.microsoft.com/office/drawing/2014/main" id="{A10EB62E-353D-6F1D-A513-EB1E0742B6B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54" name="Content Placeholder 6" descr="Man with solid fill">
                    <a:extLst>
                      <a:ext uri="{FF2B5EF4-FFF2-40B4-BE49-F238E27FC236}">
                        <a16:creationId xmlns:a16="http://schemas.microsoft.com/office/drawing/2014/main" id="{A5B5E658-6547-2BA4-87EF-8C635DF1975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4" name="Group 143">
                  <a:extLst>
                    <a:ext uri="{FF2B5EF4-FFF2-40B4-BE49-F238E27FC236}">
                      <a16:creationId xmlns:a16="http://schemas.microsoft.com/office/drawing/2014/main" id="{27109D9B-CAB9-C971-AE94-FDD9712416AE}"/>
                    </a:ext>
                  </a:extLst>
                </p:cNvPr>
                <p:cNvGrpSpPr/>
                <p:nvPr/>
              </p:nvGrpSpPr>
              <p:grpSpPr>
                <a:xfrm>
                  <a:off x="3507720" y="5699125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49" name="Content Placeholder 6" descr="Man with solid fill">
                    <a:extLst>
                      <a:ext uri="{FF2B5EF4-FFF2-40B4-BE49-F238E27FC236}">
                        <a16:creationId xmlns:a16="http://schemas.microsoft.com/office/drawing/2014/main" id="{857DE78A-9F82-C1B3-6CF9-6FCF15DEE8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50" name="Content Placeholder 6" descr="Man with solid fill">
                    <a:extLst>
                      <a:ext uri="{FF2B5EF4-FFF2-40B4-BE49-F238E27FC236}">
                        <a16:creationId xmlns:a16="http://schemas.microsoft.com/office/drawing/2014/main" id="{98DC73B9-CA84-58AB-659C-32677CDC630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51" name="Content Placeholder 6" descr="Man with solid fill">
                    <a:extLst>
                      <a:ext uri="{FF2B5EF4-FFF2-40B4-BE49-F238E27FC236}">
                        <a16:creationId xmlns:a16="http://schemas.microsoft.com/office/drawing/2014/main" id="{60F37A8A-BAC2-0158-9A6A-2FE9A5BFA68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5" name="Group 144">
                  <a:extLst>
                    <a:ext uri="{FF2B5EF4-FFF2-40B4-BE49-F238E27FC236}">
                      <a16:creationId xmlns:a16="http://schemas.microsoft.com/office/drawing/2014/main" id="{7DD264C4-718D-3418-E298-1BE3A0420E82}"/>
                    </a:ext>
                  </a:extLst>
                </p:cNvPr>
                <p:cNvGrpSpPr/>
                <p:nvPr/>
              </p:nvGrpSpPr>
              <p:grpSpPr>
                <a:xfrm>
                  <a:off x="4590085" y="5706700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46" name="Content Placeholder 6" descr="Man with solid fill">
                    <a:extLst>
                      <a:ext uri="{FF2B5EF4-FFF2-40B4-BE49-F238E27FC236}">
                        <a16:creationId xmlns:a16="http://schemas.microsoft.com/office/drawing/2014/main" id="{8808988C-D66C-5348-5608-D620DFE6006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47" name="Content Placeholder 6" descr="Man with solid fill">
                    <a:extLst>
                      <a:ext uri="{FF2B5EF4-FFF2-40B4-BE49-F238E27FC236}">
                        <a16:creationId xmlns:a16="http://schemas.microsoft.com/office/drawing/2014/main" id="{282AEB5C-14F8-C520-17DC-E478E430ECA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48" name="Content Placeholder 6" descr="Man with solid fill">
                    <a:extLst>
                      <a:ext uri="{FF2B5EF4-FFF2-40B4-BE49-F238E27FC236}">
                        <a16:creationId xmlns:a16="http://schemas.microsoft.com/office/drawing/2014/main" id="{D8ABE7E3-0F3B-5E0E-023A-4DED9314ADB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</p:grpSp>
        </p:grp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AEF2376E-84A2-E0A1-21E2-3DEE98F587E6}"/>
                </a:ext>
              </a:extLst>
            </p:cNvPr>
            <p:cNvSpPr txBox="1"/>
            <p:nvPr/>
          </p:nvSpPr>
          <p:spPr>
            <a:xfrm>
              <a:off x="253083" y="937445"/>
              <a:ext cx="4931168" cy="46166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Treatment (n=120)</a:t>
              </a:r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2BFEAE74-60CE-CCB8-99BF-476C505E9CE1}"/>
              </a:ext>
            </a:extLst>
          </p:cNvPr>
          <p:cNvGrpSpPr/>
          <p:nvPr/>
        </p:nvGrpSpPr>
        <p:grpSpPr>
          <a:xfrm>
            <a:off x="6287518" y="898330"/>
            <a:ext cx="5171607" cy="5893581"/>
            <a:chOff x="5097629" y="954363"/>
            <a:chExt cx="5171607" cy="5893581"/>
          </a:xfrm>
        </p:grpSpPr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CBC6B45D-87B3-471F-B2B6-C1CDDCAEC3D5}"/>
                </a:ext>
              </a:extLst>
            </p:cNvPr>
            <p:cNvSpPr/>
            <p:nvPr/>
          </p:nvSpPr>
          <p:spPr>
            <a:xfrm>
              <a:off x="5210260" y="1383183"/>
              <a:ext cx="4931168" cy="546476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19570E86-0480-A110-D227-6B5B95E76DAC}"/>
                </a:ext>
              </a:extLst>
            </p:cNvPr>
            <p:cNvGrpSpPr/>
            <p:nvPr/>
          </p:nvGrpSpPr>
          <p:grpSpPr>
            <a:xfrm>
              <a:off x="5097629" y="1443855"/>
              <a:ext cx="5171607" cy="5343417"/>
              <a:chOff x="273526" y="1158874"/>
              <a:chExt cx="5760208" cy="5713257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2EA69BDA-EAC1-5461-520B-D75CF2B1B412}"/>
                  </a:ext>
                </a:extLst>
              </p:cNvPr>
              <p:cNvGrpSpPr/>
              <p:nvPr/>
            </p:nvGrpSpPr>
            <p:grpSpPr>
              <a:xfrm>
                <a:off x="277951" y="1158875"/>
                <a:ext cx="4636527" cy="4282555"/>
                <a:chOff x="6298158" y="1316192"/>
                <a:chExt cx="4845635" cy="4540249"/>
              </a:xfrm>
            </p:grpSpPr>
            <p:pic>
              <p:nvPicPr>
                <p:cNvPr id="230" name="Content Placeholder 6" descr="Man with solid fill">
                  <a:extLst>
                    <a:ext uri="{FF2B5EF4-FFF2-40B4-BE49-F238E27FC236}">
                      <a16:creationId xmlns:a16="http://schemas.microsoft.com/office/drawing/2014/main" id="{C9C1DAB1-BD0E-6742-279C-D7F3B5A692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1" name="Content Placeholder 6" descr="Man with solid fill">
                  <a:extLst>
                    <a:ext uri="{FF2B5EF4-FFF2-40B4-BE49-F238E27FC236}">
                      <a16:creationId xmlns:a16="http://schemas.microsoft.com/office/drawing/2014/main" id="{515E5F3A-31FC-6FDC-FB4C-E399FC68B1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2" name="Content Placeholder 6" descr="Man with solid fill">
                  <a:extLst>
                    <a:ext uri="{FF2B5EF4-FFF2-40B4-BE49-F238E27FC236}">
                      <a16:creationId xmlns:a16="http://schemas.microsoft.com/office/drawing/2014/main" id="{F23DB1A8-4D28-CDB6-B6DC-278E166D6A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3" name="Content Placeholder 6" descr="Man with solid fill">
                  <a:extLst>
                    <a:ext uri="{FF2B5EF4-FFF2-40B4-BE49-F238E27FC236}">
                      <a16:creationId xmlns:a16="http://schemas.microsoft.com/office/drawing/2014/main" id="{51516FD4-DB85-9207-D4C7-26006C4AF5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4" name="Content Placeholder 6" descr="Man with solid fill">
                  <a:extLst>
                    <a:ext uri="{FF2B5EF4-FFF2-40B4-BE49-F238E27FC236}">
                      <a16:creationId xmlns:a16="http://schemas.microsoft.com/office/drawing/2014/main" id="{CAD8E822-EA86-7D34-C4BC-16AA24C759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5" name="Content Placeholder 6" descr="Man with solid fill">
                  <a:extLst>
                    <a:ext uri="{FF2B5EF4-FFF2-40B4-BE49-F238E27FC236}">
                      <a16:creationId xmlns:a16="http://schemas.microsoft.com/office/drawing/2014/main" id="{98F263B1-343F-9C63-645B-C91321E5FE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6" name="Content Placeholder 6" descr="Man with solid fill">
                  <a:extLst>
                    <a:ext uri="{FF2B5EF4-FFF2-40B4-BE49-F238E27FC236}">
                      <a16:creationId xmlns:a16="http://schemas.microsoft.com/office/drawing/2014/main" id="{A0695BF4-08F1-DAF2-C752-022FF02760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7" name="Content Placeholder 6" descr="Man with solid fill">
                  <a:extLst>
                    <a:ext uri="{FF2B5EF4-FFF2-40B4-BE49-F238E27FC236}">
                      <a16:creationId xmlns:a16="http://schemas.microsoft.com/office/drawing/2014/main" id="{76CA260B-486B-5C12-A751-F91FF8297C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8" name="Content Placeholder 6" descr="Man with solid fill">
                  <a:extLst>
                    <a:ext uri="{FF2B5EF4-FFF2-40B4-BE49-F238E27FC236}">
                      <a16:creationId xmlns:a16="http://schemas.microsoft.com/office/drawing/2014/main" id="{251D0E85-2BCE-52A2-37F0-7DFC66E510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9" name="Content Placeholder 6" descr="Man with solid fill">
                  <a:extLst>
                    <a:ext uri="{FF2B5EF4-FFF2-40B4-BE49-F238E27FC236}">
                      <a16:creationId xmlns:a16="http://schemas.microsoft.com/office/drawing/2014/main" id="{DBDD60F8-CCCC-57D3-07FC-ED0FDB4F8C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0" name="Content Placeholder 6" descr="Man with solid fill">
                  <a:extLst>
                    <a:ext uri="{FF2B5EF4-FFF2-40B4-BE49-F238E27FC236}">
                      <a16:creationId xmlns:a16="http://schemas.microsoft.com/office/drawing/2014/main" id="{53795402-21AB-F813-EC2D-43BC56F897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1" name="Content Placeholder 6" descr="Man with solid fill">
                  <a:extLst>
                    <a:ext uri="{FF2B5EF4-FFF2-40B4-BE49-F238E27FC236}">
                      <a16:creationId xmlns:a16="http://schemas.microsoft.com/office/drawing/2014/main" id="{8BAB1294-E8A9-31F0-E439-FF69A06D0D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2" name="Content Placeholder 6" descr="Man with solid fill">
                  <a:extLst>
                    <a:ext uri="{FF2B5EF4-FFF2-40B4-BE49-F238E27FC236}">
                      <a16:creationId xmlns:a16="http://schemas.microsoft.com/office/drawing/2014/main" id="{E34AD8D9-85D3-C7D0-68BC-888A74162D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3" name="Content Placeholder 6" descr="Man with solid fill">
                  <a:extLst>
                    <a:ext uri="{FF2B5EF4-FFF2-40B4-BE49-F238E27FC236}">
                      <a16:creationId xmlns:a16="http://schemas.microsoft.com/office/drawing/2014/main" id="{609F3AD7-709B-F7AB-805F-4D69C1F4C3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4" name="Content Placeholder 6" descr="Man with solid fill">
                  <a:extLst>
                    <a:ext uri="{FF2B5EF4-FFF2-40B4-BE49-F238E27FC236}">
                      <a16:creationId xmlns:a16="http://schemas.microsoft.com/office/drawing/2014/main" id="{120E33DB-7410-BEF4-B77A-F1B8120DF8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5" name="Content Placeholder 6" descr="Man with solid fill">
                  <a:extLst>
                    <a:ext uri="{FF2B5EF4-FFF2-40B4-BE49-F238E27FC236}">
                      <a16:creationId xmlns:a16="http://schemas.microsoft.com/office/drawing/2014/main" id="{C7D487D3-8F45-4B57-BD55-9161D2E45D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6" name="Content Placeholder 6" descr="Man with solid fill">
                  <a:extLst>
                    <a:ext uri="{FF2B5EF4-FFF2-40B4-BE49-F238E27FC236}">
                      <a16:creationId xmlns:a16="http://schemas.microsoft.com/office/drawing/2014/main" id="{A13BD3D0-F082-52B7-94B1-C4FD024793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7" name="Content Placeholder 6" descr="Man with solid fill">
                  <a:extLst>
                    <a:ext uri="{FF2B5EF4-FFF2-40B4-BE49-F238E27FC236}">
                      <a16:creationId xmlns:a16="http://schemas.microsoft.com/office/drawing/2014/main" id="{AE43D5F1-4150-3E18-3BDE-48E94A5258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8" name="Content Placeholder 6" descr="Man with solid fill">
                  <a:extLst>
                    <a:ext uri="{FF2B5EF4-FFF2-40B4-BE49-F238E27FC236}">
                      <a16:creationId xmlns:a16="http://schemas.microsoft.com/office/drawing/2014/main" id="{6005DA34-FB7F-09ED-C700-789475672A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9" name="Content Placeholder 6" descr="Man with solid fill">
                  <a:extLst>
                    <a:ext uri="{FF2B5EF4-FFF2-40B4-BE49-F238E27FC236}">
                      <a16:creationId xmlns:a16="http://schemas.microsoft.com/office/drawing/2014/main" id="{7F18BBBC-9B5C-0A6B-9E73-0799A58A1A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0" name="Content Placeholder 6" descr="Man with solid fill">
                  <a:extLst>
                    <a:ext uri="{FF2B5EF4-FFF2-40B4-BE49-F238E27FC236}">
                      <a16:creationId xmlns:a16="http://schemas.microsoft.com/office/drawing/2014/main" id="{D380F811-1354-938F-A2DB-60B3B1DA29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1" name="Content Placeholder 6" descr="Man with solid fill">
                  <a:extLst>
                    <a:ext uri="{FF2B5EF4-FFF2-40B4-BE49-F238E27FC236}">
                      <a16:creationId xmlns:a16="http://schemas.microsoft.com/office/drawing/2014/main" id="{8F0BA8F8-9C0A-3503-C41A-0E2ACC6965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2" name="Content Placeholder 6" descr="Man with solid fill">
                  <a:extLst>
                    <a:ext uri="{FF2B5EF4-FFF2-40B4-BE49-F238E27FC236}">
                      <a16:creationId xmlns:a16="http://schemas.microsoft.com/office/drawing/2014/main" id="{9C1F8817-170A-672C-A44C-79F1A6E018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3" name="Content Placeholder 6" descr="Man with solid fill">
                  <a:extLst>
                    <a:ext uri="{FF2B5EF4-FFF2-40B4-BE49-F238E27FC236}">
                      <a16:creationId xmlns:a16="http://schemas.microsoft.com/office/drawing/2014/main" id="{F856E439-DD10-D36B-7394-975E0A4204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4" name="Content Placeholder 6" descr="Man with solid fill">
                  <a:extLst>
                    <a:ext uri="{FF2B5EF4-FFF2-40B4-BE49-F238E27FC236}">
                      <a16:creationId xmlns:a16="http://schemas.microsoft.com/office/drawing/2014/main" id="{78697570-ADEA-D976-ED09-53284D3514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5" name="Content Placeholder 6" descr="Man with solid fill">
                  <a:extLst>
                    <a:ext uri="{FF2B5EF4-FFF2-40B4-BE49-F238E27FC236}">
                      <a16:creationId xmlns:a16="http://schemas.microsoft.com/office/drawing/2014/main" id="{C8A15F59-1152-7B93-D121-9C2E42C9D9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6" name="Content Placeholder 6" descr="Man with solid fill">
                  <a:extLst>
                    <a:ext uri="{FF2B5EF4-FFF2-40B4-BE49-F238E27FC236}">
                      <a16:creationId xmlns:a16="http://schemas.microsoft.com/office/drawing/2014/main" id="{BD2AABBE-A080-C7C1-7BFF-340B7C60B5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7" name="Content Placeholder 6" descr="Man with solid fill">
                  <a:extLst>
                    <a:ext uri="{FF2B5EF4-FFF2-40B4-BE49-F238E27FC236}">
                      <a16:creationId xmlns:a16="http://schemas.microsoft.com/office/drawing/2014/main" id="{7ADBB1AA-E8AA-12EF-5E46-439E0B30BA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8" name="Content Placeholder 6" descr="Man with solid fill">
                  <a:extLst>
                    <a:ext uri="{FF2B5EF4-FFF2-40B4-BE49-F238E27FC236}">
                      <a16:creationId xmlns:a16="http://schemas.microsoft.com/office/drawing/2014/main" id="{F5408E76-F055-E585-4FF4-67387AF0CA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9" name="Content Placeholder 6" descr="Man with solid fill">
                  <a:extLst>
                    <a:ext uri="{FF2B5EF4-FFF2-40B4-BE49-F238E27FC236}">
                      <a16:creationId xmlns:a16="http://schemas.microsoft.com/office/drawing/2014/main" id="{8587695E-7461-10A2-8E88-2639FAFC8A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0" name="Content Placeholder 6" descr="Man with solid fill">
                  <a:extLst>
                    <a:ext uri="{FF2B5EF4-FFF2-40B4-BE49-F238E27FC236}">
                      <a16:creationId xmlns:a16="http://schemas.microsoft.com/office/drawing/2014/main" id="{91C21519-30DE-FFF1-BDE5-FAEB476A90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2" name="Content Placeholder 6" descr="Man with solid fill">
                  <a:extLst>
                    <a:ext uri="{FF2B5EF4-FFF2-40B4-BE49-F238E27FC236}">
                      <a16:creationId xmlns:a16="http://schemas.microsoft.com/office/drawing/2014/main" id="{03A57DC0-BE13-8AB9-9577-A970CAB46C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3" name="Content Placeholder 6" descr="Man with solid fill">
                  <a:extLst>
                    <a:ext uri="{FF2B5EF4-FFF2-40B4-BE49-F238E27FC236}">
                      <a16:creationId xmlns:a16="http://schemas.microsoft.com/office/drawing/2014/main" id="{58D8366D-5BAB-B079-5708-0D14A7115A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4" name="Content Placeholder 6" descr="Man with solid fill">
                  <a:extLst>
                    <a:ext uri="{FF2B5EF4-FFF2-40B4-BE49-F238E27FC236}">
                      <a16:creationId xmlns:a16="http://schemas.microsoft.com/office/drawing/2014/main" id="{CD5D1BC1-E07C-714A-65CE-2FB4E9E615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5" name="Content Placeholder 6" descr="Man with solid fill">
                  <a:extLst>
                    <a:ext uri="{FF2B5EF4-FFF2-40B4-BE49-F238E27FC236}">
                      <a16:creationId xmlns:a16="http://schemas.microsoft.com/office/drawing/2014/main" id="{A7AE8A47-631F-7378-90DE-7F4634660E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6" name="Content Placeholder 6" descr="Man with solid fill">
                  <a:extLst>
                    <a:ext uri="{FF2B5EF4-FFF2-40B4-BE49-F238E27FC236}">
                      <a16:creationId xmlns:a16="http://schemas.microsoft.com/office/drawing/2014/main" id="{F1A36AD0-0ED6-7A31-5C4D-87E1979962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8" name="Content Placeholder 6" descr="Man with solid fill">
                  <a:extLst>
                    <a:ext uri="{FF2B5EF4-FFF2-40B4-BE49-F238E27FC236}">
                      <a16:creationId xmlns:a16="http://schemas.microsoft.com/office/drawing/2014/main" id="{2AB24F35-4595-4726-55F0-B76D323698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9" name="Content Placeholder 6" descr="Man with solid fill">
                  <a:extLst>
                    <a:ext uri="{FF2B5EF4-FFF2-40B4-BE49-F238E27FC236}">
                      <a16:creationId xmlns:a16="http://schemas.microsoft.com/office/drawing/2014/main" id="{8F04EBCF-86FD-2EBF-99C1-1ED3BEE0AA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0" name="Content Placeholder 6" descr="Man with solid fill">
                  <a:extLst>
                    <a:ext uri="{FF2B5EF4-FFF2-40B4-BE49-F238E27FC236}">
                      <a16:creationId xmlns:a16="http://schemas.microsoft.com/office/drawing/2014/main" id="{1D9A8E60-40C8-356D-0C85-2EA13DC6BB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1" name="Content Placeholder 6" descr="Man with solid fill">
                  <a:extLst>
                    <a:ext uri="{FF2B5EF4-FFF2-40B4-BE49-F238E27FC236}">
                      <a16:creationId xmlns:a16="http://schemas.microsoft.com/office/drawing/2014/main" id="{4CD4BC7A-8AA0-61FA-C21F-F157D1E817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2" name="Content Placeholder 6" descr="Man with solid fill">
                  <a:extLst>
                    <a:ext uri="{FF2B5EF4-FFF2-40B4-BE49-F238E27FC236}">
                      <a16:creationId xmlns:a16="http://schemas.microsoft.com/office/drawing/2014/main" id="{32A1E59D-3783-5853-ABE5-7D65D22C16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4" name="Content Placeholder 6" descr="Man with solid fill">
                  <a:extLst>
                    <a:ext uri="{FF2B5EF4-FFF2-40B4-BE49-F238E27FC236}">
                      <a16:creationId xmlns:a16="http://schemas.microsoft.com/office/drawing/2014/main" id="{16AC02B4-179B-B375-3F6A-011DDD16D4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5" name="Content Placeholder 6" descr="Man with solid fill">
                  <a:extLst>
                    <a:ext uri="{FF2B5EF4-FFF2-40B4-BE49-F238E27FC236}">
                      <a16:creationId xmlns:a16="http://schemas.microsoft.com/office/drawing/2014/main" id="{F8AC1948-B831-708E-000D-E3FF621FFB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4347681"/>
                  <a:ext cx="754381" cy="754380"/>
                </a:xfrm>
                <a:prstGeom prst="rect">
                  <a:avLst/>
                </a:prstGeom>
              </p:spPr>
            </p:pic>
            <p:pic>
              <p:nvPicPr>
                <p:cNvPr id="276" name="Content Placeholder 6" descr="Man with solid fill">
                  <a:extLst>
                    <a:ext uri="{FF2B5EF4-FFF2-40B4-BE49-F238E27FC236}">
                      <a16:creationId xmlns:a16="http://schemas.microsoft.com/office/drawing/2014/main" id="{01A4D9D7-3BC5-707A-5EAF-DA6260135C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7" name="Content Placeholder 6" descr="Man with solid fill">
                  <a:extLst>
                    <a:ext uri="{FF2B5EF4-FFF2-40B4-BE49-F238E27FC236}">
                      <a16:creationId xmlns:a16="http://schemas.microsoft.com/office/drawing/2014/main" id="{707AFFB2-D5A6-0FB2-DF2E-0296CB56BC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8" name="Content Placeholder 6" descr="Man with solid fill">
                  <a:extLst>
                    <a:ext uri="{FF2B5EF4-FFF2-40B4-BE49-F238E27FC236}">
                      <a16:creationId xmlns:a16="http://schemas.microsoft.com/office/drawing/2014/main" id="{BB903CEE-974E-A510-43BE-8E5EB7FD9C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0" name="Content Placeholder 6" descr="Man with solid fill">
                  <a:extLst>
                    <a:ext uri="{FF2B5EF4-FFF2-40B4-BE49-F238E27FC236}">
                      <a16:creationId xmlns:a16="http://schemas.microsoft.com/office/drawing/2014/main" id="{A47046DC-168D-C203-C07C-DBAE658586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1" name="Content Placeholder 6" descr="Man with solid fill">
                  <a:extLst>
                    <a:ext uri="{FF2B5EF4-FFF2-40B4-BE49-F238E27FC236}">
                      <a16:creationId xmlns:a16="http://schemas.microsoft.com/office/drawing/2014/main" id="{4372D372-232A-CB55-A025-F2C324C19D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2" name="Content Placeholder 6" descr="Man with solid fill">
                  <a:extLst>
                    <a:ext uri="{FF2B5EF4-FFF2-40B4-BE49-F238E27FC236}">
                      <a16:creationId xmlns:a16="http://schemas.microsoft.com/office/drawing/2014/main" id="{3EFB5CFB-5585-1988-A450-C326527ADA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3" name="Content Placeholder 6" descr="Man with solid fill">
                  <a:extLst>
                    <a:ext uri="{FF2B5EF4-FFF2-40B4-BE49-F238E27FC236}">
                      <a16:creationId xmlns:a16="http://schemas.microsoft.com/office/drawing/2014/main" id="{B62D0C8F-DE47-BAB9-EA05-A50BEE9A64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4" name="Content Placeholder 6" descr="Man with solid fill">
                  <a:extLst>
                    <a:ext uri="{FF2B5EF4-FFF2-40B4-BE49-F238E27FC236}">
                      <a16:creationId xmlns:a16="http://schemas.microsoft.com/office/drawing/2014/main" id="{82006C9C-417B-7208-D64A-5BC05055D9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6" name="Content Placeholder 6" descr="Man with solid fill">
                  <a:extLst>
                    <a:ext uri="{FF2B5EF4-FFF2-40B4-BE49-F238E27FC236}">
                      <a16:creationId xmlns:a16="http://schemas.microsoft.com/office/drawing/2014/main" id="{4FB3CA8D-98C3-A472-0F13-E5BFC32964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7" name="Content Placeholder 6" descr="Man with solid fill">
                  <a:extLst>
                    <a:ext uri="{FF2B5EF4-FFF2-40B4-BE49-F238E27FC236}">
                      <a16:creationId xmlns:a16="http://schemas.microsoft.com/office/drawing/2014/main" id="{BE61AFC1-A56E-E2AA-33F8-5F29DEAB33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8" name="Content Placeholder 6" descr="Man with solid fill">
                  <a:extLst>
                    <a:ext uri="{FF2B5EF4-FFF2-40B4-BE49-F238E27FC236}">
                      <a16:creationId xmlns:a16="http://schemas.microsoft.com/office/drawing/2014/main" id="{8F0126AB-9618-91C3-9D2C-7ABC9F47D8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9" name="Content Placeholder 6" descr="Man with solid fill">
                  <a:extLst>
                    <a:ext uri="{FF2B5EF4-FFF2-40B4-BE49-F238E27FC236}">
                      <a16:creationId xmlns:a16="http://schemas.microsoft.com/office/drawing/2014/main" id="{CDC93A26-5C81-EF6D-9C97-037A49223A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13161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0" name="Content Placeholder 6" descr="Man with solid fill">
                  <a:extLst>
                    <a:ext uri="{FF2B5EF4-FFF2-40B4-BE49-F238E27FC236}">
                      <a16:creationId xmlns:a16="http://schemas.microsoft.com/office/drawing/2014/main" id="{BC34D768-7635-7C19-8AB5-F84F05F6C7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207057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1" name="Content Placeholder 6" descr="Man with solid fill">
                  <a:extLst>
                    <a:ext uri="{FF2B5EF4-FFF2-40B4-BE49-F238E27FC236}">
                      <a16:creationId xmlns:a16="http://schemas.microsoft.com/office/drawing/2014/main" id="{5E9B94C0-ED45-BBD0-B0CD-DF164CA1B5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282495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2" name="Content Placeholder 6" descr="Man with solid fill">
                  <a:extLst>
                    <a:ext uri="{FF2B5EF4-FFF2-40B4-BE49-F238E27FC236}">
                      <a16:creationId xmlns:a16="http://schemas.microsoft.com/office/drawing/2014/main" id="{65089EB1-98A5-6961-22D2-6523153888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357933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3" name="Content Placeholder 6" descr="Man with solid fill">
                  <a:extLst>
                    <a:ext uri="{FF2B5EF4-FFF2-40B4-BE49-F238E27FC236}">
                      <a16:creationId xmlns:a16="http://schemas.microsoft.com/office/drawing/2014/main" id="{3B7C781D-B551-DEA3-E418-B281C0B3B2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433371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4" name="Content Placeholder 6" descr="Man with solid fill">
                  <a:extLst>
                    <a:ext uri="{FF2B5EF4-FFF2-40B4-BE49-F238E27FC236}">
                      <a16:creationId xmlns:a16="http://schemas.microsoft.com/office/drawing/2014/main" id="{8033A914-53D4-E2F8-AF7B-8E771407BF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50880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5" name="Content Placeholder 6" descr="Man with solid fill">
                  <a:extLst>
                    <a:ext uri="{FF2B5EF4-FFF2-40B4-BE49-F238E27FC236}">
                      <a16:creationId xmlns:a16="http://schemas.microsoft.com/office/drawing/2014/main" id="{1CF992C9-968D-FE04-6841-7578377988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13161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6" name="Content Placeholder 6" descr="Man with solid fill">
                  <a:extLst>
                    <a:ext uri="{FF2B5EF4-FFF2-40B4-BE49-F238E27FC236}">
                      <a16:creationId xmlns:a16="http://schemas.microsoft.com/office/drawing/2014/main" id="{5B97F066-1A50-4483-3CC1-8D767CF15E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207057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7" name="Content Placeholder 6" descr="Man with solid fill">
                  <a:extLst>
                    <a:ext uri="{FF2B5EF4-FFF2-40B4-BE49-F238E27FC236}">
                      <a16:creationId xmlns:a16="http://schemas.microsoft.com/office/drawing/2014/main" id="{3B95CF17-9609-62B0-D887-C6E206C80E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282495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8" name="Content Placeholder 6" descr="Man with solid fill">
                  <a:extLst>
                    <a:ext uri="{FF2B5EF4-FFF2-40B4-BE49-F238E27FC236}">
                      <a16:creationId xmlns:a16="http://schemas.microsoft.com/office/drawing/2014/main" id="{C8DB282D-A399-27EA-639D-B4B5D47FF2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357933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9" name="Content Placeholder 6" descr="Man with solid fill">
                  <a:extLst>
                    <a:ext uri="{FF2B5EF4-FFF2-40B4-BE49-F238E27FC236}">
                      <a16:creationId xmlns:a16="http://schemas.microsoft.com/office/drawing/2014/main" id="{19299072-2A86-D829-592A-13E30525A8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433371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00" name="Content Placeholder 6" descr="Man with solid fill">
                  <a:extLst>
                    <a:ext uri="{FF2B5EF4-FFF2-40B4-BE49-F238E27FC236}">
                      <a16:creationId xmlns:a16="http://schemas.microsoft.com/office/drawing/2014/main" id="{64416601-296B-8941-A73D-81A9B1C3B8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50880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01" name="Content Placeholder 6" descr="Man with solid fill">
                  <a:extLst>
                    <a:ext uri="{FF2B5EF4-FFF2-40B4-BE49-F238E27FC236}">
                      <a16:creationId xmlns:a16="http://schemas.microsoft.com/office/drawing/2014/main" id="{A2C52BA6-292B-2D32-A54E-65A2FA5439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11142" y="1331790"/>
                  <a:ext cx="754381" cy="754380"/>
                </a:xfrm>
                <a:prstGeom prst="rect">
                  <a:avLst/>
                </a:prstGeom>
              </p:spPr>
            </p:pic>
          </p:grp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AE9A13BD-C292-9771-7E7A-1050F569CA98}"/>
                  </a:ext>
                </a:extLst>
              </p:cNvPr>
              <p:cNvGrpSpPr/>
              <p:nvPr/>
            </p:nvGrpSpPr>
            <p:grpSpPr>
              <a:xfrm>
                <a:off x="4544341" y="1158874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227" name="Content Placeholder 6" descr="Man with solid fill">
                  <a:extLst>
                    <a:ext uri="{FF2B5EF4-FFF2-40B4-BE49-F238E27FC236}">
                      <a16:creationId xmlns:a16="http://schemas.microsoft.com/office/drawing/2014/main" id="{3E7034DA-D820-87E9-5808-70553FED5D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28" name="Content Placeholder 6" descr="Man with solid fill">
                  <a:extLst>
                    <a:ext uri="{FF2B5EF4-FFF2-40B4-BE49-F238E27FC236}">
                      <a16:creationId xmlns:a16="http://schemas.microsoft.com/office/drawing/2014/main" id="{2F1AF117-2E7F-634E-DEFA-D43937E348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29" name="Content Placeholder 6" descr="Man with solid fill">
                  <a:extLst>
                    <a:ext uri="{FF2B5EF4-FFF2-40B4-BE49-F238E27FC236}">
                      <a16:creationId xmlns:a16="http://schemas.microsoft.com/office/drawing/2014/main" id="{82AA0900-42CB-120A-7A8E-85608F1700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9963A563-3B40-6E26-DD1A-26BFF87B7738}"/>
                  </a:ext>
                </a:extLst>
              </p:cNvPr>
              <p:cNvGrpSpPr/>
              <p:nvPr/>
            </p:nvGrpSpPr>
            <p:grpSpPr>
              <a:xfrm>
                <a:off x="4548953" y="1883613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224" name="Content Placeholder 6" descr="Man with solid fill">
                  <a:extLst>
                    <a:ext uri="{FF2B5EF4-FFF2-40B4-BE49-F238E27FC236}">
                      <a16:creationId xmlns:a16="http://schemas.microsoft.com/office/drawing/2014/main" id="{8C1F8599-11D9-B2C4-3CE9-DFA30DACB0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25" name="Content Placeholder 6" descr="Man with solid fill">
                  <a:extLst>
                    <a:ext uri="{FF2B5EF4-FFF2-40B4-BE49-F238E27FC236}">
                      <a16:creationId xmlns:a16="http://schemas.microsoft.com/office/drawing/2014/main" id="{B8DB714B-6A95-17B7-6F76-AE9DA1E92B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26" name="Content Placeholder 6" descr="Man with solid fill">
                  <a:extLst>
                    <a:ext uri="{FF2B5EF4-FFF2-40B4-BE49-F238E27FC236}">
                      <a16:creationId xmlns:a16="http://schemas.microsoft.com/office/drawing/2014/main" id="{84C2965F-D2A8-A65A-13E8-4A883D1D44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B16914D3-E118-4D9B-A4F5-AE54D99C3D67}"/>
                  </a:ext>
                </a:extLst>
              </p:cNvPr>
              <p:cNvGrpSpPr/>
              <p:nvPr/>
            </p:nvGrpSpPr>
            <p:grpSpPr>
              <a:xfrm>
                <a:off x="4548952" y="3280388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221" name="Content Placeholder 6" descr="Man with solid fill">
                  <a:extLst>
                    <a:ext uri="{FF2B5EF4-FFF2-40B4-BE49-F238E27FC236}">
                      <a16:creationId xmlns:a16="http://schemas.microsoft.com/office/drawing/2014/main" id="{8268B364-B142-0BE2-EBCE-2D880BB5DA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22" name="Content Placeholder 6" descr="Man with solid fill">
                  <a:extLst>
                    <a:ext uri="{FF2B5EF4-FFF2-40B4-BE49-F238E27FC236}">
                      <a16:creationId xmlns:a16="http://schemas.microsoft.com/office/drawing/2014/main" id="{D01ABD1C-5946-E7A2-082A-F1C79C57BF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23" name="Content Placeholder 6" descr="Man with solid fill">
                  <a:extLst>
                    <a:ext uri="{FF2B5EF4-FFF2-40B4-BE49-F238E27FC236}">
                      <a16:creationId xmlns:a16="http://schemas.microsoft.com/office/drawing/2014/main" id="{572DF8DF-46D9-BE2E-A1B3-6F206D832B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3D9F4D2D-F697-C9DC-6D8A-A35EF61E0957}"/>
                  </a:ext>
                </a:extLst>
              </p:cNvPr>
              <p:cNvGrpSpPr/>
              <p:nvPr/>
            </p:nvGrpSpPr>
            <p:grpSpPr>
              <a:xfrm>
                <a:off x="4548953" y="3998540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218" name="Content Placeholder 6" descr="Man with solid fill">
                  <a:extLst>
                    <a:ext uri="{FF2B5EF4-FFF2-40B4-BE49-F238E27FC236}">
                      <a16:creationId xmlns:a16="http://schemas.microsoft.com/office/drawing/2014/main" id="{81244216-C0E9-9318-4CC6-875947AE25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19" name="Content Placeholder 6" descr="Man with solid fill">
                  <a:extLst>
                    <a:ext uri="{FF2B5EF4-FFF2-40B4-BE49-F238E27FC236}">
                      <a16:creationId xmlns:a16="http://schemas.microsoft.com/office/drawing/2014/main" id="{D656D5F0-55B7-69F8-F81B-C33273840F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20" name="Content Placeholder 6" descr="Man with solid fill">
                  <a:extLst>
                    <a:ext uri="{FF2B5EF4-FFF2-40B4-BE49-F238E27FC236}">
                      <a16:creationId xmlns:a16="http://schemas.microsoft.com/office/drawing/2014/main" id="{F29F4DA9-49B1-EA8C-C664-57F5D7538F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896C2134-001F-936C-6340-FED447A3A8F8}"/>
                  </a:ext>
                </a:extLst>
              </p:cNvPr>
              <p:cNvGrpSpPr/>
              <p:nvPr/>
            </p:nvGrpSpPr>
            <p:grpSpPr>
              <a:xfrm>
                <a:off x="4544341" y="2588589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215" name="Content Placeholder 6" descr="Man with solid fill">
                  <a:extLst>
                    <a:ext uri="{FF2B5EF4-FFF2-40B4-BE49-F238E27FC236}">
                      <a16:creationId xmlns:a16="http://schemas.microsoft.com/office/drawing/2014/main" id="{679F4663-6AC3-F877-5761-24DCF7CBEA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16" name="Content Placeholder 6" descr="Man with solid fill">
                  <a:extLst>
                    <a:ext uri="{FF2B5EF4-FFF2-40B4-BE49-F238E27FC236}">
                      <a16:creationId xmlns:a16="http://schemas.microsoft.com/office/drawing/2014/main" id="{51803BB6-B8DF-AA38-85A4-D898DD1935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17" name="Content Placeholder 6" descr="Man with solid fill">
                  <a:extLst>
                    <a:ext uri="{FF2B5EF4-FFF2-40B4-BE49-F238E27FC236}">
                      <a16:creationId xmlns:a16="http://schemas.microsoft.com/office/drawing/2014/main" id="{3933F698-1DFE-529D-B102-4CC11D9C40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9502D074-CB7D-962B-6F8E-FE5ABCD75224}"/>
                  </a:ext>
                </a:extLst>
              </p:cNvPr>
              <p:cNvGrpSpPr/>
              <p:nvPr/>
            </p:nvGrpSpPr>
            <p:grpSpPr>
              <a:xfrm>
                <a:off x="4553564" y="4723279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212" name="Content Placeholder 6" descr="Man with solid fill">
                  <a:extLst>
                    <a:ext uri="{FF2B5EF4-FFF2-40B4-BE49-F238E27FC236}">
                      <a16:creationId xmlns:a16="http://schemas.microsoft.com/office/drawing/2014/main" id="{A425CDFB-B4A7-A188-21E8-FAB1BBA604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13" name="Content Placeholder 6" descr="Man with solid fill">
                  <a:extLst>
                    <a:ext uri="{FF2B5EF4-FFF2-40B4-BE49-F238E27FC236}">
                      <a16:creationId xmlns:a16="http://schemas.microsoft.com/office/drawing/2014/main" id="{9BAE5F80-4BC4-3BEB-34F1-86B25B6E03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14" name="Content Placeholder 6" descr="Man with solid fill">
                  <a:extLst>
                    <a:ext uri="{FF2B5EF4-FFF2-40B4-BE49-F238E27FC236}">
                      <a16:creationId xmlns:a16="http://schemas.microsoft.com/office/drawing/2014/main" id="{AADD5299-2156-289C-055F-5CABD0E757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98439576-250F-1D1E-9262-2ECBE542C6A9}"/>
                  </a:ext>
                </a:extLst>
              </p:cNvPr>
              <p:cNvGrpSpPr/>
              <p:nvPr/>
            </p:nvGrpSpPr>
            <p:grpSpPr>
              <a:xfrm>
                <a:off x="287173" y="5461195"/>
                <a:ext cx="5746561" cy="719138"/>
                <a:chOff x="277951" y="5699125"/>
                <a:chExt cx="5746561" cy="719138"/>
              </a:xfrm>
            </p:grpSpPr>
            <p:grpSp>
              <p:nvGrpSpPr>
                <p:cNvPr id="192" name="Group 191">
                  <a:extLst>
                    <a:ext uri="{FF2B5EF4-FFF2-40B4-BE49-F238E27FC236}">
                      <a16:creationId xmlns:a16="http://schemas.microsoft.com/office/drawing/2014/main" id="{FE6FD3DE-1533-0A2B-C998-D10BF3D964FB}"/>
                    </a:ext>
                  </a:extLst>
                </p:cNvPr>
                <p:cNvGrpSpPr/>
                <p:nvPr/>
              </p:nvGrpSpPr>
              <p:grpSpPr>
                <a:xfrm>
                  <a:off x="1367027" y="5700508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209" name="Content Placeholder 6" descr="Man with solid fill">
                    <a:extLst>
                      <a:ext uri="{FF2B5EF4-FFF2-40B4-BE49-F238E27FC236}">
                        <a16:creationId xmlns:a16="http://schemas.microsoft.com/office/drawing/2014/main" id="{674D9FF3-390B-D199-24EF-5BA9F8D3806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10" name="Content Placeholder 6" descr="Man with solid fill">
                    <a:extLst>
                      <a:ext uri="{FF2B5EF4-FFF2-40B4-BE49-F238E27FC236}">
                        <a16:creationId xmlns:a16="http://schemas.microsoft.com/office/drawing/2014/main" id="{62252CEC-6998-654C-BF1C-3FF7910470A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11" name="Content Placeholder 6" descr="Man with solid fill">
                    <a:extLst>
                      <a:ext uri="{FF2B5EF4-FFF2-40B4-BE49-F238E27FC236}">
                        <a16:creationId xmlns:a16="http://schemas.microsoft.com/office/drawing/2014/main" id="{7AC2D9D4-F87D-9FB1-56E4-A786A2A9357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3" name="Group 192">
                  <a:extLst>
                    <a:ext uri="{FF2B5EF4-FFF2-40B4-BE49-F238E27FC236}">
                      <a16:creationId xmlns:a16="http://schemas.microsoft.com/office/drawing/2014/main" id="{3889A6B3-6EEF-CACC-681A-34EA1E193533}"/>
                    </a:ext>
                  </a:extLst>
                </p:cNvPr>
                <p:cNvGrpSpPr/>
                <p:nvPr/>
              </p:nvGrpSpPr>
              <p:grpSpPr>
                <a:xfrm>
                  <a:off x="277951" y="5700508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206" name="Content Placeholder 6" descr="Man with solid fill">
                    <a:extLst>
                      <a:ext uri="{FF2B5EF4-FFF2-40B4-BE49-F238E27FC236}">
                        <a16:creationId xmlns:a16="http://schemas.microsoft.com/office/drawing/2014/main" id="{EC080FC2-EBF8-07ED-8771-42CA1106171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07" name="Content Placeholder 6" descr="Man with solid fill">
                    <a:extLst>
                      <a:ext uri="{FF2B5EF4-FFF2-40B4-BE49-F238E27FC236}">
                        <a16:creationId xmlns:a16="http://schemas.microsoft.com/office/drawing/2014/main" id="{3B93FD5C-7589-5DE2-5ACB-4BFA10BA25B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08" name="Content Placeholder 6" descr="Man with solid fill">
                    <a:extLst>
                      <a:ext uri="{FF2B5EF4-FFF2-40B4-BE49-F238E27FC236}">
                        <a16:creationId xmlns:a16="http://schemas.microsoft.com/office/drawing/2014/main" id="{86F03ED2-DB64-59AE-24AF-37ACA6134E3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4" name="Group 193">
                  <a:extLst>
                    <a:ext uri="{FF2B5EF4-FFF2-40B4-BE49-F238E27FC236}">
                      <a16:creationId xmlns:a16="http://schemas.microsoft.com/office/drawing/2014/main" id="{B03066B8-2714-16F6-CA0E-27968FCD1C86}"/>
                    </a:ext>
                  </a:extLst>
                </p:cNvPr>
                <p:cNvGrpSpPr/>
                <p:nvPr/>
              </p:nvGrpSpPr>
              <p:grpSpPr>
                <a:xfrm>
                  <a:off x="2445165" y="5700966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203" name="Content Placeholder 6" descr="Man with solid fill">
                    <a:extLst>
                      <a:ext uri="{FF2B5EF4-FFF2-40B4-BE49-F238E27FC236}">
                        <a16:creationId xmlns:a16="http://schemas.microsoft.com/office/drawing/2014/main" id="{ABBAAB79-1301-886F-4E0F-7ABB182F8E6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04" name="Content Placeholder 6" descr="Man with solid fill">
                    <a:extLst>
                      <a:ext uri="{FF2B5EF4-FFF2-40B4-BE49-F238E27FC236}">
                        <a16:creationId xmlns:a16="http://schemas.microsoft.com/office/drawing/2014/main" id="{94511761-CB8E-5FA5-C99C-DCDB2DA7898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05" name="Content Placeholder 6" descr="Man with solid fill">
                    <a:extLst>
                      <a:ext uri="{FF2B5EF4-FFF2-40B4-BE49-F238E27FC236}">
                        <a16:creationId xmlns:a16="http://schemas.microsoft.com/office/drawing/2014/main" id="{ABF7DF0A-4D6C-F20D-FC69-336A5442A8E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5" name="Group 194">
                  <a:extLst>
                    <a:ext uri="{FF2B5EF4-FFF2-40B4-BE49-F238E27FC236}">
                      <a16:creationId xmlns:a16="http://schemas.microsoft.com/office/drawing/2014/main" id="{A3EA4832-E636-9C9F-B843-BDF336C49F24}"/>
                    </a:ext>
                  </a:extLst>
                </p:cNvPr>
                <p:cNvGrpSpPr/>
                <p:nvPr/>
              </p:nvGrpSpPr>
              <p:grpSpPr>
                <a:xfrm>
                  <a:off x="3507720" y="5699125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200" name="Content Placeholder 6" descr="Man with solid fill">
                    <a:extLst>
                      <a:ext uri="{FF2B5EF4-FFF2-40B4-BE49-F238E27FC236}">
                        <a16:creationId xmlns:a16="http://schemas.microsoft.com/office/drawing/2014/main" id="{FBD3B04C-0A72-F367-04B0-20A3835E2DE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01" name="Content Placeholder 6" descr="Man with solid fill">
                    <a:extLst>
                      <a:ext uri="{FF2B5EF4-FFF2-40B4-BE49-F238E27FC236}">
                        <a16:creationId xmlns:a16="http://schemas.microsoft.com/office/drawing/2014/main" id="{C4DA243A-2D51-A486-0883-29D70FADAFE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02" name="Content Placeholder 6" descr="Man with solid fill">
                    <a:extLst>
                      <a:ext uri="{FF2B5EF4-FFF2-40B4-BE49-F238E27FC236}">
                        <a16:creationId xmlns:a16="http://schemas.microsoft.com/office/drawing/2014/main" id="{FDD7BF75-8EF2-3EB6-F26A-3C76D207600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6" name="Group 195">
                  <a:extLst>
                    <a:ext uri="{FF2B5EF4-FFF2-40B4-BE49-F238E27FC236}">
                      <a16:creationId xmlns:a16="http://schemas.microsoft.com/office/drawing/2014/main" id="{BEF27231-7B7A-6E27-8A18-4E8A02961BD1}"/>
                    </a:ext>
                  </a:extLst>
                </p:cNvPr>
                <p:cNvGrpSpPr/>
                <p:nvPr/>
              </p:nvGrpSpPr>
              <p:grpSpPr>
                <a:xfrm>
                  <a:off x="4590085" y="5706700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97" name="Content Placeholder 6" descr="Man with solid fill">
                    <a:extLst>
                      <a:ext uri="{FF2B5EF4-FFF2-40B4-BE49-F238E27FC236}">
                        <a16:creationId xmlns:a16="http://schemas.microsoft.com/office/drawing/2014/main" id="{7C8F3CC6-2C9D-4BAB-D3A8-C6727E604CD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98" name="Content Placeholder 6" descr="Man with solid fill">
                    <a:extLst>
                      <a:ext uri="{FF2B5EF4-FFF2-40B4-BE49-F238E27FC236}">
                        <a16:creationId xmlns:a16="http://schemas.microsoft.com/office/drawing/2014/main" id="{7593F974-AEB7-66DD-08CC-84CB8F81B6E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99" name="Content Placeholder 6" descr="Man with solid fill">
                    <a:extLst>
                      <a:ext uri="{FF2B5EF4-FFF2-40B4-BE49-F238E27FC236}">
                        <a16:creationId xmlns:a16="http://schemas.microsoft.com/office/drawing/2014/main" id="{92579C3D-8DB4-CA56-47AB-93ECD8DA0EC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8FDF1C42-E720-D246-2827-B57AC44443F3}"/>
                  </a:ext>
                </a:extLst>
              </p:cNvPr>
              <p:cNvGrpSpPr/>
              <p:nvPr/>
            </p:nvGrpSpPr>
            <p:grpSpPr>
              <a:xfrm>
                <a:off x="273526" y="6152993"/>
                <a:ext cx="5746561" cy="719138"/>
                <a:chOff x="277951" y="5699125"/>
                <a:chExt cx="5746561" cy="719138"/>
              </a:xfrm>
            </p:grpSpPr>
            <p:grpSp>
              <p:nvGrpSpPr>
                <p:cNvPr id="172" name="Group 171">
                  <a:extLst>
                    <a:ext uri="{FF2B5EF4-FFF2-40B4-BE49-F238E27FC236}">
                      <a16:creationId xmlns:a16="http://schemas.microsoft.com/office/drawing/2014/main" id="{9464A3CA-BCC3-5251-FD81-892B1F3B2EB0}"/>
                    </a:ext>
                  </a:extLst>
                </p:cNvPr>
                <p:cNvGrpSpPr/>
                <p:nvPr/>
              </p:nvGrpSpPr>
              <p:grpSpPr>
                <a:xfrm>
                  <a:off x="1367027" y="5700508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89" name="Content Placeholder 6" descr="Man with solid fill">
                    <a:extLst>
                      <a:ext uri="{FF2B5EF4-FFF2-40B4-BE49-F238E27FC236}">
                        <a16:creationId xmlns:a16="http://schemas.microsoft.com/office/drawing/2014/main" id="{404FA1FD-4A1F-E732-45BD-F570E3597D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90" name="Content Placeholder 6" descr="Man with solid fill">
                    <a:extLst>
                      <a:ext uri="{FF2B5EF4-FFF2-40B4-BE49-F238E27FC236}">
                        <a16:creationId xmlns:a16="http://schemas.microsoft.com/office/drawing/2014/main" id="{BE1E22F9-28CF-2C70-9520-039F6838B3F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91" name="Content Placeholder 6" descr="Man with solid fill">
                    <a:extLst>
                      <a:ext uri="{FF2B5EF4-FFF2-40B4-BE49-F238E27FC236}">
                        <a16:creationId xmlns:a16="http://schemas.microsoft.com/office/drawing/2014/main" id="{D919A8AC-ED56-45BA-DD2D-F913E7F3CD0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1FDFF362-AED8-5C9D-3810-7D75EF4521B1}"/>
                    </a:ext>
                  </a:extLst>
                </p:cNvPr>
                <p:cNvGrpSpPr/>
                <p:nvPr/>
              </p:nvGrpSpPr>
              <p:grpSpPr>
                <a:xfrm>
                  <a:off x="277951" y="5700508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86" name="Content Placeholder 6" descr="Man with solid fill">
                    <a:extLst>
                      <a:ext uri="{FF2B5EF4-FFF2-40B4-BE49-F238E27FC236}">
                        <a16:creationId xmlns:a16="http://schemas.microsoft.com/office/drawing/2014/main" id="{76DF2F1D-811D-7573-249D-9708D38E819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87" name="Content Placeholder 6" descr="Man with solid fill">
                    <a:extLst>
                      <a:ext uri="{FF2B5EF4-FFF2-40B4-BE49-F238E27FC236}">
                        <a16:creationId xmlns:a16="http://schemas.microsoft.com/office/drawing/2014/main" id="{2E313B5F-41F7-ADE4-9ACF-A0B87540BC8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88" name="Content Placeholder 6" descr="Man with solid fill">
                    <a:extLst>
                      <a:ext uri="{FF2B5EF4-FFF2-40B4-BE49-F238E27FC236}">
                        <a16:creationId xmlns:a16="http://schemas.microsoft.com/office/drawing/2014/main" id="{A4018221-9DFD-EA40-4CDC-37006F50407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4" name="Group 173">
                  <a:extLst>
                    <a:ext uri="{FF2B5EF4-FFF2-40B4-BE49-F238E27FC236}">
                      <a16:creationId xmlns:a16="http://schemas.microsoft.com/office/drawing/2014/main" id="{224A066D-B7C1-5FD0-9D77-31CC3D18EC2B}"/>
                    </a:ext>
                  </a:extLst>
                </p:cNvPr>
                <p:cNvGrpSpPr/>
                <p:nvPr/>
              </p:nvGrpSpPr>
              <p:grpSpPr>
                <a:xfrm>
                  <a:off x="2445165" y="5700966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83" name="Content Placeholder 6" descr="Man with solid fill">
                    <a:extLst>
                      <a:ext uri="{FF2B5EF4-FFF2-40B4-BE49-F238E27FC236}">
                        <a16:creationId xmlns:a16="http://schemas.microsoft.com/office/drawing/2014/main" id="{14EC6959-1127-664E-ED62-7D3D836B7DE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84" name="Content Placeholder 6" descr="Man with solid fill">
                    <a:extLst>
                      <a:ext uri="{FF2B5EF4-FFF2-40B4-BE49-F238E27FC236}">
                        <a16:creationId xmlns:a16="http://schemas.microsoft.com/office/drawing/2014/main" id="{A2764028-32FA-B75D-231A-ED37E0AB9D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85" name="Content Placeholder 6" descr="Man with solid fill">
                    <a:extLst>
                      <a:ext uri="{FF2B5EF4-FFF2-40B4-BE49-F238E27FC236}">
                        <a16:creationId xmlns:a16="http://schemas.microsoft.com/office/drawing/2014/main" id="{A88234AA-6883-7F34-ACC9-E0014BAF944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5" name="Group 174">
                  <a:extLst>
                    <a:ext uri="{FF2B5EF4-FFF2-40B4-BE49-F238E27FC236}">
                      <a16:creationId xmlns:a16="http://schemas.microsoft.com/office/drawing/2014/main" id="{F1CC4341-B80B-0804-6F2C-96FBCE59B7C7}"/>
                    </a:ext>
                  </a:extLst>
                </p:cNvPr>
                <p:cNvGrpSpPr/>
                <p:nvPr/>
              </p:nvGrpSpPr>
              <p:grpSpPr>
                <a:xfrm>
                  <a:off x="3507720" y="5699125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80" name="Content Placeholder 6" descr="Man with solid fill">
                    <a:extLst>
                      <a:ext uri="{FF2B5EF4-FFF2-40B4-BE49-F238E27FC236}">
                        <a16:creationId xmlns:a16="http://schemas.microsoft.com/office/drawing/2014/main" id="{6344CB8D-DEB2-B454-8A81-370F431C770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81" name="Content Placeholder 6" descr="Man with solid fill">
                    <a:extLst>
                      <a:ext uri="{FF2B5EF4-FFF2-40B4-BE49-F238E27FC236}">
                        <a16:creationId xmlns:a16="http://schemas.microsoft.com/office/drawing/2014/main" id="{3645024D-61FF-C0F4-B36A-A41C7CAEE20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82" name="Content Placeholder 6" descr="Man with solid fill">
                    <a:extLst>
                      <a:ext uri="{FF2B5EF4-FFF2-40B4-BE49-F238E27FC236}">
                        <a16:creationId xmlns:a16="http://schemas.microsoft.com/office/drawing/2014/main" id="{7D4D744F-654C-50BB-430E-F825D266D44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6" name="Group 175">
                  <a:extLst>
                    <a:ext uri="{FF2B5EF4-FFF2-40B4-BE49-F238E27FC236}">
                      <a16:creationId xmlns:a16="http://schemas.microsoft.com/office/drawing/2014/main" id="{620FBFD7-811F-E422-B163-85F1A9EF64F8}"/>
                    </a:ext>
                  </a:extLst>
                </p:cNvPr>
                <p:cNvGrpSpPr/>
                <p:nvPr/>
              </p:nvGrpSpPr>
              <p:grpSpPr>
                <a:xfrm>
                  <a:off x="4590085" y="5706700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77" name="Content Placeholder 6" descr="Man with solid fill">
                    <a:extLst>
                      <a:ext uri="{FF2B5EF4-FFF2-40B4-BE49-F238E27FC236}">
                        <a16:creationId xmlns:a16="http://schemas.microsoft.com/office/drawing/2014/main" id="{6AAD7E62-314A-0B56-03EA-56A7F8B9982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78" name="Content Placeholder 6" descr="Man with solid fill">
                    <a:extLst>
                      <a:ext uri="{FF2B5EF4-FFF2-40B4-BE49-F238E27FC236}">
                        <a16:creationId xmlns:a16="http://schemas.microsoft.com/office/drawing/2014/main" id="{3384F823-6F62-5C0C-779B-C96D38D5AE2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79" name="Content Placeholder 6" descr="Man with solid fill">
                    <a:extLst>
                      <a:ext uri="{FF2B5EF4-FFF2-40B4-BE49-F238E27FC236}">
                        <a16:creationId xmlns:a16="http://schemas.microsoft.com/office/drawing/2014/main" id="{B27740D1-BB5E-3458-793D-F42F3BB46F5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</p:grpSp>
        </p:grp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A5A36ABA-A82B-3C1E-FECE-A377970B970C}"/>
                </a:ext>
              </a:extLst>
            </p:cNvPr>
            <p:cNvSpPr txBox="1"/>
            <p:nvPr/>
          </p:nvSpPr>
          <p:spPr>
            <a:xfrm>
              <a:off x="5210260" y="954363"/>
              <a:ext cx="4931168" cy="461665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Placebo (n=115)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C02FE37-0EC7-1976-8893-FFE336E96D42}"/>
              </a:ext>
            </a:extLst>
          </p:cNvPr>
          <p:cNvSpPr/>
          <p:nvPr/>
        </p:nvSpPr>
        <p:spPr>
          <a:xfrm>
            <a:off x="1334331" y="1704990"/>
            <a:ext cx="2003729" cy="6042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24 individuals develop disease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D2B381-3783-D6FC-C7CD-087C628FAF60}"/>
              </a:ext>
            </a:extLst>
          </p:cNvPr>
          <p:cNvSpPr/>
          <p:nvPr/>
        </p:nvSpPr>
        <p:spPr>
          <a:xfrm>
            <a:off x="7250496" y="1912833"/>
            <a:ext cx="2003729" cy="6042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35 individuals develop disease</a:t>
            </a:r>
          </a:p>
        </p:txBody>
      </p:sp>
    </p:spTree>
    <p:extLst>
      <p:ext uri="{BB962C8B-B14F-4D97-AF65-F5344CB8AC3E}">
        <p14:creationId xmlns:p14="http://schemas.microsoft.com/office/powerpoint/2010/main" val="1705094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E9076-E601-52E3-5692-BDDAB58BA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Map for today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1A8EFE5-D338-F9BF-5BC9-E217C6B7AFE8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605127839"/>
              </p:ext>
            </p:extLst>
          </p:nvPr>
        </p:nvGraphicFramePr>
        <p:xfrm>
          <a:off x="0" y="2359549"/>
          <a:ext cx="12192000" cy="2138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6689867-28F3-3171-6854-6E307A3511A7}"/>
              </a:ext>
            </a:extLst>
          </p:cNvPr>
          <p:cNvSpPr txBox="1"/>
          <p:nvPr/>
        </p:nvSpPr>
        <p:spPr>
          <a:xfrm>
            <a:off x="1938528" y="4036786"/>
            <a:ext cx="2377440" cy="646331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Will quickly go through so you can revisit!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C5DC2B-7A87-D75B-1BD6-192EEEA7EFE4}"/>
              </a:ext>
            </a:extLst>
          </p:cNvPr>
          <p:cNvSpPr txBox="1"/>
          <p:nvPr/>
        </p:nvSpPr>
        <p:spPr>
          <a:xfrm>
            <a:off x="6784848" y="4036786"/>
            <a:ext cx="2377440" cy="92333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Will spend more time here! Will need this for Lab 3!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EE7B54-BF0F-4075-4624-F982E973F8FF}"/>
              </a:ext>
            </a:extLst>
          </p:cNvPr>
          <p:cNvSpPr txBox="1"/>
          <p:nvPr/>
        </p:nvSpPr>
        <p:spPr>
          <a:xfrm>
            <a:off x="4361688" y="4036786"/>
            <a:ext cx="2377440" cy="92333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Missing data mechanisms most important takeaway!</a:t>
            </a:r>
          </a:p>
        </p:txBody>
      </p:sp>
    </p:spTree>
    <p:extLst>
      <p:ext uri="{BB962C8B-B14F-4D97-AF65-F5344CB8AC3E}">
        <p14:creationId xmlns:p14="http://schemas.microsoft.com/office/powerpoint/2010/main" val="2632061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6C239-4378-F4D5-3130-65557657C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C (2% missing)</a:t>
            </a:r>
          </a:p>
        </p:txBody>
      </p: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71C123B8-0627-103E-B016-CD5F1E1B9B8D}"/>
              </a:ext>
            </a:extLst>
          </p:cNvPr>
          <p:cNvGrpSpPr/>
          <p:nvPr/>
        </p:nvGrpSpPr>
        <p:grpSpPr>
          <a:xfrm>
            <a:off x="731981" y="881411"/>
            <a:ext cx="5171607" cy="5910500"/>
            <a:chOff x="134477" y="937445"/>
            <a:chExt cx="5171607" cy="591050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E096D83-3D58-86BC-8C4A-B3618A514602}"/>
                </a:ext>
              </a:extLst>
            </p:cNvPr>
            <p:cNvSpPr/>
            <p:nvPr/>
          </p:nvSpPr>
          <p:spPr>
            <a:xfrm>
              <a:off x="253083" y="1383184"/>
              <a:ext cx="4931168" cy="546476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3951B05D-9511-12F8-7D3F-A9943ED512D9}"/>
                </a:ext>
              </a:extLst>
            </p:cNvPr>
            <p:cNvGrpSpPr/>
            <p:nvPr/>
          </p:nvGrpSpPr>
          <p:grpSpPr>
            <a:xfrm>
              <a:off x="134477" y="1443855"/>
              <a:ext cx="5171607" cy="5343417"/>
              <a:chOff x="273526" y="1158874"/>
              <a:chExt cx="5760208" cy="5713257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B01F256E-DA73-3BA5-9386-6CE0D91E51D2}"/>
                  </a:ext>
                </a:extLst>
              </p:cNvPr>
              <p:cNvGrpSpPr/>
              <p:nvPr/>
            </p:nvGrpSpPr>
            <p:grpSpPr>
              <a:xfrm>
                <a:off x="277951" y="1158875"/>
                <a:ext cx="4636527" cy="4282555"/>
                <a:chOff x="6298158" y="1316192"/>
                <a:chExt cx="4845635" cy="4540249"/>
              </a:xfrm>
            </p:grpSpPr>
            <p:pic>
              <p:nvPicPr>
                <p:cNvPr id="14" name="Content Placeholder 6" descr="Man with solid fill">
                  <a:extLst>
                    <a:ext uri="{FF2B5EF4-FFF2-40B4-BE49-F238E27FC236}">
                      <a16:creationId xmlns:a16="http://schemas.microsoft.com/office/drawing/2014/main" id="{B74AC112-5C42-EB2A-407A-F6F49E2BF9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15" name="Content Placeholder 6" descr="Man with solid fill">
                  <a:extLst>
                    <a:ext uri="{FF2B5EF4-FFF2-40B4-BE49-F238E27FC236}">
                      <a16:creationId xmlns:a16="http://schemas.microsoft.com/office/drawing/2014/main" id="{02294D85-1940-041F-BFF8-03E9C7DD25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16" name="Content Placeholder 6" descr="Man with solid fill">
                  <a:extLst>
                    <a:ext uri="{FF2B5EF4-FFF2-40B4-BE49-F238E27FC236}">
                      <a16:creationId xmlns:a16="http://schemas.microsoft.com/office/drawing/2014/main" id="{5EC59F87-86E2-98C0-8D5C-072E4D9475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17" name="Content Placeholder 6" descr="Man with solid fill">
                  <a:extLst>
                    <a:ext uri="{FF2B5EF4-FFF2-40B4-BE49-F238E27FC236}">
                      <a16:creationId xmlns:a16="http://schemas.microsoft.com/office/drawing/2014/main" id="{D235A123-1987-4C75-7B13-DEBE7F63AD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18" name="Content Placeholder 6" descr="Man with solid fill">
                  <a:extLst>
                    <a:ext uri="{FF2B5EF4-FFF2-40B4-BE49-F238E27FC236}">
                      <a16:creationId xmlns:a16="http://schemas.microsoft.com/office/drawing/2014/main" id="{C2703511-DAB3-FA52-7934-D5248A808B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19" name="Content Placeholder 6" descr="Man with solid fill">
                  <a:extLst>
                    <a:ext uri="{FF2B5EF4-FFF2-40B4-BE49-F238E27FC236}">
                      <a16:creationId xmlns:a16="http://schemas.microsoft.com/office/drawing/2014/main" id="{98B9C1A2-B9E7-8ED4-CC98-75857CDA5F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0" name="Content Placeholder 6" descr="Man with solid fill">
                  <a:extLst>
                    <a:ext uri="{FF2B5EF4-FFF2-40B4-BE49-F238E27FC236}">
                      <a16:creationId xmlns:a16="http://schemas.microsoft.com/office/drawing/2014/main" id="{75FF5C6C-DE40-892F-D987-6D5DFDF1FD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1" name="Content Placeholder 6" descr="Man with solid fill">
                  <a:extLst>
                    <a:ext uri="{FF2B5EF4-FFF2-40B4-BE49-F238E27FC236}">
                      <a16:creationId xmlns:a16="http://schemas.microsoft.com/office/drawing/2014/main" id="{D69AFCEC-24CC-7776-2CC1-6E188A0614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2" name="Content Placeholder 6" descr="Man with solid fill">
                  <a:extLst>
                    <a:ext uri="{FF2B5EF4-FFF2-40B4-BE49-F238E27FC236}">
                      <a16:creationId xmlns:a16="http://schemas.microsoft.com/office/drawing/2014/main" id="{2CB3A23F-A8D1-AC3E-898C-FA9EBCCFF6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" name="Content Placeholder 6" descr="Man with solid fill">
                  <a:extLst>
                    <a:ext uri="{FF2B5EF4-FFF2-40B4-BE49-F238E27FC236}">
                      <a16:creationId xmlns:a16="http://schemas.microsoft.com/office/drawing/2014/main" id="{0164A0B7-D26D-2A40-5530-A0DA69DBDA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" name="Content Placeholder 6" descr="Man with solid fill">
                  <a:extLst>
                    <a:ext uri="{FF2B5EF4-FFF2-40B4-BE49-F238E27FC236}">
                      <a16:creationId xmlns:a16="http://schemas.microsoft.com/office/drawing/2014/main" id="{C15956FA-5430-32AD-7DBA-54005DB6A3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" name="Content Placeholder 6" descr="Man with solid fill">
                  <a:extLst>
                    <a:ext uri="{FF2B5EF4-FFF2-40B4-BE49-F238E27FC236}">
                      <a16:creationId xmlns:a16="http://schemas.microsoft.com/office/drawing/2014/main" id="{717B26D4-E6F6-0F8B-12B3-566156C412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" name="Content Placeholder 6" descr="Man with solid fill">
                  <a:extLst>
                    <a:ext uri="{FF2B5EF4-FFF2-40B4-BE49-F238E27FC236}">
                      <a16:creationId xmlns:a16="http://schemas.microsoft.com/office/drawing/2014/main" id="{69A1684E-7945-F2BC-BB84-E4D6C5D490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" name="Content Placeholder 6" descr="Man with solid fill">
                  <a:extLst>
                    <a:ext uri="{FF2B5EF4-FFF2-40B4-BE49-F238E27FC236}">
                      <a16:creationId xmlns:a16="http://schemas.microsoft.com/office/drawing/2014/main" id="{52B780BB-7BAD-8279-9F66-7FC54656B4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" name="Content Placeholder 6" descr="Man with solid fill">
                  <a:extLst>
                    <a:ext uri="{FF2B5EF4-FFF2-40B4-BE49-F238E27FC236}">
                      <a16:creationId xmlns:a16="http://schemas.microsoft.com/office/drawing/2014/main" id="{7C241AD5-B957-0A8C-B428-AFC251DCF1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" name="Content Placeholder 6" descr="Man with solid fill">
                  <a:extLst>
                    <a:ext uri="{FF2B5EF4-FFF2-40B4-BE49-F238E27FC236}">
                      <a16:creationId xmlns:a16="http://schemas.microsoft.com/office/drawing/2014/main" id="{5D2D93DB-01A2-8915-D55E-E4D318926C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0" name="Content Placeholder 6" descr="Man with solid fill">
                  <a:extLst>
                    <a:ext uri="{FF2B5EF4-FFF2-40B4-BE49-F238E27FC236}">
                      <a16:creationId xmlns:a16="http://schemas.microsoft.com/office/drawing/2014/main" id="{1D1FACDE-E2ED-E97D-6424-82E4C022CD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1" name="Content Placeholder 6" descr="Man with solid fill">
                  <a:extLst>
                    <a:ext uri="{FF2B5EF4-FFF2-40B4-BE49-F238E27FC236}">
                      <a16:creationId xmlns:a16="http://schemas.microsoft.com/office/drawing/2014/main" id="{1F074DA5-6A0A-CD86-0E5E-D067E98A51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2" name="Content Placeholder 6" descr="Man with solid fill">
                  <a:extLst>
                    <a:ext uri="{FF2B5EF4-FFF2-40B4-BE49-F238E27FC236}">
                      <a16:creationId xmlns:a16="http://schemas.microsoft.com/office/drawing/2014/main" id="{209CC20B-B0F6-01AD-AA25-FB09F71E6B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3" name="Content Placeholder 6" descr="Man with solid fill">
                  <a:extLst>
                    <a:ext uri="{FF2B5EF4-FFF2-40B4-BE49-F238E27FC236}">
                      <a16:creationId xmlns:a16="http://schemas.microsoft.com/office/drawing/2014/main" id="{50822EC4-3EA3-9D30-969D-0859B2F4AA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4" name="Content Placeholder 6" descr="Man with solid fill">
                  <a:extLst>
                    <a:ext uri="{FF2B5EF4-FFF2-40B4-BE49-F238E27FC236}">
                      <a16:creationId xmlns:a16="http://schemas.microsoft.com/office/drawing/2014/main" id="{625850A1-F792-95A8-6E40-FFA3A66AEF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5" name="Content Placeholder 6" descr="Man with solid fill">
                  <a:extLst>
                    <a:ext uri="{FF2B5EF4-FFF2-40B4-BE49-F238E27FC236}">
                      <a16:creationId xmlns:a16="http://schemas.microsoft.com/office/drawing/2014/main" id="{765FFC1A-F288-66A6-39A0-8B1E74491B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6" name="Content Placeholder 6" descr="Man with solid fill">
                  <a:extLst>
                    <a:ext uri="{FF2B5EF4-FFF2-40B4-BE49-F238E27FC236}">
                      <a16:creationId xmlns:a16="http://schemas.microsoft.com/office/drawing/2014/main" id="{F39F7132-4EF1-12AD-05A8-0360EF77FE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7" name="Content Placeholder 6" descr="Man with solid fill">
                  <a:extLst>
                    <a:ext uri="{FF2B5EF4-FFF2-40B4-BE49-F238E27FC236}">
                      <a16:creationId xmlns:a16="http://schemas.microsoft.com/office/drawing/2014/main" id="{D1B03DBD-200B-59BD-47D9-4893FBC0D2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8" name="Content Placeholder 6" descr="Man with solid fill">
                  <a:extLst>
                    <a:ext uri="{FF2B5EF4-FFF2-40B4-BE49-F238E27FC236}">
                      <a16:creationId xmlns:a16="http://schemas.microsoft.com/office/drawing/2014/main" id="{15C52F1E-86F2-7956-428F-D391E5422F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9" name="Content Placeholder 6" descr="Man with solid fill">
                  <a:extLst>
                    <a:ext uri="{FF2B5EF4-FFF2-40B4-BE49-F238E27FC236}">
                      <a16:creationId xmlns:a16="http://schemas.microsoft.com/office/drawing/2014/main" id="{8C627A1C-5FA3-D141-3C73-F0469DCA57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0" name="Content Placeholder 6" descr="Man with solid fill">
                  <a:extLst>
                    <a:ext uri="{FF2B5EF4-FFF2-40B4-BE49-F238E27FC236}">
                      <a16:creationId xmlns:a16="http://schemas.microsoft.com/office/drawing/2014/main" id="{930468C9-55E0-8841-42D7-0795E48CFC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1" name="Content Placeholder 6" descr="Man with solid fill">
                  <a:extLst>
                    <a:ext uri="{FF2B5EF4-FFF2-40B4-BE49-F238E27FC236}">
                      <a16:creationId xmlns:a16="http://schemas.microsoft.com/office/drawing/2014/main" id="{1D2BE1E8-8120-AC0D-0644-52455E62F7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2" name="Content Placeholder 6" descr="Man with solid fill">
                  <a:extLst>
                    <a:ext uri="{FF2B5EF4-FFF2-40B4-BE49-F238E27FC236}">
                      <a16:creationId xmlns:a16="http://schemas.microsoft.com/office/drawing/2014/main" id="{0F98C5D9-CFBC-2AC4-FDF8-3A5EC64C0B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3" name="Content Placeholder 6" descr="Man with solid fill">
                  <a:extLst>
                    <a:ext uri="{FF2B5EF4-FFF2-40B4-BE49-F238E27FC236}">
                      <a16:creationId xmlns:a16="http://schemas.microsoft.com/office/drawing/2014/main" id="{D842D0F6-ED7B-49CD-C641-3612B81F47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4" name="Content Placeholder 6" descr="Man with solid fill">
                  <a:extLst>
                    <a:ext uri="{FF2B5EF4-FFF2-40B4-BE49-F238E27FC236}">
                      <a16:creationId xmlns:a16="http://schemas.microsoft.com/office/drawing/2014/main" id="{CFB7A7BD-69DF-8A3E-AFB6-DBE447EF20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5" name="Content Placeholder 6" descr="Man with solid fill">
                  <a:extLst>
                    <a:ext uri="{FF2B5EF4-FFF2-40B4-BE49-F238E27FC236}">
                      <a16:creationId xmlns:a16="http://schemas.microsoft.com/office/drawing/2014/main" id="{DD34F2AF-1A88-85EA-2F94-4445E6384C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6" name="Content Placeholder 6" descr="Man with solid fill">
                  <a:extLst>
                    <a:ext uri="{FF2B5EF4-FFF2-40B4-BE49-F238E27FC236}">
                      <a16:creationId xmlns:a16="http://schemas.microsoft.com/office/drawing/2014/main" id="{F23C0DC8-216E-2B0D-D202-AD60371790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7" name="Content Placeholder 6" descr="Man with solid fill">
                  <a:extLst>
                    <a:ext uri="{FF2B5EF4-FFF2-40B4-BE49-F238E27FC236}">
                      <a16:creationId xmlns:a16="http://schemas.microsoft.com/office/drawing/2014/main" id="{78E074EB-2E48-AF40-472E-C2440CADAE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8" name="Content Placeholder 6" descr="Man with solid fill">
                  <a:extLst>
                    <a:ext uri="{FF2B5EF4-FFF2-40B4-BE49-F238E27FC236}">
                      <a16:creationId xmlns:a16="http://schemas.microsoft.com/office/drawing/2014/main" id="{E9FF8D52-84E4-A8C8-1EF7-0743AFAA65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9" name="Content Placeholder 6" descr="Man with solid fill">
                  <a:extLst>
                    <a:ext uri="{FF2B5EF4-FFF2-40B4-BE49-F238E27FC236}">
                      <a16:creationId xmlns:a16="http://schemas.microsoft.com/office/drawing/2014/main" id="{B05677C5-DCCB-16F2-F6EF-B1B1910B3A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0" name="Content Placeholder 6" descr="Man with solid fill">
                  <a:extLst>
                    <a:ext uri="{FF2B5EF4-FFF2-40B4-BE49-F238E27FC236}">
                      <a16:creationId xmlns:a16="http://schemas.microsoft.com/office/drawing/2014/main" id="{0B2E98C8-F57D-568E-64B7-A15CD32E15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1" name="Content Placeholder 6" descr="Man with solid fill">
                  <a:extLst>
                    <a:ext uri="{FF2B5EF4-FFF2-40B4-BE49-F238E27FC236}">
                      <a16:creationId xmlns:a16="http://schemas.microsoft.com/office/drawing/2014/main" id="{119CDB0F-2726-06EE-43CF-D02704B8AD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2" name="Content Placeholder 6" descr="Man with solid fill">
                  <a:extLst>
                    <a:ext uri="{FF2B5EF4-FFF2-40B4-BE49-F238E27FC236}">
                      <a16:creationId xmlns:a16="http://schemas.microsoft.com/office/drawing/2014/main" id="{BAB9EBB3-DAEF-D692-E79C-2DBF5D1CAC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3" name="Content Placeholder 6" descr="Man with solid fill">
                  <a:extLst>
                    <a:ext uri="{FF2B5EF4-FFF2-40B4-BE49-F238E27FC236}">
                      <a16:creationId xmlns:a16="http://schemas.microsoft.com/office/drawing/2014/main" id="{D146F108-D3FB-0FAF-C2E5-984470B63C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4" name="Content Placeholder 6" descr="Man with solid fill">
                  <a:extLst>
                    <a:ext uri="{FF2B5EF4-FFF2-40B4-BE49-F238E27FC236}">
                      <a16:creationId xmlns:a16="http://schemas.microsoft.com/office/drawing/2014/main" id="{B78BFA67-0395-0234-856D-336F0464C2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5" name="Content Placeholder 6" descr="Man with solid fill">
                  <a:extLst>
                    <a:ext uri="{FF2B5EF4-FFF2-40B4-BE49-F238E27FC236}">
                      <a16:creationId xmlns:a16="http://schemas.microsoft.com/office/drawing/2014/main" id="{F5296184-15D1-7E65-2AC9-30C4E4A607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6" name="Content Placeholder 6" descr="Man with solid fill">
                  <a:extLst>
                    <a:ext uri="{FF2B5EF4-FFF2-40B4-BE49-F238E27FC236}">
                      <a16:creationId xmlns:a16="http://schemas.microsoft.com/office/drawing/2014/main" id="{C844317F-6C27-9122-FC36-1030E863EF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7" name="Content Placeholder 6" descr="Man with solid fill">
                  <a:extLst>
                    <a:ext uri="{FF2B5EF4-FFF2-40B4-BE49-F238E27FC236}">
                      <a16:creationId xmlns:a16="http://schemas.microsoft.com/office/drawing/2014/main" id="{75E60419-19A8-EB58-09B6-270D5047D2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8" name="Content Placeholder 6" descr="Man with solid fill">
                  <a:extLst>
                    <a:ext uri="{FF2B5EF4-FFF2-40B4-BE49-F238E27FC236}">
                      <a16:creationId xmlns:a16="http://schemas.microsoft.com/office/drawing/2014/main" id="{8F030368-B9C6-3A10-2A4E-8C9BFCD672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9" name="Content Placeholder 6" descr="Man with solid fill">
                  <a:extLst>
                    <a:ext uri="{FF2B5EF4-FFF2-40B4-BE49-F238E27FC236}">
                      <a16:creationId xmlns:a16="http://schemas.microsoft.com/office/drawing/2014/main" id="{AD9E2FC0-623C-2011-CEAC-6BC19ABE50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0" name="Content Placeholder 6" descr="Man with solid fill">
                  <a:extLst>
                    <a:ext uri="{FF2B5EF4-FFF2-40B4-BE49-F238E27FC236}">
                      <a16:creationId xmlns:a16="http://schemas.microsoft.com/office/drawing/2014/main" id="{62F0BB6C-7A47-D6CA-5D50-7A67B82A64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1" name="Content Placeholder 6" descr="Man with solid fill">
                  <a:extLst>
                    <a:ext uri="{FF2B5EF4-FFF2-40B4-BE49-F238E27FC236}">
                      <a16:creationId xmlns:a16="http://schemas.microsoft.com/office/drawing/2014/main" id="{750848FB-D401-F367-6F40-F56D195159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2" name="Content Placeholder 6" descr="Man with solid fill">
                  <a:extLst>
                    <a:ext uri="{FF2B5EF4-FFF2-40B4-BE49-F238E27FC236}">
                      <a16:creationId xmlns:a16="http://schemas.microsoft.com/office/drawing/2014/main" id="{8C8CDB3F-2256-EBB4-FB3E-314DF97C88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3" name="Content Placeholder 6" descr="Man with solid fill">
                  <a:extLst>
                    <a:ext uri="{FF2B5EF4-FFF2-40B4-BE49-F238E27FC236}">
                      <a16:creationId xmlns:a16="http://schemas.microsoft.com/office/drawing/2014/main" id="{FE26CDF8-D168-F304-B081-E71AA5D5F7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4" name="Content Placeholder 6" descr="Man with solid fill">
                  <a:extLst>
                    <a:ext uri="{FF2B5EF4-FFF2-40B4-BE49-F238E27FC236}">
                      <a16:creationId xmlns:a16="http://schemas.microsoft.com/office/drawing/2014/main" id="{D61AADA8-3F90-36E3-05DE-BAB9A59A5F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5" name="Content Placeholder 6" descr="Man with solid fill">
                  <a:extLst>
                    <a:ext uri="{FF2B5EF4-FFF2-40B4-BE49-F238E27FC236}">
                      <a16:creationId xmlns:a16="http://schemas.microsoft.com/office/drawing/2014/main" id="{55099127-04A7-274D-3DE3-8862AB6BBE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6" name="Content Placeholder 6" descr="Man with solid fill">
                  <a:extLst>
                    <a:ext uri="{FF2B5EF4-FFF2-40B4-BE49-F238E27FC236}">
                      <a16:creationId xmlns:a16="http://schemas.microsoft.com/office/drawing/2014/main" id="{D80CB33D-DC7A-5406-EEA5-0C883AA465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7" name="Content Placeholder 6" descr="Man with solid fill">
                  <a:extLst>
                    <a:ext uri="{FF2B5EF4-FFF2-40B4-BE49-F238E27FC236}">
                      <a16:creationId xmlns:a16="http://schemas.microsoft.com/office/drawing/2014/main" id="{567A859E-8CC5-F730-194F-BB3AED3ECF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8" name="Content Placeholder 6" descr="Man with solid fill">
                  <a:extLst>
                    <a:ext uri="{FF2B5EF4-FFF2-40B4-BE49-F238E27FC236}">
                      <a16:creationId xmlns:a16="http://schemas.microsoft.com/office/drawing/2014/main" id="{45CE1430-3A7A-C6DF-20C9-BD034C228F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9" name="Content Placeholder 6" descr="Man with solid fill">
                  <a:extLst>
                    <a:ext uri="{FF2B5EF4-FFF2-40B4-BE49-F238E27FC236}">
                      <a16:creationId xmlns:a16="http://schemas.microsoft.com/office/drawing/2014/main" id="{6DC9F424-F8FB-E775-5BF3-EBDD7F8000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0" name="Content Placeholder 6" descr="Man with solid fill">
                  <a:extLst>
                    <a:ext uri="{FF2B5EF4-FFF2-40B4-BE49-F238E27FC236}">
                      <a16:creationId xmlns:a16="http://schemas.microsoft.com/office/drawing/2014/main" id="{4CEE9DEA-DE59-CCD0-43EC-D209A7E53E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1" name="Content Placeholder 6" descr="Man with solid fill">
                  <a:extLst>
                    <a:ext uri="{FF2B5EF4-FFF2-40B4-BE49-F238E27FC236}">
                      <a16:creationId xmlns:a16="http://schemas.microsoft.com/office/drawing/2014/main" id="{2B89E4C7-43F9-BB55-766D-6B64F0E1DD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2" name="Content Placeholder 6" descr="Man with solid fill">
                  <a:extLst>
                    <a:ext uri="{FF2B5EF4-FFF2-40B4-BE49-F238E27FC236}">
                      <a16:creationId xmlns:a16="http://schemas.microsoft.com/office/drawing/2014/main" id="{C2730F95-C30F-CDAA-AB73-33807BB268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3" name="Content Placeholder 6" descr="Man with solid fill">
                  <a:extLst>
                    <a:ext uri="{FF2B5EF4-FFF2-40B4-BE49-F238E27FC236}">
                      <a16:creationId xmlns:a16="http://schemas.microsoft.com/office/drawing/2014/main" id="{791B33D4-2EEB-5432-A31B-9CC378AFDE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13161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4" name="Content Placeholder 6" descr="Man with solid fill">
                  <a:extLst>
                    <a:ext uri="{FF2B5EF4-FFF2-40B4-BE49-F238E27FC236}">
                      <a16:creationId xmlns:a16="http://schemas.microsoft.com/office/drawing/2014/main" id="{1E95CE78-179E-4B78-F32B-0C953FA7A8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207057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5" name="Content Placeholder 6" descr="Man with solid fill">
                  <a:extLst>
                    <a:ext uri="{FF2B5EF4-FFF2-40B4-BE49-F238E27FC236}">
                      <a16:creationId xmlns:a16="http://schemas.microsoft.com/office/drawing/2014/main" id="{97AE17F1-9F56-63A7-1A6A-5E3F806F0C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282495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6" name="Content Placeholder 6" descr="Man with solid fill">
                  <a:extLst>
                    <a:ext uri="{FF2B5EF4-FFF2-40B4-BE49-F238E27FC236}">
                      <a16:creationId xmlns:a16="http://schemas.microsoft.com/office/drawing/2014/main" id="{90B7C30F-02F1-DF67-AE09-8184D63C20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357933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7" name="Content Placeholder 6" descr="Man with solid fill">
                  <a:extLst>
                    <a:ext uri="{FF2B5EF4-FFF2-40B4-BE49-F238E27FC236}">
                      <a16:creationId xmlns:a16="http://schemas.microsoft.com/office/drawing/2014/main" id="{8C99D51C-1F94-685F-58D4-87F89C47B2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433371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8" name="Content Placeholder 6" descr="Man with solid fill">
                  <a:extLst>
                    <a:ext uri="{FF2B5EF4-FFF2-40B4-BE49-F238E27FC236}">
                      <a16:creationId xmlns:a16="http://schemas.microsoft.com/office/drawing/2014/main" id="{FD361BF7-6C51-78FD-8CFD-F7EDA924D2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50880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9" name="Content Placeholder 6" descr="Man with solid fill">
                  <a:extLst>
                    <a:ext uri="{FF2B5EF4-FFF2-40B4-BE49-F238E27FC236}">
                      <a16:creationId xmlns:a16="http://schemas.microsoft.com/office/drawing/2014/main" id="{B468DF64-90F9-47F4-BF3C-2F18B80C6B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13161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80" name="Content Placeholder 6" descr="Man with solid fill">
                  <a:extLst>
                    <a:ext uri="{FF2B5EF4-FFF2-40B4-BE49-F238E27FC236}">
                      <a16:creationId xmlns:a16="http://schemas.microsoft.com/office/drawing/2014/main" id="{0027D1AB-6D63-5474-54AA-F5FC160330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207057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81" name="Content Placeholder 6" descr="Man with solid fill">
                  <a:extLst>
                    <a:ext uri="{FF2B5EF4-FFF2-40B4-BE49-F238E27FC236}">
                      <a16:creationId xmlns:a16="http://schemas.microsoft.com/office/drawing/2014/main" id="{4B5C9C26-DC17-8574-484D-B269963D5B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282495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82" name="Content Placeholder 6" descr="Man with solid fill">
                  <a:extLst>
                    <a:ext uri="{FF2B5EF4-FFF2-40B4-BE49-F238E27FC236}">
                      <a16:creationId xmlns:a16="http://schemas.microsoft.com/office/drawing/2014/main" id="{AD9A1865-842D-CD7D-551F-43331F5B1A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357933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83" name="Content Placeholder 6" descr="Man with solid fill">
                  <a:extLst>
                    <a:ext uri="{FF2B5EF4-FFF2-40B4-BE49-F238E27FC236}">
                      <a16:creationId xmlns:a16="http://schemas.microsoft.com/office/drawing/2014/main" id="{A2822230-5FA8-EBD7-6511-BD6ED6D4EE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433371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84" name="Content Placeholder 6" descr="Man with solid fill">
                  <a:extLst>
                    <a:ext uri="{FF2B5EF4-FFF2-40B4-BE49-F238E27FC236}">
                      <a16:creationId xmlns:a16="http://schemas.microsoft.com/office/drawing/2014/main" id="{272E4405-70F6-20F3-707D-813ADAEE42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50880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85" name="Content Placeholder 6" descr="Man with solid fill">
                  <a:extLst>
                    <a:ext uri="{FF2B5EF4-FFF2-40B4-BE49-F238E27FC236}">
                      <a16:creationId xmlns:a16="http://schemas.microsoft.com/office/drawing/2014/main" id="{893F98E0-81D1-9773-2389-626F950DED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11142" y="1331790"/>
                  <a:ext cx="754381" cy="754380"/>
                </a:xfrm>
                <a:prstGeom prst="rect">
                  <a:avLst/>
                </a:prstGeom>
              </p:spPr>
            </p:pic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62D27EB5-5E49-48A6-8141-ADBA70FE57EB}"/>
                  </a:ext>
                </a:extLst>
              </p:cNvPr>
              <p:cNvGrpSpPr/>
              <p:nvPr/>
            </p:nvGrpSpPr>
            <p:grpSpPr>
              <a:xfrm>
                <a:off x="4544341" y="1158874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92" name="Content Placeholder 6" descr="Man with solid fill">
                  <a:extLst>
                    <a:ext uri="{FF2B5EF4-FFF2-40B4-BE49-F238E27FC236}">
                      <a16:creationId xmlns:a16="http://schemas.microsoft.com/office/drawing/2014/main" id="{FB11879E-C92F-DDE3-B4A7-74343D1D07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93" name="Content Placeholder 6" descr="Man with solid fill">
                  <a:extLst>
                    <a:ext uri="{FF2B5EF4-FFF2-40B4-BE49-F238E27FC236}">
                      <a16:creationId xmlns:a16="http://schemas.microsoft.com/office/drawing/2014/main" id="{EF43BC1C-7622-448B-4AF7-039DF164F4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94" name="Content Placeholder 6" descr="Man with solid fill">
                  <a:extLst>
                    <a:ext uri="{FF2B5EF4-FFF2-40B4-BE49-F238E27FC236}">
                      <a16:creationId xmlns:a16="http://schemas.microsoft.com/office/drawing/2014/main" id="{B43A9A92-F5A1-6613-0C8E-350A809B62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9817045A-7852-A515-DB51-9860C80C3782}"/>
                  </a:ext>
                </a:extLst>
              </p:cNvPr>
              <p:cNvGrpSpPr/>
              <p:nvPr/>
            </p:nvGrpSpPr>
            <p:grpSpPr>
              <a:xfrm>
                <a:off x="4548953" y="1883613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100" name="Content Placeholder 6" descr="Man with solid fill">
                  <a:extLst>
                    <a:ext uri="{FF2B5EF4-FFF2-40B4-BE49-F238E27FC236}">
                      <a16:creationId xmlns:a16="http://schemas.microsoft.com/office/drawing/2014/main" id="{DA9FADDE-1AD1-9AF7-CF6D-6157C44AB2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01" name="Content Placeholder 6" descr="Man with solid fill">
                  <a:extLst>
                    <a:ext uri="{FF2B5EF4-FFF2-40B4-BE49-F238E27FC236}">
                      <a16:creationId xmlns:a16="http://schemas.microsoft.com/office/drawing/2014/main" id="{A8A149BF-618D-62DB-6092-DE338530DB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02" name="Content Placeholder 6" descr="Man with solid fill">
                  <a:extLst>
                    <a:ext uri="{FF2B5EF4-FFF2-40B4-BE49-F238E27FC236}">
                      <a16:creationId xmlns:a16="http://schemas.microsoft.com/office/drawing/2014/main" id="{6176AA31-4B6F-F968-9776-7E6111A345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53AAF878-D469-D205-2F16-2D2E9DE3409C}"/>
                  </a:ext>
                </a:extLst>
              </p:cNvPr>
              <p:cNvGrpSpPr/>
              <p:nvPr/>
            </p:nvGrpSpPr>
            <p:grpSpPr>
              <a:xfrm>
                <a:off x="4548952" y="3280388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108" name="Content Placeholder 6" descr="Man with solid fill">
                  <a:extLst>
                    <a:ext uri="{FF2B5EF4-FFF2-40B4-BE49-F238E27FC236}">
                      <a16:creationId xmlns:a16="http://schemas.microsoft.com/office/drawing/2014/main" id="{BE6C77DE-C511-ECDC-3510-65F1C31E18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09" name="Content Placeholder 6" descr="Man with solid fill">
                  <a:extLst>
                    <a:ext uri="{FF2B5EF4-FFF2-40B4-BE49-F238E27FC236}">
                      <a16:creationId xmlns:a16="http://schemas.microsoft.com/office/drawing/2014/main" id="{648EAF52-CA56-D8FD-41C2-707A82EDC7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10" name="Content Placeholder 6" descr="Man with solid fill">
                  <a:extLst>
                    <a:ext uri="{FF2B5EF4-FFF2-40B4-BE49-F238E27FC236}">
                      <a16:creationId xmlns:a16="http://schemas.microsoft.com/office/drawing/2014/main" id="{6E3F04F4-E643-D6ED-5F78-05B798D199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6BBCD30F-4B3D-F6BF-89F8-EE989C537738}"/>
                  </a:ext>
                </a:extLst>
              </p:cNvPr>
              <p:cNvGrpSpPr/>
              <p:nvPr/>
            </p:nvGrpSpPr>
            <p:grpSpPr>
              <a:xfrm>
                <a:off x="4548953" y="3998540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112" name="Content Placeholder 6" descr="Man with solid fill">
                  <a:extLst>
                    <a:ext uri="{FF2B5EF4-FFF2-40B4-BE49-F238E27FC236}">
                      <a16:creationId xmlns:a16="http://schemas.microsoft.com/office/drawing/2014/main" id="{B04B3BBB-3EE9-B2AD-A466-1E4143ECB5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13" name="Content Placeholder 6" descr="Man with solid fill">
                  <a:extLst>
                    <a:ext uri="{FF2B5EF4-FFF2-40B4-BE49-F238E27FC236}">
                      <a16:creationId xmlns:a16="http://schemas.microsoft.com/office/drawing/2014/main" id="{C2B80025-A961-FEEC-585C-7ECB215899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14" name="Content Placeholder 6" descr="Man with solid fill">
                  <a:extLst>
                    <a:ext uri="{FF2B5EF4-FFF2-40B4-BE49-F238E27FC236}">
                      <a16:creationId xmlns:a16="http://schemas.microsoft.com/office/drawing/2014/main" id="{9DD26287-2AB4-7A60-7906-AFC94D342F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E46C1620-1A33-8BA2-E6CC-4A221123CCCD}"/>
                  </a:ext>
                </a:extLst>
              </p:cNvPr>
              <p:cNvGrpSpPr/>
              <p:nvPr/>
            </p:nvGrpSpPr>
            <p:grpSpPr>
              <a:xfrm>
                <a:off x="4544341" y="2588589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116" name="Content Placeholder 6" descr="Man with solid fill">
                  <a:extLst>
                    <a:ext uri="{FF2B5EF4-FFF2-40B4-BE49-F238E27FC236}">
                      <a16:creationId xmlns:a16="http://schemas.microsoft.com/office/drawing/2014/main" id="{73A15FB7-9ADA-3C71-D127-3FE9B73BE6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17" name="Content Placeholder 6" descr="Man with solid fill">
                  <a:extLst>
                    <a:ext uri="{FF2B5EF4-FFF2-40B4-BE49-F238E27FC236}">
                      <a16:creationId xmlns:a16="http://schemas.microsoft.com/office/drawing/2014/main" id="{CCF83752-9189-751D-01F9-51C73E3D56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18" name="Content Placeholder 6" descr="Man with solid fill">
                  <a:extLst>
                    <a:ext uri="{FF2B5EF4-FFF2-40B4-BE49-F238E27FC236}">
                      <a16:creationId xmlns:a16="http://schemas.microsoft.com/office/drawing/2014/main" id="{167B1BEC-3A28-BD2E-62ED-0D46AE3EED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60632536-BF48-E476-BCFD-923F0CF1BBB6}"/>
                  </a:ext>
                </a:extLst>
              </p:cNvPr>
              <p:cNvGrpSpPr/>
              <p:nvPr/>
            </p:nvGrpSpPr>
            <p:grpSpPr>
              <a:xfrm>
                <a:off x="4553564" y="4723279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124" name="Content Placeholder 6" descr="Man with solid fill">
                  <a:extLst>
                    <a:ext uri="{FF2B5EF4-FFF2-40B4-BE49-F238E27FC236}">
                      <a16:creationId xmlns:a16="http://schemas.microsoft.com/office/drawing/2014/main" id="{5D8750A5-EF3B-8607-8739-A5ECC489CA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25" name="Content Placeholder 6" descr="Man with solid fill">
                  <a:extLst>
                    <a:ext uri="{FF2B5EF4-FFF2-40B4-BE49-F238E27FC236}">
                      <a16:creationId xmlns:a16="http://schemas.microsoft.com/office/drawing/2014/main" id="{39C50358-B37D-36D7-E15A-009AAE2A05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26" name="Content Placeholder 6" descr="Man with solid fill">
                  <a:extLst>
                    <a:ext uri="{FF2B5EF4-FFF2-40B4-BE49-F238E27FC236}">
                      <a16:creationId xmlns:a16="http://schemas.microsoft.com/office/drawing/2014/main" id="{A03FD898-A85C-914E-800D-6C40443E87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D4FEE692-38E7-AFDB-7EE1-59D8386887AB}"/>
                  </a:ext>
                </a:extLst>
              </p:cNvPr>
              <p:cNvGrpSpPr/>
              <p:nvPr/>
            </p:nvGrpSpPr>
            <p:grpSpPr>
              <a:xfrm>
                <a:off x="287173" y="5461195"/>
                <a:ext cx="5746561" cy="719138"/>
                <a:chOff x="277951" y="5699125"/>
                <a:chExt cx="5746561" cy="719138"/>
              </a:xfrm>
            </p:grpSpPr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987C66A2-1767-0347-CC7B-6693F75C92E7}"/>
                    </a:ext>
                  </a:extLst>
                </p:cNvPr>
                <p:cNvGrpSpPr/>
                <p:nvPr/>
              </p:nvGrpSpPr>
              <p:grpSpPr>
                <a:xfrm>
                  <a:off x="1367027" y="5700508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04" name="Content Placeholder 6" descr="Man with solid fill">
                    <a:extLst>
                      <a:ext uri="{FF2B5EF4-FFF2-40B4-BE49-F238E27FC236}">
                        <a16:creationId xmlns:a16="http://schemas.microsoft.com/office/drawing/2014/main" id="{F6950877-FCF4-02E0-473F-7BA57DD385F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05" name="Content Placeholder 6" descr="Man with solid fill">
                    <a:extLst>
                      <a:ext uri="{FF2B5EF4-FFF2-40B4-BE49-F238E27FC236}">
                        <a16:creationId xmlns:a16="http://schemas.microsoft.com/office/drawing/2014/main" id="{05905616-0071-EAE3-5041-7A617C724D0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06" name="Content Placeholder 6" descr="Man with solid fill">
                    <a:extLst>
                      <a:ext uri="{FF2B5EF4-FFF2-40B4-BE49-F238E27FC236}">
                        <a16:creationId xmlns:a16="http://schemas.microsoft.com/office/drawing/2014/main" id="{571181DF-C2B5-F959-2032-338EA417E56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E9C65D11-7FB5-628C-411D-D7352E5B877A}"/>
                    </a:ext>
                  </a:extLst>
                </p:cNvPr>
                <p:cNvGrpSpPr/>
                <p:nvPr/>
              </p:nvGrpSpPr>
              <p:grpSpPr>
                <a:xfrm>
                  <a:off x="277951" y="5700508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20" name="Content Placeholder 6" descr="Man with solid fill">
                    <a:extLst>
                      <a:ext uri="{FF2B5EF4-FFF2-40B4-BE49-F238E27FC236}">
                        <a16:creationId xmlns:a16="http://schemas.microsoft.com/office/drawing/2014/main" id="{8B5503EC-AA68-CE97-A02A-B07F96BF99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21" name="Content Placeholder 6" descr="Man with solid fill">
                    <a:extLst>
                      <a:ext uri="{FF2B5EF4-FFF2-40B4-BE49-F238E27FC236}">
                        <a16:creationId xmlns:a16="http://schemas.microsoft.com/office/drawing/2014/main" id="{588388AB-B105-F78E-529A-61446D9E665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22" name="Content Placeholder 6" descr="Man with solid fill">
                    <a:extLst>
                      <a:ext uri="{FF2B5EF4-FFF2-40B4-BE49-F238E27FC236}">
                        <a16:creationId xmlns:a16="http://schemas.microsoft.com/office/drawing/2014/main" id="{5C49D8E3-4C8C-3EE9-2EA2-CCB5AEAAF3E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7" name="Group 126">
                  <a:extLst>
                    <a:ext uri="{FF2B5EF4-FFF2-40B4-BE49-F238E27FC236}">
                      <a16:creationId xmlns:a16="http://schemas.microsoft.com/office/drawing/2014/main" id="{F603D296-6C54-A7E1-33E2-5BCA7BB564B1}"/>
                    </a:ext>
                  </a:extLst>
                </p:cNvPr>
                <p:cNvGrpSpPr/>
                <p:nvPr/>
              </p:nvGrpSpPr>
              <p:grpSpPr>
                <a:xfrm>
                  <a:off x="2445165" y="5700966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28" name="Content Placeholder 6" descr="Man with solid fill">
                    <a:extLst>
                      <a:ext uri="{FF2B5EF4-FFF2-40B4-BE49-F238E27FC236}">
                        <a16:creationId xmlns:a16="http://schemas.microsoft.com/office/drawing/2014/main" id="{7147945D-9812-740F-4BB9-3F5B57051F1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29" name="Content Placeholder 6" descr="Man with solid fill">
                    <a:extLst>
                      <a:ext uri="{FF2B5EF4-FFF2-40B4-BE49-F238E27FC236}">
                        <a16:creationId xmlns:a16="http://schemas.microsoft.com/office/drawing/2014/main" id="{E4FA8284-1802-8DB3-10B9-FD76D426DC1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30" name="Content Placeholder 6" descr="Man with solid fill">
                    <a:extLst>
                      <a:ext uri="{FF2B5EF4-FFF2-40B4-BE49-F238E27FC236}">
                        <a16:creationId xmlns:a16="http://schemas.microsoft.com/office/drawing/2014/main" id="{DA554BBF-BFF3-3A4A-A4BD-795F431C362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C352F4E5-6F13-E7DD-9D6E-8772A4B9EF65}"/>
                    </a:ext>
                  </a:extLst>
                </p:cNvPr>
                <p:cNvGrpSpPr/>
                <p:nvPr/>
              </p:nvGrpSpPr>
              <p:grpSpPr>
                <a:xfrm>
                  <a:off x="3507720" y="5699125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32" name="Content Placeholder 6" descr="Man with solid fill">
                    <a:extLst>
                      <a:ext uri="{FF2B5EF4-FFF2-40B4-BE49-F238E27FC236}">
                        <a16:creationId xmlns:a16="http://schemas.microsoft.com/office/drawing/2014/main" id="{D8ED2115-C45A-F136-F492-8D6E67DB1B1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33" name="Content Placeholder 6" descr="Man with solid fill">
                    <a:extLst>
                      <a:ext uri="{FF2B5EF4-FFF2-40B4-BE49-F238E27FC236}">
                        <a16:creationId xmlns:a16="http://schemas.microsoft.com/office/drawing/2014/main" id="{4344642A-4BDE-203A-E594-026EEB7E5CF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34" name="Content Placeholder 6" descr="Man with solid fill">
                    <a:extLst>
                      <a:ext uri="{FF2B5EF4-FFF2-40B4-BE49-F238E27FC236}">
                        <a16:creationId xmlns:a16="http://schemas.microsoft.com/office/drawing/2014/main" id="{9A6ED13E-F188-454B-AE05-0133021753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C3DDAD2A-F9B7-1EB9-1A10-2CF96AD612A9}"/>
                    </a:ext>
                  </a:extLst>
                </p:cNvPr>
                <p:cNvGrpSpPr/>
                <p:nvPr/>
              </p:nvGrpSpPr>
              <p:grpSpPr>
                <a:xfrm>
                  <a:off x="4590085" y="5706700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36" name="Content Placeholder 6" descr="Man with solid fill">
                    <a:extLst>
                      <a:ext uri="{FF2B5EF4-FFF2-40B4-BE49-F238E27FC236}">
                        <a16:creationId xmlns:a16="http://schemas.microsoft.com/office/drawing/2014/main" id="{85984C50-4BC8-9895-866F-F2DDB971204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37" name="Content Placeholder 6" descr="Man with solid fill">
                    <a:extLst>
                      <a:ext uri="{FF2B5EF4-FFF2-40B4-BE49-F238E27FC236}">
                        <a16:creationId xmlns:a16="http://schemas.microsoft.com/office/drawing/2014/main" id="{D174147A-8A43-2BF5-47D5-A014997745D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38" name="Content Placeholder 6" descr="Man with solid fill">
                    <a:extLst>
                      <a:ext uri="{FF2B5EF4-FFF2-40B4-BE49-F238E27FC236}">
                        <a16:creationId xmlns:a16="http://schemas.microsoft.com/office/drawing/2014/main" id="{408483C8-9322-4D9E-E0E1-42DE5F07947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B81A676C-AA76-473D-3EE8-353718414D5B}"/>
                  </a:ext>
                </a:extLst>
              </p:cNvPr>
              <p:cNvGrpSpPr/>
              <p:nvPr/>
            </p:nvGrpSpPr>
            <p:grpSpPr>
              <a:xfrm>
                <a:off x="273526" y="6152993"/>
                <a:ext cx="5746561" cy="719138"/>
                <a:chOff x="277951" y="5699125"/>
                <a:chExt cx="5746561" cy="719138"/>
              </a:xfrm>
            </p:grpSpPr>
            <p:grpSp>
              <p:nvGrpSpPr>
                <p:cNvPr id="141" name="Group 140">
                  <a:extLst>
                    <a:ext uri="{FF2B5EF4-FFF2-40B4-BE49-F238E27FC236}">
                      <a16:creationId xmlns:a16="http://schemas.microsoft.com/office/drawing/2014/main" id="{E7955475-4486-58C5-F21A-A76860455880}"/>
                    </a:ext>
                  </a:extLst>
                </p:cNvPr>
                <p:cNvGrpSpPr/>
                <p:nvPr/>
              </p:nvGrpSpPr>
              <p:grpSpPr>
                <a:xfrm>
                  <a:off x="1367027" y="5700508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58" name="Content Placeholder 6" descr="Man with solid fill">
                    <a:extLst>
                      <a:ext uri="{FF2B5EF4-FFF2-40B4-BE49-F238E27FC236}">
                        <a16:creationId xmlns:a16="http://schemas.microsoft.com/office/drawing/2014/main" id="{06F1BC58-BEA2-E351-D624-7678A250D7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59" name="Content Placeholder 6" descr="Man with solid fill">
                    <a:extLst>
                      <a:ext uri="{FF2B5EF4-FFF2-40B4-BE49-F238E27FC236}">
                        <a16:creationId xmlns:a16="http://schemas.microsoft.com/office/drawing/2014/main" id="{41BE64DD-EF58-9E47-1751-82B4A44BC99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60" name="Content Placeholder 6" descr="Man with solid fill">
                    <a:extLst>
                      <a:ext uri="{FF2B5EF4-FFF2-40B4-BE49-F238E27FC236}">
                        <a16:creationId xmlns:a16="http://schemas.microsoft.com/office/drawing/2014/main" id="{7AD107F0-5DFD-0C40-360A-D68BB6C0443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2" name="Group 141">
                  <a:extLst>
                    <a:ext uri="{FF2B5EF4-FFF2-40B4-BE49-F238E27FC236}">
                      <a16:creationId xmlns:a16="http://schemas.microsoft.com/office/drawing/2014/main" id="{EECA9854-4A82-3FB3-1D22-6EC2F9C8F332}"/>
                    </a:ext>
                  </a:extLst>
                </p:cNvPr>
                <p:cNvGrpSpPr/>
                <p:nvPr/>
              </p:nvGrpSpPr>
              <p:grpSpPr>
                <a:xfrm>
                  <a:off x="277951" y="5700508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55" name="Content Placeholder 6" descr="Man with solid fill">
                    <a:extLst>
                      <a:ext uri="{FF2B5EF4-FFF2-40B4-BE49-F238E27FC236}">
                        <a16:creationId xmlns:a16="http://schemas.microsoft.com/office/drawing/2014/main" id="{DFA5B825-31DF-61BD-F947-D493165514A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56" name="Content Placeholder 6" descr="Man with solid fill">
                    <a:extLst>
                      <a:ext uri="{FF2B5EF4-FFF2-40B4-BE49-F238E27FC236}">
                        <a16:creationId xmlns:a16="http://schemas.microsoft.com/office/drawing/2014/main" id="{1CF9F296-A391-64A8-1B60-AD81E175B0E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57" name="Content Placeholder 6" descr="Man with solid fill">
                    <a:extLst>
                      <a:ext uri="{FF2B5EF4-FFF2-40B4-BE49-F238E27FC236}">
                        <a16:creationId xmlns:a16="http://schemas.microsoft.com/office/drawing/2014/main" id="{35F49169-7B93-3842-8706-7C86AF9900F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7B853B07-A3C3-4BA3-F1CD-D71D64F25DD8}"/>
                    </a:ext>
                  </a:extLst>
                </p:cNvPr>
                <p:cNvGrpSpPr/>
                <p:nvPr/>
              </p:nvGrpSpPr>
              <p:grpSpPr>
                <a:xfrm>
                  <a:off x="2445165" y="5700966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52" name="Content Placeholder 6" descr="Man with solid fill">
                    <a:extLst>
                      <a:ext uri="{FF2B5EF4-FFF2-40B4-BE49-F238E27FC236}">
                        <a16:creationId xmlns:a16="http://schemas.microsoft.com/office/drawing/2014/main" id="{1BE64F9D-19CE-0B25-3BFF-11BFBA551D8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53" name="Content Placeholder 6" descr="Man with solid fill">
                    <a:extLst>
                      <a:ext uri="{FF2B5EF4-FFF2-40B4-BE49-F238E27FC236}">
                        <a16:creationId xmlns:a16="http://schemas.microsoft.com/office/drawing/2014/main" id="{A10EB62E-353D-6F1D-A513-EB1E0742B6B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54" name="Content Placeholder 6" descr="Man with solid fill">
                    <a:extLst>
                      <a:ext uri="{FF2B5EF4-FFF2-40B4-BE49-F238E27FC236}">
                        <a16:creationId xmlns:a16="http://schemas.microsoft.com/office/drawing/2014/main" id="{A5B5E658-6547-2BA4-87EF-8C635DF1975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4" name="Group 143">
                  <a:extLst>
                    <a:ext uri="{FF2B5EF4-FFF2-40B4-BE49-F238E27FC236}">
                      <a16:creationId xmlns:a16="http://schemas.microsoft.com/office/drawing/2014/main" id="{27109D9B-CAB9-C971-AE94-FDD9712416AE}"/>
                    </a:ext>
                  </a:extLst>
                </p:cNvPr>
                <p:cNvGrpSpPr/>
                <p:nvPr/>
              </p:nvGrpSpPr>
              <p:grpSpPr>
                <a:xfrm>
                  <a:off x="3507720" y="5699125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49" name="Content Placeholder 6" descr="Man with solid fill">
                    <a:extLst>
                      <a:ext uri="{FF2B5EF4-FFF2-40B4-BE49-F238E27FC236}">
                        <a16:creationId xmlns:a16="http://schemas.microsoft.com/office/drawing/2014/main" id="{857DE78A-9F82-C1B3-6CF9-6FCF15DEE8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50" name="Content Placeholder 6" descr="Man with solid fill">
                    <a:extLst>
                      <a:ext uri="{FF2B5EF4-FFF2-40B4-BE49-F238E27FC236}">
                        <a16:creationId xmlns:a16="http://schemas.microsoft.com/office/drawing/2014/main" id="{98DC73B9-CA84-58AB-659C-32677CDC630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51" name="Content Placeholder 6" descr="Man with solid fill">
                    <a:extLst>
                      <a:ext uri="{FF2B5EF4-FFF2-40B4-BE49-F238E27FC236}">
                        <a16:creationId xmlns:a16="http://schemas.microsoft.com/office/drawing/2014/main" id="{60F37A8A-BAC2-0158-9A6A-2FE9A5BFA68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5" name="Group 144">
                  <a:extLst>
                    <a:ext uri="{FF2B5EF4-FFF2-40B4-BE49-F238E27FC236}">
                      <a16:creationId xmlns:a16="http://schemas.microsoft.com/office/drawing/2014/main" id="{7DD264C4-718D-3418-E298-1BE3A0420E82}"/>
                    </a:ext>
                  </a:extLst>
                </p:cNvPr>
                <p:cNvGrpSpPr/>
                <p:nvPr/>
              </p:nvGrpSpPr>
              <p:grpSpPr>
                <a:xfrm>
                  <a:off x="4590085" y="5706700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46" name="Content Placeholder 6" descr="Man with solid fill">
                    <a:extLst>
                      <a:ext uri="{FF2B5EF4-FFF2-40B4-BE49-F238E27FC236}">
                        <a16:creationId xmlns:a16="http://schemas.microsoft.com/office/drawing/2014/main" id="{8808988C-D66C-5348-5608-D620DFE6006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47" name="Content Placeholder 6" descr="Man with solid fill">
                    <a:extLst>
                      <a:ext uri="{FF2B5EF4-FFF2-40B4-BE49-F238E27FC236}">
                        <a16:creationId xmlns:a16="http://schemas.microsoft.com/office/drawing/2014/main" id="{282AEB5C-14F8-C520-17DC-E478E430ECA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48" name="Content Placeholder 6" descr="Man with solid fill">
                    <a:extLst>
                      <a:ext uri="{FF2B5EF4-FFF2-40B4-BE49-F238E27FC236}">
                        <a16:creationId xmlns:a16="http://schemas.microsoft.com/office/drawing/2014/main" id="{D8ABE7E3-0F3B-5E0E-023A-4DED9314ADB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</p:grpSp>
        </p:grp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AEF2376E-84A2-E0A1-21E2-3DEE98F587E6}"/>
                </a:ext>
              </a:extLst>
            </p:cNvPr>
            <p:cNvSpPr txBox="1"/>
            <p:nvPr/>
          </p:nvSpPr>
          <p:spPr>
            <a:xfrm>
              <a:off x="253083" y="937445"/>
              <a:ext cx="4931168" cy="46166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Treatment (n=120)</a:t>
              </a:r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2BFEAE74-60CE-CCB8-99BF-476C505E9CE1}"/>
              </a:ext>
            </a:extLst>
          </p:cNvPr>
          <p:cNvGrpSpPr/>
          <p:nvPr/>
        </p:nvGrpSpPr>
        <p:grpSpPr>
          <a:xfrm>
            <a:off x="6287518" y="898330"/>
            <a:ext cx="5171607" cy="5893581"/>
            <a:chOff x="5097629" y="954363"/>
            <a:chExt cx="5171607" cy="5893581"/>
          </a:xfrm>
        </p:grpSpPr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CBC6B45D-87B3-471F-B2B6-C1CDDCAEC3D5}"/>
                </a:ext>
              </a:extLst>
            </p:cNvPr>
            <p:cNvSpPr/>
            <p:nvPr/>
          </p:nvSpPr>
          <p:spPr>
            <a:xfrm>
              <a:off x="5210260" y="1383183"/>
              <a:ext cx="4931168" cy="546476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19570E86-0480-A110-D227-6B5B95E76DAC}"/>
                </a:ext>
              </a:extLst>
            </p:cNvPr>
            <p:cNvGrpSpPr/>
            <p:nvPr/>
          </p:nvGrpSpPr>
          <p:grpSpPr>
            <a:xfrm>
              <a:off x="5097629" y="1443855"/>
              <a:ext cx="5171607" cy="5343417"/>
              <a:chOff x="273526" y="1158874"/>
              <a:chExt cx="5760208" cy="5713257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2EA69BDA-EAC1-5461-520B-D75CF2B1B412}"/>
                  </a:ext>
                </a:extLst>
              </p:cNvPr>
              <p:cNvGrpSpPr/>
              <p:nvPr/>
            </p:nvGrpSpPr>
            <p:grpSpPr>
              <a:xfrm>
                <a:off x="277951" y="1158875"/>
                <a:ext cx="4636527" cy="4282555"/>
                <a:chOff x="6298158" y="1316192"/>
                <a:chExt cx="4845635" cy="4540249"/>
              </a:xfrm>
            </p:grpSpPr>
            <p:pic>
              <p:nvPicPr>
                <p:cNvPr id="230" name="Content Placeholder 6" descr="Man with solid fill">
                  <a:extLst>
                    <a:ext uri="{FF2B5EF4-FFF2-40B4-BE49-F238E27FC236}">
                      <a16:creationId xmlns:a16="http://schemas.microsoft.com/office/drawing/2014/main" id="{C9C1DAB1-BD0E-6742-279C-D7F3B5A692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1" name="Content Placeholder 6" descr="Man with solid fill">
                  <a:extLst>
                    <a:ext uri="{FF2B5EF4-FFF2-40B4-BE49-F238E27FC236}">
                      <a16:creationId xmlns:a16="http://schemas.microsoft.com/office/drawing/2014/main" id="{515E5F3A-31FC-6FDC-FB4C-E399FC68B1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2" name="Content Placeholder 6" descr="Man with solid fill">
                  <a:extLst>
                    <a:ext uri="{FF2B5EF4-FFF2-40B4-BE49-F238E27FC236}">
                      <a16:creationId xmlns:a16="http://schemas.microsoft.com/office/drawing/2014/main" id="{F23DB1A8-4D28-CDB6-B6DC-278E166D6A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3" name="Content Placeholder 6" descr="Man with solid fill">
                  <a:extLst>
                    <a:ext uri="{FF2B5EF4-FFF2-40B4-BE49-F238E27FC236}">
                      <a16:creationId xmlns:a16="http://schemas.microsoft.com/office/drawing/2014/main" id="{51516FD4-DB85-9207-D4C7-26006C4AF5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4" name="Content Placeholder 6" descr="Man with solid fill">
                  <a:extLst>
                    <a:ext uri="{FF2B5EF4-FFF2-40B4-BE49-F238E27FC236}">
                      <a16:creationId xmlns:a16="http://schemas.microsoft.com/office/drawing/2014/main" id="{CAD8E822-EA86-7D34-C4BC-16AA24C759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5" name="Content Placeholder 6" descr="Man with solid fill">
                  <a:extLst>
                    <a:ext uri="{FF2B5EF4-FFF2-40B4-BE49-F238E27FC236}">
                      <a16:creationId xmlns:a16="http://schemas.microsoft.com/office/drawing/2014/main" id="{98F263B1-343F-9C63-645B-C91321E5FE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6" name="Content Placeholder 6" descr="Man with solid fill">
                  <a:extLst>
                    <a:ext uri="{FF2B5EF4-FFF2-40B4-BE49-F238E27FC236}">
                      <a16:creationId xmlns:a16="http://schemas.microsoft.com/office/drawing/2014/main" id="{A0695BF4-08F1-DAF2-C752-022FF02760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7" name="Content Placeholder 6" descr="Man with solid fill">
                  <a:extLst>
                    <a:ext uri="{FF2B5EF4-FFF2-40B4-BE49-F238E27FC236}">
                      <a16:creationId xmlns:a16="http://schemas.microsoft.com/office/drawing/2014/main" id="{76CA260B-486B-5C12-A751-F91FF8297C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8" name="Content Placeholder 6" descr="Man with solid fill">
                  <a:extLst>
                    <a:ext uri="{FF2B5EF4-FFF2-40B4-BE49-F238E27FC236}">
                      <a16:creationId xmlns:a16="http://schemas.microsoft.com/office/drawing/2014/main" id="{251D0E85-2BCE-52A2-37F0-7DFC66E510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9" name="Content Placeholder 6" descr="Man with solid fill">
                  <a:extLst>
                    <a:ext uri="{FF2B5EF4-FFF2-40B4-BE49-F238E27FC236}">
                      <a16:creationId xmlns:a16="http://schemas.microsoft.com/office/drawing/2014/main" id="{DBDD60F8-CCCC-57D3-07FC-ED0FDB4F8C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0" name="Content Placeholder 6" descr="Man with solid fill">
                  <a:extLst>
                    <a:ext uri="{FF2B5EF4-FFF2-40B4-BE49-F238E27FC236}">
                      <a16:creationId xmlns:a16="http://schemas.microsoft.com/office/drawing/2014/main" id="{53795402-21AB-F813-EC2D-43BC56F897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1" name="Content Placeholder 6" descr="Man with solid fill">
                  <a:extLst>
                    <a:ext uri="{FF2B5EF4-FFF2-40B4-BE49-F238E27FC236}">
                      <a16:creationId xmlns:a16="http://schemas.microsoft.com/office/drawing/2014/main" id="{8BAB1294-E8A9-31F0-E439-FF69A06D0D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2" name="Content Placeholder 6" descr="Man with solid fill">
                  <a:extLst>
                    <a:ext uri="{FF2B5EF4-FFF2-40B4-BE49-F238E27FC236}">
                      <a16:creationId xmlns:a16="http://schemas.microsoft.com/office/drawing/2014/main" id="{E34AD8D9-85D3-C7D0-68BC-888A74162D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3" name="Content Placeholder 6" descr="Man with solid fill">
                  <a:extLst>
                    <a:ext uri="{FF2B5EF4-FFF2-40B4-BE49-F238E27FC236}">
                      <a16:creationId xmlns:a16="http://schemas.microsoft.com/office/drawing/2014/main" id="{609F3AD7-709B-F7AB-805F-4D69C1F4C3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4" name="Content Placeholder 6" descr="Man with solid fill">
                  <a:extLst>
                    <a:ext uri="{FF2B5EF4-FFF2-40B4-BE49-F238E27FC236}">
                      <a16:creationId xmlns:a16="http://schemas.microsoft.com/office/drawing/2014/main" id="{120E33DB-7410-BEF4-B77A-F1B8120DF8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5" name="Content Placeholder 6" descr="Man with solid fill">
                  <a:extLst>
                    <a:ext uri="{FF2B5EF4-FFF2-40B4-BE49-F238E27FC236}">
                      <a16:creationId xmlns:a16="http://schemas.microsoft.com/office/drawing/2014/main" id="{C7D487D3-8F45-4B57-BD55-9161D2E45D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6" name="Content Placeholder 6" descr="Man with solid fill">
                  <a:extLst>
                    <a:ext uri="{FF2B5EF4-FFF2-40B4-BE49-F238E27FC236}">
                      <a16:creationId xmlns:a16="http://schemas.microsoft.com/office/drawing/2014/main" id="{A13BD3D0-F082-52B7-94B1-C4FD024793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7" name="Content Placeholder 6" descr="Man with solid fill">
                  <a:extLst>
                    <a:ext uri="{FF2B5EF4-FFF2-40B4-BE49-F238E27FC236}">
                      <a16:creationId xmlns:a16="http://schemas.microsoft.com/office/drawing/2014/main" id="{AE43D5F1-4150-3E18-3BDE-48E94A5258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8" name="Content Placeholder 6" descr="Man with solid fill">
                  <a:extLst>
                    <a:ext uri="{FF2B5EF4-FFF2-40B4-BE49-F238E27FC236}">
                      <a16:creationId xmlns:a16="http://schemas.microsoft.com/office/drawing/2014/main" id="{6005DA34-FB7F-09ED-C700-789475672A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9" name="Content Placeholder 6" descr="Man with solid fill">
                  <a:extLst>
                    <a:ext uri="{FF2B5EF4-FFF2-40B4-BE49-F238E27FC236}">
                      <a16:creationId xmlns:a16="http://schemas.microsoft.com/office/drawing/2014/main" id="{7F18BBBC-9B5C-0A6B-9E73-0799A58A1A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0" name="Content Placeholder 6" descr="Man with solid fill">
                  <a:extLst>
                    <a:ext uri="{FF2B5EF4-FFF2-40B4-BE49-F238E27FC236}">
                      <a16:creationId xmlns:a16="http://schemas.microsoft.com/office/drawing/2014/main" id="{D380F811-1354-938F-A2DB-60B3B1DA29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1" name="Content Placeholder 6" descr="Man with solid fill">
                  <a:extLst>
                    <a:ext uri="{FF2B5EF4-FFF2-40B4-BE49-F238E27FC236}">
                      <a16:creationId xmlns:a16="http://schemas.microsoft.com/office/drawing/2014/main" id="{8F0BA8F8-9C0A-3503-C41A-0E2ACC6965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2" name="Content Placeholder 6" descr="Man with solid fill">
                  <a:extLst>
                    <a:ext uri="{FF2B5EF4-FFF2-40B4-BE49-F238E27FC236}">
                      <a16:creationId xmlns:a16="http://schemas.microsoft.com/office/drawing/2014/main" id="{9C1F8817-170A-672C-A44C-79F1A6E018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3" name="Content Placeholder 6" descr="Man with solid fill">
                  <a:extLst>
                    <a:ext uri="{FF2B5EF4-FFF2-40B4-BE49-F238E27FC236}">
                      <a16:creationId xmlns:a16="http://schemas.microsoft.com/office/drawing/2014/main" id="{F856E439-DD10-D36B-7394-975E0A4204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4" name="Content Placeholder 6" descr="Man with solid fill">
                  <a:extLst>
                    <a:ext uri="{FF2B5EF4-FFF2-40B4-BE49-F238E27FC236}">
                      <a16:creationId xmlns:a16="http://schemas.microsoft.com/office/drawing/2014/main" id="{78697570-ADEA-D976-ED09-53284D3514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5" name="Content Placeholder 6" descr="Man with solid fill">
                  <a:extLst>
                    <a:ext uri="{FF2B5EF4-FFF2-40B4-BE49-F238E27FC236}">
                      <a16:creationId xmlns:a16="http://schemas.microsoft.com/office/drawing/2014/main" id="{C8A15F59-1152-7B93-D121-9C2E42C9D9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6" name="Content Placeholder 6" descr="Man with solid fill">
                  <a:extLst>
                    <a:ext uri="{FF2B5EF4-FFF2-40B4-BE49-F238E27FC236}">
                      <a16:creationId xmlns:a16="http://schemas.microsoft.com/office/drawing/2014/main" id="{BD2AABBE-A080-C7C1-7BFF-340B7C60B5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7" name="Content Placeholder 6" descr="Man with solid fill">
                  <a:extLst>
                    <a:ext uri="{FF2B5EF4-FFF2-40B4-BE49-F238E27FC236}">
                      <a16:creationId xmlns:a16="http://schemas.microsoft.com/office/drawing/2014/main" id="{7ADBB1AA-E8AA-12EF-5E46-439E0B30BA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8" name="Content Placeholder 6" descr="Man with solid fill">
                  <a:extLst>
                    <a:ext uri="{FF2B5EF4-FFF2-40B4-BE49-F238E27FC236}">
                      <a16:creationId xmlns:a16="http://schemas.microsoft.com/office/drawing/2014/main" id="{F5408E76-F055-E585-4FF4-67387AF0CA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9" name="Content Placeholder 6" descr="Man with solid fill">
                  <a:extLst>
                    <a:ext uri="{FF2B5EF4-FFF2-40B4-BE49-F238E27FC236}">
                      <a16:creationId xmlns:a16="http://schemas.microsoft.com/office/drawing/2014/main" id="{8587695E-7461-10A2-8E88-2639FAFC8A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0" name="Content Placeholder 6" descr="Man with solid fill">
                  <a:extLst>
                    <a:ext uri="{FF2B5EF4-FFF2-40B4-BE49-F238E27FC236}">
                      <a16:creationId xmlns:a16="http://schemas.microsoft.com/office/drawing/2014/main" id="{91C21519-30DE-FFF1-BDE5-FAEB476A90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2" name="Content Placeholder 6" descr="Man with solid fill">
                  <a:extLst>
                    <a:ext uri="{FF2B5EF4-FFF2-40B4-BE49-F238E27FC236}">
                      <a16:creationId xmlns:a16="http://schemas.microsoft.com/office/drawing/2014/main" id="{03A57DC0-BE13-8AB9-9577-A970CAB46C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3" name="Content Placeholder 6" descr="Man with solid fill">
                  <a:extLst>
                    <a:ext uri="{FF2B5EF4-FFF2-40B4-BE49-F238E27FC236}">
                      <a16:creationId xmlns:a16="http://schemas.microsoft.com/office/drawing/2014/main" id="{58D8366D-5BAB-B079-5708-0D14A7115A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4" name="Content Placeholder 6" descr="Man with solid fill">
                  <a:extLst>
                    <a:ext uri="{FF2B5EF4-FFF2-40B4-BE49-F238E27FC236}">
                      <a16:creationId xmlns:a16="http://schemas.microsoft.com/office/drawing/2014/main" id="{CD5D1BC1-E07C-714A-65CE-2FB4E9E615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5" name="Content Placeholder 6" descr="Man with solid fill">
                  <a:extLst>
                    <a:ext uri="{FF2B5EF4-FFF2-40B4-BE49-F238E27FC236}">
                      <a16:creationId xmlns:a16="http://schemas.microsoft.com/office/drawing/2014/main" id="{A7AE8A47-631F-7378-90DE-7F4634660E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6" name="Content Placeholder 6" descr="Man with solid fill">
                  <a:extLst>
                    <a:ext uri="{FF2B5EF4-FFF2-40B4-BE49-F238E27FC236}">
                      <a16:creationId xmlns:a16="http://schemas.microsoft.com/office/drawing/2014/main" id="{F1A36AD0-0ED6-7A31-5C4D-87E1979962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8" name="Content Placeholder 6" descr="Man with solid fill">
                  <a:extLst>
                    <a:ext uri="{FF2B5EF4-FFF2-40B4-BE49-F238E27FC236}">
                      <a16:creationId xmlns:a16="http://schemas.microsoft.com/office/drawing/2014/main" id="{2AB24F35-4595-4726-55F0-B76D323698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9" name="Content Placeholder 6" descr="Man with solid fill">
                  <a:extLst>
                    <a:ext uri="{FF2B5EF4-FFF2-40B4-BE49-F238E27FC236}">
                      <a16:creationId xmlns:a16="http://schemas.microsoft.com/office/drawing/2014/main" id="{8F04EBCF-86FD-2EBF-99C1-1ED3BEE0AA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0" name="Content Placeholder 6" descr="Man with solid fill">
                  <a:extLst>
                    <a:ext uri="{FF2B5EF4-FFF2-40B4-BE49-F238E27FC236}">
                      <a16:creationId xmlns:a16="http://schemas.microsoft.com/office/drawing/2014/main" id="{1D9A8E60-40C8-356D-0C85-2EA13DC6BB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1" name="Content Placeholder 6" descr="Man with solid fill">
                  <a:extLst>
                    <a:ext uri="{FF2B5EF4-FFF2-40B4-BE49-F238E27FC236}">
                      <a16:creationId xmlns:a16="http://schemas.microsoft.com/office/drawing/2014/main" id="{4CD4BC7A-8AA0-61FA-C21F-F157D1E817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2" name="Content Placeholder 6" descr="Man with solid fill">
                  <a:extLst>
                    <a:ext uri="{FF2B5EF4-FFF2-40B4-BE49-F238E27FC236}">
                      <a16:creationId xmlns:a16="http://schemas.microsoft.com/office/drawing/2014/main" id="{32A1E59D-3783-5853-ABE5-7D65D22C16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4" name="Content Placeholder 6" descr="Man with solid fill">
                  <a:extLst>
                    <a:ext uri="{FF2B5EF4-FFF2-40B4-BE49-F238E27FC236}">
                      <a16:creationId xmlns:a16="http://schemas.microsoft.com/office/drawing/2014/main" id="{16AC02B4-179B-B375-3F6A-011DDD16D4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5" name="Content Placeholder 6" descr="Man with solid fill">
                  <a:extLst>
                    <a:ext uri="{FF2B5EF4-FFF2-40B4-BE49-F238E27FC236}">
                      <a16:creationId xmlns:a16="http://schemas.microsoft.com/office/drawing/2014/main" id="{F8AC1948-B831-708E-000D-E3FF621FFB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4347681"/>
                  <a:ext cx="754381" cy="754380"/>
                </a:xfrm>
                <a:prstGeom prst="rect">
                  <a:avLst/>
                </a:prstGeom>
              </p:spPr>
            </p:pic>
            <p:pic>
              <p:nvPicPr>
                <p:cNvPr id="276" name="Content Placeholder 6" descr="Man with solid fill">
                  <a:extLst>
                    <a:ext uri="{FF2B5EF4-FFF2-40B4-BE49-F238E27FC236}">
                      <a16:creationId xmlns:a16="http://schemas.microsoft.com/office/drawing/2014/main" id="{01A4D9D7-3BC5-707A-5EAF-DA6260135C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7" name="Content Placeholder 6" descr="Man with solid fill">
                  <a:extLst>
                    <a:ext uri="{FF2B5EF4-FFF2-40B4-BE49-F238E27FC236}">
                      <a16:creationId xmlns:a16="http://schemas.microsoft.com/office/drawing/2014/main" id="{707AFFB2-D5A6-0FB2-DF2E-0296CB56BC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8" name="Content Placeholder 6" descr="Man with solid fill">
                  <a:extLst>
                    <a:ext uri="{FF2B5EF4-FFF2-40B4-BE49-F238E27FC236}">
                      <a16:creationId xmlns:a16="http://schemas.microsoft.com/office/drawing/2014/main" id="{BB903CEE-974E-A510-43BE-8E5EB7FD9C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0" name="Content Placeholder 6" descr="Man with solid fill">
                  <a:extLst>
                    <a:ext uri="{FF2B5EF4-FFF2-40B4-BE49-F238E27FC236}">
                      <a16:creationId xmlns:a16="http://schemas.microsoft.com/office/drawing/2014/main" id="{A47046DC-168D-C203-C07C-DBAE658586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1" name="Content Placeholder 6" descr="Man with solid fill">
                  <a:extLst>
                    <a:ext uri="{FF2B5EF4-FFF2-40B4-BE49-F238E27FC236}">
                      <a16:creationId xmlns:a16="http://schemas.microsoft.com/office/drawing/2014/main" id="{4372D372-232A-CB55-A025-F2C324C19D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2" name="Content Placeholder 6" descr="Man with solid fill">
                  <a:extLst>
                    <a:ext uri="{FF2B5EF4-FFF2-40B4-BE49-F238E27FC236}">
                      <a16:creationId xmlns:a16="http://schemas.microsoft.com/office/drawing/2014/main" id="{3EFB5CFB-5585-1988-A450-C326527ADA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3" name="Content Placeholder 6" descr="Man with solid fill">
                  <a:extLst>
                    <a:ext uri="{FF2B5EF4-FFF2-40B4-BE49-F238E27FC236}">
                      <a16:creationId xmlns:a16="http://schemas.microsoft.com/office/drawing/2014/main" id="{B62D0C8F-DE47-BAB9-EA05-A50BEE9A64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4" name="Content Placeholder 6" descr="Man with solid fill">
                  <a:extLst>
                    <a:ext uri="{FF2B5EF4-FFF2-40B4-BE49-F238E27FC236}">
                      <a16:creationId xmlns:a16="http://schemas.microsoft.com/office/drawing/2014/main" id="{82006C9C-417B-7208-D64A-5BC05055D9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6" name="Content Placeholder 6" descr="Man with solid fill">
                  <a:extLst>
                    <a:ext uri="{FF2B5EF4-FFF2-40B4-BE49-F238E27FC236}">
                      <a16:creationId xmlns:a16="http://schemas.microsoft.com/office/drawing/2014/main" id="{4FB3CA8D-98C3-A472-0F13-E5BFC32964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7" name="Content Placeholder 6" descr="Man with solid fill">
                  <a:extLst>
                    <a:ext uri="{FF2B5EF4-FFF2-40B4-BE49-F238E27FC236}">
                      <a16:creationId xmlns:a16="http://schemas.microsoft.com/office/drawing/2014/main" id="{BE61AFC1-A56E-E2AA-33F8-5F29DEAB33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8" name="Content Placeholder 6" descr="Man with solid fill">
                  <a:extLst>
                    <a:ext uri="{FF2B5EF4-FFF2-40B4-BE49-F238E27FC236}">
                      <a16:creationId xmlns:a16="http://schemas.microsoft.com/office/drawing/2014/main" id="{8F0126AB-9618-91C3-9D2C-7ABC9F47D8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9" name="Content Placeholder 6" descr="Man with solid fill">
                  <a:extLst>
                    <a:ext uri="{FF2B5EF4-FFF2-40B4-BE49-F238E27FC236}">
                      <a16:creationId xmlns:a16="http://schemas.microsoft.com/office/drawing/2014/main" id="{CDC93A26-5C81-EF6D-9C97-037A49223A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13161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0" name="Content Placeholder 6" descr="Man with solid fill">
                  <a:extLst>
                    <a:ext uri="{FF2B5EF4-FFF2-40B4-BE49-F238E27FC236}">
                      <a16:creationId xmlns:a16="http://schemas.microsoft.com/office/drawing/2014/main" id="{BC34D768-7635-7C19-8AB5-F84F05F6C7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207057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1" name="Content Placeholder 6" descr="Man with solid fill">
                  <a:extLst>
                    <a:ext uri="{FF2B5EF4-FFF2-40B4-BE49-F238E27FC236}">
                      <a16:creationId xmlns:a16="http://schemas.microsoft.com/office/drawing/2014/main" id="{5E9B94C0-ED45-BBD0-B0CD-DF164CA1B5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282495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2" name="Content Placeholder 6" descr="Man with solid fill">
                  <a:extLst>
                    <a:ext uri="{FF2B5EF4-FFF2-40B4-BE49-F238E27FC236}">
                      <a16:creationId xmlns:a16="http://schemas.microsoft.com/office/drawing/2014/main" id="{65089EB1-98A5-6961-22D2-6523153888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357933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3" name="Content Placeholder 6" descr="Man with solid fill">
                  <a:extLst>
                    <a:ext uri="{FF2B5EF4-FFF2-40B4-BE49-F238E27FC236}">
                      <a16:creationId xmlns:a16="http://schemas.microsoft.com/office/drawing/2014/main" id="{3B7C781D-B551-DEA3-E418-B281C0B3B2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433371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4" name="Content Placeholder 6" descr="Man with solid fill">
                  <a:extLst>
                    <a:ext uri="{FF2B5EF4-FFF2-40B4-BE49-F238E27FC236}">
                      <a16:creationId xmlns:a16="http://schemas.microsoft.com/office/drawing/2014/main" id="{8033A914-53D4-E2F8-AF7B-8E771407BF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50880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5" name="Content Placeholder 6" descr="Man with solid fill">
                  <a:extLst>
                    <a:ext uri="{FF2B5EF4-FFF2-40B4-BE49-F238E27FC236}">
                      <a16:creationId xmlns:a16="http://schemas.microsoft.com/office/drawing/2014/main" id="{1CF992C9-968D-FE04-6841-7578377988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13161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6" name="Content Placeholder 6" descr="Man with solid fill">
                  <a:extLst>
                    <a:ext uri="{FF2B5EF4-FFF2-40B4-BE49-F238E27FC236}">
                      <a16:creationId xmlns:a16="http://schemas.microsoft.com/office/drawing/2014/main" id="{5B97F066-1A50-4483-3CC1-8D767CF15E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207057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7" name="Content Placeholder 6" descr="Man with solid fill">
                  <a:extLst>
                    <a:ext uri="{FF2B5EF4-FFF2-40B4-BE49-F238E27FC236}">
                      <a16:creationId xmlns:a16="http://schemas.microsoft.com/office/drawing/2014/main" id="{3B95CF17-9609-62B0-D887-C6E206C80E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282495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8" name="Content Placeholder 6" descr="Man with solid fill">
                  <a:extLst>
                    <a:ext uri="{FF2B5EF4-FFF2-40B4-BE49-F238E27FC236}">
                      <a16:creationId xmlns:a16="http://schemas.microsoft.com/office/drawing/2014/main" id="{C8DB282D-A399-27EA-639D-B4B5D47FF2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357933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9" name="Content Placeholder 6" descr="Man with solid fill">
                  <a:extLst>
                    <a:ext uri="{FF2B5EF4-FFF2-40B4-BE49-F238E27FC236}">
                      <a16:creationId xmlns:a16="http://schemas.microsoft.com/office/drawing/2014/main" id="{19299072-2A86-D829-592A-13E30525A8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433371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00" name="Content Placeholder 6" descr="Man with solid fill">
                  <a:extLst>
                    <a:ext uri="{FF2B5EF4-FFF2-40B4-BE49-F238E27FC236}">
                      <a16:creationId xmlns:a16="http://schemas.microsoft.com/office/drawing/2014/main" id="{64416601-296B-8941-A73D-81A9B1C3B8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50880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01" name="Content Placeholder 6" descr="Man with solid fill">
                  <a:extLst>
                    <a:ext uri="{FF2B5EF4-FFF2-40B4-BE49-F238E27FC236}">
                      <a16:creationId xmlns:a16="http://schemas.microsoft.com/office/drawing/2014/main" id="{A2C52BA6-292B-2D32-A54E-65A2FA5439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11142" y="1331790"/>
                  <a:ext cx="754381" cy="754380"/>
                </a:xfrm>
                <a:prstGeom prst="rect">
                  <a:avLst/>
                </a:prstGeom>
              </p:spPr>
            </p:pic>
          </p:grp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AE9A13BD-C292-9771-7E7A-1050F569CA98}"/>
                  </a:ext>
                </a:extLst>
              </p:cNvPr>
              <p:cNvGrpSpPr/>
              <p:nvPr/>
            </p:nvGrpSpPr>
            <p:grpSpPr>
              <a:xfrm>
                <a:off x="4544341" y="1158874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227" name="Content Placeholder 6" descr="Man with solid fill">
                  <a:extLst>
                    <a:ext uri="{FF2B5EF4-FFF2-40B4-BE49-F238E27FC236}">
                      <a16:creationId xmlns:a16="http://schemas.microsoft.com/office/drawing/2014/main" id="{3E7034DA-D820-87E9-5808-70553FED5D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28" name="Content Placeholder 6" descr="Man with solid fill">
                  <a:extLst>
                    <a:ext uri="{FF2B5EF4-FFF2-40B4-BE49-F238E27FC236}">
                      <a16:creationId xmlns:a16="http://schemas.microsoft.com/office/drawing/2014/main" id="{2F1AF117-2E7F-634E-DEFA-D43937E348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29" name="Content Placeholder 6" descr="Man with solid fill">
                  <a:extLst>
                    <a:ext uri="{FF2B5EF4-FFF2-40B4-BE49-F238E27FC236}">
                      <a16:creationId xmlns:a16="http://schemas.microsoft.com/office/drawing/2014/main" id="{82AA0900-42CB-120A-7A8E-85608F1700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9963A563-3B40-6E26-DD1A-26BFF87B7738}"/>
                  </a:ext>
                </a:extLst>
              </p:cNvPr>
              <p:cNvGrpSpPr/>
              <p:nvPr/>
            </p:nvGrpSpPr>
            <p:grpSpPr>
              <a:xfrm>
                <a:off x="4548953" y="1883613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224" name="Content Placeholder 6" descr="Man with solid fill">
                  <a:extLst>
                    <a:ext uri="{FF2B5EF4-FFF2-40B4-BE49-F238E27FC236}">
                      <a16:creationId xmlns:a16="http://schemas.microsoft.com/office/drawing/2014/main" id="{8C1F8599-11D9-B2C4-3CE9-DFA30DACB0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25" name="Content Placeholder 6" descr="Man with solid fill">
                  <a:extLst>
                    <a:ext uri="{FF2B5EF4-FFF2-40B4-BE49-F238E27FC236}">
                      <a16:creationId xmlns:a16="http://schemas.microsoft.com/office/drawing/2014/main" id="{B8DB714B-6A95-17B7-6F76-AE9DA1E92B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26" name="Content Placeholder 6" descr="Man with solid fill">
                  <a:extLst>
                    <a:ext uri="{FF2B5EF4-FFF2-40B4-BE49-F238E27FC236}">
                      <a16:creationId xmlns:a16="http://schemas.microsoft.com/office/drawing/2014/main" id="{84C2965F-D2A8-A65A-13E8-4A883D1D44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B16914D3-E118-4D9B-A4F5-AE54D99C3D67}"/>
                  </a:ext>
                </a:extLst>
              </p:cNvPr>
              <p:cNvGrpSpPr/>
              <p:nvPr/>
            </p:nvGrpSpPr>
            <p:grpSpPr>
              <a:xfrm>
                <a:off x="4548952" y="3280388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221" name="Content Placeholder 6" descr="Man with solid fill">
                  <a:extLst>
                    <a:ext uri="{FF2B5EF4-FFF2-40B4-BE49-F238E27FC236}">
                      <a16:creationId xmlns:a16="http://schemas.microsoft.com/office/drawing/2014/main" id="{8268B364-B142-0BE2-EBCE-2D880BB5DA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22" name="Content Placeholder 6" descr="Man with solid fill">
                  <a:extLst>
                    <a:ext uri="{FF2B5EF4-FFF2-40B4-BE49-F238E27FC236}">
                      <a16:creationId xmlns:a16="http://schemas.microsoft.com/office/drawing/2014/main" id="{D01ABD1C-5946-E7A2-082A-F1C79C57BF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23" name="Content Placeholder 6" descr="Man with solid fill">
                  <a:extLst>
                    <a:ext uri="{FF2B5EF4-FFF2-40B4-BE49-F238E27FC236}">
                      <a16:creationId xmlns:a16="http://schemas.microsoft.com/office/drawing/2014/main" id="{572DF8DF-46D9-BE2E-A1B3-6F206D832B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3D9F4D2D-F697-C9DC-6D8A-A35EF61E0957}"/>
                  </a:ext>
                </a:extLst>
              </p:cNvPr>
              <p:cNvGrpSpPr/>
              <p:nvPr/>
            </p:nvGrpSpPr>
            <p:grpSpPr>
              <a:xfrm>
                <a:off x="4548953" y="3998540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218" name="Content Placeholder 6" descr="Man with solid fill">
                  <a:extLst>
                    <a:ext uri="{FF2B5EF4-FFF2-40B4-BE49-F238E27FC236}">
                      <a16:creationId xmlns:a16="http://schemas.microsoft.com/office/drawing/2014/main" id="{81244216-C0E9-9318-4CC6-875947AE25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19" name="Content Placeholder 6" descr="Man with solid fill">
                  <a:extLst>
                    <a:ext uri="{FF2B5EF4-FFF2-40B4-BE49-F238E27FC236}">
                      <a16:creationId xmlns:a16="http://schemas.microsoft.com/office/drawing/2014/main" id="{D656D5F0-55B7-69F8-F81B-C33273840F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20" name="Content Placeholder 6" descr="Man with solid fill">
                  <a:extLst>
                    <a:ext uri="{FF2B5EF4-FFF2-40B4-BE49-F238E27FC236}">
                      <a16:creationId xmlns:a16="http://schemas.microsoft.com/office/drawing/2014/main" id="{F29F4DA9-49B1-EA8C-C664-57F5D7538F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896C2134-001F-936C-6340-FED447A3A8F8}"/>
                  </a:ext>
                </a:extLst>
              </p:cNvPr>
              <p:cNvGrpSpPr/>
              <p:nvPr/>
            </p:nvGrpSpPr>
            <p:grpSpPr>
              <a:xfrm>
                <a:off x="4544341" y="2588589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215" name="Content Placeholder 6" descr="Man with solid fill">
                  <a:extLst>
                    <a:ext uri="{FF2B5EF4-FFF2-40B4-BE49-F238E27FC236}">
                      <a16:creationId xmlns:a16="http://schemas.microsoft.com/office/drawing/2014/main" id="{679F4663-6AC3-F877-5761-24DCF7CBEA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16" name="Content Placeholder 6" descr="Man with solid fill">
                  <a:extLst>
                    <a:ext uri="{FF2B5EF4-FFF2-40B4-BE49-F238E27FC236}">
                      <a16:creationId xmlns:a16="http://schemas.microsoft.com/office/drawing/2014/main" id="{51803BB6-B8DF-AA38-85A4-D898DD1935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17" name="Content Placeholder 6" descr="Man with solid fill">
                  <a:extLst>
                    <a:ext uri="{FF2B5EF4-FFF2-40B4-BE49-F238E27FC236}">
                      <a16:creationId xmlns:a16="http://schemas.microsoft.com/office/drawing/2014/main" id="{3933F698-1DFE-529D-B102-4CC11D9C40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9502D074-CB7D-962B-6F8E-FE5ABCD75224}"/>
                  </a:ext>
                </a:extLst>
              </p:cNvPr>
              <p:cNvGrpSpPr/>
              <p:nvPr/>
            </p:nvGrpSpPr>
            <p:grpSpPr>
              <a:xfrm>
                <a:off x="4553564" y="4723279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212" name="Content Placeholder 6" descr="Man with solid fill">
                  <a:extLst>
                    <a:ext uri="{FF2B5EF4-FFF2-40B4-BE49-F238E27FC236}">
                      <a16:creationId xmlns:a16="http://schemas.microsoft.com/office/drawing/2014/main" id="{A425CDFB-B4A7-A188-21E8-FAB1BBA604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13" name="Content Placeholder 6" descr="Man with solid fill">
                  <a:extLst>
                    <a:ext uri="{FF2B5EF4-FFF2-40B4-BE49-F238E27FC236}">
                      <a16:creationId xmlns:a16="http://schemas.microsoft.com/office/drawing/2014/main" id="{9BAE5F80-4BC4-3BEB-34F1-86B25B6E03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14" name="Content Placeholder 6" descr="Man with solid fill">
                  <a:extLst>
                    <a:ext uri="{FF2B5EF4-FFF2-40B4-BE49-F238E27FC236}">
                      <a16:creationId xmlns:a16="http://schemas.microsoft.com/office/drawing/2014/main" id="{AADD5299-2156-289C-055F-5CABD0E757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98439576-250F-1D1E-9262-2ECBE542C6A9}"/>
                  </a:ext>
                </a:extLst>
              </p:cNvPr>
              <p:cNvGrpSpPr/>
              <p:nvPr/>
            </p:nvGrpSpPr>
            <p:grpSpPr>
              <a:xfrm>
                <a:off x="287173" y="5461195"/>
                <a:ext cx="5746561" cy="719138"/>
                <a:chOff x="277951" y="5699125"/>
                <a:chExt cx="5746561" cy="719138"/>
              </a:xfrm>
            </p:grpSpPr>
            <p:grpSp>
              <p:nvGrpSpPr>
                <p:cNvPr id="192" name="Group 191">
                  <a:extLst>
                    <a:ext uri="{FF2B5EF4-FFF2-40B4-BE49-F238E27FC236}">
                      <a16:creationId xmlns:a16="http://schemas.microsoft.com/office/drawing/2014/main" id="{FE6FD3DE-1533-0A2B-C998-D10BF3D964FB}"/>
                    </a:ext>
                  </a:extLst>
                </p:cNvPr>
                <p:cNvGrpSpPr/>
                <p:nvPr/>
              </p:nvGrpSpPr>
              <p:grpSpPr>
                <a:xfrm>
                  <a:off x="1367027" y="5700508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209" name="Content Placeholder 6" descr="Man with solid fill">
                    <a:extLst>
                      <a:ext uri="{FF2B5EF4-FFF2-40B4-BE49-F238E27FC236}">
                        <a16:creationId xmlns:a16="http://schemas.microsoft.com/office/drawing/2014/main" id="{674D9FF3-390B-D199-24EF-5BA9F8D3806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10" name="Content Placeholder 6" descr="Man with solid fill">
                    <a:extLst>
                      <a:ext uri="{FF2B5EF4-FFF2-40B4-BE49-F238E27FC236}">
                        <a16:creationId xmlns:a16="http://schemas.microsoft.com/office/drawing/2014/main" id="{62252CEC-6998-654C-BF1C-3FF7910470A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11" name="Content Placeholder 6" descr="Man with solid fill">
                    <a:extLst>
                      <a:ext uri="{FF2B5EF4-FFF2-40B4-BE49-F238E27FC236}">
                        <a16:creationId xmlns:a16="http://schemas.microsoft.com/office/drawing/2014/main" id="{7AC2D9D4-F87D-9FB1-56E4-A786A2A9357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3" name="Group 192">
                  <a:extLst>
                    <a:ext uri="{FF2B5EF4-FFF2-40B4-BE49-F238E27FC236}">
                      <a16:creationId xmlns:a16="http://schemas.microsoft.com/office/drawing/2014/main" id="{3889A6B3-6EEF-CACC-681A-34EA1E193533}"/>
                    </a:ext>
                  </a:extLst>
                </p:cNvPr>
                <p:cNvGrpSpPr/>
                <p:nvPr/>
              </p:nvGrpSpPr>
              <p:grpSpPr>
                <a:xfrm>
                  <a:off x="277951" y="5700508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206" name="Content Placeholder 6" descr="Man with solid fill">
                    <a:extLst>
                      <a:ext uri="{FF2B5EF4-FFF2-40B4-BE49-F238E27FC236}">
                        <a16:creationId xmlns:a16="http://schemas.microsoft.com/office/drawing/2014/main" id="{EC080FC2-EBF8-07ED-8771-42CA1106171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07" name="Content Placeholder 6" descr="Man with solid fill">
                    <a:extLst>
                      <a:ext uri="{FF2B5EF4-FFF2-40B4-BE49-F238E27FC236}">
                        <a16:creationId xmlns:a16="http://schemas.microsoft.com/office/drawing/2014/main" id="{3B93FD5C-7589-5DE2-5ACB-4BFA10BA25B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08" name="Content Placeholder 6" descr="Man with solid fill">
                    <a:extLst>
                      <a:ext uri="{FF2B5EF4-FFF2-40B4-BE49-F238E27FC236}">
                        <a16:creationId xmlns:a16="http://schemas.microsoft.com/office/drawing/2014/main" id="{86F03ED2-DB64-59AE-24AF-37ACA6134E3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4" name="Group 193">
                  <a:extLst>
                    <a:ext uri="{FF2B5EF4-FFF2-40B4-BE49-F238E27FC236}">
                      <a16:creationId xmlns:a16="http://schemas.microsoft.com/office/drawing/2014/main" id="{B03066B8-2714-16F6-CA0E-27968FCD1C86}"/>
                    </a:ext>
                  </a:extLst>
                </p:cNvPr>
                <p:cNvGrpSpPr/>
                <p:nvPr/>
              </p:nvGrpSpPr>
              <p:grpSpPr>
                <a:xfrm>
                  <a:off x="2445165" y="5700966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203" name="Content Placeholder 6" descr="Man with solid fill">
                    <a:extLst>
                      <a:ext uri="{FF2B5EF4-FFF2-40B4-BE49-F238E27FC236}">
                        <a16:creationId xmlns:a16="http://schemas.microsoft.com/office/drawing/2014/main" id="{ABBAAB79-1301-886F-4E0F-7ABB182F8E6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04" name="Content Placeholder 6" descr="Man with solid fill">
                    <a:extLst>
                      <a:ext uri="{FF2B5EF4-FFF2-40B4-BE49-F238E27FC236}">
                        <a16:creationId xmlns:a16="http://schemas.microsoft.com/office/drawing/2014/main" id="{94511761-CB8E-5FA5-C99C-DCDB2DA7898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05" name="Content Placeholder 6" descr="Man with solid fill">
                    <a:extLst>
                      <a:ext uri="{FF2B5EF4-FFF2-40B4-BE49-F238E27FC236}">
                        <a16:creationId xmlns:a16="http://schemas.microsoft.com/office/drawing/2014/main" id="{ABF7DF0A-4D6C-F20D-FC69-336A5442A8E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5" name="Group 194">
                  <a:extLst>
                    <a:ext uri="{FF2B5EF4-FFF2-40B4-BE49-F238E27FC236}">
                      <a16:creationId xmlns:a16="http://schemas.microsoft.com/office/drawing/2014/main" id="{A3EA4832-E636-9C9F-B843-BDF336C49F24}"/>
                    </a:ext>
                  </a:extLst>
                </p:cNvPr>
                <p:cNvGrpSpPr/>
                <p:nvPr/>
              </p:nvGrpSpPr>
              <p:grpSpPr>
                <a:xfrm>
                  <a:off x="3507720" y="5699125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200" name="Content Placeholder 6" descr="Man with solid fill">
                    <a:extLst>
                      <a:ext uri="{FF2B5EF4-FFF2-40B4-BE49-F238E27FC236}">
                        <a16:creationId xmlns:a16="http://schemas.microsoft.com/office/drawing/2014/main" id="{FBD3B04C-0A72-F367-04B0-20A3835E2DE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01" name="Content Placeholder 6" descr="Man with solid fill">
                    <a:extLst>
                      <a:ext uri="{FF2B5EF4-FFF2-40B4-BE49-F238E27FC236}">
                        <a16:creationId xmlns:a16="http://schemas.microsoft.com/office/drawing/2014/main" id="{C4DA243A-2D51-A486-0883-29D70FADAFE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02" name="Content Placeholder 6" descr="Man with solid fill">
                    <a:extLst>
                      <a:ext uri="{FF2B5EF4-FFF2-40B4-BE49-F238E27FC236}">
                        <a16:creationId xmlns:a16="http://schemas.microsoft.com/office/drawing/2014/main" id="{FDD7BF75-8EF2-3EB6-F26A-3C76D207600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6" name="Group 195">
                  <a:extLst>
                    <a:ext uri="{FF2B5EF4-FFF2-40B4-BE49-F238E27FC236}">
                      <a16:creationId xmlns:a16="http://schemas.microsoft.com/office/drawing/2014/main" id="{BEF27231-7B7A-6E27-8A18-4E8A02961BD1}"/>
                    </a:ext>
                  </a:extLst>
                </p:cNvPr>
                <p:cNvGrpSpPr/>
                <p:nvPr/>
              </p:nvGrpSpPr>
              <p:grpSpPr>
                <a:xfrm>
                  <a:off x="4590085" y="5706700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97" name="Content Placeholder 6" descr="Man with solid fill">
                    <a:extLst>
                      <a:ext uri="{FF2B5EF4-FFF2-40B4-BE49-F238E27FC236}">
                        <a16:creationId xmlns:a16="http://schemas.microsoft.com/office/drawing/2014/main" id="{7C8F3CC6-2C9D-4BAB-D3A8-C6727E604CD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98" name="Content Placeholder 6" descr="Man with solid fill">
                    <a:extLst>
                      <a:ext uri="{FF2B5EF4-FFF2-40B4-BE49-F238E27FC236}">
                        <a16:creationId xmlns:a16="http://schemas.microsoft.com/office/drawing/2014/main" id="{7593F974-AEB7-66DD-08CC-84CB8F81B6E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99" name="Content Placeholder 6" descr="Man with solid fill">
                    <a:extLst>
                      <a:ext uri="{FF2B5EF4-FFF2-40B4-BE49-F238E27FC236}">
                        <a16:creationId xmlns:a16="http://schemas.microsoft.com/office/drawing/2014/main" id="{92579C3D-8DB4-CA56-47AB-93ECD8DA0EC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8FDF1C42-E720-D246-2827-B57AC44443F3}"/>
                  </a:ext>
                </a:extLst>
              </p:cNvPr>
              <p:cNvGrpSpPr/>
              <p:nvPr/>
            </p:nvGrpSpPr>
            <p:grpSpPr>
              <a:xfrm>
                <a:off x="273526" y="6152993"/>
                <a:ext cx="5746561" cy="719138"/>
                <a:chOff x="277951" y="5699125"/>
                <a:chExt cx="5746561" cy="719138"/>
              </a:xfrm>
            </p:grpSpPr>
            <p:grpSp>
              <p:nvGrpSpPr>
                <p:cNvPr id="172" name="Group 171">
                  <a:extLst>
                    <a:ext uri="{FF2B5EF4-FFF2-40B4-BE49-F238E27FC236}">
                      <a16:creationId xmlns:a16="http://schemas.microsoft.com/office/drawing/2014/main" id="{9464A3CA-BCC3-5251-FD81-892B1F3B2EB0}"/>
                    </a:ext>
                  </a:extLst>
                </p:cNvPr>
                <p:cNvGrpSpPr/>
                <p:nvPr/>
              </p:nvGrpSpPr>
              <p:grpSpPr>
                <a:xfrm>
                  <a:off x="1367027" y="5700508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89" name="Content Placeholder 6" descr="Man with solid fill">
                    <a:extLst>
                      <a:ext uri="{FF2B5EF4-FFF2-40B4-BE49-F238E27FC236}">
                        <a16:creationId xmlns:a16="http://schemas.microsoft.com/office/drawing/2014/main" id="{404FA1FD-4A1F-E732-45BD-F570E3597D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90" name="Content Placeholder 6" descr="Man with solid fill">
                    <a:extLst>
                      <a:ext uri="{FF2B5EF4-FFF2-40B4-BE49-F238E27FC236}">
                        <a16:creationId xmlns:a16="http://schemas.microsoft.com/office/drawing/2014/main" id="{BE1E22F9-28CF-2C70-9520-039F6838B3F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91" name="Content Placeholder 6" descr="Man with solid fill">
                    <a:extLst>
                      <a:ext uri="{FF2B5EF4-FFF2-40B4-BE49-F238E27FC236}">
                        <a16:creationId xmlns:a16="http://schemas.microsoft.com/office/drawing/2014/main" id="{D919A8AC-ED56-45BA-DD2D-F913E7F3CD0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1FDFF362-AED8-5C9D-3810-7D75EF4521B1}"/>
                    </a:ext>
                  </a:extLst>
                </p:cNvPr>
                <p:cNvGrpSpPr/>
                <p:nvPr/>
              </p:nvGrpSpPr>
              <p:grpSpPr>
                <a:xfrm>
                  <a:off x="277951" y="5700508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86" name="Content Placeholder 6" descr="Man with solid fill">
                    <a:extLst>
                      <a:ext uri="{FF2B5EF4-FFF2-40B4-BE49-F238E27FC236}">
                        <a16:creationId xmlns:a16="http://schemas.microsoft.com/office/drawing/2014/main" id="{76DF2F1D-811D-7573-249D-9708D38E819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87" name="Content Placeholder 6" descr="Man with solid fill">
                    <a:extLst>
                      <a:ext uri="{FF2B5EF4-FFF2-40B4-BE49-F238E27FC236}">
                        <a16:creationId xmlns:a16="http://schemas.microsoft.com/office/drawing/2014/main" id="{2E313B5F-41F7-ADE4-9ACF-A0B87540BC8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88" name="Content Placeholder 6" descr="Man with solid fill">
                    <a:extLst>
                      <a:ext uri="{FF2B5EF4-FFF2-40B4-BE49-F238E27FC236}">
                        <a16:creationId xmlns:a16="http://schemas.microsoft.com/office/drawing/2014/main" id="{A4018221-9DFD-EA40-4CDC-37006F50407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4" name="Group 173">
                  <a:extLst>
                    <a:ext uri="{FF2B5EF4-FFF2-40B4-BE49-F238E27FC236}">
                      <a16:creationId xmlns:a16="http://schemas.microsoft.com/office/drawing/2014/main" id="{224A066D-B7C1-5FD0-9D77-31CC3D18EC2B}"/>
                    </a:ext>
                  </a:extLst>
                </p:cNvPr>
                <p:cNvGrpSpPr/>
                <p:nvPr/>
              </p:nvGrpSpPr>
              <p:grpSpPr>
                <a:xfrm>
                  <a:off x="2445165" y="5700966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83" name="Content Placeholder 6" descr="Man with solid fill">
                    <a:extLst>
                      <a:ext uri="{FF2B5EF4-FFF2-40B4-BE49-F238E27FC236}">
                        <a16:creationId xmlns:a16="http://schemas.microsoft.com/office/drawing/2014/main" id="{14EC6959-1127-664E-ED62-7D3D836B7DE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84" name="Content Placeholder 6" descr="Man with solid fill">
                    <a:extLst>
                      <a:ext uri="{FF2B5EF4-FFF2-40B4-BE49-F238E27FC236}">
                        <a16:creationId xmlns:a16="http://schemas.microsoft.com/office/drawing/2014/main" id="{A2764028-32FA-B75D-231A-ED37E0AB9D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85" name="Content Placeholder 6" descr="Man with solid fill">
                    <a:extLst>
                      <a:ext uri="{FF2B5EF4-FFF2-40B4-BE49-F238E27FC236}">
                        <a16:creationId xmlns:a16="http://schemas.microsoft.com/office/drawing/2014/main" id="{A88234AA-6883-7F34-ACC9-E0014BAF944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5" name="Group 174">
                  <a:extLst>
                    <a:ext uri="{FF2B5EF4-FFF2-40B4-BE49-F238E27FC236}">
                      <a16:creationId xmlns:a16="http://schemas.microsoft.com/office/drawing/2014/main" id="{F1CC4341-B80B-0804-6F2C-96FBCE59B7C7}"/>
                    </a:ext>
                  </a:extLst>
                </p:cNvPr>
                <p:cNvGrpSpPr/>
                <p:nvPr/>
              </p:nvGrpSpPr>
              <p:grpSpPr>
                <a:xfrm>
                  <a:off x="3507720" y="5699125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80" name="Content Placeholder 6" descr="Man with solid fill">
                    <a:extLst>
                      <a:ext uri="{FF2B5EF4-FFF2-40B4-BE49-F238E27FC236}">
                        <a16:creationId xmlns:a16="http://schemas.microsoft.com/office/drawing/2014/main" id="{6344CB8D-DEB2-B454-8A81-370F431C770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81" name="Content Placeholder 6" descr="Man with solid fill">
                    <a:extLst>
                      <a:ext uri="{FF2B5EF4-FFF2-40B4-BE49-F238E27FC236}">
                        <a16:creationId xmlns:a16="http://schemas.microsoft.com/office/drawing/2014/main" id="{3645024D-61FF-C0F4-B36A-A41C7CAEE20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82" name="Content Placeholder 6" descr="Man with solid fill">
                    <a:extLst>
                      <a:ext uri="{FF2B5EF4-FFF2-40B4-BE49-F238E27FC236}">
                        <a16:creationId xmlns:a16="http://schemas.microsoft.com/office/drawing/2014/main" id="{7D4D744F-654C-50BB-430E-F825D266D44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6" name="Group 175">
                  <a:extLst>
                    <a:ext uri="{FF2B5EF4-FFF2-40B4-BE49-F238E27FC236}">
                      <a16:creationId xmlns:a16="http://schemas.microsoft.com/office/drawing/2014/main" id="{620FBFD7-811F-E422-B163-85F1A9EF64F8}"/>
                    </a:ext>
                  </a:extLst>
                </p:cNvPr>
                <p:cNvGrpSpPr/>
                <p:nvPr/>
              </p:nvGrpSpPr>
              <p:grpSpPr>
                <a:xfrm>
                  <a:off x="4590085" y="5706700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77" name="Content Placeholder 6" descr="Man with solid fill">
                    <a:extLst>
                      <a:ext uri="{FF2B5EF4-FFF2-40B4-BE49-F238E27FC236}">
                        <a16:creationId xmlns:a16="http://schemas.microsoft.com/office/drawing/2014/main" id="{6AAD7E62-314A-0B56-03EA-56A7F8B9982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78" name="Content Placeholder 6" descr="Man with solid fill">
                    <a:extLst>
                      <a:ext uri="{FF2B5EF4-FFF2-40B4-BE49-F238E27FC236}">
                        <a16:creationId xmlns:a16="http://schemas.microsoft.com/office/drawing/2014/main" id="{3384F823-6F62-5C0C-779B-C96D38D5AE2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79" name="Content Placeholder 6" descr="Man with solid fill">
                    <a:extLst>
                      <a:ext uri="{FF2B5EF4-FFF2-40B4-BE49-F238E27FC236}">
                        <a16:creationId xmlns:a16="http://schemas.microsoft.com/office/drawing/2014/main" id="{B27740D1-BB5E-3458-793D-F42F3BB46F5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</p:grpSp>
        </p:grp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A5A36ABA-A82B-3C1E-FECE-A377970B970C}"/>
                </a:ext>
              </a:extLst>
            </p:cNvPr>
            <p:cNvSpPr txBox="1"/>
            <p:nvPr/>
          </p:nvSpPr>
          <p:spPr>
            <a:xfrm>
              <a:off x="5210260" y="954363"/>
              <a:ext cx="4931168" cy="461665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Placebo (n=115)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C02FE37-0EC7-1976-8893-FFE336E96D42}"/>
              </a:ext>
            </a:extLst>
          </p:cNvPr>
          <p:cNvSpPr/>
          <p:nvPr/>
        </p:nvSpPr>
        <p:spPr>
          <a:xfrm>
            <a:off x="1334331" y="1704990"/>
            <a:ext cx="2003729" cy="6042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24 individuals develop disease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D2B381-3783-D6FC-C7CD-087C628FAF60}"/>
              </a:ext>
            </a:extLst>
          </p:cNvPr>
          <p:cNvSpPr/>
          <p:nvPr/>
        </p:nvSpPr>
        <p:spPr>
          <a:xfrm>
            <a:off x="7250496" y="1912833"/>
            <a:ext cx="2003729" cy="6042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35 individuals develop disease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C679A5-72B3-9024-C964-22C700DAE47A}"/>
              </a:ext>
            </a:extLst>
          </p:cNvPr>
          <p:cNvSpPr/>
          <p:nvPr/>
        </p:nvSpPr>
        <p:spPr>
          <a:xfrm>
            <a:off x="3641632" y="3792189"/>
            <a:ext cx="4886905" cy="225484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Risk of disease for treatment group is </a:t>
            </a:r>
            <a:r>
              <a:rPr lang="en-US" sz="2400" b="1" dirty="0">
                <a:solidFill>
                  <a:sysClr val="windowText" lastClr="000000"/>
                </a:solidFill>
              </a:rPr>
              <a:t>0.66 times </a:t>
            </a:r>
            <a:r>
              <a:rPr lang="en-US" sz="2400" dirty="0">
                <a:solidFill>
                  <a:sysClr val="windowText" lastClr="000000"/>
                </a:solidFill>
              </a:rPr>
              <a:t>risk of disease for placebo group (95% CI: 0.42, 1.03)</a:t>
            </a:r>
          </a:p>
        </p:txBody>
      </p:sp>
    </p:spTree>
    <p:extLst>
      <p:ext uri="{BB962C8B-B14F-4D97-AF65-F5344CB8AC3E}">
        <p14:creationId xmlns:p14="http://schemas.microsoft.com/office/powerpoint/2010/main" val="3574725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6C239-4378-F4D5-3130-65557657C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Hypothetical trial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804AE91-88D4-1051-5A55-65D9DD2D53FF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731137519"/>
              </p:ext>
            </p:extLst>
          </p:nvPr>
        </p:nvGraphicFramePr>
        <p:xfrm>
          <a:off x="848139" y="1465828"/>
          <a:ext cx="10495722" cy="381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301">
                  <a:extLst>
                    <a:ext uri="{9D8B030D-6E8A-4147-A177-3AD203B41FA5}">
                      <a16:colId xmlns:a16="http://schemas.microsoft.com/office/drawing/2014/main" val="429335494"/>
                    </a:ext>
                  </a:extLst>
                </a:gridCol>
                <a:gridCol w="2521856">
                  <a:extLst>
                    <a:ext uri="{9D8B030D-6E8A-4147-A177-3AD203B41FA5}">
                      <a16:colId xmlns:a16="http://schemas.microsoft.com/office/drawing/2014/main" val="785345689"/>
                    </a:ext>
                  </a:extLst>
                </a:gridCol>
                <a:gridCol w="1617190">
                  <a:extLst>
                    <a:ext uri="{9D8B030D-6E8A-4147-A177-3AD203B41FA5}">
                      <a16:colId xmlns:a16="http://schemas.microsoft.com/office/drawing/2014/main" val="1201420365"/>
                    </a:ext>
                  </a:extLst>
                </a:gridCol>
                <a:gridCol w="1280943">
                  <a:extLst>
                    <a:ext uri="{9D8B030D-6E8A-4147-A177-3AD203B41FA5}">
                      <a16:colId xmlns:a16="http://schemas.microsoft.com/office/drawing/2014/main" val="4220557621"/>
                    </a:ext>
                  </a:extLst>
                </a:gridCol>
                <a:gridCol w="3306432">
                  <a:extLst>
                    <a:ext uri="{9D8B030D-6E8A-4147-A177-3AD203B41FA5}">
                      <a16:colId xmlns:a16="http://schemas.microsoft.com/office/drawing/2014/main" val="908935256"/>
                    </a:ext>
                  </a:extLst>
                </a:gridCol>
              </a:tblGrid>
              <a:tr h="635640">
                <a:tc>
                  <a:txBody>
                    <a:bodyPr/>
                    <a:lstStyle/>
                    <a:p>
                      <a:r>
                        <a:rPr lang="en-US" sz="2400" dirty="0"/>
                        <a:t>Scenario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Percent Missing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Treatment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Placebo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Estimated Risk Ratio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4925879"/>
                  </a:ext>
                </a:extLst>
              </a:tr>
              <a:tr h="635640">
                <a:tc>
                  <a:txBody>
                    <a:bodyPr/>
                    <a:lstStyle/>
                    <a:p>
                      <a:r>
                        <a:rPr lang="en-US" sz="2400" dirty="0"/>
                        <a:t>A (default)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24/120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40/120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0.60 (95% CI: 0.39, 0.93)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5572005"/>
                  </a:ext>
                </a:extLst>
              </a:tr>
              <a:tr h="635640"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19/115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40/120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0.50 </a:t>
                      </a: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(95% CI: 0.31, 0.80)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020257"/>
                  </a:ext>
                </a:extLst>
              </a:tr>
              <a:tr h="635640"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24/120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35/120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0.66 (</a:t>
                      </a: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95% CI: 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0.42; 1.03)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6813596"/>
                  </a:ext>
                </a:extLst>
              </a:tr>
              <a:tr h="635640">
                <a:tc>
                  <a:txBody>
                    <a:bodyPr/>
                    <a:lstStyle/>
                    <a:p>
                      <a:r>
                        <a:rPr lang="en-US" sz="24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0165803"/>
                  </a:ext>
                </a:extLst>
              </a:tr>
              <a:tr h="635640">
                <a:tc>
                  <a:txBody>
                    <a:bodyPr/>
                    <a:lstStyle/>
                    <a:p>
                      <a:r>
                        <a:rPr lang="en-US" sz="24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0247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32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6C239-4378-F4D5-3130-65557657C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D (50% missing)</a:t>
            </a:r>
          </a:p>
        </p:txBody>
      </p: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71C123B8-0627-103E-B016-CD5F1E1B9B8D}"/>
              </a:ext>
            </a:extLst>
          </p:cNvPr>
          <p:cNvGrpSpPr/>
          <p:nvPr/>
        </p:nvGrpSpPr>
        <p:grpSpPr>
          <a:xfrm>
            <a:off x="735954" y="881411"/>
            <a:ext cx="5122426" cy="5910500"/>
            <a:chOff x="138450" y="937445"/>
            <a:chExt cx="5122426" cy="591050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E096D83-3D58-86BC-8C4A-B3618A514602}"/>
                </a:ext>
              </a:extLst>
            </p:cNvPr>
            <p:cNvSpPr/>
            <p:nvPr/>
          </p:nvSpPr>
          <p:spPr>
            <a:xfrm>
              <a:off x="253083" y="1383184"/>
              <a:ext cx="4931168" cy="546476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3951B05D-9511-12F8-7D3F-A9943ED512D9}"/>
                </a:ext>
              </a:extLst>
            </p:cNvPr>
            <p:cNvGrpSpPr/>
            <p:nvPr/>
          </p:nvGrpSpPr>
          <p:grpSpPr>
            <a:xfrm>
              <a:off x="138450" y="1443856"/>
              <a:ext cx="5122426" cy="3339829"/>
              <a:chOff x="277951" y="1158875"/>
              <a:chExt cx="5705429" cy="3570992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B01F256E-DA73-3BA5-9386-6CE0D91E51D2}"/>
                  </a:ext>
                </a:extLst>
              </p:cNvPr>
              <p:cNvGrpSpPr/>
              <p:nvPr/>
            </p:nvGrpSpPr>
            <p:grpSpPr>
              <a:xfrm>
                <a:off x="277951" y="1158875"/>
                <a:ext cx="4636527" cy="3570992"/>
                <a:chOff x="6298158" y="1316192"/>
                <a:chExt cx="4845635" cy="3785869"/>
              </a:xfrm>
            </p:grpSpPr>
            <p:pic>
              <p:nvPicPr>
                <p:cNvPr id="15" name="Content Placeholder 6" descr="Man with solid fill">
                  <a:extLst>
                    <a:ext uri="{FF2B5EF4-FFF2-40B4-BE49-F238E27FC236}">
                      <a16:creationId xmlns:a16="http://schemas.microsoft.com/office/drawing/2014/main" id="{02294D85-1940-041F-BFF8-03E9C7DD25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16" name="Content Placeholder 6" descr="Man with solid fill">
                  <a:extLst>
                    <a:ext uri="{FF2B5EF4-FFF2-40B4-BE49-F238E27FC236}">
                      <a16:creationId xmlns:a16="http://schemas.microsoft.com/office/drawing/2014/main" id="{5EC59F87-86E2-98C0-8D5C-072E4D9475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17" name="Content Placeholder 6" descr="Man with solid fill">
                  <a:extLst>
                    <a:ext uri="{FF2B5EF4-FFF2-40B4-BE49-F238E27FC236}">
                      <a16:creationId xmlns:a16="http://schemas.microsoft.com/office/drawing/2014/main" id="{D235A123-1987-4C75-7B13-DEBE7F63AD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19" name="Content Placeholder 6" descr="Man with solid fill">
                  <a:extLst>
                    <a:ext uri="{FF2B5EF4-FFF2-40B4-BE49-F238E27FC236}">
                      <a16:creationId xmlns:a16="http://schemas.microsoft.com/office/drawing/2014/main" id="{98B9C1A2-B9E7-8ED4-CC98-75857CDA5F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1" name="Content Placeholder 6" descr="Man with solid fill">
                  <a:extLst>
                    <a:ext uri="{FF2B5EF4-FFF2-40B4-BE49-F238E27FC236}">
                      <a16:creationId xmlns:a16="http://schemas.microsoft.com/office/drawing/2014/main" id="{D69AFCEC-24CC-7776-2CC1-6E188A0614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2" name="Content Placeholder 6" descr="Man with solid fill">
                  <a:extLst>
                    <a:ext uri="{FF2B5EF4-FFF2-40B4-BE49-F238E27FC236}">
                      <a16:creationId xmlns:a16="http://schemas.microsoft.com/office/drawing/2014/main" id="{2CB3A23F-A8D1-AC3E-898C-FA9EBCCFF6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" name="Content Placeholder 6" descr="Man with solid fill">
                  <a:extLst>
                    <a:ext uri="{FF2B5EF4-FFF2-40B4-BE49-F238E27FC236}">
                      <a16:creationId xmlns:a16="http://schemas.microsoft.com/office/drawing/2014/main" id="{0164A0B7-D26D-2A40-5530-A0DA69DBDA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" name="Content Placeholder 6" descr="Man with solid fill">
                  <a:extLst>
                    <a:ext uri="{FF2B5EF4-FFF2-40B4-BE49-F238E27FC236}">
                      <a16:creationId xmlns:a16="http://schemas.microsoft.com/office/drawing/2014/main" id="{717B26D4-E6F6-0F8B-12B3-566156C412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" name="Content Placeholder 6" descr="Man with solid fill">
                  <a:extLst>
                    <a:ext uri="{FF2B5EF4-FFF2-40B4-BE49-F238E27FC236}">
                      <a16:creationId xmlns:a16="http://schemas.microsoft.com/office/drawing/2014/main" id="{52B780BB-7BAD-8279-9F66-7FC54656B4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" name="Content Placeholder 6" descr="Man with solid fill">
                  <a:extLst>
                    <a:ext uri="{FF2B5EF4-FFF2-40B4-BE49-F238E27FC236}">
                      <a16:creationId xmlns:a16="http://schemas.microsoft.com/office/drawing/2014/main" id="{7C241AD5-B957-0A8C-B428-AFC251DCF1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" name="Content Placeholder 6" descr="Man with solid fill">
                  <a:extLst>
                    <a:ext uri="{FF2B5EF4-FFF2-40B4-BE49-F238E27FC236}">
                      <a16:creationId xmlns:a16="http://schemas.microsoft.com/office/drawing/2014/main" id="{5D2D93DB-01A2-8915-D55E-E4D318926C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1" name="Content Placeholder 6" descr="Man with solid fill">
                  <a:extLst>
                    <a:ext uri="{FF2B5EF4-FFF2-40B4-BE49-F238E27FC236}">
                      <a16:creationId xmlns:a16="http://schemas.microsoft.com/office/drawing/2014/main" id="{1F074DA5-6A0A-CD86-0E5E-D067E98A51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3" name="Content Placeholder 6" descr="Man with solid fill">
                  <a:extLst>
                    <a:ext uri="{FF2B5EF4-FFF2-40B4-BE49-F238E27FC236}">
                      <a16:creationId xmlns:a16="http://schemas.microsoft.com/office/drawing/2014/main" id="{50822EC4-3EA3-9D30-969D-0859B2F4AA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4" name="Content Placeholder 6" descr="Man with solid fill">
                  <a:extLst>
                    <a:ext uri="{FF2B5EF4-FFF2-40B4-BE49-F238E27FC236}">
                      <a16:creationId xmlns:a16="http://schemas.microsoft.com/office/drawing/2014/main" id="{625850A1-F792-95A8-6E40-FFA3A66AEF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5" name="Content Placeholder 6" descr="Man with solid fill">
                  <a:extLst>
                    <a:ext uri="{FF2B5EF4-FFF2-40B4-BE49-F238E27FC236}">
                      <a16:creationId xmlns:a16="http://schemas.microsoft.com/office/drawing/2014/main" id="{765FFC1A-F288-66A6-39A0-8B1E74491B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7" name="Content Placeholder 6" descr="Man with solid fill">
                  <a:extLst>
                    <a:ext uri="{FF2B5EF4-FFF2-40B4-BE49-F238E27FC236}">
                      <a16:creationId xmlns:a16="http://schemas.microsoft.com/office/drawing/2014/main" id="{D1B03DBD-200B-59BD-47D9-4893FBC0D2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9" name="Content Placeholder 6" descr="Man with solid fill">
                  <a:extLst>
                    <a:ext uri="{FF2B5EF4-FFF2-40B4-BE49-F238E27FC236}">
                      <a16:creationId xmlns:a16="http://schemas.microsoft.com/office/drawing/2014/main" id="{8C627A1C-5FA3-D141-3C73-F0469DCA57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0" name="Content Placeholder 6" descr="Man with solid fill">
                  <a:extLst>
                    <a:ext uri="{FF2B5EF4-FFF2-40B4-BE49-F238E27FC236}">
                      <a16:creationId xmlns:a16="http://schemas.microsoft.com/office/drawing/2014/main" id="{930468C9-55E0-8841-42D7-0795E48CFC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1" name="Content Placeholder 6" descr="Man with solid fill">
                  <a:extLst>
                    <a:ext uri="{FF2B5EF4-FFF2-40B4-BE49-F238E27FC236}">
                      <a16:creationId xmlns:a16="http://schemas.microsoft.com/office/drawing/2014/main" id="{1D2BE1E8-8120-AC0D-0644-52455E62F7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3" name="Content Placeholder 6" descr="Man with solid fill">
                  <a:extLst>
                    <a:ext uri="{FF2B5EF4-FFF2-40B4-BE49-F238E27FC236}">
                      <a16:creationId xmlns:a16="http://schemas.microsoft.com/office/drawing/2014/main" id="{D842D0F6-ED7B-49CD-C641-3612B81F47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5" name="Content Placeholder 6" descr="Man with solid fill">
                  <a:extLst>
                    <a:ext uri="{FF2B5EF4-FFF2-40B4-BE49-F238E27FC236}">
                      <a16:creationId xmlns:a16="http://schemas.microsoft.com/office/drawing/2014/main" id="{DD34F2AF-1A88-85EA-2F94-4445E6384C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6" name="Content Placeholder 6" descr="Man with solid fill">
                  <a:extLst>
                    <a:ext uri="{FF2B5EF4-FFF2-40B4-BE49-F238E27FC236}">
                      <a16:creationId xmlns:a16="http://schemas.microsoft.com/office/drawing/2014/main" id="{F23C0DC8-216E-2B0D-D202-AD60371790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7" name="Content Placeholder 6" descr="Man with solid fill">
                  <a:extLst>
                    <a:ext uri="{FF2B5EF4-FFF2-40B4-BE49-F238E27FC236}">
                      <a16:creationId xmlns:a16="http://schemas.microsoft.com/office/drawing/2014/main" id="{78E074EB-2E48-AF40-472E-C2440CADAE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9" name="Content Placeholder 6" descr="Man with solid fill">
                  <a:extLst>
                    <a:ext uri="{FF2B5EF4-FFF2-40B4-BE49-F238E27FC236}">
                      <a16:creationId xmlns:a16="http://schemas.microsoft.com/office/drawing/2014/main" id="{B05677C5-DCCB-16F2-F6EF-B1B1910B3A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1" name="Content Placeholder 6" descr="Man with solid fill">
                  <a:extLst>
                    <a:ext uri="{FF2B5EF4-FFF2-40B4-BE49-F238E27FC236}">
                      <a16:creationId xmlns:a16="http://schemas.microsoft.com/office/drawing/2014/main" id="{119CDB0F-2726-06EE-43CF-D02704B8AD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2" name="Content Placeholder 6" descr="Man with solid fill">
                  <a:extLst>
                    <a:ext uri="{FF2B5EF4-FFF2-40B4-BE49-F238E27FC236}">
                      <a16:creationId xmlns:a16="http://schemas.microsoft.com/office/drawing/2014/main" id="{BAB9EBB3-DAEF-D692-E79C-2DBF5D1CAC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3" name="Content Placeholder 6" descr="Man with solid fill">
                  <a:extLst>
                    <a:ext uri="{FF2B5EF4-FFF2-40B4-BE49-F238E27FC236}">
                      <a16:creationId xmlns:a16="http://schemas.microsoft.com/office/drawing/2014/main" id="{D146F108-D3FB-0FAF-C2E5-984470B63C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5" name="Content Placeholder 6" descr="Man with solid fill">
                  <a:extLst>
                    <a:ext uri="{FF2B5EF4-FFF2-40B4-BE49-F238E27FC236}">
                      <a16:creationId xmlns:a16="http://schemas.microsoft.com/office/drawing/2014/main" id="{F5296184-15D1-7E65-2AC9-30C4E4A607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7" name="Content Placeholder 6" descr="Man with solid fill">
                  <a:extLst>
                    <a:ext uri="{FF2B5EF4-FFF2-40B4-BE49-F238E27FC236}">
                      <a16:creationId xmlns:a16="http://schemas.microsoft.com/office/drawing/2014/main" id="{75E60419-19A8-EB58-09B6-270D5047D2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8" name="Content Placeholder 6" descr="Man with solid fill">
                  <a:extLst>
                    <a:ext uri="{FF2B5EF4-FFF2-40B4-BE49-F238E27FC236}">
                      <a16:creationId xmlns:a16="http://schemas.microsoft.com/office/drawing/2014/main" id="{8F030368-B9C6-3A10-2A4E-8C9BFCD672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9" name="Content Placeholder 6" descr="Man with solid fill">
                  <a:extLst>
                    <a:ext uri="{FF2B5EF4-FFF2-40B4-BE49-F238E27FC236}">
                      <a16:creationId xmlns:a16="http://schemas.microsoft.com/office/drawing/2014/main" id="{AD9E2FC0-623C-2011-CEAC-6BC19ABE50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1" name="Content Placeholder 6" descr="Man with solid fill">
                  <a:extLst>
                    <a:ext uri="{FF2B5EF4-FFF2-40B4-BE49-F238E27FC236}">
                      <a16:creationId xmlns:a16="http://schemas.microsoft.com/office/drawing/2014/main" id="{750848FB-D401-F367-6F40-F56D195159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3" name="Content Placeholder 6" descr="Man with solid fill">
                  <a:extLst>
                    <a:ext uri="{FF2B5EF4-FFF2-40B4-BE49-F238E27FC236}">
                      <a16:creationId xmlns:a16="http://schemas.microsoft.com/office/drawing/2014/main" id="{FE26CDF8-D168-F304-B081-E71AA5D5F7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4" name="Content Placeholder 6" descr="Man with solid fill">
                  <a:extLst>
                    <a:ext uri="{FF2B5EF4-FFF2-40B4-BE49-F238E27FC236}">
                      <a16:creationId xmlns:a16="http://schemas.microsoft.com/office/drawing/2014/main" id="{D61AADA8-3F90-36E3-05DE-BAB9A59A5F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5" name="Content Placeholder 6" descr="Man with solid fill">
                  <a:extLst>
                    <a:ext uri="{FF2B5EF4-FFF2-40B4-BE49-F238E27FC236}">
                      <a16:creationId xmlns:a16="http://schemas.microsoft.com/office/drawing/2014/main" id="{55099127-04A7-274D-3DE3-8862AB6BBE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7" name="Content Placeholder 6" descr="Man with solid fill">
                  <a:extLst>
                    <a:ext uri="{FF2B5EF4-FFF2-40B4-BE49-F238E27FC236}">
                      <a16:creationId xmlns:a16="http://schemas.microsoft.com/office/drawing/2014/main" id="{567A859E-8CC5-F730-194F-BB3AED3ECF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8" name="Content Placeholder 6" descr="Man with solid fill">
                  <a:extLst>
                    <a:ext uri="{FF2B5EF4-FFF2-40B4-BE49-F238E27FC236}">
                      <a16:creationId xmlns:a16="http://schemas.microsoft.com/office/drawing/2014/main" id="{45CE1430-3A7A-C6DF-20C9-BD034C228F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9" name="Content Placeholder 6" descr="Man with solid fill">
                  <a:extLst>
                    <a:ext uri="{FF2B5EF4-FFF2-40B4-BE49-F238E27FC236}">
                      <a16:creationId xmlns:a16="http://schemas.microsoft.com/office/drawing/2014/main" id="{6DC9F424-F8FB-E775-5BF3-EBDD7F8000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0" name="Content Placeholder 6" descr="Man with solid fill">
                  <a:extLst>
                    <a:ext uri="{FF2B5EF4-FFF2-40B4-BE49-F238E27FC236}">
                      <a16:creationId xmlns:a16="http://schemas.microsoft.com/office/drawing/2014/main" id="{4CEE9DEA-DE59-CCD0-43EC-D209A7E53E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1" name="Content Placeholder 6" descr="Man with solid fill">
                  <a:extLst>
                    <a:ext uri="{FF2B5EF4-FFF2-40B4-BE49-F238E27FC236}">
                      <a16:creationId xmlns:a16="http://schemas.microsoft.com/office/drawing/2014/main" id="{2B89E4C7-43F9-BB55-766D-6B64F0E1DD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3" name="Content Placeholder 6" descr="Man with solid fill">
                  <a:extLst>
                    <a:ext uri="{FF2B5EF4-FFF2-40B4-BE49-F238E27FC236}">
                      <a16:creationId xmlns:a16="http://schemas.microsoft.com/office/drawing/2014/main" id="{791B33D4-2EEB-5432-A31B-9CC378AFDE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13161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4" name="Content Placeholder 6" descr="Man with solid fill">
                  <a:extLst>
                    <a:ext uri="{FF2B5EF4-FFF2-40B4-BE49-F238E27FC236}">
                      <a16:creationId xmlns:a16="http://schemas.microsoft.com/office/drawing/2014/main" id="{1E95CE78-179E-4B78-F32B-0C953FA7A8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207057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5" name="Content Placeholder 6" descr="Man with solid fill">
                  <a:extLst>
                    <a:ext uri="{FF2B5EF4-FFF2-40B4-BE49-F238E27FC236}">
                      <a16:creationId xmlns:a16="http://schemas.microsoft.com/office/drawing/2014/main" id="{97AE17F1-9F56-63A7-1A6A-5E3F806F0C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282495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6" name="Content Placeholder 6" descr="Man with solid fill">
                  <a:extLst>
                    <a:ext uri="{FF2B5EF4-FFF2-40B4-BE49-F238E27FC236}">
                      <a16:creationId xmlns:a16="http://schemas.microsoft.com/office/drawing/2014/main" id="{90B7C30F-02F1-DF67-AE09-8184D63C20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357933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7" name="Content Placeholder 6" descr="Man with solid fill">
                  <a:extLst>
                    <a:ext uri="{FF2B5EF4-FFF2-40B4-BE49-F238E27FC236}">
                      <a16:creationId xmlns:a16="http://schemas.microsoft.com/office/drawing/2014/main" id="{8C99D51C-1F94-685F-58D4-87F89C47B2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433371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9" name="Content Placeholder 6" descr="Man with solid fill">
                  <a:extLst>
                    <a:ext uri="{FF2B5EF4-FFF2-40B4-BE49-F238E27FC236}">
                      <a16:creationId xmlns:a16="http://schemas.microsoft.com/office/drawing/2014/main" id="{B468DF64-90F9-47F4-BF3C-2F18B80C6B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13161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80" name="Content Placeholder 6" descr="Man with solid fill">
                  <a:extLst>
                    <a:ext uri="{FF2B5EF4-FFF2-40B4-BE49-F238E27FC236}">
                      <a16:creationId xmlns:a16="http://schemas.microsoft.com/office/drawing/2014/main" id="{0027D1AB-6D63-5474-54AA-F5FC160330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207057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81" name="Content Placeholder 6" descr="Man with solid fill">
                  <a:extLst>
                    <a:ext uri="{FF2B5EF4-FFF2-40B4-BE49-F238E27FC236}">
                      <a16:creationId xmlns:a16="http://schemas.microsoft.com/office/drawing/2014/main" id="{4B5C9C26-DC17-8574-484D-B269963D5B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282495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82" name="Content Placeholder 6" descr="Man with solid fill">
                  <a:extLst>
                    <a:ext uri="{FF2B5EF4-FFF2-40B4-BE49-F238E27FC236}">
                      <a16:creationId xmlns:a16="http://schemas.microsoft.com/office/drawing/2014/main" id="{AD9A1865-842D-CD7D-551F-43331F5B1A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357933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83" name="Content Placeholder 6" descr="Man with solid fill">
                  <a:extLst>
                    <a:ext uri="{FF2B5EF4-FFF2-40B4-BE49-F238E27FC236}">
                      <a16:creationId xmlns:a16="http://schemas.microsoft.com/office/drawing/2014/main" id="{A2822230-5FA8-EBD7-6511-BD6ED6D4EE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433371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85" name="Content Placeholder 6" descr="Man with solid fill">
                  <a:extLst>
                    <a:ext uri="{FF2B5EF4-FFF2-40B4-BE49-F238E27FC236}">
                      <a16:creationId xmlns:a16="http://schemas.microsoft.com/office/drawing/2014/main" id="{893F98E0-81D1-9773-2389-626F950DED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11142" y="1331790"/>
                  <a:ext cx="754381" cy="754380"/>
                </a:xfrm>
                <a:prstGeom prst="rect">
                  <a:avLst/>
                </a:prstGeom>
              </p:spPr>
            </p:pic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9817045A-7852-A515-DB51-9860C80C3782}"/>
                  </a:ext>
                </a:extLst>
              </p:cNvPr>
              <p:cNvGrpSpPr/>
              <p:nvPr/>
            </p:nvGrpSpPr>
            <p:grpSpPr>
              <a:xfrm>
                <a:off x="4548953" y="1883613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100" name="Content Placeholder 6" descr="Man with solid fill">
                  <a:extLst>
                    <a:ext uri="{FF2B5EF4-FFF2-40B4-BE49-F238E27FC236}">
                      <a16:creationId xmlns:a16="http://schemas.microsoft.com/office/drawing/2014/main" id="{DA9FADDE-1AD1-9AF7-CF6D-6157C44AB2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01" name="Content Placeholder 6" descr="Man with solid fill">
                  <a:extLst>
                    <a:ext uri="{FF2B5EF4-FFF2-40B4-BE49-F238E27FC236}">
                      <a16:creationId xmlns:a16="http://schemas.microsoft.com/office/drawing/2014/main" id="{A8A149BF-618D-62DB-6092-DE338530DB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02" name="Content Placeholder 6" descr="Man with solid fill">
                  <a:extLst>
                    <a:ext uri="{FF2B5EF4-FFF2-40B4-BE49-F238E27FC236}">
                      <a16:creationId xmlns:a16="http://schemas.microsoft.com/office/drawing/2014/main" id="{6176AA31-4B6F-F968-9776-7E6111A345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53AAF878-D469-D205-2F16-2D2E9DE3409C}"/>
                  </a:ext>
                </a:extLst>
              </p:cNvPr>
              <p:cNvGrpSpPr/>
              <p:nvPr/>
            </p:nvGrpSpPr>
            <p:grpSpPr>
              <a:xfrm>
                <a:off x="4548952" y="3280388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108" name="Content Placeholder 6" descr="Man with solid fill">
                  <a:extLst>
                    <a:ext uri="{FF2B5EF4-FFF2-40B4-BE49-F238E27FC236}">
                      <a16:creationId xmlns:a16="http://schemas.microsoft.com/office/drawing/2014/main" id="{BE6C77DE-C511-ECDC-3510-65F1C31E18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09" name="Content Placeholder 6" descr="Man with solid fill">
                  <a:extLst>
                    <a:ext uri="{FF2B5EF4-FFF2-40B4-BE49-F238E27FC236}">
                      <a16:creationId xmlns:a16="http://schemas.microsoft.com/office/drawing/2014/main" id="{648EAF52-CA56-D8FD-41C2-707A82EDC7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10" name="Content Placeholder 6" descr="Man with solid fill">
                  <a:extLst>
                    <a:ext uri="{FF2B5EF4-FFF2-40B4-BE49-F238E27FC236}">
                      <a16:creationId xmlns:a16="http://schemas.microsoft.com/office/drawing/2014/main" id="{6E3F04F4-E643-D6ED-5F78-05B798D199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E46C1620-1A33-8BA2-E6CC-4A221123CCCD}"/>
                  </a:ext>
                </a:extLst>
              </p:cNvPr>
              <p:cNvGrpSpPr/>
              <p:nvPr/>
            </p:nvGrpSpPr>
            <p:grpSpPr>
              <a:xfrm>
                <a:off x="4544341" y="2588589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116" name="Content Placeholder 6" descr="Man with solid fill">
                  <a:extLst>
                    <a:ext uri="{FF2B5EF4-FFF2-40B4-BE49-F238E27FC236}">
                      <a16:creationId xmlns:a16="http://schemas.microsoft.com/office/drawing/2014/main" id="{73A15FB7-9ADA-3C71-D127-3FE9B73BE6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17" name="Content Placeholder 6" descr="Man with solid fill">
                  <a:extLst>
                    <a:ext uri="{FF2B5EF4-FFF2-40B4-BE49-F238E27FC236}">
                      <a16:creationId xmlns:a16="http://schemas.microsoft.com/office/drawing/2014/main" id="{CCF83752-9189-751D-01F9-51C73E3D56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18" name="Content Placeholder 6" descr="Man with solid fill">
                  <a:extLst>
                    <a:ext uri="{FF2B5EF4-FFF2-40B4-BE49-F238E27FC236}">
                      <a16:creationId xmlns:a16="http://schemas.microsoft.com/office/drawing/2014/main" id="{167B1BEC-3A28-BD2E-62ED-0D46AE3EED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</p:grp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AEF2376E-84A2-E0A1-21E2-3DEE98F587E6}"/>
                </a:ext>
              </a:extLst>
            </p:cNvPr>
            <p:cNvSpPr txBox="1"/>
            <p:nvPr/>
          </p:nvSpPr>
          <p:spPr>
            <a:xfrm>
              <a:off x="253083" y="937445"/>
              <a:ext cx="4931168" cy="46166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Treatment (n=60)</a:t>
              </a:r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2BFEAE74-60CE-CCB8-99BF-476C505E9CE1}"/>
              </a:ext>
            </a:extLst>
          </p:cNvPr>
          <p:cNvGrpSpPr/>
          <p:nvPr/>
        </p:nvGrpSpPr>
        <p:grpSpPr>
          <a:xfrm>
            <a:off x="6291491" y="898330"/>
            <a:ext cx="5122426" cy="5893581"/>
            <a:chOff x="5101602" y="954363"/>
            <a:chExt cx="5122426" cy="5893581"/>
          </a:xfrm>
        </p:grpSpPr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CBC6B45D-87B3-471F-B2B6-C1CDDCAEC3D5}"/>
                </a:ext>
              </a:extLst>
            </p:cNvPr>
            <p:cNvSpPr/>
            <p:nvPr/>
          </p:nvSpPr>
          <p:spPr>
            <a:xfrm>
              <a:off x="5210260" y="1383183"/>
              <a:ext cx="4931168" cy="546476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19570E86-0480-A110-D227-6B5B95E76DAC}"/>
                </a:ext>
              </a:extLst>
            </p:cNvPr>
            <p:cNvGrpSpPr/>
            <p:nvPr/>
          </p:nvGrpSpPr>
          <p:grpSpPr>
            <a:xfrm>
              <a:off x="5101602" y="1443855"/>
              <a:ext cx="5122426" cy="4005331"/>
              <a:chOff x="277951" y="1158874"/>
              <a:chExt cx="5705429" cy="4282556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2EA69BDA-EAC1-5461-520B-D75CF2B1B412}"/>
                  </a:ext>
                </a:extLst>
              </p:cNvPr>
              <p:cNvGrpSpPr/>
              <p:nvPr/>
            </p:nvGrpSpPr>
            <p:grpSpPr>
              <a:xfrm>
                <a:off x="277951" y="1158875"/>
                <a:ext cx="4636527" cy="4282555"/>
                <a:chOff x="6298158" y="1316192"/>
                <a:chExt cx="4845635" cy="4540249"/>
              </a:xfrm>
            </p:grpSpPr>
            <p:pic>
              <p:nvPicPr>
                <p:cNvPr id="230" name="Content Placeholder 6" descr="Man with solid fill">
                  <a:extLst>
                    <a:ext uri="{FF2B5EF4-FFF2-40B4-BE49-F238E27FC236}">
                      <a16:creationId xmlns:a16="http://schemas.microsoft.com/office/drawing/2014/main" id="{C9C1DAB1-BD0E-6742-279C-D7F3B5A692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2" name="Content Placeholder 6" descr="Man with solid fill">
                  <a:extLst>
                    <a:ext uri="{FF2B5EF4-FFF2-40B4-BE49-F238E27FC236}">
                      <a16:creationId xmlns:a16="http://schemas.microsoft.com/office/drawing/2014/main" id="{F23DB1A8-4D28-CDB6-B6DC-278E166D6A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3" name="Content Placeholder 6" descr="Man with solid fill">
                  <a:extLst>
                    <a:ext uri="{FF2B5EF4-FFF2-40B4-BE49-F238E27FC236}">
                      <a16:creationId xmlns:a16="http://schemas.microsoft.com/office/drawing/2014/main" id="{51516FD4-DB85-9207-D4C7-26006C4AF5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4" name="Content Placeholder 6" descr="Man with solid fill">
                  <a:extLst>
                    <a:ext uri="{FF2B5EF4-FFF2-40B4-BE49-F238E27FC236}">
                      <a16:creationId xmlns:a16="http://schemas.microsoft.com/office/drawing/2014/main" id="{CAD8E822-EA86-7D34-C4BC-16AA24C759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5" name="Content Placeholder 6" descr="Man with solid fill">
                  <a:extLst>
                    <a:ext uri="{FF2B5EF4-FFF2-40B4-BE49-F238E27FC236}">
                      <a16:creationId xmlns:a16="http://schemas.microsoft.com/office/drawing/2014/main" id="{98F263B1-343F-9C63-645B-C91321E5FE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6" name="Content Placeholder 6" descr="Man with solid fill">
                  <a:extLst>
                    <a:ext uri="{FF2B5EF4-FFF2-40B4-BE49-F238E27FC236}">
                      <a16:creationId xmlns:a16="http://schemas.microsoft.com/office/drawing/2014/main" id="{A0695BF4-08F1-DAF2-C752-022FF02760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8" name="Content Placeholder 6" descr="Man with solid fill">
                  <a:extLst>
                    <a:ext uri="{FF2B5EF4-FFF2-40B4-BE49-F238E27FC236}">
                      <a16:creationId xmlns:a16="http://schemas.microsoft.com/office/drawing/2014/main" id="{251D0E85-2BCE-52A2-37F0-7DFC66E510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9" name="Content Placeholder 6" descr="Man with solid fill">
                  <a:extLst>
                    <a:ext uri="{FF2B5EF4-FFF2-40B4-BE49-F238E27FC236}">
                      <a16:creationId xmlns:a16="http://schemas.microsoft.com/office/drawing/2014/main" id="{DBDD60F8-CCCC-57D3-07FC-ED0FDB4F8C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0" name="Content Placeholder 6" descr="Man with solid fill">
                  <a:extLst>
                    <a:ext uri="{FF2B5EF4-FFF2-40B4-BE49-F238E27FC236}">
                      <a16:creationId xmlns:a16="http://schemas.microsoft.com/office/drawing/2014/main" id="{53795402-21AB-F813-EC2D-43BC56F897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1" name="Content Placeholder 6" descr="Man with solid fill">
                  <a:extLst>
                    <a:ext uri="{FF2B5EF4-FFF2-40B4-BE49-F238E27FC236}">
                      <a16:creationId xmlns:a16="http://schemas.microsoft.com/office/drawing/2014/main" id="{8BAB1294-E8A9-31F0-E439-FF69A06D0D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2" name="Content Placeholder 6" descr="Man with solid fill">
                  <a:extLst>
                    <a:ext uri="{FF2B5EF4-FFF2-40B4-BE49-F238E27FC236}">
                      <a16:creationId xmlns:a16="http://schemas.microsoft.com/office/drawing/2014/main" id="{E34AD8D9-85D3-C7D0-68BC-888A74162D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4" name="Content Placeholder 6" descr="Man with solid fill">
                  <a:extLst>
                    <a:ext uri="{FF2B5EF4-FFF2-40B4-BE49-F238E27FC236}">
                      <a16:creationId xmlns:a16="http://schemas.microsoft.com/office/drawing/2014/main" id="{120E33DB-7410-BEF4-B77A-F1B8120DF8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5" name="Content Placeholder 6" descr="Man with solid fill">
                  <a:extLst>
                    <a:ext uri="{FF2B5EF4-FFF2-40B4-BE49-F238E27FC236}">
                      <a16:creationId xmlns:a16="http://schemas.microsoft.com/office/drawing/2014/main" id="{C7D487D3-8F45-4B57-BD55-9161D2E45D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6" name="Content Placeholder 6" descr="Man with solid fill">
                  <a:extLst>
                    <a:ext uri="{FF2B5EF4-FFF2-40B4-BE49-F238E27FC236}">
                      <a16:creationId xmlns:a16="http://schemas.microsoft.com/office/drawing/2014/main" id="{A13BD3D0-F082-52B7-94B1-C4FD024793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7" name="Content Placeholder 6" descr="Man with solid fill">
                  <a:extLst>
                    <a:ext uri="{FF2B5EF4-FFF2-40B4-BE49-F238E27FC236}">
                      <a16:creationId xmlns:a16="http://schemas.microsoft.com/office/drawing/2014/main" id="{AE43D5F1-4150-3E18-3BDE-48E94A5258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8" name="Content Placeholder 6" descr="Man with solid fill">
                  <a:extLst>
                    <a:ext uri="{FF2B5EF4-FFF2-40B4-BE49-F238E27FC236}">
                      <a16:creationId xmlns:a16="http://schemas.microsoft.com/office/drawing/2014/main" id="{6005DA34-FB7F-09ED-C700-789475672A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0" name="Content Placeholder 6" descr="Man with solid fill">
                  <a:extLst>
                    <a:ext uri="{FF2B5EF4-FFF2-40B4-BE49-F238E27FC236}">
                      <a16:creationId xmlns:a16="http://schemas.microsoft.com/office/drawing/2014/main" id="{D380F811-1354-938F-A2DB-60B3B1DA29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1" name="Content Placeholder 6" descr="Man with solid fill">
                  <a:extLst>
                    <a:ext uri="{FF2B5EF4-FFF2-40B4-BE49-F238E27FC236}">
                      <a16:creationId xmlns:a16="http://schemas.microsoft.com/office/drawing/2014/main" id="{8F0BA8F8-9C0A-3503-C41A-0E2ACC6965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2" name="Content Placeholder 6" descr="Man with solid fill">
                  <a:extLst>
                    <a:ext uri="{FF2B5EF4-FFF2-40B4-BE49-F238E27FC236}">
                      <a16:creationId xmlns:a16="http://schemas.microsoft.com/office/drawing/2014/main" id="{9C1F8817-170A-672C-A44C-79F1A6E018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3" name="Content Placeholder 6" descr="Man with solid fill">
                  <a:extLst>
                    <a:ext uri="{FF2B5EF4-FFF2-40B4-BE49-F238E27FC236}">
                      <a16:creationId xmlns:a16="http://schemas.microsoft.com/office/drawing/2014/main" id="{F856E439-DD10-D36B-7394-975E0A4204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4" name="Content Placeholder 6" descr="Man with solid fill">
                  <a:extLst>
                    <a:ext uri="{FF2B5EF4-FFF2-40B4-BE49-F238E27FC236}">
                      <a16:creationId xmlns:a16="http://schemas.microsoft.com/office/drawing/2014/main" id="{78697570-ADEA-D976-ED09-53284D3514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6" name="Content Placeholder 6" descr="Man with solid fill">
                  <a:extLst>
                    <a:ext uri="{FF2B5EF4-FFF2-40B4-BE49-F238E27FC236}">
                      <a16:creationId xmlns:a16="http://schemas.microsoft.com/office/drawing/2014/main" id="{BD2AABBE-A080-C7C1-7BFF-340B7C60B5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7" name="Content Placeholder 6" descr="Man with solid fill">
                  <a:extLst>
                    <a:ext uri="{FF2B5EF4-FFF2-40B4-BE49-F238E27FC236}">
                      <a16:creationId xmlns:a16="http://schemas.microsoft.com/office/drawing/2014/main" id="{7ADBB1AA-E8AA-12EF-5E46-439E0B30BA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8" name="Content Placeholder 6" descr="Man with solid fill">
                  <a:extLst>
                    <a:ext uri="{FF2B5EF4-FFF2-40B4-BE49-F238E27FC236}">
                      <a16:creationId xmlns:a16="http://schemas.microsoft.com/office/drawing/2014/main" id="{F5408E76-F055-E585-4FF4-67387AF0CA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9" name="Content Placeholder 6" descr="Man with solid fill">
                  <a:extLst>
                    <a:ext uri="{FF2B5EF4-FFF2-40B4-BE49-F238E27FC236}">
                      <a16:creationId xmlns:a16="http://schemas.microsoft.com/office/drawing/2014/main" id="{8587695E-7461-10A2-8E88-2639FAFC8A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2" name="Content Placeholder 6" descr="Man with solid fill">
                  <a:extLst>
                    <a:ext uri="{FF2B5EF4-FFF2-40B4-BE49-F238E27FC236}">
                      <a16:creationId xmlns:a16="http://schemas.microsoft.com/office/drawing/2014/main" id="{03A57DC0-BE13-8AB9-9577-A970CAB46C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3" name="Content Placeholder 6" descr="Man with solid fill">
                  <a:extLst>
                    <a:ext uri="{FF2B5EF4-FFF2-40B4-BE49-F238E27FC236}">
                      <a16:creationId xmlns:a16="http://schemas.microsoft.com/office/drawing/2014/main" id="{58D8366D-5BAB-B079-5708-0D14A7115A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5" name="Content Placeholder 6" descr="Man with solid fill">
                  <a:extLst>
                    <a:ext uri="{FF2B5EF4-FFF2-40B4-BE49-F238E27FC236}">
                      <a16:creationId xmlns:a16="http://schemas.microsoft.com/office/drawing/2014/main" id="{A7AE8A47-631F-7378-90DE-7F4634660E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8" name="Content Placeholder 6" descr="Man with solid fill">
                  <a:extLst>
                    <a:ext uri="{FF2B5EF4-FFF2-40B4-BE49-F238E27FC236}">
                      <a16:creationId xmlns:a16="http://schemas.microsoft.com/office/drawing/2014/main" id="{2AB24F35-4595-4726-55F0-B76D323698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9" name="Content Placeholder 6" descr="Man with solid fill">
                  <a:extLst>
                    <a:ext uri="{FF2B5EF4-FFF2-40B4-BE49-F238E27FC236}">
                      <a16:creationId xmlns:a16="http://schemas.microsoft.com/office/drawing/2014/main" id="{8F04EBCF-86FD-2EBF-99C1-1ED3BEE0AA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1" name="Content Placeholder 6" descr="Man with solid fill">
                  <a:extLst>
                    <a:ext uri="{FF2B5EF4-FFF2-40B4-BE49-F238E27FC236}">
                      <a16:creationId xmlns:a16="http://schemas.microsoft.com/office/drawing/2014/main" id="{4CD4BC7A-8AA0-61FA-C21F-F157D1E817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4" name="Content Placeholder 6" descr="Man with solid fill">
                  <a:extLst>
                    <a:ext uri="{FF2B5EF4-FFF2-40B4-BE49-F238E27FC236}">
                      <a16:creationId xmlns:a16="http://schemas.microsoft.com/office/drawing/2014/main" id="{16AC02B4-179B-B375-3F6A-011DDD16D4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5" name="Content Placeholder 6" descr="Man with solid fill">
                  <a:extLst>
                    <a:ext uri="{FF2B5EF4-FFF2-40B4-BE49-F238E27FC236}">
                      <a16:creationId xmlns:a16="http://schemas.microsoft.com/office/drawing/2014/main" id="{F8AC1948-B831-708E-000D-E3FF621FFB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4347681"/>
                  <a:ext cx="754381" cy="754380"/>
                </a:xfrm>
                <a:prstGeom prst="rect">
                  <a:avLst/>
                </a:prstGeom>
              </p:spPr>
            </p:pic>
            <p:pic>
              <p:nvPicPr>
                <p:cNvPr id="277" name="Content Placeholder 6" descr="Man with solid fill">
                  <a:extLst>
                    <a:ext uri="{FF2B5EF4-FFF2-40B4-BE49-F238E27FC236}">
                      <a16:creationId xmlns:a16="http://schemas.microsoft.com/office/drawing/2014/main" id="{707AFFB2-D5A6-0FB2-DF2E-0296CB56BC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0" name="Content Placeholder 6" descr="Man with solid fill">
                  <a:extLst>
                    <a:ext uri="{FF2B5EF4-FFF2-40B4-BE49-F238E27FC236}">
                      <a16:creationId xmlns:a16="http://schemas.microsoft.com/office/drawing/2014/main" id="{A47046DC-168D-C203-C07C-DBAE658586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1" name="Content Placeholder 6" descr="Man with solid fill">
                  <a:extLst>
                    <a:ext uri="{FF2B5EF4-FFF2-40B4-BE49-F238E27FC236}">
                      <a16:creationId xmlns:a16="http://schemas.microsoft.com/office/drawing/2014/main" id="{4372D372-232A-CB55-A025-F2C324C19D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3" name="Content Placeholder 6" descr="Man with solid fill">
                  <a:extLst>
                    <a:ext uri="{FF2B5EF4-FFF2-40B4-BE49-F238E27FC236}">
                      <a16:creationId xmlns:a16="http://schemas.microsoft.com/office/drawing/2014/main" id="{B62D0C8F-DE47-BAB9-EA05-A50BEE9A64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6" name="Content Placeholder 6" descr="Man with solid fill">
                  <a:extLst>
                    <a:ext uri="{FF2B5EF4-FFF2-40B4-BE49-F238E27FC236}">
                      <a16:creationId xmlns:a16="http://schemas.microsoft.com/office/drawing/2014/main" id="{4FB3CA8D-98C3-A472-0F13-E5BFC32964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7" name="Content Placeholder 6" descr="Man with solid fill">
                  <a:extLst>
                    <a:ext uri="{FF2B5EF4-FFF2-40B4-BE49-F238E27FC236}">
                      <a16:creationId xmlns:a16="http://schemas.microsoft.com/office/drawing/2014/main" id="{BE61AFC1-A56E-E2AA-33F8-5F29DEAB33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9" name="Content Placeholder 6" descr="Man with solid fill">
                  <a:extLst>
                    <a:ext uri="{FF2B5EF4-FFF2-40B4-BE49-F238E27FC236}">
                      <a16:creationId xmlns:a16="http://schemas.microsoft.com/office/drawing/2014/main" id="{CDC93A26-5C81-EF6D-9C97-037A49223A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13161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1" name="Content Placeholder 6" descr="Man with solid fill">
                  <a:extLst>
                    <a:ext uri="{FF2B5EF4-FFF2-40B4-BE49-F238E27FC236}">
                      <a16:creationId xmlns:a16="http://schemas.microsoft.com/office/drawing/2014/main" id="{5E9B94C0-ED45-BBD0-B0CD-DF164CA1B5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282495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2" name="Content Placeholder 6" descr="Man with solid fill">
                  <a:extLst>
                    <a:ext uri="{FF2B5EF4-FFF2-40B4-BE49-F238E27FC236}">
                      <a16:creationId xmlns:a16="http://schemas.microsoft.com/office/drawing/2014/main" id="{65089EB1-98A5-6961-22D2-6523153888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357933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3" name="Content Placeholder 6" descr="Man with solid fill">
                  <a:extLst>
                    <a:ext uri="{FF2B5EF4-FFF2-40B4-BE49-F238E27FC236}">
                      <a16:creationId xmlns:a16="http://schemas.microsoft.com/office/drawing/2014/main" id="{3B7C781D-B551-DEA3-E418-B281C0B3B2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433371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5" name="Content Placeholder 6" descr="Man with solid fill">
                  <a:extLst>
                    <a:ext uri="{FF2B5EF4-FFF2-40B4-BE49-F238E27FC236}">
                      <a16:creationId xmlns:a16="http://schemas.microsoft.com/office/drawing/2014/main" id="{1CF992C9-968D-FE04-6841-7578377988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13161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7" name="Content Placeholder 6" descr="Man with solid fill">
                  <a:extLst>
                    <a:ext uri="{FF2B5EF4-FFF2-40B4-BE49-F238E27FC236}">
                      <a16:creationId xmlns:a16="http://schemas.microsoft.com/office/drawing/2014/main" id="{3B95CF17-9609-62B0-D887-C6E206C80E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282495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8" name="Content Placeholder 6" descr="Man with solid fill">
                  <a:extLst>
                    <a:ext uri="{FF2B5EF4-FFF2-40B4-BE49-F238E27FC236}">
                      <a16:creationId xmlns:a16="http://schemas.microsoft.com/office/drawing/2014/main" id="{C8DB282D-A399-27EA-639D-B4B5D47FF2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357933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9" name="Content Placeholder 6" descr="Man with solid fill">
                  <a:extLst>
                    <a:ext uri="{FF2B5EF4-FFF2-40B4-BE49-F238E27FC236}">
                      <a16:creationId xmlns:a16="http://schemas.microsoft.com/office/drawing/2014/main" id="{19299072-2A86-D829-592A-13E30525A8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433371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01" name="Content Placeholder 6" descr="Man with solid fill">
                  <a:extLst>
                    <a:ext uri="{FF2B5EF4-FFF2-40B4-BE49-F238E27FC236}">
                      <a16:creationId xmlns:a16="http://schemas.microsoft.com/office/drawing/2014/main" id="{A2C52BA6-292B-2D32-A54E-65A2FA5439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11142" y="1331790"/>
                  <a:ext cx="754381" cy="754380"/>
                </a:xfrm>
                <a:prstGeom prst="rect">
                  <a:avLst/>
                </a:prstGeom>
              </p:spPr>
            </p:pic>
          </p:grp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AE9A13BD-C292-9771-7E7A-1050F569CA98}"/>
                  </a:ext>
                </a:extLst>
              </p:cNvPr>
              <p:cNvGrpSpPr/>
              <p:nvPr/>
            </p:nvGrpSpPr>
            <p:grpSpPr>
              <a:xfrm>
                <a:off x="4544341" y="1158874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227" name="Content Placeholder 6" descr="Man with solid fill">
                  <a:extLst>
                    <a:ext uri="{FF2B5EF4-FFF2-40B4-BE49-F238E27FC236}">
                      <a16:creationId xmlns:a16="http://schemas.microsoft.com/office/drawing/2014/main" id="{3E7034DA-D820-87E9-5808-70553FED5D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28" name="Content Placeholder 6" descr="Man with solid fill">
                  <a:extLst>
                    <a:ext uri="{FF2B5EF4-FFF2-40B4-BE49-F238E27FC236}">
                      <a16:creationId xmlns:a16="http://schemas.microsoft.com/office/drawing/2014/main" id="{2F1AF117-2E7F-634E-DEFA-D43937E348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29" name="Content Placeholder 6" descr="Man with solid fill">
                  <a:extLst>
                    <a:ext uri="{FF2B5EF4-FFF2-40B4-BE49-F238E27FC236}">
                      <a16:creationId xmlns:a16="http://schemas.microsoft.com/office/drawing/2014/main" id="{82AA0900-42CB-120A-7A8E-85608F1700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B16914D3-E118-4D9B-A4F5-AE54D99C3D67}"/>
                  </a:ext>
                </a:extLst>
              </p:cNvPr>
              <p:cNvGrpSpPr/>
              <p:nvPr/>
            </p:nvGrpSpPr>
            <p:grpSpPr>
              <a:xfrm>
                <a:off x="4548952" y="3280388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221" name="Content Placeholder 6" descr="Man with solid fill">
                  <a:extLst>
                    <a:ext uri="{FF2B5EF4-FFF2-40B4-BE49-F238E27FC236}">
                      <a16:creationId xmlns:a16="http://schemas.microsoft.com/office/drawing/2014/main" id="{8268B364-B142-0BE2-EBCE-2D880BB5DA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22" name="Content Placeholder 6" descr="Man with solid fill">
                  <a:extLst>
                    <a:ext uri="{FF2B5EF4-FFF2-40B4-BE49-F238E27FC236}">
                      <a16:creationId xmlns:a16="http://schemas.microsoft.com/office/drawing/2014/main" id="{D01ABD1C-5946-E7A2-082A-F1C79C57BF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23" name="Content Placeholder 6" descr="Man with solid fill">
                  <a:extLst>
                    <a:ext uri="{FF2B5EF4-FFF2-40B4-BE49-F238E27FC236}">
                      <a16:creationId xmlns:a16="http://schemas.microsoft.com/office/drawing/2014/main" id="{572DF8DF-46D9-BE2E-A1B3-6F206D832B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3D9F4D2D-F697-C9DC-6D8A-A35EF61E0957}"/>
                  </a:ext>
                </a:extLst>
              </p:cNvPr>
              <p:cNvGrpSpPr/>
              <p:nvPr/>
            </p:nvGrpSpPr>
            <p:grpSpPr>
              <a:xfrm>
                <a:off x="4548953" y="3998540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218" name="Content Placeholder 6" descr="Man with solid fill">
                  <a:extLst>
                    <a:ext uri="{FF2B5EF4-FFF2-40B4-BE49-F238E27FC236}">
                      <a16:creationId xmlns:a16="http://schemas.microsoft.com/office/drawing/2014/main" id="{81244216-C0E9-9318-4CC6-875947AE25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19" name="Content Placeholder 6" descr="Man with solid fill">
                  <a:extLst>
                    <a:ext uri="{FF2B5EF4-FFF2-40B4-BE49-F238E27FC236}">
                      <a16:creationId xmlns:a16="http://schemas.microsoft.com/office/drawing/2014/main" id="{D656D5F0-55B7-69F8-F81B-C33273840F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20" name="Content Placeholder 6" descr="Man with solid fill">
                  <a:extLst>
                    <a:ext uri="{FF2B5EF4-FFF2-40B4-BE49-F238E27FC236}">
                      <a16:creationId xmlns:a16="http://schemas.microsoft.com/office/drawing/2014/main" id="{F29F4DA9-49B1-EA8C-C664-57F5D7538F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896C2134-001F-936C-6340-FED447A3A8F8}"/>
                  </a:ext>
                </a:extLst>
              </p:cNvPr>
              <p:cNvGrpSpPr/>
              <p:nvPr/>
            </p:nvGrpSpPr>
            <p:grpSpPr>
              <a:xfrm>
                <a:off x="4544341" y="2588589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215" name="Content Placeholder 6" descr="Man with solid fill">
                  <a:extLst>
                    <a:ext uri="{FF2B5EF4-FFF2-40B4-BE49-F238E27FC236}">
                      <a16:creationId xmlns:a16="http://schemas.microsoft.com/office/drawing/2014/main" id="{679F4663-6AC3-F877-5761-24DCF7CBEA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16" name="Content Placeholder 6" descr="Man with solid fill">
                  <a:extLst>
                    <a:ext uri="{FF2B5EF4-FFF2-40B4-BE49-F238E27FC236}">
                      <a16:creationId xmlns:a16="http://schemas.microsoft.com/office/drawing/2014/main" id="{51803BB6-B8DF-AA38-85A4-D898DD1935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17" name="Content Placeholder 6" descr="Man with solid fill">
                  <a:extLst>
                    <a:ext uri="{FF2B5EF4-FFF2-40B4-BE49-F238E27FC236}">
                      <a16:creationId xmlns:a16="http://schemas.microsoft.com/office/drawing/2014/main" id="{3933F698-1DFE-529D-B102-4CC11D9C40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</p:grp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A5A36ABA-A82B-3C1E-FECE-A377970B970C}"/>
                </a:ext>
              </a:extLst>
            </p:cNvPr>
            <p:cNvSpPr txBox="1"/>
            <p:nvPr/>
          </p:nvSpPr>
          <p:spPr>
            <a:xfrm>
              <a:off x="5210260" y="954363"/>
              <a:ext cx="4931168" cy="461665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Placebo (n=60)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6190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6C239-4378-F4D5-3130-65557657C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D (50% missing)</a:t>
            </a:r>
          </a:p>
        </p:txBody>
      </p: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71C123B8-0627-103E-B016-CD5F1E1B9B8D}"/>
              </a:ext>
            </a:extLst>
          </p:cNvPr>
          <p:cNvGrpSpPr/>
          <p:nvPr/>
        </p:nvGrpSpPr>
        <p:grpSpPr>
          <a:xfrm>
            <a:off x="735954" y="881411"/>
            <a:ext cx="5122426" cy="5910500"/>
            <a:chOff x="138450" y="937445"/>
            <a:chExt cx="5122426" cy="591050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E096D83-3D58-86BC-8C4A-B3618A514602}"/>
                </a:ext>
              </a:extLst>
            </p:cNvPr>
            <p:cNvSpPr/>
            <p:nvPr/>
          </p:nvSpPr>
          <p:spPr>
            <a:xfrm>
              <a:off x="253083" y="1383184"/>
              <a:ext cx="4931168" cy="546476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3951B05D-9511-12F8-7D3F-A9943ED512D9}"/>
                </a:ext>
              </a:extLst>
            </p:cNvPr>
            <p:cNvGrpSpPr/>
            <p:nvPr/>
          </p:nvGrpSpPr>
          <p:grpSpPr>
            <a:xfrm>
              <a:off x="138450" y="1443856"/>
              <a:ext cx="5122426" cy="3339829"/>
              <a:chOff x="277951" y="1158875"/>
              <a:chExt cx="5705429" cy="3570992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B01F256E-DA73-3BA5-9386-6CE0D91E51D2}"/>
                  </a:ext>
                </a:extLst>
              </p:cNvPr>
              <p:cNvGrpSpPr/>
              <p:nvPr/>
            </p:nvGrpSpPr>
            <p:grpSpPr>
              <a:xfrm>
                <a:off x="277951" y="1158875"/>
                <a:ext cx="4636527" cy="3570992"/>
                <a:chOff x="6298158" y="1316192"/>
                <a:chExt cx="4845635" cy="3785869"/>
              </a:xfrm>
            </p:grpSpPr>
            <p:pic>
              <p:nvPicPr>
                <p:cNvPr id="15" name="Content Placeholder 6" descr="Man with solid fill">
                  <a:extLst>
                    <a:ext uri="{FF2B5EF4-FFF2-40B4-BE49-F238E27FC236}">
                      <a16:creationId xmlns:a16="http://schemas.microsoft.com/office/drawing/2014/main" id="{02294D85-1940-041F-BFF8-03E9C7DD25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16" name="Content Placeholder 6" descr="Man with solid fill">
                  <a:extLst>
                    <a:ext uri="{FF2B5EF4-FFF2-40B4-BE49-F238E27FC236}">
                      <a16:creationId xmlns:a16="http://schemas.microsoft.com/office/drawing/2014/main" id="{5EC59F87-86E2-98C0-8D5C-072E4D9475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17" name="Content Placeholder 6" descr="Man with solid fill">
                  <a:extLst>
                    <a:ext uri="{FF2B5EF4-FFF2-40B4-BE49-F238E27FC236}">
                      <a16:creationId xmlns:a16="http://schemas.microsoft.com/office/drawing/2014/main" id="{D235A123-1987-4C75-7B13-DEBE7F63AD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19" name="Content Placeholder 6" descr="Man with solid fill">
                  <a:extLst>
                    <a:ext uri="{FF2B5EF4-FFF2-40B4-BE49-F238E27FC236}">
                      <a16:creationId xmlns:a16="http://schemas.microsoft.com/office/drawing/2014/main" id="{98B9C1A2-B9E7-8ED4-CC98-75857CDA5F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1" name="Content Placeholder 6" descr="Man with solid fill">
                  <a:extLst>
                    <a:ext uri="{FF2B5EF4-FFF2-40B4-BE49-F238E27FC236}">
                      <a16:creationId xmlns:a16="http://schemas.microsoft.com/office/drawing/2014/main" id="{D69AFCEC-24CC-7776-2CC1-6E188A0614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2" name="Content Placeholder 6" descr="Man with solid fill">
                  <a:extLst>
                    <a:ext uri="{FF2B5EF4-FFF2-40B4-BE49-F238E27FC236}">
                      <a16:creationId xmlns:a16="http://schemas.microsoft.com/office/drawing/2014/main" id="{2CB3A23F-A8D1-AC3E-898C-FA9EBCCFF6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" name="Content Placeholder 6" descr="Man with solid fill">
                  <a:extLst>
                    <a:ext uri="{FF2B5EF4-FFF2-40B4-BE49-F238E27FC236}">
                      <a16:creationId xmlns:a16="http://schemas.microsoft.com/office/drawing/2014/main" id="{0164A0B7-D26D-2A40-5530-A0DA69DBDA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" name="Content Placeholder 6" descr="Man with solid fill">
                  <a:extLst>
                    <a:ext uri="{FF2B5EF4-FFF2-40B4-BE49-F238E27FC236}">
                      <a16:creationId xmlns:a16="http://schemas.microsoft.com/office/drawing/2014/main" id="{717B26D4-E6F6-0F8B-12B3-566156C412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" name="Content Placeholder 6" descr="Man with solid fill">
                  <a:extLst>
                    <a:ext uri="{FF2B5EF4-FFF2-40B4-BE49-F238E27FC236}">
                      <a16:creationId xmlns:a16="http://schemas.microsoft.com/office/drawing/2014/main" id="{52B780BB-7BAD-8279-9F66-7FC54656B4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" name="Content Placeholder 6" descr="Man with solid fill">
                  <a:extLst>
                    <a:ext uri="{FF2B5EF4-FFF2-40B4-BE49-F238E27FC236}">
                      <a16:creationId xmlns:a16="http://schemas.microsoft.com/office/drawing/2014/main" id="{7C241AD5-B957-0A8C-B428-AFC251DCF1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" name="Content Placeholder 6" descr="Man with solid fill">
                  <a:extLst>
                    <a:ext uri="{FF2B5EF4-FFF2-40B4-BE49-F238E27FC236}">
                      <a16:creationId xmlns:a16="http://schemas.microsoft.com/office/drawing/2014/main" id="{5D2D93DB-01A2-8915-D55E-E4D318926C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1" name="Content Placeholder 6" descr="Man with solid fill">
                  <a:extLst>
                    <a:ext uri="{FF2B5EF4-FFF2-40B4-BE49-F238E27FC236}">
                      <a16:creationId xmlns:a16="http://schemas.microsoft.com/office/drawing/2014/main" id="{1F074DA5-6A0A-CD86-0E5E-D067E98A51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3" name="Content Placeholder 6" descr="Man with solid fill">
                  <a:extLst>
                    <a:ext uri="{FF2B5EF4-FFF2-40B4-BE49-F238E27FC236}">
                      <a16:creationId xmlns:a16="http://schemas.microsoft.com/office/drawing/2014/main" id="{50822EC4-3EA3-9D30-969D-0859B2F4AA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4" name="Content Placeholder 6" descr="Man with solid fill">
                  <a:extLst>
                    <a:ext uri="{FF2B5EF4-FFF2-40B4-BE49-F238E27FC236}">
                      <a16:creationId xmlns:a16="http://schemas.microsoft.com/office/drawing/2014/main" id="{625850A1-F792-95A8-6E40-FFA3A66AEF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5" name="Content Placeholder 6" descr="Man with solid fill">
                  <a:extLst>
                    <a:ext uri="{FF2B5EF4-FFF2-40B4-BE49-F238E27FC236}">
                      <a16:creationId xmlns:a16="http://schemas.microsoft.com/office/drawing/2014/main" id="{765FFC1A-F288-66A6-39A0-8B1E74491B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7" name="Content Placeholder 6" descr="Man with solid fill">
                  <a:extLst>
                    <a:ext uri="{FF2B5EF4-FFF2-40B4-BE49-F238E27FC236}">
                      <a16:creationId xmlns:a16="http://schemas.microsoft.com/office/drawing/2014/main" id="{D1B03DBD-200B-59BD-47D9-4893FBC0D2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9" name="Content Placeholder 6" descr="Man with solid fill">
                  <a:extLst>
                    <a:ext uri="{FF2B5EF4-FFF2-40B4-BE49-F238E27FC236}">
                      <a16:creationId xmlns:a16="http://schemas.microsoft.com/office/drawing/2014/main" id="{8C627A1C-5FA3-D141-3C73-F0469DCA57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0" name="Content Placeholder 6" descr="Man with solid fill">
                  <a:extLst>
                    <a:ext uri="{FF2B5EF4-FFF2-40B4-BE49-F238E27FC236}">
                      <a16:creationId xmlns:a16="http://schemas.microsoft.com/office/drawing/2014/main" id="{930468C9-55E0-8841-42D7-0795E48CFC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1" name="Content Placeholder 6" descr="Man with solid fill">
                  <a:extLst>
                    <a:ext uri="{FF2B5EF4-FFF2-40B4-BE49-F238E27FC236}">
                      <a16:creationId xmlns:a16="http://schemas.microsoft.com/office/drawing/2014/main" id="{1D2BE1E8-8120-AC0D-0644-52455E62F7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3" name="Content Placeholder 6" descr="Man with solid fill">
                  <a:extLst>
                    <a:ext uri="{FF2B5EF4-FFF2-40B4-BE49-F238E27FC236}">
                      <a16:creationId xmlns:a16="http://schemas.microsoft.com/office/drawing/2014/main" id="{D842D0F6-ED7B-49CD-C641-3612B81F47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5" name="Content Placeholder 6" descr="Man with solid fill">
                  <a:extLst>
                    <a:ext uri="{FF2B5EF4-FFF2-40B4-BE49-F238E27FC236}">
                      <a16:creationId xmlns:a16="http://schemas.microsoft.com/office/drawing/2014/main" id="{DD34F2AF-1A88-85EA-2F94-4445E6384C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6" name="Content Placeholder 6" descr="Man with solid fill">
                  <a:extLst>
                    <a:ext uri="{FF2B5EF4-FFF2-40B4-BE49-F238E27FC236}">
                      <a16:creationId xmlns:a16="http://schemas.microsoft.com/office/drawing/2014/main" id="{F23C0DC8-216E-2B0D-D202-AD60371790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7" name="Content Placeholder 6" descr="Man with solid fill">
                  <a:extLst>
                    <a:ext uri="{FF2B5EF4-FFF2-40B4-BE49-F238E27FC236}">
                      <a16:creationId xmlns:a16="http://schemas.microsoft.com/office/drawing/2014/main" id="{78E074EB-2E48-AF40-472E-C2440CADAE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9" name="Content Placeholder 6" descr="Man with solid fill">
                  <a:extLst>
                    <a:ext uri="{FF2B5EF4-FFF2-40B4-BE49-F238E27FC236}">
                      <a16:creationId xmlns:a16="http://schemas.microsoft.com/office/drawing/2014/main" id="{B05677C5-DCCB-16F2-F6EF-B1B1910B3A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1" name="Content Placeholder 6" descr="Man with solid fill">
                  <a:extLst>
                    <a:ext uri="{FF2B5EF4-FFF2-40B4-BE49-F238E27FC236}">
                      <a16:creationId xmlns:a16="http://schemas.microsoft.com/office/drawing/2014/main" id="{119CDB0F-2726-06EE-43CF-D02704B8AD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2" name="Content Placeholder 6" descr="Man with solid fill">
                  <a:extLst>
                    <a:ext uri="{FF2B5EF4-FFF2-40B4-BE49-F238E27FC236}">
                      <a16:creationId xmlns:a16="http://schemas.microsoft.com/office/drawing/2014/main" id="{BAB9EBB3-DAEF-D692-E79C-2DBF5D1CAC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3" name="Content Placeholder 6" descr="Man with solid fill">
                  <a:extLst>
                    <a:ext uri="{FF2B5EF4-FFF2-40B4-BE49-F238E27FC236}">
                      <a16:creationId xmlns:a16="http://schemas.microsoft.com/office/drawing/2014/main" id="{D146F108-D3FB-0FAF-C2E5-984470B63C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5" name="Content Placeholder 6" descr="Man with solid fill">
                  <a:extLst>
                    <a:ext uri="{FF2B5EF4-FFF2-40B4-BE49-F238E27FC236}">
                      <a16:creationId xmlns:a16="http://schemas.microsoft.com/office/drawing/2014/main" id="{F5296184-15D1-7E65-2AC9-30C4E4A607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7" name="Content Placeholder 6" descr="Man with solid fill">
                  <a:extLst>
                    <a:ext uri="{FF2B5EF4-FFF2-40B4-BE49-F238E27FC236}">
                      <a16:creationId xmlns:a16="http://schemas.microsoft.com/office/drawing/2014/main" id="{75E60419-19A8-EB58-09B6-270D5047D2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8" name="Content Placeholder 6" descr="Man with solid fill">
                  <a:extLst>
                    <a:ext uri="{FF2B5EF4-FFF2-40B4-BE49-F238E27FC236}">
                      <a16:creationId xmlns:a16="http://schemas.microsoft.com/office/drawing/2014/main" id="{8F030368-B9C6-3A10-2A4E-8C9BFCD672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9" name="Content Placeholder 6" descr="Man with solid fill">
                  <a:extLst>
                    <a:ext uri="{FF2B5EF4-FFF2-40B4-BE49-F238E27FC236}">
                      <a16:creationId xmlns:a16="http://schemas.microsoft.com/office/drawing/2014/main" id="{AD9E2FC0-623C-2011-CEAC-6BC19ABE50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1" name="Content Placeholder 6" descr="Man with solid fill">
                  <a:extLst>
                    <a:ext uri="{FF2B5EF4-FFF2-40B4-BE49-F238E27FC236}">
                      <a16:creationId xmlns:a16="http://schemas.microsoft.com/office/drawing/2014/main" id="{750848FB-D401-F367-6F40-F56D195159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3" name="Content Placeholder 6" descr="Man with solid fill">
                  <a:extLst>
                    <a:ext uri="{FF2B5EF4-FFF2-40B4-BE49-F238E27FC236}">
                      <a16:creationId xmlns:a16="http://schemas.microsoft.com/office/drawing/2014/main" id="{FE26CDF8-D168-F304-B081-E71AA5D5F7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4" name="Content Placeholder 6" descr="Man with solid fill">
                  <a:extLst>
                    <a:ext uri="{FF2B5EF4-FFF2-40B4-BE49-F238E27FC236}">
                      <a16:creationId xmlns:a16="http://schemas.microsoft.com/office/drawing/2014/main" id="{D61AADA8-3F90-36E3-05DE-BAB9A59A5F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5" name="Content Placeholder 6" descr="Man with solid fill">
                  <a:extLst>
                    <a:ext uri="{FF2B5EF4-FFF2-40B4-BE49-F238E27FC236}">
                      <a16:creationId xmlns:a16="http://schemas.microsoft.com/office/drawing/2014/main" id="{55099127-04A7-274D-3DE3-8862AB6BBE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7" name="Content Placeholder 6" descr="Man with solid fill">
                  <a:extLst>
                    <a:ext uri="{FF2B5EF4-FFF2-40B4-BE49-F238E27FC236}">
                      <a16:creationId xmlns:a16="http://schemas.microsoft.com/office/drawing/2014/main" id="{567A859E-8CC5-F730-194F-BB3AED3ECF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8" name="Content Placeholder 6" descr="Man with solid fill">
                  <a:extLst>
                    <a:ext uri="{FF2B5EF4-FFF2-40B4-BE49-F238E27FC236}">
                      <a16:creationId xmlns:a16="http://schemas.microsoft.com/office/drawing/2014/main" id="{45CE1430-3A7A-C6DF-20C9-BD034C228F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9" name="Content Placeholder 6" descr="Man with solid fill">
                  <a:extLst>
                    <a:ext uri="{FF2B5EF4-FFF2-40B4-BE49-F238E27FC236}">
                      <a16:creationId xmlns:a16="http://schemas.microsoft.com/office/drawing/2014/main" id="{6DC9F424-F8FB-E775-5BF3-EBDD7F8000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0" name="Content Placeholder 6" descr="Man with solid fill">
                  <a:extLst>
                    <a:ext uri="{FF2B5EF4-FFF2-40B4-BE49-F238E27FC236}">
                      <a16:creationId xmlns:a16="http://schemas.microsoft.com/office/drawing/2014/main" id="{4CEE9DEA-DE59-CCD0-43EC-D209A7E53E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1" name="Content Placeholder 6" descr="Man with solid fill">
                  <a:extLst>
                    <a:ext uri="{FF2B5EF4-FFF2-40B4-BE49-F238E27FC236}">
                      <a16:creationId xmlns:a16="http://schemas.microsoft.com/office/drawing/2014/main" id="{2B89E4C7-43F9-BB55-766D-6B64F0E1DD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3" name="Content Placeholder 6" descr="Man with solid fill">
                  <a:extLst>
                    <a:ext uri="{FF2B5EF4-FFF2-40B4-BE49-F238E27FC236}">
                      <a16:creationId xmlns:a16="http://schemas.microsoft.com/office/drawing/2014/main" id="{791B33D4-2EEB-5432-A31B-9CC378AFDE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13161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4" name="Content Placeholder 6" descr="Man with solid fill">
                  <a:extLst>
                    <a:ext uri="{FF2B5EF4-FFF2-40B4-BE49-F238E27FC236}">
                      <a16:creationId xmlns:a16="http://schemas.microsoft.com/office/drawing/2014/main" id="{1E95CE78-179E-4B78-F32B-0C953FA7A8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207057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5" name="Content Placeholder 6" descr="Man with solid fill">
                  <a:extLst>
                    <a:ext uri="{FF2B5EF4-FFF2-40B4-BE49-F238E27FC236}">
                      <a16:creationId xmlns:a16="http://schemas.microsoft.com/office/drawing/2014/main" id="{97AE17F1-9F56-63A7-1A6A-5E3F806F0C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282495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6" name="Content Placeholder 6" descr="Man with solid fill">
                  <a:extLst>
                    <a:ext uri="{FF2B5EF4-FFF2-40B4-BE49-F238E27FC236}">
                      <a16:creationId xmlns:a16="http://schemas.microsoft.com/office/drawing/2014/main" id="{90B7C30F-02F1-DF67-AE09-8184D63C20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357933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7" name="Content Placeholder 6" descr="Man with solid fill">
                  <a:extLst>
                    <a:ext uri="{FF2B5EF4-FFF2-40B4-BE49-F238E27FC236}">
                      <a16:creationId xmlns:a16="http://schemas.microsoft.com/office/drawing/2014/main" id="{8C99D51C-1F94-685F-58D4-87F89C47B2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433371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9" name="Content Placeholder 6" descr="Man with solid fill">
                  <a:extLst>
                    <a:ext uri="{FF2B5EF4-FFF2-40B4-BE49-F238E27FC236}">
                      <a16:creationId xmlns:a16="http://schemas.microsoft.com/office/drawing/2014/main" id="{B468DF64-90F9-47F4-BF3C-2F18B80C6B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13161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80" name="Content Placeholder 6" descr="Man with solid fill">
                  <a:extLst>
                    <a:ext uri="{FF2B5EF4-FFF2-40B4-BE49-F238E27FC236}">
                      <a16:creationId xmlns:a16="http://schemas.microsoft.com/office/drawing/2014/main" id="{0027D1AB-6D63-5474-54AA-F5FC160330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207057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81" name="Content Placeholder 6" descr="Man with solid fill">
                  <a:extLst>
                    <a:ext uri="{FF2B5EF4-FFF2-40B4-BE49-F238E27FC236}">
                      <a16:creationId xmlns:a16="http://schemas.microsoft.com/office/drawing/2014/main" id="{4B5C9C26-DC17-8574-484D-B269963D5B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282495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82" name="Content Placeholder 6" descr="Man with solid fill">
                  <a:extLst>
                    <a:ext uri="{FF2B5EF4-FFF2-40B4-BE49-F238E27FC236}">
                      <a16:creationId xmlns:a16="http://schemas.microsoft.com/office/drawing/2014/main" id="{AD9A1865-842D-CD7D-551F-43331F5B1A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357933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83" name="Content Placeholder 6" descr="Man with solid fill">
                  <a:extLst>
                    <a:ext uri="{FF2B5EF4-FFF2-40B4-BE49-F238E27FC236}">
                      <a16:creationId xmlns:a16="http://schemas.microsoft.com/office/drawing/2014/main" id="{A2822230-5FA8-EBD7-6511-BD6ED6D4EE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433371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85" name="Content Placeholder 6" descr="Man with solid fill">
                  <a:extLst>
                    <a:ext uri="{FF2B5EF4-FFF2-40B4-BE49-F238E27FC236}">
                      <a16:creationId xmlns:a16="http://schemas.microsoft.com/office/drawing/2014/main" id="{893F98E0-81D1-9773-2389-626F950DED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11142" y="1331790"/>
                  <a:ext cx="754381" cy="754380"/>
                </a:xfrm>
                <a:prstGeom prst="rect">
                  <a:avLst/>
                </a:prstGeom>
              </p:spPr>
            </p:pic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9817045A-7852-A515-DB51-9860C80C3782}"/>
                  </a:ext>
                </a:extLst>
              </p:cNvPr>
              <p:cNvGrpSpPr/>
              <p:nvPr/>
            </p:nvGrpSpPr>
            <p:grpSpPr>
              <a:xfrm>
                <a:off x="4548953" y="1883613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100" name="Content Placeholder 6" descr="Man with solid fill">
                  <a:extLst>
                    <a:ext uri="{FF2B5EF4-FFF2-40B4-BE49-F238E27FC236}">
                      <a16:creationId xmlns:a16="http://schemas.microsoft.com/office/drawing/2014/main" id="{DA9FADDE-1AD1-9AF7-CF6D-6157C44AB2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01" name="Content Placeholder 6" descr="Man with solid fill">
                  <a:extLst>
                    <a:ext uri="{FF2B5EF4-FFF2-40B4-BE49-F238E27FC236}">
                      <a16:creationId xmlns:a16="http://schemas.microsoft.com/office/drawing/2014/main" id="{A8A149BF-618D-62DB-6092-DE338530DB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02" name="Content Placeholder 6" descr="Man with solid fill">
                  <a:extLst>
                    <a:ext uri="{FF2B5EF4-FFF2-40B4-BE49-F238E27FC236}">
                      <a16:creationId xmlns:a16="http://schemas.microsoft.com/office/drawing/2014/main" id="{6176AA31-4B6F-F968-9776-7E6111A345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53AAF878-D469-D205-2F16-2D2E9DE3409C}"/>
                  </a:ext>
                </a:extLst>
              </p:cNvPr>
              <p:cNvGrpSpPr/>
              <p:nvPr/>
            </p:nvGrpSpPr>
            <p:grpSpPr>
              <a:xfrm>
                <a:off x="4548952" y="3280388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108" name="Content Placeholder 6" descr="Man with solid fill">
                  <a:extLst>
                    <a:ext uri="{FF2B5EF4-FFF2-40B4-BE49-F238E27FC236}">
                      <a16:creationId xmlns:a16="http://schemas.microsoft.com/office/drawing/2014/main" id="{BE6C77DE-C511-ECDC-3510-65F1C31E18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09" name="Content Placeholder 6" descr="Man with solid fill">
                  <a:extLst>
                    <a:ext uri="{FF2B5EF4-FFF2-40B4-BE49-F238E27FC236}">
                      <a16:creationId xmlns:a16="http://schemas.microsoft.com/office/drawing/2014/main" id="{648EAF52-CA56-D8FD-41C2-707A82EDC7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10" name="Content Placeholder 6" descr="Man with solid fill">
                  <a:extLst>
                    <a:ext uri="{FF2B5EF4-FFF2-40B4-BE49-F238E27FC236}">
                      <a16:creationId xmlns:a16="http://schemas.microsoft.com/office/drawing/2014/main" id="{6E3F04F4-E643-D6ED-5F78-05B798D199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E46C1620-1A33-8BA2-E6CC-4A221123CCCD}"/>
                  </a:ext>
                </a:extLst>
              </p:cNvPr>
              <p:cNvGrpSpPr/>
              <p:nvPr/>
            </p:nvGrpSpPr>
            <p:grpSpPr>
              <a:xfrm>
                <a:off x="4544341" y="2588589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116" name="Content Placeholder 6" descr="Man with solid fill">
                  <a:extLst>
                    <a:ext uri="{FF2B5EF4-FFF2-40B4-BE49-F238E27FC236}">
                      <a16:creationId xmlns:a16="http://schemas.microsoft.com/office/drawing/2014/main" id="{73A15FB7-9ADA-3C71-D127-3FE9B73BE6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17" name="Content Placeholder 6" descr="Man with solid fill">
                  <a:extLst>
                    <a:ext uri="{FF2B5EF4-FFF2-40B4-BE49-F238E27FC236}">
                      <a16:creationId xmlns:a16="http://schemas.microsoft.com/office/drawing/2014/main" id="{CCF83752-9189-751D-01F9-51C73E3D56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18" name="Content Placeholder 6" descr="Man with solid fill">
                  <a:extLst>
                    <a:ext uri="{FF2B5EF4-FFF2-40B4-BE49-F238E27FC236}">
                      <a16:creationId xmlns:a16="http://schemas.microsoft.com/office/drawing/2014/main" id="{167B1BEC-3A28-BD2E-62ED-0D46AE3EED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</p:grp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AEF2376E-84A2-E0A1-21E2-3DEE98F587E6}"/>
                </a:ext>
              </a:extLst>
            </p:cNvPr>
            <p:cNvSpPr txBox="1"/>
            <p:nvPr/>
          </p:nvSpPr>
          <p:spPr>
            <a:xfrm>
              <a:off x="253083" y="937445"/>
              <a:ext cx="4931168" cy="46166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Treatment (n=60)</a:t>
              </a:r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2BFEAE74-60CE-CCB8-99BF-476C505E9CE1}"/>
              </a:ext>
            </a:extLst>
          </p:cNvPr>
          <p:cNvGrpSpPr/>
          <p:nvPr/>
        </p:nvGrpSpPr>
        <p:grpSpPr>
          <a:xfrm>
            <a:off x="6291491" y="898330"/>
            <a:ext cx="5122426" cy="5893581"/>
            <a:chOff x="5101602" y="954363"/>
            <a:chExt cx="5122426" cy="5893581"/>
          </a:xfrm>
        </p:grpSpPr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CBC6B45D-87B3-471F-B2B6-C1CDDCAEC3D5}"/>
                </a:ext>
              </a:extLst>
            </p:cNvPr>
            <p:cNvSpPr/>
            <p:nvPr/>
          </p:nvSpPr>
          <p:spPr>
            <a:xfrm>
              <a:off x="5210260" y="1383183"/>
              <a:ext cx="4931168" cy="546476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19570E86-0480-A110-D227-6B5B95E76DAC}"/>
                </a:ext>
              </a:extLst>
            </p:cNvPr>
            <p:cNvGrpSpPr/>
            <p:nvPr/>
          </p:nvGrpSpPr>
          <p:grpSpPr>
            <a:xfrm>
              <a:off x="5101602" y="1443855"/>
              <a:ext cx="5122426" cy="4005331"/>
              <a:chOff x="277951" y="1158874"/>
              <a:chExt cx="5705429" cy="4282556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2EA69BDA-EAC1-5461-520B-D75CF2B1B412}"/>
                  </a:ext>
                </a:extLst>
              </p:cNvPr>
              <p:cNvGrpSpPr/>
              <p:nvPr/>
            </p:nvGrpSpPr>
            <p:grpSpPr>
              <a:xfrm>
                <a:off x="277951" y="1158875"/>
                <a:ext cx="4636527" cy="4282555"/>
                <a:chOff x="6298158" y="1316192"/>
                <a:chExt cx="4845635" cy="4540249"/>
              </a:xfrm>
            </p:grpSpPr>
            <p:pic>
              <p:nvPicPr>
                <p:cNvPr id="230" name="Content Placeholder 6" descr="Man with solid fill">
                  <a:extLst>
                    <a:ext uri="{FF2B5EF4-FFF2-40B4-BE49-F238E27FC236}">
                      <a16:creationId xmlns:a16="http://schemas.microsoft.com/office/drawing/2014/main" id="{C9C1DAB1-BD0E-6742-279C-D7F3B5A692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2" name="Content Placeholder 6" descr="Man with solid fill">
                  <a:extLst>
                    <a:ext uri="{FF2B5EF4-FFF2-40B4-BE49-F238E27FC236}">
                      <a16:creationId xmlns:a16="http://schemas.microsoft.com/office/drawing/2014/main" id="{F23DB1A8-4D28-CDB6-B6DC-278E166D6A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3" name="Content Placeholder 6" descr="Man with solid fill">
                  <a:extLst>
                    <a:ext uri="{FF2B5EF4-FFF2-40B4-BE49-F238E27FC236}">
                      <a16:creationId xmlns:a16="http://schemas.microsoft.com/office/drawing/2014/main" id="{51516FD4-DB85-9207-D4C7-26006C4AF5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4" name="Content Placeholder 6" descr="Man with solid fill">
                  <a:extLst>
                    <a:ext uri="{FF2B5EF4-FFF2-40B4-BE49-F238E27FC236}">
                      <a16:creationId xmlns:a16="http://schemas.microsoft.com/office/drawing/2014/main" id="{CAD8E822-EA86-7D34-C4BC-16AA24C759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5" name="Content Placeholder 6" descr="Man with solid fill">
                  <a:extLst>
                    <a:ext uri="{FF2B5EF4-FFF2-40B4-BE49-F238E27FC236}">
                      <a16:creationId xmlns:a16="http://schemas.microsoft.com/office/drawing/2014/main" id="{98F263B1-343F-9C63-645B-C91321E5FE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6" name="Content Placeholder 6" descr="Man with solid fill">
                  <a:extLst>
                    <a:ext uri="{FF2B5EF4-FFF2-40B4-BE49-F238E27FC236}">
                      <a16:creationId xmlns:a16="http://schemas.microsoft.com/office/drawing/2014/main" id="{A0695BF4-08F1-DAF2-C752-022FF02760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8" name="Content Placeholder 6" descr="Man with solid fill">
                  <a:extLst>
                    <a:ext uri="{FF2B5EF4-FFF2-40B4-BE49-F238E27FC236}">
                      <a16:creationId xmlns:a16="http://schemas.microsoft.com/office/drawing/2014/main" id="{251D0E85-2BCE-52A2-37F0-7DFC66E510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9" name="Content Placeholder 6" descr="Man with solid fill">
                  <a:extLst>
                    <a:ext uri="{FF2B5EF4-FFF2-40B4-BE49-F238E27FC236}">
                      <a16:creationId xmlns:a16="http://schemas.microsoft.com/office/drawing/2014/main" id="{DBDD60F8-CCCC-57D3-07FC-ED0FDB4F8C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0" name="Content Placeholder 6" descr="Man with solid fill">
                  <a:extLst>
                    <a:ext uri="{FF2B5EF4-FFF2-40B4-BE49-F238E27FC236}">
                      <a16:creationId xmlns:a16="http://schemas.microsoft.com/office/drawing/2014/main" id="{53795402-21AB-F813-EC2D-43BC56F897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1" name="Content Placeholder 6" descr="Man with solid fill">
                  <a:extLst>
                    <a:ext uri="{FF2B5EF4-FFF2-40B4-BE49-F238E27FC236}">
                      <a16:creationId xmlns:a16="http://schemas.microsoft.com/office/drawing/2014/main" id="{8BAB1294-E8A9-31F0-E439-FF69A06D0D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2" name="Content Placeholder 6" descr="Man with solid fill">
                  <a:extLst>
                    <a:ext uri="{FF2B5EF4-FFF2-40B4-BE49-F238E27FC236}">
                      <a16:creationId xmlns:a16="http://schemas.microsoft.com/office/drawing/2014/main" id="{E34AD8D9-85D3-C7D0-68BC-888A74162D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4" name="Content Placeholder 6" descr="Man with solid fill">
                  <a:extLst>
                    <a:ext uri="{FF2B5EF4-FFF2-40B4-BE49-F238E27FC236}">
                      <a16:creationId xmlns:a16="http://schemas.microsoft.com/office/drawing/2014/main" id="{120E33DB-7410-BEF4-B77A-F1B8120DF8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5" name="Content Placeholder 6" descr="Man with solid fill">
                  <a:extLst>
                    <a:ext uri="{FF2B5EF4-FFF2-40B4-BE49-F238E27FC236}">
                      <a16:creationId xmlns:a16="http://schemas.microsoft.com/office/drawing/2014/main" id="{C7D487D3-8F45-4B57-BD55-9161D2E45D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6" name="Content Placeholder 6" descr="Man with solid fill">
                  <a:extLst>
                    <a:ext uri="{FF2B5EF4-FFF2-40B4-BE49-F238E27FC236}">
                      <a16:creationId xmlns:a16="http://schemas.microsoft.com/office/drawing/2014/main" id="{A13BD3D0-F082-52B7-94B1-C4FD024793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7" name="Content Placeholder 6" descr="Man with solid fill">
                  <a:extLst>
                    <a:ext uri="{FF2B5EF4-FFF2-40B4-BE49-F238E27FC236}">
                      <a16:creationId xmlns:a16="http://schemas.microsoft.com/office/drawing/2014/main" id="{AE43D5F1-4150-3E18-3BDE-48E94A5258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8" name="Content Placeholder 6" descr="Man with solid fill">
                  <a:extLst>
                    <a:ext uri="{FF2B5EF4-FFF2-40B4-BE49-F238E27FC236}">
                      <a16:creationId xmlns:a16="http://schemas.microsoft.com/office/drawing/2014/main" id="{6005DA34-FB7F-09ED-C700-789475672A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0" name="Content Placeholder 6" descr="Man with solid fill">
                  <a:extLst>
                    <a:ext uri="{FF2B5EF4-FFF2-40B4-BE49-F238E27FC236}">
                      <a16:creationId xmlns:a16="http://schemas.microsoft.com/office/drawing/2014/main" id="{D380F811-1354-938F-A2DB-60B3B1DA29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1" name="Content Placeholder 6" descr="Man with solid fill">
                  <a:extLst>
                    <a:ext uri="{FF2B5EF4-FFF2-40B4-BE49-F238E27FC236}">
                      <a16:creationId xmlns:a16="http://schemas.microsoft.com/office/drawing/2014/main" id="{8F0BA8F8-9C0A-3503-C41A-0E2ACC6965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2" name="Content Placeholder 6" descr="Man with solid fill">
                  <a:extLst>
                    <a:ext uri="{FF2B5EF4-FFF2-40B4-BE49-F238E27FC236}">
                      <a16:creationId xmlns:a16="http://schemas.microsoft.com/office/drawing/2014/main" id="{9C1F8817-170A-672C-A44C-79F1A6E018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3" name="Content Placeholder 6" descr="Man with solid fill">
                  <a:extLst>
                    <a:ext uri="{FF2B5EF4-FFF2-40B4-BE49-F238E27FC236}">
                      <a16:creationId xmlns:a16="http://schemas.microsoft.com/office/drawing/2014/main" id="{F856E439-DD10-D36B-7394-975E0A4204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4" name="Content Placeholder 6" descr="Man with solid fill">
                  <a:extLst>
                    <a:ext uri="{FF2B5EF4-FFF2-40B4-BE49-F238E27FC236}">
                      <a16:creationId xmlns:a16="http://schemas.microsoft.com/office/drawing/2014/main" id="{78697570-ADEA-D976-ED09-53284D3514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6" name="Content Placeholder 6" descr="Man with solid fill">
                  <a:extLst>
                    <a:ext uri="{FF2B5EF4-FFF2-40B4-BE49-F238E27FC236}">
                      <a16:creationId xmlns:a16="http://schemas.microsoft.com/office/drawing/2014/main" id="{BD2AABBE-A080-C7C1-7BFF-340B7C60B5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7" name="Content Placeholder 6" descr="Man with solid fill">
                  <a:extLst>
                    <a:ext uri="{FF2B5EF4-FFF2-40B4-BE49-F238E27FC236}">
                      <a16:creationId xmlns:a16="http://schemas.microsoft.com/office/drawing/2014/main" id="{7ADBB1AA-E8AA-12EF-5E46-439E0B30BA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8" name="Content Placeholder 6" descr="Man with solid fill">
                  <a:extLst>
                    <a:ext uri="{FF2B5EF4-FFF2-40B4-BE49-F238E27FC236}">
                      <a16:creationId xmlns:a16="http://schemas.microsoft.com/office/drawing/2014/main" id="{F5408E76-F055-E585-4FF4-67387AF0CA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9" name="Content Placeholder 6" descr="Man with solid fill">
                  <a:extLst>
                    <a:ext uri="{FF2B5EF4-FFF2-40B4-BE49-F238E27FC236}">
                      <a16:creationId xmlns:a16="http://schemas.microsoft.com/office/drawing/2014/main" id="{8587695E-7461-10A2-8E88-2639FAFC8A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2" name="Content Placeholder 6" descr="Man with solid fill">
                  <a:extLst>
                    <a:ext uri="{FF2B5EF4-FFF2-40B4-BE49-F238E27FC236}">
                      <a16:creationId xmlns:a16="http://schemas.microsoft.com/office/drawing/2014/main" id="{03A57DC0-BE13-8AB9-9577-A970CAB46C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3" name="Content Placeholder 6" descr="Man with solid fill">
                  <a:extLst>
                    <a:ext uri="{FF2B5EF4-FFF2-40B4-BE49-F238E27FC236}">
                      <a16:creationId xmlns:a16="http://schemas.microsoft.com/office/drawing/2014/main" id="{58D8366D-5BAB-B079-5708-0D14A7115A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5" name="Content Placeholder 6" descr="Man with solid fill">
                  <a:extLst>
                    <a:ext uri="{FF2B5EF4-FFF2-40B4-BE49-F238E27FC236}">
                      <a16:creationId xmlns:a16="http://schemas.microsoft.com/office/drawing/2014/main" id="{A7AE8A47-631F-7378-90DE-7F4634660E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8" name="Content Placeholder 6" descr="Man with solid fill">
                  <a:extLst>
                    <a:ext uri="{FF2B5EF4-FFF2-40B4-BE49-F238E27FC236}">
                      <a16:creationId xmlns:a16="http://schemas.microsoft.com/office/drawing/2014/main" id="{2AB24F35-4595-4726-55F0-B76D323698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9" name="Content Placeholder 6" descr="Man with solid fill">
                  <a:extLst>
                    <a:ext uri="{FF2B5EF4-FFF2-40B4-BE49-F238E27FC236}">
                      <a16:creationId xmlns:a16="http://schemas.microsoft.com/office/drawing/2014/main" id="{8F04EBCF-86FD-2EBF-99C1-1ED3BEE0AA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1" name="Content Placeholder 6" descr="Man with solid fill">
                  <a:extLst>
                    <a:ext uri="{FF2B5EF4-FFF2-40B4-BE49-F238E27FC236}">
                      <a16:creationId xmlns:a16="http://schemas.microsoft.com/office/drawing/2014/main" id="{4CD4BC7A-8AA0-61FA-C21F-F157D1E817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4" name="Content Placeholder 6" descr="Man with solid fill">
                  <a:extLst>
                    <a:ext uri="{FF2B5EF4-FFF2-40B4-BE49-F238E27FC236}">
                      <a16:creationId xmlns:a16="http://schemas.microsoft.com/office/drawing/2014/main" id="{16AC02B4-179B-B375-3F6A-011DDD16D4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5" name="Content Placeholder 6" descr="Man with solid fill">
                  <a:extLst>
                    <a:ext uri="{FF2B5EF4-FFF2-40B4-BE49-F238E27FC236}">
                      <a16:creationId xmlns:a16="http://schemas.microsoft.com/office/drawing/2014/main" id="{F8AC1948-B831-708E-000D-E3FF621FFB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4347681"/>
                  <a:ext cx="754381" cy="754380"/>
                </a:xfrm>
                <a:prstGeom prst="rect">
                  <a:avLst/>
                </a:prstGeom>
              </p:spPr>
            </p:pic>
            <p:pic>
              <p:nvPicPr>
                <p:cNvPr id="277" name="Content Placeholder 6" descr="Man with solid fill">
                  <a:extLst>
                    <a:ext uri="{FF2B5EF4-FFF2-40B4-BE49-F238E27FC236}">
                      <a16:creationId xmlns:a16="http://schemas.microsoft.com/office/drawing/2014/main" id="{707AFFB2-D5A6-0FB2-DF2E-0296CB56BC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0" name="Content Placeholder 6" descr="Man with solid fill">
                  <a:extLst>
                    <a:ext uri="{FF2B5EF4-FFF2-40B4-BE49-F238E27FC236}">
                      <a16:creationId xmlns:a16="http://schemas.microsoft.com/office/drawing/2014/main" id="{A47046DC-168D-C203-C07C-DBAE658586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1" name="Content Placeholder 6" descr="Man with solid fill">
                  <a:extLst>
                    <a:ext uri="{FF2B5EF4-FFF2-40B4-BE49-F238E27FC236}">
                      <a16:creationId xmlns:a16="http://schemas.microsoft.com/office/drawing/2014/main" id="{4372D372-232A-CB55-A025-F2C324C19D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3" name="Content Placeholder 6" descr="Man with solid fill">
                  <a:extLst>
                    <a:ext uri="{FF2B5EF4-FFF2-40B4-BE49-F238E27FC236}">
                      <a16:creationId xmlns:a16="http://schemas.microsoft.com/office/drawing/2014/main" id="{B62D0C8F-DE47-BAB9-EA05-A50BEE9A64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6" name="Content Placeholder 6" descr="Man with solid fill">
                  <a:extLst>
                    <a:ext uri="{FF2B5EF4-FFF2-40B4-BE49-F238E27FC236}">
                      <a16:creationId xmlns:a16="http://schemas.microsoft.com/office/drawing/2014/main" id="{4FB3CA8D-98C3-A472-0F13-E5BFC32964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7" name="Content Placeholder 6" descr="Man with solid fill">
                  <a:extLst>
                    <a:ext uri="{FF2B5EF4-FFF2-40B4-BE49-F238E27FC236}">
                      <a16:creationId xmlns:a16="http://schemas.microsoft.com/office/drawing/2014/main" id="{BE61AFC1-A56E-E2AA-33F8-5F29DEAB33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9" name="Content Placeholder 6" descr="Man with solid fill">
                  <a:extLst>
                    <a:ext uri="{FF2B5EF4-FFF2-40B4-BE49-F238E27FC236}">
                      <a16:creationId xmlns:a16="http://schemas.microsoft.com/office/drawing/2014/main" id="{CDC93A26-5C81-EF6D-9C97-037A49223A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13161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1" name="Content Placeholder 6" descr="Man with solid fill">
                  <a:extLst>
                    <a:ext uri="{FF2B5EF4-FFF2-40B4-BE49-F238E27FC236}">
                      <a16:creationId xmlns:a16="http://schemas.microsoft.com/office/drawing/2014/main" id="{5E9B94C0-ED45-BBD0-B0CD-DF164CA1B5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282495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2" name="Content Placeholder 6" descr="Man with solid fill">
                  <a:extLst>
                    <a:ext uri="{FF2B5EF4-FFF2-40B4-BE49-F238E27FC236}">
                      <a16:creationId xmlns:a16="http://schemas.microsoft.com/office/drawing/2014/main" id="{65089EB1-98A5-6961-22D2-6523153888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357933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3" name="Content Placeholder 6" descr="Man with solid fill">
                  <a:extLst>
                    <a:ext uri="{FF2B5EF4-FFF2-40B4-BE49-F238E27FC236}">
                      <a16:creationId xmlns:a16="http://schemas.microsoft.com/office/drawing/2014/main" id="{3B7C781D-B551-DEA3-E418-B281C0B3B2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433371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5" name="Content Placeholder 6" descr="Man with solid fill">
                  <a:extLst>
                    <a:ext uri="{FF2B5EF4-FFF2-40B4-BE49-F238E27FC236}">
                      <a16:creationId xmlns:a16="http://schemas.microsoft.com/office/drawing/2014/main" id="{1CF992C9-968D-FE04-6841-7578377988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13161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7" name="Content Placeholder 6" descr="Man with solid fill">
                  <a:extLst>
                    <a:ext uri="{FF2B5EF4-FFF2-40B4-BE49-F238E27FC236}">
                      <a16:creationId xmlns:a16="http://schemas.microsoft.com/office/drawing/2014/main" id="{3B95CF17-9609-62B0-D887-C6E206C80E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282495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8" name="Content Placeholder 6" descr="Man with solid fill">
                  <a:extLst>
                    <a:ext uri="{FF2B5EF4-FFF2-40B4-BE49-F238E27FC236}">
                      <a16:creationId xmlns:a16="http://schemas.microsoft.com/office/drawing/2014/main" id="{C8DB282D-A399-27EA-639D-B4B5D47FF2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357933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9" name="Content Placeholder 6" descr="Man with solid fill">
                  <a:extLst>
                    <a:ext uri="{FF2B5EF4-FFF2-40B4-BE49-F238E27FC236}">
                      <a16:creationId xmlns:a16="http://schemas.microsoft.com/office/drawing/2014/main" id="{19299072-2A86-D829-592A-13E30525A8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433371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01" name="Content Placeholder 6" descr="Man with solid fill">
                  <a:extLst>
                    <a:ext uri="{FF2B5EF4-FFF2-40B4-BE49-F238E27FC236}">
                      <a16:creationId xmlns:a16="http://schemas.microsoft.com/office/drawing/2014/main" id="{A2C52BA6-292B-2D32-A54E-65A2FA5439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11142" y="1331790"/>
                  <a:ext cx="754381" cy="754380"/>
                </a:xfrm>
                <a:prstGeom prst="rect">
                  <a:avLst/>
                </a:prstGeom>
              </p:spPr>
            </p:pic>
          </p:grp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AE9A13BD-C292-9771-7E7A-1050F569CA98}"/>
                  </a:ext>
                </a:extLst>
              </p:cNvPr>
              <p:cNvGrpSpPr/>
              <p:nvPr/>
            </p:nvGrpSpPr>
            <p:grpSpPr>
              <a:xfrm>
                <a:off x="4544341" y="1158874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227" name="Content Placeholder 6" descr="Man with solid fill">
                  <a:extLst>
                    <a:ext uri="{FF2B5EF4-FFF2-40B4-BE49-F238E27FC236}">
                      <a16:creationId xmlns:a16="http://schemas.microsoft.com/office/drawing/2014/main" id="{3E7034DA-D820-87E9-5808-70553FED5D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28" name="Content Placeholder 6" descr="Man with solid fill">
                  <a:extLst>
                    <a:ext uri="{FF2B5EF4-FFF2-40B4-BE49-F238E27FC236}">
                      <a16:creationId xmlns:a16="http://schemas.microsoft.com/office/drawing/2014/main" id="{2F1AF117-2E7F-634E-DEFA-D43937E348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29" name="Content Placeholder 6" descr="Man with solid fill">
                  <a:extLst>
                    <a:ext uri="{FF2B5EF4-FFF2-40B4-BE49-F238E27FC236}">
                      <a16:creationId xmlns:a16="http://schemas.microsoft.com/office/drawing/2014/main" id="{82AA0900-42CB-120A-7A8E-85608F1700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B16914D3-E118-4D9B-A4F5-AE54D99C3D67}"/>
                  </a:ext>
                </a:extLst>
              </p:cNvPr>
              <p:cNvGrpSpPr/>
              <p:nvPr/>
            </p:nvGrpSpPr>
            <p:grpSpPr>
              <a:xfrm>
                <a:off x="4548952" y="3280388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221" name="Content Placeholder 6" descr="Man with solid fill">
                  <a:extLst>
                    <a:ext uri="{FF2B5EF4-FFF2-40B4-BE49-F238E27FC236}">
                      <a16:creationId xmlns:a16="http://schemas.microsoft.com/office/drawing/2014/main" id="{8268B364-B142-0BE2-EBCE-2D880BB5DA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22" name="Content Placeholder 6" descr="Man with solid fill">
                  <a:extLst>
                    <a:ext uri="{FF2B5EF4-FFF2-40B4-BE49-F238E27FC236}">
                      <a16:creationId xmlns:a16="http://schemas.microsoft.com/office/drawing/2014/main" id="{D01ABD1C-5946-E7A2-082A-F1C79C57BF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23" name="Content Placeholder 6" descr="Man with solid fill">
                  <a:extLst>
                    <a:ext uri="{FF2B5EF4-FFF2-40B4-BE49-F238E27FC236}">
                      <a16:creationId xmlns:a16="http://schemas.microsoft.com/office/drawing/2014/main" id="{572DF8DF-46D9-BE2E-A1B3-6F206D832B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3D9F4D2D-F697-C9DC-6D8A-A35EF61E0957}"/>
                  </a:ext>
                </a:extLst>
              </p:cNvPr>
              <p:cNvGrpSpPr/>
              <p:nvPr/>
            </p:nvGrpSpPr>
            <p:grpSpPr>
              <a:xfrm>
                <a:off x="4548953" y="3998540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218" name="Content Placeholder 6" descr="Man with solid fill">
                  <a:extLst>
                    <a:ext uri="{FF2B5EF4-FFF2-40B4-BE49-F238E27FC236}">
                      <a16:creationId xmlns:a16="http://schemas.microsoft.com/office/drawing/2014/main" id="{81244216-C0E9-9318-4CC6-875947AE25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19" name="Content Placeholder 6" descr="Man with solid fill">
                  <a:extLst>
                    <a:ext uri="{FF2B5EF4-FFF2-40B4-BE49-F238E27FC236}">
                      <a16:creationId xmlns:a16="http://schemas.microsoft.com/office/drawing/2014/main" id="{D656D5F0-55B7-69F8-F81B-C33273840F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20" name="Content Placeholder 6" descr="Man with solid fill">
                  <a:extLst>
                    <a:ext uri="{FF2B5EF4-FFF2-40B4-BE49-F238E27FC236}">
                      <a16:creationId xmlns:a16="http://schemas.microsoft.com/office/drawing/2014/main" id="{F29F4DA9-49B1-EA8C-C664-57F5D7538F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896C2134-001F-936C-6340-FED447A3A8F8}"/>
                  </a:ext>
                </a:extLst>
              </p:cNvPr>
              <p:cNvGrpSpPr/>
              <p:nvPr/>
            </p:nvGrpSpPr>
            <p:grpSpPr>
              <a:xfrm>
                <a:off x="4544341" y="2588589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215" name="Content Placeholder 6" descr="Man with solid fill">
                  <a:extLst>
                    <a:ext uri="{FF2B5EF4-FFF2-40B4-BE49-F238E27FC236}">
                      <a16:creationId xmlns:a16="http://schemas.microsoft.com/office/drawing/2014/main" id="{679F4663-6AC3-F877-5761-24DCF7CBEA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16" name="Content Placeholder 6" descr="Man with solid fill">
                  <a:extLst>
                    <a:ext uri="{FF2B5EF4-FFF2-40B4-BE49-F238E27FC236}">
                      <a16:creationId xmlns:a16="http://schemas.microsoft.com/office/drawing/2014/main" id="{51803BB6-B8DF-AA38-85A4-D898DD1935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17" name="Content Placeholder 6" descr="Man with solid fill">
                  <a:extLst>
                    <a:ext uri="{FF2B5EF4-FFF2-40B4-BE49-F238E27FC236}">
                      <a16:creationId xmlns:a16="http://schemas.microsoft.com/office/drawing/2014/main" id="{3933F698-1DFE-529D-B102-4CC11D9C40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</p:grp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A5A36ABA-A82B-3C1E-FECE-A377970B970C}"/>
                </a:ext>
              </a:extLst>
            </p:cNvPr>
            <p:cNvSpPr txBox="1"/>
            <p:nvPr/>
          </p:nvSpPr>
          <p:spPr>
            <a:xfrm>
              <a:off x="5210260" y="954363"/>
              <a:ext cx="4931168" cy="461665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Placebo (n=60)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C02FE37-0EC7-1976-8893-FFE336E96D42}"/>
              </a:ext>
            </a:extLst>
          </p:cNvPr>
          <p:cNvSpPr/>
          <p:nvPr/>
        </p:nvSpPr>
        <p:spPr>
          <a:xfrm>
            <a:off x="1271373" y="1971810"/>
            <a:ext cx="2003729" cy="6042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12 individuals develop disease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D2B381-3783-D6FC-C7CD-087C628FAF60}"/>
              </a:ext>
            </a:extLst>
          </p:cNvPr>
          <p:cNvSpPr/>
          <p:nvPr/>
        </p:nvSpPr>
        <p:spPr>
          <a:xfrm>
            <a:off x="8262549" y="1912834"/>
            <a:ext cx="2003729" cy="6042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20 individuals develop disease</a:t>
            </a:r>
          </a:p>
        </p:txBody>
      </p:sp>
    </p:spTree>
    <p:extLst>
      <p:ext uri="{BB962C8B-B14F-4D97-AF65-F5344CB8AC3E}">
        <p14:creationId xmlns:p14="http://schemas.microsoft.com/office/powerpoint/2010/main" val="2015054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6C239-4378-F4D5-3130-65557657C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D (50% missing)</a:t>
            </a:r>
          </a:p>
        </p:txBody>
      </p: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71C123B8-0627-103E-B016-CD5F1E1B9B8D}"/>
              </a:ext>
            </a:extLst>
          </p:cNvPr>
          <p:cNvGrpSpPr/>
          <p:nvPr/>
        </p:nvGrpSpPr>
        <p:grpSpPr>
          <a:xfrm>
            <a:off x="735954" y="881411"/>
            <a:ext cx="5122426" cy="5910500"/>
            <a:chOff x="138450" y="937445"/>
            <a:chExt cx="5122426" cy="591050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E096D83-3D58-86BC-8C4A-B3618A514602}"/>
                </a:ext>
              </a:extLst>
            </p:cNvPr>
            <p:cNvSpPr/>
            <p:nvPr/>
          </p:nvSpPr>
          <p:spPr>
            <a:xfrm>
              <a:off x="253083" y="1383184"/>
              <a:ext cx="4931168" cy="546476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3951B05D-9511-12F8-7D3F-A9943ED512D9}"/>
                </a:ext>
              </a:extLst>
            </p:cNvPr>
            <p:cNvGrpSpPr/>
            <p:nvPr/>
          </p:nvGrpSpPr>
          <p:grpSpPr>
            <a:xfrm>
              <a:off x="138450" y="1443856"/>
              <a:ext cx="5122426" cy="3339829"/>
              <a:chOff x="277951" y="1158875"/>
              <a:chExt cx="5705429" cy="3570992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B01F256E-DA73-3BA5-9386-6CE0D91E51D2}"/>
                  </a:ext>
                </a:extLst>
              </p:cNvPr>
              <p:cNvGrpSpPr/>
              <p:nvPr/>
            </p:nvGrpSpPr>
            <p:grpSpPr>
              <a:xfrm>
                <a:off x="277951" y="1158875"/>
                <a:ext cx="4636527" cy="3570992"/>
                <a:chOff x="6298158" y="1316192"/>
                <a:chExt cx="4845635" cy="3785869"/>
              </a:xfrm>
            </p:grpSpPr>
            <p:pic>
              <p:nvPicPr>
                <p:cNvPr id="15" name="Content Placeholder 6" descr="Man with solid fill">
                  <a:extLst>
                    <a:ext uri="{FF2B5EF4-FFF2-40B4-BE49-F238E27FC236}">
                      <a16:creationId xmlns:a16="http://schemas.microsoft.com/office/drawing/2014/main" id="{02294D85-1940-041F-BFF8-03E9C7DD25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16" name="Content Placeholder 6" descr="Man with solid fill">
                  <a:extLst>
                    <a:ext uri="{FF2B5EF4-FFF2-40B4-BE49-F238E27FC236}">
                      <a16:creationId xmlns:a16="http://schemas.microsoft.com/office/drawing/2014/main" id="{5EC59F87-86E2-98C0-8D5C-072E4D9475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17" name="Content Placeholder 6" descr="Man with solid fill">
                  <a:extLst>
                    <a:ext uri="{FF2B5EF4-FFF2-40B4-BE49-F238E27FC236}">
                      <a16:creationId xmlns:a16="http://schemas.microsoft.com/office/drawing/2014/main" id="{D235A123-1987-4C75-7B13-DEBE7F63AD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19" name="Content Placeholder 6" descr="Man with solid fill">
                  <a:extLst>
                    <a:ext uri="{FF2B5EF4-FFF2-40B4-BE49-F238E27FC236}">
                      <a16:creationId xmlns:a16="http://schemas.microsoft.com/office/drawing/2014/main" id="{98B9C1A2-B9E7-8ED4-CC98-75857CDA5F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1" name="Content Placeholder 6" descr="Man with solid fill">
                  <a:extLst>
                    <a:ext uri="{FF2B5EF4-FFF2-40B4-BE49-F238E27FC236}">
                      <a16:creationId xmlns:a16="http://schemas.microsoft.com/office/drawing/2014/main" id="{D69AFCEC-24CC-7776-2CC1-6E188A0614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2" name="Content Placeholder 6" descr="Man with solid fill">
                  <a:extLst>
                    <a:ext uri="{FF2B5EF4-FFF2-40B4-BE49-F238E27FC236}">
                      <a16:creationId xmlns:a16="http://schemas.microsoft.com/office/drawing/2014/main" id="{2CB3A23F-A8D1-AC3E-898C-FA9EBCCFF6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" name="Content Placeholder 6" descr="Man with solid fill">
                  <a:extLst>
                    <a:ext uri="{FF2B5EF4-FFF2-40B4-BE49-F238E27FC236}">
                      <a16:creationId xmlns:a16="http://schemas.microsoft.com/office/drawing/2014/main" id="{0164A0B7-D26D-2A40-5530-A0DA69DBDA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" name="Content Placeholder 6" descr="Man with solid fill">
                  <a:extLst>
                    <a:ext uri="{FF2B5EF4-FFF2-40B4-BE49-F238E27FC236}">
                      <a16:creationId xmlns:a16="http://schemas.microsoft.com/office/drawing/2014/main" id="{717B26D4-E6F6-0F8B-12B3-566156C412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" name="Content Placeholder 6" descr="Man with solid fill">
                  <a:extLst>
                    <a:ext uri="{FF2B5EF4-FFF2-40B4-BE49-F238E27FC236}">
                      <a16:creationId xmlns:a16="http://schemas.microsoft.com/office/drawing/2014/main" id="{52B780BB-7BAD-8279-9F66-7FC54656B4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" name="Content Placeholder 6" descr="Man with solid fill">
                  <a:extLst>
                    <a:ext uri="{FF2B5EF4-FFF2-40B4-BE49-F238E27FC236}">
                      <a16:creationId xmlns:a16="http://schemas.microsoft.com/office/drawing/2014/main" id="{7C241AD5-B957-0A8C-B428-AFC251DCF1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" name="Content Placeholder 6" descr="Man with solid fill">
                  <a:extLst>
                    <a:ext uri="{FF2B5EF4-FFF2-40B4-BE49-F238E27FC236}">
                      <a16:creationId xmlns:a16="http://schemas.microsoft.com/office/drawing/2014/main" id="{5D2D93DB-01A2-8915-D55E-E4D318926C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1" name="Content Placeholder 6" descr="Man with solid fill">
                  <a:extLst>
                    <a:ext uri="{FF2B5EF4-FFF2-40B4-BE49-F238E27FC236}">
                      <a16:creationId xmlns:a16="http://schemas.microsoft.com/office/drawing/2014/main" id="{1F074DA5-6A0A-CD86-0E5E-D067E98A51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3" name="Content Placeholder 6" descr="Man with solid fill">
                  <a:extLst>
                    <a:ext uri="{FF2B5EF4-FFF2-40B4-BE49-F238E27FC236}">
                      <a16:creationId xmlns:a16="http://schemas.microsoft.com/office/drawing/2014/main" id="{50822EC4-3EA3-9D30-969D-0859B2F4AA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4" name="Content Placeholder 6" descr="Man with solid fill">
                  <a:extLst>
                    <a:ext uri="{FF2B5EF4-FFF2-40B4-BE49-F238E27FC236}">
                      <a16:creationId xmlns:a16="http://schemas.microsoft.com/office/drawing/2014/main" id="{625850A1-F792-95A8-6E40-FFA3A66AEF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5" name="Content Placeholder 6" descr="Man with solid fill">
                  <a:extLst>
                    <a:ext uri="{FF2B5EF4-FFF2-40B4-BE49-F238E27FC236}">
                      <a16:creationId xmlns:a16="http://schemas.microsoft.com/office/drawing/2014/main" id="{765FFC1A-F288-66A6-39A0-8B1E74491B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7" name="Content Placeholder 6" descr="Man with solid fill">
                  <a:extLst>
                    <a:ext uri="{FF2B5EF4-FFF2-40B4-BE49-F238E27FC236}">
                      <a16:creationId xmlns:a16="http://schemas.microsoft.com/office/drawing/2014/main" id="{D1B03DBD-200B-59BD-47D9-4893FBC0D2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9" name="Content Placeholder 6" descr="Man with solid fill">
                  <a:extLst>
                    <a:ext uri="{FF2B5EF4-FFF2-40B4-BE49-F238E27FC236}">
                      <a16:creationId xmlns:a16="http://schemas.microsoft.com/office/drawing/2014/main" id="{8C627A1C-5FA3-D141-3C73-F0469DCA57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0" name="Content Placeholder 6" descr="Man with solid fill">
                  <a:extLst>
                    <a:ext uri="{FF2B5EF4-FFF2-40B4-BE49-F238E27FC236}">
                      <a16:creationId xmlns:a16="http://schemas.microsoft.com/office/drawing/2014/main" id="{930468C9-55E0-8841-42D7-0795E48CFC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1" name="Content Placeholder 6" descr="Man with solid fill">
                  <a:extLst>
                    <a:ext uri="{FF2B5EF4-FFF2-40B4-BE49-F238E27FC236}">
                      <a16:creationId xmlns:a16="http://schemas.microsoft.com/office/drawing/2014/main" id="{1D2BE1E8-8120-AC0D-0644-52455E62F7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3" name="Content Placeholder 6" descr="Man with solid fill">
                  <a:extLst>
                    <a:ext uri="{FF2B5EF4-FFF2-40B4-BE49-F238E27FC236}">
                      <a16:creationId xmlns:a16="http://schemas.microsoft.com/office/drawing/2014/main" id="{D842D0F6-ED7B-49CD-C641-3612B81F47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5" name="Content Placeholder 6" descr="Man with solid fill">
                  <a:extLst>
                    <a:ext uri="{FF2B5EF4-FFF2-40B4-BE49-F238E27FC236}">
                      <a16:creationId xmlns:a16="http://schemas.microsoft.com/office/drawing/2014/main" id="{DD34F2AF-1A88-85EA-2F94-4445E6384C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6" name="Content Placeholder 6" descr="Man with solid fill">
                  <a:extLst>
                    <a:ext uri="{FF2B5EF4-FFF2-40B4-BE49-F238E27FC236}">
                      <a16:creationId xmlns:a16="http://schemas.microsoft.com/office/drawing/2014/main" id="{F23C0DC8-216E-2B0D-D202-AD60371790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7" name="Content Placeholder 6" descr="Man with solid fill">
                  <a:extLst>
                    <a:ext uri="{FF2B5EF4-FFF2-40B4-BE49-F238E27FC236}">
                      <a16:creationId xmlns:a16="http://schemas.microsoft.com/office/drawing/2014/main" id="{78E074EB-2E48-AF40-472E-C2440CADAE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9" name="Content Placeholder 6" descr="Man with solid fill">
                  <a:extLst>
                    <a:ext uri="{FF2B5EF4-FFF2-40B4-BE49-F238E27FC236}">
                      <a16:creationId xmlns:a16="http://schemas.microsoft.com/office/drawing/2014/main" id="{B05677C5-DCCB-16F2-F6EF-B1B1910B3A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1" name="Content Placeholder 6" descr="Man with solid fill">
                  <a:extLst>
                    <a:ext uri="{FF2B5EF4-FFF2-40B4-BE49-F238E27FC236}">
                      <a16:creationId xmlns:a16="http://schemas.microsoft.com/office/drawing/2014/main" id="{119CDB0F-2726-06EE-43CF-D02704B8AD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2" name="Content Placeholder 6" descr="Man with solid fill">
                  <a:extLst>
                    <a:ext uri="{FF2B5EF4-FFF2-40B4-BE49-F238E27FC236}">
                      <a16:creationId xmlns:a16="http://schemas.microsoft.com/office/drawing/2014/main" id="{BAB9EBB3-DAEF-D692-E79C-2DBF5D1CAC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3" name="Content Placeholder 6" descr="Man with solid fill">
                  <a:extLst>
                    <a:ext uri="{FF2B5EF4-FFF2-40B4-BE49-F238E27FC236}">
                      <a16:creationId xmlns:a16="http://schemas.microsoft.com/office/drawing/2014/main" id="{D146F108-D3FB-0FAF-C2E5-984470B63C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5" name="Content Placeholder 6" descr="Man with solid fill">
                  <a:extLst>
                    <a:ext uri="{FF2B5EF4-FFF2-40B4-BE49-F238E27FC236}">
                      <a16:creationId xmlns:a16="http://schemas.microsoft.com/office/drawing/2014/main" id="{F5296184-15D1-7E65-2AC9-30C4E4A607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7" name="Content Placeholder 6" descr="Man with solid fill">
                  <a:extLst>
                    <a:ext uri="{FF2B5EF4-FFF2-40B4-BE49-F238E27FC236}">
                      <a16:creationId xmlns:a16="http://schemas.microsoft.com/office/drawing/2014/main" id="{75E60419-19A8-EB58-09B6-270D5047D2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8" name="Content Placeholder 6" descr="Man with solid fill">
                  <a:extLst>
                    <a:ext uri="{FF2B5EF4-FFF2-40B4-BE49-F238E27FC236}">
                      <a16:creationId xmlns:a16="http://schemas.microsoft.com/office/drawing/2014/main" id="{8F030368-B9C6-3A10-2A4E-8C9BFCD672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9" name="Content Placeholder 6" descr="Man with solid fill">
                  <a:extLst>
                    <a:ext uri="{FF2B5EF4-FFF2-40B4-BE49-F238E27FC236}">
                      <a16:creationId xmlns:a16="http://schemas.microsoft.com/office/drawing/2014/main" id="{AD9E2FC0-623C-2011-CEAC-6BC19ABE50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1" name="Content Placeholder 6" descr="Man with solid fill">
                  <a:extLst>
                    <a:ext uri="{FF2B5EF4-FFF2-40B4-BE49-F238E27FC236}">
                      <a16:creationId xmlns:a16="http://schemas.microsoft.com/office/drawing/2014/main" id="{750848FB-D401-F367-6F40-F56D195159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3" name="Content Placeholder 6" descr="Man with solid fill">
                  <a:extLst>
                    <a:ext uri="{FF2B5EF4-FFF2-40B4-BE49-F238E27FC236}">
                      <a16:creationId xmlns:a16="http://schemas.microsoft.com/office/drawing/2014/main" id="{FE26CDF8-D168-F304-B081-E71AA5D5F7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4" name="Content Placeholder 6" descr="Man with solid fill">
                  <a:extLst>
                    <a:ext uri="{FF2B5EF4-FFF2-40B4-BE49-F238E27FC236}">
                      <a16:creationId xmlns:a16="http://schemas.microsoft.com/office/drawing/2014/main" id="{D61AADA8-3F90-36E3-05DE-BAB9A59A5F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5" name="Content Placeholder 6" descr="Man with solid fill">
                  <a:extLst>
                    <a:ext uri="{FF2B5EF4-FFF2-40B4-BE49-F238E27FC236}">
                      <a16:creationId xmlns:a16="http://schemas.microsoft.com/office/drawing/2014/main" id="{55099127-04A7-274D-3DE3-8862AB6BBE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7" name="Content Placeholder 6" descr="Man with solid fill">
                  <a:extLst>
                    <a:ext uri="{FF2B5EF4-FFF2-40B4-BE49-F238E27FC236}">
                      <a16:creationId xmlns:a16="http://schemas.microsoft.com/office/drawing/2014/main" id="{567A859E-8CC5-F730-194F-BB3AED3ECF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8" name="Content Placeholder 6" descr="Man with solid fill">
                  <a:extLst>
                    <a:ext uri="{FF2B5EF4-FFF2-40B4-BE49-F238E27FC236}">
                      <a16:creationId xmlns:a16="http://schemas.microsoft.com/office/drawing/2014/main" id="{45CE1430-3A7A-C6DF-20C9-BD034C228F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9" name="Content Placeholder 6" descr="Man with solid fill">
                  <a:extLst>
                    <a:ext uri="{FF2B5EF4-FFF2-40B4-BE49-F238E27FC236}">
                      <a16:creationId xmlns:a16="http://schemas.microsoft.com/office/drawing/2014/main" id="{6DC9F424-F8FB-E775-5BF3-EBDD7F8000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0" name="Content Placeholder 6" descr="Man with solid fill">
                  <a:extLst>
                    <a:ext uri="{FF2B5EF4-FFF2-40B4-BE49-F238E27FC236}">
                      <a16:creationId xmlns:a16="http://schemas.microsoft.com/office/drawing/2014/main" id="{4CEE9DEA-DE59-CCD0-43EC-D209A7E53E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1" name="Content Placeholder 6" descr="Man with solid fill">
                  <a:extLst>
                    <a:ext uri="{FF2B5EF4-FFF2-40B4-BE49-F238E27FC236}">
                      <a16:creationId xmlns:a16="http://schemas.microsoft.com/office/drawing/2014/main" id="{2B89E4C7-43F9-BB55-766D-6B64F0E1DD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3" name="Content Placeholder 6" descr="Man with solid fill">
                  <a:extLst>
                    <a:ext uri="{FF2B5EF4-FFF2-40B4-BE49-F238E27FC236}">
                      <a16:creationId xmlns:a16="http://schemas.microsoft.com/office/drawing/2014/main" id="{791B33D4-2EEB-5432-A31B-9CC378AFDE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13161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4" name="Content Placeholder 6" descr="Man with solid fill">
                  <a:extLst>
                    <a:ext uri="{FF2B5EF4-FFF2-40B4-BE49-F238E27FC236}">
                      <a16:creationId xmlns:a16="http://schemas.microsoft.com/office/drawing/2014/main" id="{1E95CE78-179E-4B78-F32B-0C953FA7A8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207057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5" name="Content Placeholder 6" descr="Man with solid fill">
                  <a:extLst>
                    <a:ext uri="{FF2B5EF4-FFF2-40B4-BE49-F238E27FC236}">
                      <a16:creationId xmlns:a16="http://schemas.microsoft.com/office/drawing/2014/main" id="{97AE17F1-9F56-63A7-1A6A-5E3F806F0C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282495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6" name="Content Placeholder 6" descr="Man with solid fill">
                  <a:extLst>
                    <a:ext uri="{FF2B5EF4-FFF2-40B4-BE49-F238E27FC236}">
                      <a16:creationId xmlns:a16="http://schemas.microsoft.com/office/drawing/2014/main" id="{90B7C30F-02F1-DF67-AE09-8184D63C20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357933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7" name="Content Placeholder 6" descr="Man with solid fill">
                  <a:extLst>
                    <a:ext uri="{FF2B5EF4-FFF2-40B4-BE49-F238E27FC236}">
                      <a16:creationId xmlns:a16="http://schemas.microsoft.com/office/drawing/2014/main" id="{8C99D51C-1F94-685F-58D4-87F89C47B2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433371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9" name="Content Placeholder 6" descr="Man with solid fill">
                  <a:extLst>
                    <a:ext uri="{FF2B5EF4-FFF2-40B4-BE49-F238E27FC236}">
                      <a16:creationId xmlns:a16="http://schemas.microsoft.com/office/drawing/2014/main" id="{B468DF64-90F9-47F4-BF3C-2F18B80C6B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13161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80" name="Content Placeholder 6" descr="Man with solid fill">
                  <a:extLst>
                    <a:ext uri="{FF2B5EF4-FFF2-40B4-BE49-F238E27FC236}">
                      <a16:creationId xmlns:a16="http://schemas.microsoft.com/office/drawing/2014/main" id="{0027D1AB-6D63-5474-54AA-F5FC160330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207057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81" name="Content Placeholder 6" descr="Man with solid fill">
                  <a:extLst>
                    <a:ext uri="{FF2B5EF4-FFF2-40B4-BE49-F238E27FC236}">
                      <a16:creationId xmlns:a16="http://schemas.microsoft.com/office/drawing/2014/main" id="{4B5C9C26-DC17-8574-484D-B269963D5B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282495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82" name="Content Placeholder 6" descr="Man with solid fill">
                  <a:extLst>
                    <a:ext uri="{FF2B5EF4-FFF2-40B4-BE49-F238E27FC236}">
                      <a16:creationId xmlns:a16="http://schemas.microsoft.com/office/drawing/2014/main" id="{AD9A1865-842D-CD7D-551F-43331F5B1A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357933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83" name="Content Placeholder 6" descr="Man with solid fill">
                  <a:extLst>
                    <a:ext uri="{FF2B5EF4-FFF2-40B4-BE49-F238E27FC236}">
                      <a16:creationId xmlns:a16="http://schemas.microsoft.com/office/drawing/2014/main" id="{A2822230-5FA8-EBD7-6511-BD6ED6D4EE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433371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85" name="Content Placeholder 6" descr="Man with solid fill">
                  <a:extLst>
                    <a:ext uri="{FF2B5EF4-FFF2-40B4-BE49-F238E27FC236}">
                      <a16:creationId xmlns:a16="http://schemas.microsoft.com/office/drawing/2014/main" id="{893F98E0-81D1-9773-2389-626F950DED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11142" y="1331790"/>
                  <a:ext cx="754381" cy="754380"/>
                </a:xfrm>
                <a:prstGeom prst="rect">
                  <a:avLst/>
                </a:prstGeom>
              </p:spPr>
            </p:pic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9817045A-7852-A515-DB51-9860C80C3782}"/>
                  </a:ext>
                </a:extLst>
              </p:cNvPr>
              <p:cNvGrpSpPr/>
              <p:nvPr/>
            </p:nvGrpSpPr>
            <p:grpSpPr>
              <a:xfrm>
                <a:off x="4548953" y="1883613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100" name="Content Placeholder 6" descr="Man with solid fill">
                  <a:extLst>
                    <a:ext uri="{FF2B5EF4-FFF2-40B4-BE49-F238E27FC236}">
                      <a16:creationId xmlns:a16="http://schemas.microsoft.com/office/drawing/2014/main" id="{DA9FADDE-1AD1-9AF7-CF6D-6157C44AB2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01" name="Content Placeholder 6" descr="Man with solid fill">
                  <a:extLst>
                    <a:ext uri="{FF2B5EF4-FFF2-40B4-BE49-F238E27FC236}">
                      <a16:creationId xmlns:a16="http://schemas.microsoft.com/office/drawing/2014/main" id="{A8A149BF-618D-62DB-6092-DE338530DB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02" name="Content Placeholder 6" descr="Man with solid fill">
                  <a:extLst>
                    <a:ext uri="{FF2B5EF4-FFF2-40B4-BE49-F238E27FC236}">
                      <a16:creationId xmlns:a16="http://schemas.microsoft.com/office/drawing/2014/main" id="{6176AA31-4B6F-F968-9776-7E6111A345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53AAF878-D469-D205-2F16-2D2E9DE3409C}"/>
                  </a:ext>
                </a:extLst>
              </p:cNvPr>
              <p:cNvGrpSpPr/>
              <p:nvPr/>
            </p:nvGrpSpPr>
            <p:grpSpPr>
              <a:xfrm>
                <a:off x="4548952" y="3280388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108" name="Content Placeholder 6" descr="Man with solid fill">
                  <a:extLst>
                    <a:ext uri="{FF2B5EF4-FFF2-40B4-BE49-F238E27FC236}">
                      <a16:creationId xmlns:a16="http://schemas.microsoft.com/office/drawing/2014/main" id="{BE6C77DE-C511-ECDC-3510-65F1C31E18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09" name="Content Placeholder 6" descr="Man with solid fill">
                  <a:extLst>
                    <a:ext uri="{FF2B5EF4-FFF2-40B4-BE49-F238E27FC236}">
                      <a16:creationId xmlns:a16="http://schemas.microsoft.com/office/drawing/2014/main" id="{648EAF52-CA56-D8FD-41C2-707A82EDC7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10" name="Content Placeholder 6" descr="Man with solid fill">
                  <a:extLst>
                    <a:ext uri="{FF2B5EF4-FFF2-40B4-BE49-F238E27FC236}">
                      <a16:creationId xmlns:a16="http://schemas.microsoft.com/office/drawing/2014/main" id="{6E3F04F4-E643-D6ED-5F78-05B798D199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E46C1620-1A33-8BA2-E6CC-4A221123CCCD}"/>
                  </a:ext>
                </a:extLst>
              </p:cNvPr>
              <p:cNvGrpSpPr/>
              <p:nvPr/>
            </p:nvGrpSpPr>
            <p:grpSpPr>
              <a:xfrm>
                <a:off x="4544341" y="2588589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116" name="Content Placeholder 6" descr="Man with solid fill">
                  <a:extLst>
                    <a:ext uri="{FF2B5EF4-FFF2-40B4-BE49-F238E27FC236}">
                      <a16:creationId xmlns:a16="http://schemas.microsoft.com/office/drawing/2014/main" id="{73A15FB7-9ADA-3C71-D127-3FE9B73BE6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17" name="Content Placeholder 6" descr="Man with solid fill">
                  <a:extLst>
                    <a:ext uri="{FF2B5EF4-FFF2-40B4-BE49-F238E27FC236}">
                      <a16:creationId xmlns:a16="http://schemas.microsoft.com/office/drawing/2014/main" id="{CCF83752-9189-751D-01F9-51C73E3D56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18" name="Content Placeholder 6" descr="Man with solid fill">
                  <a:extLst>
                    <a:ext uri="{FF2B5EF4-FFF2-40B4-BE49-F238E27FC236}">
                      <a16:creationId xmlns:a16="http://schemas.microsoft.com/office/drawing/2014/main" id="{167B1BEC-3A28-BD2E-62ED-0D46AE3EED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</p:grp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AEF2376E-84A2-E0A1-21E2-3DEE98F587E6}"/>
                </a:ext>
              </a:extLst>
            </p:cNvPr>
            <p:cNvSpPr txBox="1"/>
            <p:nvPr/>
          </p:nvSpPr>
          <p:spPr>
            <a:xfrm>
              <a:off x="253083" y="937445"/>
              <a:ext cx="4931168" cy="46166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Treatment (n=60)</a:t>
              </a:r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2BFEAE74-60CE-CCB8-99BF-476C505E9CE1}"/>
              </a:ext>
            </a:extLst>
          </p:cNvPr>
          <p:cNvGrpSpPr/>
          <p:nvPr/>
        </p:nvGrpSpPr>
        <p:grpSpPr>
          <a:xfrm>
            <a:off x="6291491" y="898330"/>
            <a:ext cx="5122426" cy="5893581"/>
            <a:chOff x="5101602" y="954363"/>
            <a:chExt cx="5122426" cy="5893581"/>
          </a:xfrm>
        </p:grpSpPr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CBC6B45D-87B3-471F-B2B6-C1CDDCAEC3D5}"/>
                </a:ext>
              </a:extLst>
            </p:cNvPr>
            <p:cNvSpPr/>
            <p:nvPr/>
          </p:nvSpPr>
          <p:spPr>
            <a:xfrm>
              <a:off x="5210260" y="1383183"/>
              <a:ext cx="4931168" cy="546476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19570E86-0480-A110-D227-6B5B95E76DAC}"/>
                </a:ext>
              </a:extLst>
            </p:cNvPr>
            <p:cNvGrpSpPr/>
            <p:nvPr/>
          </p:nvGrpSpPr>
          <p:grpSpPr>
            <a:xfrm>
              <a:off x="5101602" y="1443855"/>
              <a:ext cx="5122426" cy="4005331"/>
              <a:chOff x="277951" y="1158874"/>
              <a:chExt cx="5705429" cy="4282556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2EA69BDA-EAC1-5461-520B-D75CF2B1B412}"/>
                  </a:ext>
                </a:extLst>
              </p:cNvPr>
              <p:cNvGrpSpPr/>
              <p:nvPr/>
            </p:nvGrpSpPr>
            <p:grpSpPr>
              <a:xfrm>
                <a:off x="277951" y="1158875"/>
                <a:ext cx="4636527" cy="4282555"/>
                <a:chOff x="6298158" y="1316192"/>
                <a:chExt cx="4845635" cy="4540249"/>
              </a:xfrm>
            </p:grpSpPr>
            <p:pic>
              <p:nvPicPr>
                <p:cNvPr id="230" name="Content Placeholder 6" descr="Man with solid fill">
                  <a:extLst>
                    <a:ext uri="{FF2B5EF4-FFF2-40B4-BE49-F238E27FC236}">
                      <a16:creationId xmlns:a16="http://schemas.microsoft.com/office/drawing/2014/main" id="{C9C1DAB1-BD0E-6742-279C-D7F3B5A692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2" name="Content Placeholder 6" descr="Man with solid fill">
                  <a:extLst>
                    <a:ext uri="{FF2B5EF4-FFF2-40B4-BE49-F238E27FC236}">
                      <a16:creationId xmlns:a16="http://schemas.microsoft.com/office/drawing/2014/main" id="{F23DB1A8-4D28-CDB6-B6DC-278E166D6A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3" name="Content Placeholder 6" descr="Man with solid fill">
                  <a:extLst>
                    <a:ext uri="{FF2B5EF4-FFF2-40B4-BE49-F238E27FC236}">
                      <a16:creationId xmlns:a16="http://schemas.microsoft.com/office/drawing/2014/main" id="{51516FD4-DB85-9207-D4C7-26006C4AF5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4" name="Content Placeholder 6" descr="Man with solid fill">
                  <a:extLst>
                    <a:ext uri="{FF2B5EF4-FFF2-40B4-BE49-F238E27FC236}">
                      <a16:creationId xmlns:a16="http://schemas.microsoft.com/office/drawing/2014/main" id="{CAD8E822-EA86-7D34-C4BC-16AA24C759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5" name="Content Placeholder 6" descr="Man with solid fill">
                  <a:extLst>
                    <a:ext uri="{FF2B5EF4-FFF2-40B4-BE49-F238E27FC236}">
                      <a16:creationId xmlns:a16="http://schemas.microsoft.com/office/drawing/2014/main" id="{98F263B1-343F-9C63-645B-C91321E5FE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6" name="Content Placeholder 6" descr="Man with solid fill">
                  <a:extLst>
                    <a:ext uri="{FF2B5EF4-FFF2-40B4-BE49-F238E27FC236}">
                      <a16:creationId xmlns:a16="http://schemas.microsoft.com/office/drawing/2014/main" id="{A0695BF4-08F1-DAF2-C752-022FF02760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8" name="Content Placeholder 6" descr="Man with solid fill">
                  <a:extLst>
                    <a:ext uri="{FF2B5EF4-FFF2-40B4-BE49-F238E27FC236}">
                      <a16:creationId xmlns:a16="http://schemas.microsoft.com/office/drawing/2014/main" id="{251D0E85-2BCE-52A2-37F0-7DFC66E510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9" name="Content Placeholder 6" descr="Man with solid fill">
                  <a:extLst>
                    <a:ext uri="{FF2B5EF4-FFF2-40B4-BE49-F238E27FC236}">
                      <a16:creationId xmlns:a16="http://schemas.microsoft.com/office/drawing/2014/main" id="{DBDD60F8-CCCC-57D3-07FC-ED0FDB4F8C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0" name="Content Placeholder 6" descr="Man with solid fill">
                  <a:extLst>
                    <a:ext uri="{FF2B5EF4-FFF2-40B4-BE49-F238E27FC236}">
                      <a16:creationId xmlns:a16="http://schemas.microsoft.com/office/drawing/2014/main" id="{53795402-21AB-F813-EC2D-43BC56F897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1" name="Content Placeholder 6" descr="Man with solid fill">
                  <a:extLst>
                    <a:ext uri="{FF2B5EF4-FFF2-40B4-BE49-F238E27FC236}">
                      <a16:creationId xmlns:a16="http://schemas.microsoft.com/office/drawing/2014/main" id="{8BAB1294-E8A9-31F0-E439-FF69A06D0D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2" name="Content Placeholder 6" descr="Man with solid fill">
                  <a:extLst>
                    <a:ext uri="{FF2B5EF4-FFF2-40B4-BE49-F238E27FC236}">
                      <a16:creationId xmlns:a16="http://schemas.microsoft.com/office/drawing/2014/main" id="{E34AD8D9-85D3-C7D0-68BC-888A74162D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4" name="Content Placeholder 6" descr="Man with solid fill">
                  <a:extLst>
                    <a:ext uri="{FF2B5EF4-FFF2-40B4-BE49-F238E27FC236}">
                      <a16:creationId xmlns:a16="http://schemas.microsoft.com/office/drawing/2014/main" id="{120E33DB-7410-BEF4-B77A-F1B8120DF8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5" name="Content Placeholder 6" descr="Man with solid fill">
                  <a:extLst>
                    <a:ext uri="{FF2B5EF4-FFF2-40B4-BE49-F238E27FC236}">
                      <a16:creationId xmlns:a16="http://schemas.microsoft.com/office/drawing/2014/main" id="{C7D487D3-8F45-4B57-BD55-9161D2E45D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6" name="Content Placeholder 6" descr="Man with solid fill">
                  <a:extLst>
                    <a:ext uri="{FF2B5EF4-FFF2-40B4-BE49-F238E27FC236}">
                      <a16:creationId xmlns:a16="http://schemas.microsoft.com/office/drawing/2014/main" id="{A13BD3D0-F082-52B7-94B1-C4FD024793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7" name="Content Placeholder 6" descr="Man with solid fill">
                  <a:extLst>
                    <a:ext uri="{FF2B5EF4-FFF2-40B4-BE49-F238E27FC236}">
                      <a16:creationId xmlns:a16="http://schemas.microsoft.com/office/drawing/2014/main" id="{AE43D5F1-4150-3E18-3BDE-48E94A5258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8" name="Content Placeholder 6" descr="Man with solid fill">
                  <a:extLst>
                    <a:ext uri="{FF2B5EF4-FFF2-40B4-BE49-F238E27FC236}">
                      <a16:creationId xmlns:a16="http://schemas.microsoft.com/office/drawing/2014/main" id="{6005DA34-FB7F-09ED-C700-789475672A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0" name="Content Placeholder 6" descr="Man with solid fill">
                  <a:extLst>
                    <a:ext uri="{FF2B5EF4-FFF2-40B4-BE49-F238E27FC236}">
                      <a16:creationId xmlns:a16="http://schemas.microsoft.com/office/drawing/2014/main" id="{D380F811-1354-938F-A2DB-60B3B1DA29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1" name="Content Placeholder 6" descr="Man with solid fill">
                  <a:extLst>
                    <a:ext uri="{FF2B5EF4-FFF2-40B4-BE49-F238E27FC236}">
                      <a16:creationId xmlns:a16="http://schemas.microsoft.com/office/drawing/2014/main" id="{8F0BA8F8-9C0A-3503-C41A-0E2ACC6965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2" name="Content Placeholder 6" descr="Man with solid fill">
                  <a:extLst>
                    <a:ext uri="{FF2B5EF4-FFF2-40B4-BE49-F238E27FC236}">
                      <a16:creationId xmlns:a16="http://schemas.microsoft.com/office/drawing/2014/main" id="{9C1F8817-170A-672C-A44C-79F1A6E018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3" name="Content Placeholder 6" descr="Man with solid fill">
                  <a:extLst>
                    <a:ext uri="{FF2B5EF4-FFF2-40B4-BE49-F238E27FC236}">
                      <a16:creationId xmlns:a16="http://schemas.microsoft.com/office/drawing/2014/main" id="{F856E439-DD10-D36B-7394-975E0A4204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4" name="Content Placeholder 6" descr="Man with solid fill">
                  <a:extLst>
                    <a:ext uri="{FF2B5EF4-FFF2-40B4-BE49-F238E27FC236}">
                      <a16:creationId xmlns:a16="http://schemas.microsoft.com/office/drawing/2014/main" id="{78697570-ADEA-D976-ED09-53284D3514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6" name="Content Placeholder 6" descr="Man with solid fill">
                  <a:extLst>
                    <a:ext uri="{FF2B5EF4-FFF2-40B4-BE49-F238E27FC236}">
                      <a16:creationId xmlns:a16="http://schemas.microsoft.com/office/drawing/2014/main" id="{BD2AABBE-A080-C7C1-7BFF-340B7C60B5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7" name="Content Placeholder 6" descr="Man with solid fill">
                  <a:extLst>
                    <a:ext uri="{FF2B5EF4-FFF2-40B4-BE49-F238E27FC236}">
                      <a16:creationId xmlns:a16="http://schemas.microsoft.com/office/drawing/2014/main" id="{7ADBB1AA-E8AA-12EF-5E46-439E0B30BA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8" name="Content Placeholder 6" descr="Man with solid fill">
                  <a:extLst>
                    <a:ext uri="{FF2B5EF4-FFF2-40B4-BE49-F238E27FC236}">
                      <a16:creationId xmlns:a16="http://schemas.microsoft.com/office/drawing/2014/main" id="{F5408E76-F055-E585-4FF4-67387AF0CA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9" name="Content Placeholder 6" descr="Man with solid fill">
                  <a:extLst>
                    <a:ext uri="{FF2B5EF4-FFF2-40B4-BE49-F238E27FC236}">
                      <a16:creationId xmlns:a16="http://schemas.microsoft.com/office/drawing/2014/main" id="{8587695E-7461-10A2-8E88-2639FAFC8A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2" name="Content Placeholder 6" descr="Man with solid fill">
                  <a:extLst>
                    <a:ext uri="{FF2B5EF4-FFF2-40B4-BE49-F238E27FC236}">
                      <a16:creationId xmlns:a16="http://schemas.microsoft.com/office/drawing/2014/main" id="{03A57DC0-BE13-8AB9-9577-A970CAB46C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3" name="Content Placeholder 6" descr="Man with solid fill">
                  <a:extLst>
                    <a:ext uri="{FF2B5EF4-FFF2-40B4-BE49-F238E27FC236}">
                      <a16:creationId xmlns:a16="http://schemas.microsoft.com/office/drawing/2014/main" id="{58D8366D-5BAB-B079-5708-0D14A7115A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5" name="Content Placeholder 6" descr="Man with solid fill">
                  <a:extLst>
                    <a:ext uri="{FF2B5EF4-FFF2-40B4-BE49-F238E27FC236}">
                      <a16:creationId xmlns:a16="http://schemas.microsoft.com/office/drawing/2014/main" id="{A7AE8A47-631F-7378-90DE-7F4634660E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8" name="Content Placeholder 6" descr="Man with solid fill">
                  <a:extLst>
                    <a:ext uri="{FF2B5EF4-FFF2-40B4-BE49-F238E27FC236}">
                      <a16:creationId xmlns:a16="http://schemas.microsoft.com/office/drawing/2014/main" id="{2AB24F35-4595-4726-55F0-B76D323698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9" name="Content Placeholder 6" descr="Man with solid fill">
                  <a:extLst>
                    <a:ext uri="{FF2B5EF4-FFF2-40B4-BE49-F238E27FC236}">
                      <a16:creationId xmlns:a16="http://schemas.microsoft.com/office/drawing/2014/main" id="{8F04EBCF-86FD-2EBF-99C1-1ED3BEE0AA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1" name="Content Placeholder 6" descr="Man with solid fill">
                  <a:extLst>
                    <a:ext uri="{FF2B5EF4-FFF2-40B4-BE49-F238E27FC236}">
                      <a16:creationId xmlns:a16="http://schemas.microsoft.com/office/drawing/2014/main" id="{4CD4BC7A-8AA0-61FA-C21F-F157D1E817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4" name="Content Placeholder 6" descr="Man with solid fill">
                  <a:extLst>
                    <a:ext uri="{FF2B5EF4-FFF2-40B4-BE49-F238E27FC236}">
                      <a16:creationId xmlns:a16="http://schemas.microsoft.com/office/drawing/2014/main" id="{16AC02B4-179B-B375-3F6A-011DDD16D4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5" name="Content Placeholder 6" descr="Man with solid fill">
                  <a:extLst>
                    <a:ext uri="{FF2B5EF4-FFF2-40B4-BE49-F238E27FC236}">
                      <a16:creationId xmlns:a16="http://schemas.microsoft.com/office/drawing/2014/main" id="{F8AC1948-B831-708E-000D-E3FF621FFB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4347681"/>
                  <a:ext cx="754381" cy="754380"/>
                </a:xfrm>
                <a:prstGeom prst="rect">
                  <a:avLst/>
                </a:prstGeom>
              </p:spPr>
            </p:pic>
            <p:pic>
              <p:nvPicPr>
                <p:cNvPr id="277" name="Content Placeholder 6" descr="Man with solid fill">
                  <a:extLst>
                    <a:ext uri="{FF2B5EF4-FFF2-40B4-BE49-F238E27FC236}">
                      <a16:creationId xmlns:a16="http://schemas.microsoft.com/office/drawing/2014/main" id="{707AFFB2-D5A6-0FB2-DF2E-0296CB56BC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0" name="Content Placeholder 6" descr="Man with solid fill">
                  <a:extLst>
                    <a:ext uri="{FF2B5EF4-FFF2-40B4-BE49-F238E27FC236}">
                      <a16:creationId xmlns:a16="http://schemas.microsoft.com/office/drawing/2014/main" id="{A47046DC-168D-C203-C07C-DBAE658586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1" name="Content Placeholder 6" descr="Man with solid fill">
                  <a:extLst>
                    <a:ext uri="{FF2B5EF4-FFF2-40B4-BE49-F238E27FC236}">
                      <a16:creationId xmlns:a16="http://schemas.microsoft.com/office/drawing/2014/main" id="{4372D372-232A-CB55-A025-F2C324C19D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3" name="Content Placeholder 6" descr="Man with solid fill">
                  <a:extLst>
                    <a:ext uri="{FF2B5EF4-FFF2-40B4-BE49-F238E27FC236}">
                      <a16:creationId xmlns:a16="http://schemas.microsoft.com/office/drawing/2014/main" id="{B62D0C8F-DE47-BAB9-EA05-A50BEE9A64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6" name="Content Placeholder 6" descr="Man with solid fill">
                  <a:extLst>
                    <a:ext uri="{FF2B5EF4-FFF2-40B4-BE49-F238E27FC236}">
                      <a16:creationId xmlns:a16="http://schemas.microsoft.com/office/drawing/2014/main" id="{4FB3CA8D-98C3-A472-0F13-E5BFC32964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7" name="Content Placeholder 6" descr="Man with solid fill">
                  <a:extLst>
                    <a:ext uri="{FF2B5EF4-FFF2-40B4-BE49-F238E27FC236}">
                      <a16:creationId xmlns:a16="http://schemas.microsoft.com/office/drawing/2014/main" id="{BE61AFC1-A56E-E2AA-33F8-5F29DEAB33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9" name="Content Placeholder 6" descr="Man with solid fill">
                  <a:extLst>
                    <a:ext uri="{FF2B5EF4-FFF2-40B4-BE49-F238E27FC236}">
                      <a16:creationId xmlns:a16="http://schemas.microsoft.com/office/drawing/2014/main" id="{CDC93A26-5C81-EF6D-9C97-037A49223A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13161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1" name="Content Placeholder 6" descr="Man with solid fill">
                  <a:extLst>
                    <a:ext uri="{FF2B5EF4-FFF2-40B4-BE49-F238E27FC236}">
                      <a16:creationId xmlns:a16="http://schemas.microsoft.com/office/drawing/2014/main" id="{5E9B94C0-ED45-BBD0-B0CD-DF164CA1B5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282495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2" name="Content Placeholder 6" descr="Man with solid fill">
                  <a:extLst>
                    <a:ext uri="{FF2B5EF4-FFF2-40B4-BE49-F238E27FC236}">
                      <a16:creationId xmlns:a16="http://schemas.microsoft.com/office/drawing/2014/main" id="{65089EB1-98A5-6961-22D2-6523153888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357933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3" name="Content Placeholder 6" descr="Man with solid fill">
                  <a:extLst>
                    <a:ext uri="{FF2B5EF4-FFF2-40B4-BE49-F238E27FC236}">
                      <a16:creationId xmlns:a16="http://schemas.microsoft.com/office/drawing/2014/main" id="{3B7C781D-B551-DEA3-E418-B281C0B3B2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433371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5" name="Content Placeholder 6" descr="Man with solid fill">
                  <a:extLst>
                    <a:ext uri="{FF2B5EF4-FFF2-40B4-BE49-F238E27FC236}">
                      <a16:creationId xmlns:a16="http://schemas.microsoft.com/office/drawing/2014/main" id="{1CF992C9-968D-FE04-6841-7578377988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13161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7" name="Content Placeholder 6" descr="Man with solid fill">
                  <a:extLst>
                    <a:ext uri="{FF2B5EF4-FFF2-40B4-BE49-F238E27FC236}">
                      <a16:creationId xmlns:a16="http://schemas.microsoft.com/office/drawing/2014/main" id="{3B95CF17-9609-62B0-D887-C6E206C80E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282495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8" name="Content Placeholder 6" descr="Man with solid fill">
                  <a:extLst>
                    <a:ext uri="{FF2B5EF4-FFF2-40B4-BE49-F238E27FC236}">
                      <a16:creationId xmlns:a16="http://schemas.microsoft.com/office/drawing/2014/main" id="{C8DB282D-A399-27EA-639D-B4B5D47FF2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357933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9" name="Content Placeholder 6" descr="Man with solid fill">
                  <a:extLst>
                    <a:ext uri="{FF2B5EF4-FFF2-40B4-BE49-F238E27FC236}">
                      <a16:creationId xmlns:a16="http://schemas.microsoft.com/office/drawing/2014/main" id="{19299072-2A86-D829-592A-13E30525A8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433371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01" name="Content Placeholder 6" descr="Man with solid fill">
                  <a:extLst>
                    <a:ext uri="{FF2B5EF4-FFF2-40B4-BE49-F238E27FC236}">
                      <a16:creationId xmlns:a16="http://schemas.microsoft.com/office/drawing/2014/main" id="{A2C52BA6-292B-2D32-A54E-65A2FA5439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11142" y="1331790"/>
                  <a:ext cx="754381" cy="754380"/>
                </a:xfrm>
                <a:prstGeom prst="rect">
                  <a:avLst/>
                </a:prstGeom>
              </p:spPr>
            </p:pic>
          </p:grp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AE9A13BD-C292-9771-7E7A-1050F569CA98}"/>
                  </a:ext>
                </a:extLst>
              </p:cNvPr>
              <p:cNvGrpSpPr/>
              <p:nvPr/>
            </p:nvGrpSpPr>
            <p:grpSpPr>
              <a:xfrm>
                <a:off x="4544341" y="1158874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227" name="Content Placeholder 6" descr="Man with solid fill">
                  <a:extLst>
                    <a:ext uri="{FF2B5EF4-FFF2-40B4-BE49-F238E27FC236}">
                      <a16:creationId xmlns:a16="http://schemas.microsoft.com/office/drawing/2014/main" id="{3E7034DA-D820-87E9-5808-70553FED5D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28" name="Content Placeholder 6" descr="Man with solid fill">
                  <a:extLst>
                    <a:ext uri="{FF2B5EF4-FFF2-40B4-BE49-F238E27FC236}">
                      <a16:creationId xmlns:a16="http://schemas.microsoft.com/office/drawing/2014/main" id="{2F1AF117-2E7F-634E-DEFA-D43937E348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29" name="Content Placeholder 6" descr="Man with solid fill">
                  <a:extLst>
                    <a:ext uri="{FF2B5EF4-FFF2-40B4-BE49-F238E27FC236}">
                      <a16:creationId xmlns:a16="http://schemas.microsoft.com/office/drawing/2014/main" id="{82AA0900-42CB-120A-7A8E-85608F1700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B16914D3-E118-4D9B-A4F5-AE54D99C3D67}"/>
                  </a:ext>
                </a:extLst>
              </p:cNvPr>
              <p:cNvGrpSpPr/>
              <p:nvPr/>
            </p:nvGrpSpPr>
            <p:grpSpPr>
              <a:xfrm>
                <a:off x="4548952" y="3280388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221" name="Content Placeholder 6" descr="Man with solid fill">
                  <a:extLst>
                    <a:ext uri="{FF2B5EF4-FFF2-40B4-BE49-F238E27FC236}">
                      <a16:creationId xmlns:a16="http://schemas.microsoft.com/office/drawing/2014/main" id="{8268B364-B142-0BE2-EBCE-2D880BB5DA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22" name="Content Placeholder 6" descr="Man with solid fill">
                  <a:extLst>
                    <a:ext uri="{FF2B5EF4-FFF2-40B4-BE49-F238E27FC236}">
                      <a16:creationId xmlns:a16="http://schemas.microsoft.com/office/drawing/2014/main" id="{D01ABD1C-5946-E7A2-082A-F1C79C57BF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23" name="Content Placeholder 6" descr="Man with solid fill">
                  <a:extLst>
                    <a:ext uri="{FF2B5EF4-FFF2-40B4-BE49-F238E27FC236}">
                      <a16:creationId xmlns:a16="http://schemas.microsoft.com/office/drawing/2014/main" id="{572DF8DF-46D9-BE2E-A1B3-6F206D832B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3D9F4D2D-F697-C9DC-6D8A-A35EF61E0957}"/>
                  </a:ext>
                </a:extLst>
              </p:cNvPr>
              <p:cNvGrpSpPr/>
              <p:nvPr/>
            </p:nvGrpSpPr>
            <p:grpSpPr>
              <a:xfrm>
                <a:off x="4548953" y="3998540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218" name="Content Placeholder 6" descr="Man with solid fill">
                  <a:extLst>
                    <a:ext uri="{FF2B5EF4-FFF2-40B4-BE49-F238E27FC236}">
                      <a16:creationId xmlns:a16="http://schemas.microsoft.com/office/drawing/2014/main" id="{81244216-C0E9-9318-4CC6-875947AE25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19" name="Content Placeholder 6" descr="Man with solid fill">
                  <a:extLst>
                    <a:ext uri="{FF2B5EF4-FFF2-40B4-BE49-F238E27FC236}">
                      <a16:creationId xmlns:a16="http://schemas.microsoft.com/office/drawing/2014/main" id="{D656D5F0-55B7-69F8-F81B-C33273840F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20" name="Content Placeholder 6" descr="Man with solid fill">
                  <a:extLst>
                    <a:ext uri="{FF2B5EF4-FFF2-40B4-BE49-F238E27FC236}">
                      <a16:creationId xmlns:a16="http://schemas.microsoft.com/office/drawing/2014/main" id="{F29F4DA9-49B1-EA8C-C664-57F5D7538F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896C2134-001F-936C-6340-FED447A3A8F8}"/>
                  </a:ext>
                </a:extLst>
              </p:cNvPr>
              <p:cNvGrpSpPr/>
              <p:nvPr/>
            </p:nvGrpSpPr>
            <p:grpSpPr>
              <a:xfrm>
                <a:off x="4544341" y="2588589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215" name="Content Placeholder 6" descr="Man with solid fill">
                  <a:extLst>
                    <a:ext uri="{FF2B5EF4-FFF2-40B4-BE49-F238E27FC236}">
                      <a16:creationId xmlns:a16="http://schemas.microsoft.com/office/drawing/2014/main" id="{679F4663-6AC3-F877-5761-24DCF7CBEA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16" name="Content Placeholder 6" descr="Man with solid fill">
                  <a:extLst>
                    <a:ext uri="{FF2B5EF4-FFF2-40B4-BE49-F238E27FC236}">
                      <a16:creationId xmlns:a16="http://schemas.microsoft.com/office/drawing/2014/main" id="{51803BB6-B8DF-AA38-85A4-D898DD1935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17" name="Content Placeholder 6" descr="Man with solid fill">
                  <a:extLst>
                    <a:ext uri="{FF2B5EF4-FFF2-40B4-BE49-F238E27FC236}">
                      <a16:creationId xmlns:a16="http://schemas.microsoft.com/office/drawing/2014/main" id="{3933F698-1DFE-529D-B102-4CC11D9C40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</p:grp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A5A36ABA-A82B-3C1E-FECE-A377970B970C}"/>
                </a:ext>
              </a:extLst>
            </p:cNvPr>
            <p:cNvSpPr txBox="1"/>
            <p:nvPr/>
          </p:nvSpPr>
          <p:spPr>
            <a:xfrm>
              <a:off x="5210260" y="954363"/>
              <a:ext cx="4931168" cy="461665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Placebo (n=60)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C02FE37-0EC7-1976-8893-FFE336E96D42}"/>
              </a:ext>
            </a:extLst>
          </p:cNvPr>
          <p:cNvSpPr/>
          <p:nvPr/>
        </p:nvSpPr>
        <p:spPr>
          <a:xfrm>
            <a:off x="1271373" y="1971810"/>
            <a:ext cx="2003729" cy="6042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12 individuals develop disease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D2B381-3783-D6FC-C7CD-087C628FAF60}"/>
              </a:ext>
            </a:extLst>
          </p:cNvPr>
          <p:cNvSpPr/>
          <p:nvPr/>
        </p:nvSpPr>
        <p:spPr>
          <a:xfrm>
            <a:off x="8262549" y="1912834"/>
            <a:ext cx="2003729" cy="6042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20 individuals develop disease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C679A5-72B3-9024-C964-22C700DAE47A}"/>
              </a:ext>
            </a:extLst>
          </p:cNvPr>
          <p:cNvSpPr/>
          <p:nvPr/>
        </p:nvSpPr>
        <p:spPr>
          <a:xfrm>
            <a:off x="3826556" y="3635393"/>
            <a:ext cx="4886905" cy="225484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Risk of disease for treatment group is </a:t>
            </a:r>
            <a:r>
              <a:rPr lang="en-US" sz="2400" b="1" dirty="0">
                <a:solidFill>
                  <a:sysClr val="windowText" lastClr="000000"/>
                </a:solidFill>
              </a:rPr>
              <a:t>0.6 times </a:t>
            </a:r>
            <a:r>
              <a:rPr lang="en-US" sz="2400" dirty="0">
                <a:solidFill>
                  <a:sysClr val="windowText" lastClr="000000"/>
                </a:solidFill>
              </a:rPr>
              <a:t>risk of disease for placebo group (95% CI: 0.32, 1.12)</a:t>
            </a:r>
          </a:p>
        </p:txBody>
      </p:sp>
    </p:spTree>
    <p:extLst>
      <p:ext uri="{BB962C8B-B14F-4D97-AF65-F5344CB8AC3E}">
        <p14:creationId xmlns:p14="http://schemas.microsoft.com/office/powerpoint/2010/main" val="1949883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6C239-4378-F4D5-3130-65557657C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Hypothetical trial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804AE91-88D4-1051-5A55-65D9DD2D53FF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865486845"/>
              </p:ext>
            </p:extLst>
          </p:nvPr>
        </p:nvGraphicFramePr>
        <p:xfrm>
          <a:off x="848139" y="1465828"/>
          <a:ext cx="10495722" cy="381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301">
                  <a:extLst>
                    <a:ext uri="{9D8B030D-6E8A-4147-A177-3AD203B41FA5}">
                      <a16:colId xmlns:a16="http://schemas.microsoft.com/office/drawing/2014/main" val="429335494"/>
                    </a:ext>
                  </a:extLst>
                </a:gridCol>
                <a:gridCol w="2521856">
                  <a:extLst>
                    <a:ext uri="{9D8B030D-6E8A-4147-A177-3AD203B41FA5}">
                      <a16:colId xmlns:a16="http://schemas.microsoft.com/office/drawing/2014/main" val="785345689"/>
                    </a:ext>
                  </a:extLst>
                </a:gridCol>
                <a:gridCol w="1617190">
                  <a:extLst>
                    <a:ext uri="{9D8B030D-6E8A-4147-A177-3AD203B41FA5}">
                      <a16:colId xmlns:a16="http://schemas.microsoft.com/office/drawing/2014/main" val="1201420365"/>
                    </a:ext>
                  </a:extLst>
                </a:gridCol>
                <a:gridCol w="1280943">
                  <a:extLst>
                    <a:ext uri="{9D8B030D-6E8A-4147-A177-3AD203B41FA5}">
                      <a16:colId xmlns:a16="http://schemas.microsoft.com/office/drawing/2014/main" val="4220557621"/>
                    </a:ext>
                  </a:extLst>
                </a:gridCol>
                <a:gridCol w="3306432">
                  <a:extLst>
                    <a:ext uri="{9D8B030D-6E8A-4147-A177-3AD203B41FA5}">
                      <a16:colId xmlns:a16="http://schemas.microsoft.com/office/drawing/2014/main" val="908935256"/>
                    </a:ext>
                  </a:extLst>
                </a:gridCol>
              </a:tblGrid>
              <a:tr h="635640">
                <a:tc>
                  <a:txBody>
                    <a:bodyPr/>
                    <a:lstStyle/>
                    <a:p>
                      <a:r>
                        <a:rPr lang="en-US" sz="2400" dirty="0"/>
                        <a:t>Scenario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Percent Missing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Treatment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Placebo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Estimated Risk Ratio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4925879"/>
                  </a:ext>
                </a:extLst>
              </a:tr>
              <a:tr h="635640">
                <a:tc>
                  <a:txBody>
                    <a:bodyPr/>
                    <a:lstStyle/>
                    <a:p>
                      <a:r>
                        <a:rPr lang="en-US" sz="2400" dirty="0"/>
                        <a:t>A (default)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24/120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40/120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0.60 (95% CI: 0.39, 0.93)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5572005"/>
                  </a:ext>
                </a:extLst>
              </a:tr>
              <a:tr h="635640"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19/115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40/120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0.50 </a:t>
                      </a: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(95% CI: 0.31, 0.80)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020257"/>
                  </a:ext>
                </a:extLst>
              </a:tr>
              <a:tr h="635640"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24/120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35/120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0.66 (</a:t>
                      </a: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95% CI: 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0.42; 1.03)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6813596"/>
                  </a:ext>
                </a:extLst>
              </a:tr>
              <a:tr h="635640">
                <a:tc>
                  <a:txBody>
                    <a:bodyPr/>
                    <a:lstStyle/>
                    <a:p>
                      <a:r>
                        <a:rPr lang="en-US" sz="24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12/60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20/60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0.60 (95% CI: 0.32, 1.12)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0165803"/>
                  </a:ext>
                </a:extLst>
              </a:tr>
              <a:tr h="635640">
                <a:tc>
                  <a:txBody>
                    <a:bodyPr/>
                    <a:lstStyle/>
                    <a:p>
                      <a:r>
                        <a:rPr lang="en-US" sz="24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0247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1114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6C239-4378-F4D5-3130-65557657C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E (17% missing)</a:t>
            </a:r>
          </a:p>
        </p:txBody>
      </p: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71C123B8-0627-103E-B016-CD5F1E1B9B8D}"/>
              </a:ext>
            </a:extLst>
          </p:cNvPr>
          <p:cNvGrpSpPr/>
          <p:nvPr/>
        </p:nvGrpSpPr>
        <p:grpSpPr>
          <a:xfrm>
            <a:off x="731981" y="881411"/>
            <a:ext cx="5171607" cy="5910500"/>
            <a:chOff x="134477" y="937445"/>
            <a:chExt cx="5171607" cy="591050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E096D83-3D58-86BC-8C4A-B3618A514602}"/>
                </a:ext>
              </a:extLst>
            </p:cNvPr>
            <p:cNvSpPr/>
            <p:nvPr/>
          </p:nvSpPr>
          <p:spPr>
            <a:xfrm>
              <a:off x="253083" y="1383184"/>
              <a:ext cx="4931168" cy="546476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3951B05D-9511-12F8-7D3F-A9943ED512D9}"/>
                </a:ext>
              </a:extLst>
            </p:cNvPr>
            <p:cNvGrpSpPr/>
            <p:nvPr/>
          </p:nvGrpSpPr>
          <p:grpSpPr>
            <a:xfrm>
              <a:off x="134477" y="1443855"/>
              <a:ext cx="5171607" cy="5337626"/>
              <a:chOff x="273526" y="1158874"/>
              <a:chExt cx="5760208" cy="5707065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B01F256E-DA73-3BA5-9386-6CE0D91E51D2}"/>
                  </a:ext>
                </a:extLst>
              </p:cNvPr>
              <p:cNvGrpSpPr/>
              <p:nvPr/>
            </p:nvGrpSpPr>
            <p:grpSpPr>
              <a:xfrm>
                <a:off x="277951" y="1158875"/>
                <a:ext cx="4636527" cy="4282555"/>
                <a:chOff x="6298158" y="1316192"/>
                <a:chExt cx="4845635" cy="4540249"/>
              </a:xfrm>
            </p:grpSpPr>
            <p:pic>
              <p:nvPicPr>
                <p:cNvPr id="15" name="Content Placeholder 6" descr="Man with solid fill">
                  <a:extLst>
                    <a:ext uri="{FF2B5EF4-FFF2-40B4-BE49-F238E27FC236}">
                      <a16:creationId xmlns:a16="http://schemas.microsoft.com/office/drawing/2014/main" id="{02294D85-1940-041F-BFF8-03E9C7DD25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16" name="Content Placeholder 6" descr="Man with solid fill">
                  <a:extLst>
                    <a:ext uri="{FF2B5EF4-FFF2-40B4-BE49-F238E27FC236}">
                      <a16:creationId xmlns:a16="http://schemas.microsoft.com/office/drawing/2014/main" id="{5EC59F87-86E2-98C0-8D5C-072E4D9475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17" name="Content Placeholder 6" descr="Man with solid fill">
                  <a:extLst>
                    <a:ext uri="{FF2B5EF4-FFF2-40B4-BE49-F238E27FC236}">
                      <a16:creationId xmlns:a16="http://schemas.microsoft.com/office/drawing/2014/main" id="{D235A123-1987-4C75-7B13-DEBE7F63AD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18" name="Content Placeholder 6" descr="Man with solid fill">
                  <a:extLst>
                    <a:ext uri="{FF2B5EF4-FFF2-40B4-BE49-F238E27FC236}">
                      <a16:creationId xmlns:a16="http://schemas.microsoft.com/office/drawing/2014/main" id="{C2703511-DAB3-FA52-7934-D5248A808B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19" name="Content Placeholder 6" descr="Man with solid fill">
                  <a:extLst>
                    <a:ext uri="{FF2B5EF4-FFF2-40B4-BE49-F238E27FC236}">
                      <a16:creationId xmlns:a16="http://schemas.microsoft.com/office/drawing/2014/main" id="{98B9C1A2-B9E7-8ED4-CC98-75857CDA5F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1" name="Content Placeholder 6" descr="Man with solid fill">
                  <a:extLst>
                    <a:ext uri="{FF2B5EF4-FFF2-40B4-BE49-F238E27FC236}">
                      <a16:creationId xmlns:a16="http://schemas.microsoft.com/office/drawing/2014/main" id="{D69AFCEC-24CC-7776-2CC1-6E188A0614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2" name="Content Placeholder 6" descr="Man with solid fill">
                  <a:extLst>
                    <a:ext uri="{FF2B5EF4-FFF2-40B4-BE49-F238E27FC236}">
                      <a16:creationId xmlns:a16="http://schemas.microsoft.com/office/drawing/2014/main" id="{2CB3A23F-A8D1-AC3E-898C-FA9EBCCFF6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" name="Content Placeholder 6" descr="Man with solid fill">
                  <a:extLst>
                    <a:ext uri="{FF2B5EF4-FFF2-40B4-BE49-F238E27FC236}">
                      <a16:creationId xmlns:a16="http://schemas.microsoft.com/office/drawing/2014/main" id="{0164A0B7-D26D-2A40-5530-A0DA69DBDA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" name="Content Placeholder 6" descr="Man with solid fill">
                  <a:extLst>
                    <a:ext uri="{FF2B5EF4-FFF2-40B4-BE49-F238E27FC236}">
                      <a16:creationId xmlns:a16="http://schemas.microsoft.com/office/drawing/2014/main" id="{C15956FA-5430-32AD-7DBA-54005DB6A3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" name="Content Placeholder 6" descr="Man with solid fill">
                  <a:extLst>
                    <a:ext uri="{FF2B5EF4-FFF2-40B4-BE49-F238E27FC236}">
                      <a16:creationId xmlns:a16="http://schemas.microsoft.com/office/drawing/2014/main" id="{717B26D4-E6F6-0F8B-12B3-566156C412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" name="Content Placeholder 6" descr="Man with solid fill">
                  <a:extLst>
                    <a:ext uri="{FF2B5EF4-FFF2-40B4-BE49-F238E27FC236}">
                      <a16:creationId xmlns:a16="http://schemas.microsoft.com/office/drawing/2014/main" id="{52B780BB-7BAD-8279-9F66-7FC54656B4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" name="Content Placeholder 6" descr="Man with solid fill">
                  <a:extLst>
                    <a:ext uri="{FF2B5EF4-FFF2-40B4-BE49-F238E27FC236}">
                      <a16:creationId xmlns:a16="http://schemas.microsoft.com/office/drawing/2014/main" id="{7C241AD5-B957-0A8C-B428-AFC251DCF1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" name="Content Placeholder 6" descr="Man with solid fill">
                  <a:extLst>
                    <a:ext uri="{FF2B5EF4-FFF2-40B4-BE49-F238E27FC236}">
                      <a16:creationId xmlns:a16="http://schemas.microsoft.com/office/drawing/2014/main" id="{5D2D93DB-01A2-8915-D55E-E4D318926C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0" name="Content Placeholder 6" descr="Man with solid fill">
                  <a:extLst>
                    <a:ext uri="{FF2B5EF4-FFF2-40B4-BE49-F238E27FC236}">
                      <a16:creationId xmlns:a16="http://schemas.microsoft.com/office/drawing/2014/main" id="{1D1FACDE-E2ED-E97D-6424-82E4C022CD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1" name="Content Placeholder 6" descr="Man with solid fill">
                  <a:extLst>
                    <a:ext uri="{FF2B5EF4-FFF2-40B4-BE49-F238E27FC236}">
                      <a16:creationId xmlns:a16="http://schemas.microsoft.com/office/drawing/2014/main" id="{1F074DA5-6A0A-CD86-0E5E-D067E98A51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3" name="Content Placeholder 6" descr="Man with solid fill">
                  <a:extLst>
                    <a:ext uri="{FF2B5EF4-FFF2-40B4-BE49-F238E27FC236}">
                      <a16:creationId xmlns:a16="http://schemas.microsoft.com/office/drawing/2014/main" id="{50822EC4-3EA3-9D30-969D-0859B2F4AA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4" name="Content Placeholder 6" descr="Man with solid fill">
                  <a:extLst>
                    <a:ext uri="{FF2B5EF4-FFF2-40B4-BE49-F238E27FC236}">
                      <a16:creationId xmlns:a16="http://schemas.microsoft.com/office/drawing/2014/main" id="{625850A1-F792-95A8-6E40-FFA3A66AEF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5" name="Content Placeholder 6" descr="Man with solid fill">
                  <a:extLst>
                    <a:ext uri="{FF2B5EF4-FFF2-40B4-BE49-F238E27FC236}">
                      <a16:creationId xmlns:a16="http://schemas.microsoft.com/office/drawing/2014/main" id="{765FFC1A-F288-66A6-39A0-8B1E74491B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6" name="Content Placeholder 6" descr="Man with solid fill">
                  <a:extLst>
                    <a:ext uri="{FF2B5EF4-FFF2-40B4-BE49-F238E27FC236}">
                      <a16:creationId xmlns:a16="http://schemas.microsoft.com/office/drawing/2014/main" id="{F39F7132-4EF1-12AD-05A8-0360EF77FE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7" name="Content Placeholder 6" descr="Man with solid fill">
                  <a:extLst>
                    <a:ext uri="{FF2B5EF4-FFF2-40B4-BE49-F238E27FC236}">
                      <a16:creationId xmlns:a16="http://schemas.microsoft.com/office/drawing/2014/main" id="{D1B03DBD-200B-59BD-47D9-4893FBC0D2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9" name="Content Placeholder 6" descr="Man with solid fill">
                  <a:extLst>
                    <a:ext uri="{FF2B5EF4-FFF2-40B4-BE49-F238E27FC236}">
                      <a16:creationId xmlns:a16="http://schemas.microsoft.com/office/drawing/2014/main" id="{8C627A1C-5FA3-D141-3C73-F0469DCA57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0" name="Content Placeholder 6" descr="Man with solid fill">
                  <a:extLst>
                    <a:ext uri="{FF2B5EF4-FFF2-40B4-BE49-F238E27FC236}">
                      <a16:creationId xmlns:a16="http://schemas.microsoft.com/office/drawing/2014/main" id="{930468C9-55E0-8841-42D7-0795E48CFC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1" name="Content Placeholder 6" descr="Man with solid fill">
                  <a:extLst>
                    <a:ext uri="{FF2B5EF4-FFF2-40B4-BE49-F238E27FC236}">
                      <a16:creationId xmlns:a16="http://schemas.microsoft.com/office/drawing/2014/main" id="{1D2BE1E8-8120-AC0D-0644-52455E62F7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2" name="Content Placeholder 6" descr="Man with solid fill">
                  <a:extLst>
                    <a:ext uri="{FF2B5EF4-FFF2-40B4-BE49-F238E27FC236}">
                      <a16:creationId xmlns:a16="http://schemas.microsoft.com/office/drawing/2014/main" id="{0F98C5D9-CFBC-2AC4-FDF8-3A5EC64C0B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3" name="Content Placeholder 6" descr="Man with solid fill">
                  <a:extLst>
                    <a:ext uri="{FF2B5EF4-FFF2-40B4-BE49-F238E27FC236}">
                      <a16:creationId xmlns:a16="http://schemas.microsoft.com/office/drawing/2014/main" id="{D842D0F6-ED7B-49CD-C641-3612B81F47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5" name="Content Placeholder 6" descr="Man with solid fill">
                  <a:extLst>
                    <a:ext uri="{FF2B5EF4-FFF2-40B4-BE49-F238E27FC236}">
                      <a16:creationId xmlns:a16="http://schemas.microsoft.com/office/drawing/2014/main" id="{DD34F2AF-1A88-85EA-2F94-4445E6384C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6" name="Content Placeholder 6" descr="Man with solid fill">
                  <a:extLst>
                    <a:ext uri="{FF2B5EF4-FFF2-40B4-BE49-F238E27FC236}">
                      <a16:creationId xmlns:a16="http://schemas.microsoft.com/office/drawing/2014/main" id="{F23C0DC8-216E-2B0D-D202-AD60371790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7" name="Content Placeholder 6" descr="Man with solid fill">
                  <a:extLst>
                    <a:ext uri="{FF2B5EF4-FFF2-40B4-BE49-F238E27FC236}">
                      <a16:creationId xmlns:a16="http://schemas.microsoft.com/office/drawing/2014/main" id="{78E074EB-2E48-AF40-472E-C2440CADAE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8" name="Content Placeholder 6" descr="Man with solid fill">
                  <a:extLst>
                    <a:ext uri="{FF2B5EF4-FFF2-40B4-BE49-F238E27FC236}">
                      <a16:creationId xmlns:a16="http://schemas.microsoft.com/office/drawing/2014/main" id="{E9FF8D52-84E4-A8C8-1EF7-0743AFAA65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9" name="Content Placeholder 6" descr="Man with solid fill">
                  <a:extLst>
                    <a:ext uri="{FF2B5EF4-FFF2-40B4-BE49-F238E27FC236}">
                      <a16:creationId xmlns:a16="http://schemas.microsoft.com/office/drawing/2014/main" id="{B05677C5-DCCB-16F2-F6EF-B1B1910B3A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1" name="Content Placeholder 6" descr="Man with solid fill">
                  <a:extLst>
                    <a:ext uri="{FF2B5EF4-FFF2-40B4-BE49-F238E27FC236}">
                      <a16:creationId xmlns:a16="http://schemas.microsoft.com/office/drawing/2014/main" id="{119CDB0F-2726-06EE-43CF-D02704B8AD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2" name="Content Placeholder 6" descr="Man with solid fill">
                  <a:extLst>
                    <a:ext uri="{FF2B5EF4-FFF2-40B4-BE49-F238E27FC236}">
                      <a16:creationId xmlns:a16="http://schemas.microsoft.com/office/drawing/2014/main" id="{BAB9EBB3-DAEF-D692-E79C-2DBF5D1CAC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3" name="Content Placeholder 6" descr="Man with solid fill">
                  <a:extLst>
                    <a:ext uri="{FF2B5EF4-FFF2-40B4-BE49-F238E27FC236}">
                      <a16:creationId xmlns:a16="http://schemas.microsoft.com/office/drawing/2014/main" id="{D146F108-D3FB-0FAF-C2E5-984470B63C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4" name="Content Placeholder 6" descr="Man with solid fill">
                  <a:extLst>
                    <a:ext uri="{FF2B5EF4-FFF2-40B4-BE49-F238E27FC236}">
                      <a16:creationId xmlns:a16="http://schemas.microsoft.com/office/drawing/2014/main" id="{B78BFA67-0395-0234-856D-336F0464C2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5" name="Content Placeholder 6" descr="Man with solid fill">
                  <a:extLst>
                    <a:ext uri="{FF2B5EF4-FFF2-40B4-BE49-F238E27FC236}">
                      <a16:creationId xmlns:a16="http://schemas.microsoft.com/office/drawing/2014/main" id="{F5296184-15D1-7E65-2AC9-30C4E4A607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7" name="Content Placeholder 6" descr="Man with solid fill">
                  <a:extLst>
                    <a:ext uri="{FF2B5EF4-FFF2-40B4-BE49-F238E27FC236}">
                      <a16:creationId xmlns:a16="http://schemas.microsoft.com/office/drawing/2014/main" id="{75E60419-19A8-EB58-09B6-270D5047D2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8" name="Content Placeholder 6" descr="Man with solid fill">
                  <a:extLst>
                    <a:ext uri="{FF2B5EF4-FFF2-40B4-BE49-F238E27FC236}">
                      <a16:creationId xmlns:a16="http://schemas.microsoft.com/office/drawing/2014/main" id="{8F030368-B9C6-3A10-2A4E-8C9BFCD672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9" name="Content Placeholder 6" descr="Man with solid fill">
                  <a:extLst>
                    <a:ext uri="{FF2B5EF4-FFF2-40B4-BE49-F238E27FC236}">
                      <a16:creationId xmlns:a16="http://schemas.microsoft.com/office/drawing/2014/main" id="{AD9E2FC0-623C-2011-CEAC-6BC19ABE50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0" name="Content Placeholder 6" descr="Man with solid fill">
                  <a:extLst>
                    <a:ext uri="{FF2B5EF4-FFF2-40B4-BE49-F238E27FC236}">
                      <a16:creationId xmlns:a16="http://schemas.microsoft.com/office/drawing/2014/main" id="{62F0BB6C-7A47-D6CA-5D50-7A67B82A64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1" name="Content Placeholder 6" descr="Man with solid fill">
                  <a:extLst>
                    <a:ext uri="{FF2B5EF4-FFF2-40B4-BE49-F238E27FC236}">
                      <a16:creationId xmlns:a16="http://schemas.microsoft.com/office/drawing/2014/main" id="{750848FB-D401-F367-6F40-F56D195159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3" name="Content Placeholder 6" descr="Man with solid fill">
                  <a:extLst>
                    <a:ext uri="{FF2B5EF4-FFF2-40B4-BE49-F238E27FC236}">
                      <a16:creationId xmlns:a16="http://schemas.microsoft.com/office/drawing/2014/main" id="{FE26CDF8-D168-F304-B081-E71AA5D5F7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4" name="Content Placeholder 6" descr="Man with solid fill">
                  <a:extLst>
                    <a:ext uri="{FF2B5EF4-FFF2-40B4-BE49-F238E27FC236}">
                      <a16:creationId xmlns:a16="http://schemas.microsoft.com/office/drawing/2014/main" id="{D61AADA8-3F90-36E3-05DE-BAB9A59A5F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5" name="Content Placeholder 6" descr="Man with solid fill">
                  <a:extLst>
                    <a:ext uri="{FF2B5EF4-FFF2-40B4-BE49-F238E27FC236}">
                      <a16:creationId xmlns:a16="http://schemas.microsoft.com/office/drawing/2014/main" id="{55099127-04A7-274D-3DE3-8862AB6BBE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6" name="Content Placeholder 6" descr="Man with solid fill">
                  <a:extLst>
                    <a:ext uri="{FF2B5EF4-FFF2-40B4-BE49-F238E27FC236}">
                      <a16:creationId xmlns:a16="http://schemas.microsoft.com/office/drawing/2014/main" id="{D80CB33D-DC7A-5406-EEA5-0C883AA465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7" name="Content Placeholder 6" descr="Man with solid fill">
                  <a:extLst>
                    <a:ext uri="{FF2B5EF4-FFF2-40B4-BE49-F238E27FC236}">
                      <a16:creationId xmlns:a16="http://schemas.microsoft.com/office/drawing/2014/main" id="{567A859E-8CC5-F730-194F-BB3AED3ECF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8" name="Content Placeholder 6" descr="Man with solid fill">
                  <a:extLst>
                    <a:ext uri="{FF2B5EF4-FFF2-40B4-BE49-F238E27FC236}">
                      <a16:creationId xmlns:a16="http://schemas.microsoft.com/office/drawing/2014/main" id="{45CE1430-3A7A-C6DF-20C9-BD034C228F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9" name="Content Placeholder 6" descr="Man with solid fill">
                  <a:extLst>
                    <a:ext uri="{FF2B5EF4-FFF2-40B4-BE49-F238E27FC236}">
                      <a16:creationId xmlns:a16="http://schemas.microsoft.com/office/drawing/2014/main" id="{6DC9F424-F8FB-E775-5BF3-EBDD7F8000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0" name="Content Placeholder 6" descr="Man with solid fill">
                  <a:extLst>
                    <a:ext uri="{FF2B5EF4-FFF2-40B4-BE49-F238E27FC236}">
                      <a16:creationId xmlns:a16="http://schemas.microsoft.com/office/drawing/2014/main" id="{4CEE9DEA-DE59-CCD0-43EC-D209A7E53E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1" name="Content Placeholder 6" descr="Man with solid fill">
                  <a:extLst>
                    <a:ext uri="{FF2B5EF4-FFF2-40B4-BE49-F238E27FC236}">
                      <a16:creationId xmlns:a16="http://schemas.microsoft.com/office/drawing/2014/main" id="{2B89E4C7-43F9-BB55-766D-6B64F0E1DD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2" name="Content Placeholder 6" descr="Man with solid fill">
                  <a:extLst>
                    <a:ext uri="{FF2B5EF4-FFF2-40B4-BE49-F238E27FC236}">
                      <a16:creationId xmlns:a16="http://schemas.microsoft.com/office/drawing/2014/main" id="{C2730F95-C30F-CDAA-AB73-33807BB268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3" name="Content Placeholder 6" descr="Man with solid fill">
                  <a:extLst>
                    <a:ext uri="{FF2B5EF4-FFF2-40B4-BE49-F238E27FC236}">
                      <a16:creationId xmlns:a16="http://schemas.microsoft.com/office/drawing/2014/main" id="{791B33D4-2EEB-5432-A31B-9CC378AFDE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13161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4" name="Content Placeholder 6" descr="Man with solid fill">
                  <a:extLst>
                    <a:ext uri="{FF2B5EF4-FFF2-40B4-BE49-F238E27FC236}">
                      <a16:creationId xmlns:a16="http://schemas.microsoft.com/office/drawing/2014/main" id="{1E95CE78-179E-4B78-F32B-0C953FA7A8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207057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5" name="Content Placeholder 6" descr="Man with solid fill">
                  <a:extLst>
                    <a:ext uri="{FF2B5EF4-FFF2-40B4-BE49-F238E27FC236}">
                      <a16:creationId xmlns:a16="http://schemas.microsoft.com/office/drawing/2014/main" id="{97AE17F1-9F56-63A7-1A6A-5E3F806F0C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282495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6" name="Content Placeholder 6" descr="Man with solid fill">
                  <a:extLst>
                    <a:ext uri="{FF2B5EF4-FFF2-40B4-BE49-F238E27FC236}">
                      <a16:creationId xmlns:a16="http://schemas.microsoft.com/office/drawing/2014/main" id="{90B7C30F-02F1-DF67-AE09-8184D63C20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357933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7" name="Content Placeholder 6" descr="Man with solid fill">
                  <a:extLst>
                    <a:ext uri="{FF2B5EF4-FFF2-40B4-BE49-F238E27FC236}">
                      <a16:creationId xmlns:a16="http://schemas.microsoft.com/office/drawing/2014/main" id="{8C99D51C-1F94-685F-58D4-87F89C47B2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433371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8" name="Content Placeholder 6" descr="Man with solid fill">
                  <a:extLst>
                    <a:ext uri="{FF2B5EF4-FFF2-40B4-BE49-F238E27FC236}">
                      <a16:creationId xmlns:a16="http://schemas.microsoft.com/office/drawing/2014/main" id="{FD361BF7-6C51-78FD-8CFD-F7EDA924D2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50880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9" name="Content Placeholder 6" descr="Man with solid fill">
                  <a:extLst>
                    <a:ext uri="{FF2B5EF4-FFF2-40B4-BE49-F238E27FC236}">
                      <a16:creationId xmlns:a16="http://schemas.microsoft.com/office/drawing/2014/main" id="{B468DF64-90F9-47F4-BF3C-2F18B80C6B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13161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80" name="Content Placeholder 6" descr="Man with solid fill">
                  <a:extLst>
                    <a:ext uri="{FF2B5EF4-FFF2-40B4-BE49-F238E27FC236}">
                      <a16:creationId xmlns:a16="http://schemas.microsoft.com/office/drawing/2014/main" id="{0027D1AB-6D63-5474-54AA-F5FC160330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207057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81" name="Content Placeholder 6" descr="Man with solid fill">
                  <a:extLst>
                    <a:ext uri="{FF2B5EF4-FFF2-40B4-BE49-F238E27FC236}">
                      <a16:creationId xmlns:a16="http://schemas.microsoft.com/office/drawing/2014/main" id="{4B5C9C26-DC17-8574-484D-B269963D5B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282495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82" name="Content Placeholder 6" descr="Man with solid fill">
                  <a:extLst>
                    <a:ext uri="{FF2B5EF4-FFF2-40B4-BE49-F238E27FC236}">
                      <a16:creationId xmlns:a16="http://schemas.microsoft.com/office/drawing/2014/main" id="{AD9A1865-842D-CD7D-551F-43331F5B1A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357933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83" name="Content Placeholder 6" descr="Man with solid fill">
                  <a:extLst>
                    <a:ext uri="{FF2B5EF4-FFF2-40B4-BE49-F238E27FC236}">
                      <a16:creationId xmlns:a16="http://schemas.microsoft.com/office/drawing/2014/main" id="{A2822230-5FA8-EBD7-6511-BD6ED6D4EE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433371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84" name="Content Placeholder 6" descr="Man with solid fill">
                  <a:extLst>
                    <a:ext uri="{FF2B5EF4-FFF2-40B4-BE49-F238E27FC236}">
                      <a16:creationId xmlns:a16="http://schemas.microsoft.com/office/drawing/2014/main" id="{272E4405-70F6-20F3-707D-813ADAEE42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50880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85" name="Content Placeholder 6" descr="Man with solid fill">
                  <a:extLst>
                    <a:ext uri="{FF2B5EF4-FFF2-40B4-BE49-F238E27FC236}">
                      <a16:creationId xmlns:a16="http://schemas.microsoft.com/office/drawing/2014/main" id="{893F98E0-81D1-9773-2389-626F950DED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11142" y="1331790"/>
                  <a:ext cx="754381" cy="754380"/>
                </a:xfrm>
                <a:prstGeom prst="rect">
                  <a:avLst/>
                </a:prstGeom>
              </p:spPr>
            </p:pic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62D27EB5-5E49-48A6-8141-ADBA70FE57EB}"/>
                  </a:ext>
                </a:extLst>
              </p:cNvPr>
              <p:cNvGrpSpPr/>
              <p:nvPr/>
            </p:nvGrpSpPr>
            <p:grpSpPr>
              <a:xfrm>
                <a:off x="4544341" y="1158874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92" name="Content Placeholder 6" descr="Man with solid fill">
                  <a:extLst>
                    <a:ext uri="{FF2B5EF4-FFF2-40B4-BE49-F238E27FC236}">
                      <a16:creationId xmlns:a16="http://schemas.microsoft.com/office/drawing/2014/main" id="{FB11879E-C92F-DDE3-B4A7-74343D1D07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93" name="Content Placeholder 6" descr="Man with solid fill">
                  <a:extLst>
                    <a:ext uri="{FF2B5EF4-FFF2-40B4-BE49-F238E27FC236}">
                      <a16:creationId xmlns:a16="http://schemas.microsoft.com/office/drawing/2014/main" id="{EF43BC1C-7622-448B-4AF7-039DF164F4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94" name="Content Placeholder 6" descr="Man with solid fill">
                  <a:extLst>
                    <a:ext uri="{FF2B5EF4-FFF2-40B4-BE49-F238E27FC236}">
                      <a16:creationId xmlns:a16="http://schemas.microsoft.com/office/drawing/2014/main" id="{B43A9A92-F5A1-6613-0C8E-350A809B62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9817045A-7852-A515-DB51-9860C80C3782}"/>
                  </a:ext>
                </a:extLst>
              </p:cNvPr>
              <p:cNvGrpSpPr/>
              <p:nvPr/>
            </p:nvGrpSpPr>
            <p:grpSpPr>
              <a:xfrm>
                <a:off x="4548953" y="1883613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100" name="Content Placeholder 6" descr="Man with solid fill">
                  <a:extLst>
                    <a:ext uri="{FF2B5EF4-FFF2-40B4-BE49-F238E27FC236}">
                      <a16:creationId xmlns:a16="http://schemas.microsoft.com/office/drawing/2014/main" id="{DA9FADDE-1AD1-9AF7-CF6D-6157C44AB2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01" name="Content Placeholder 6" descr="Man with solid fill">
                  <a:extLst>
                    <a:ext uri="{FF2B5EF4-FFF2-40B4-BE49-F238E27FC236}">
                      <a16:creationId xmlns:a16="http://schemas.microsoft.com/office/drawing/2014/main" id="{A8A149BF-618D-62DB-6092-DE338530DB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02" name="Content Placeholder 6" descr="Man with solid fill">
                  <a:extLst>
                    <a:ext uri="{FF2B5EF4-FFF2-40B4-BE49-F238E27FC236}">
                      <a16:creationId xmlns:a16="http://schemas.microsoft.com/office/drawing/2014/main" id="{6176AA31-4B6F-F968-9776-7E6111A345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53AAF878-D469-D205-2F16-2D2E9DE3409C}"/>
                  </a:ext>
                </a:extLst>
              </p:cNvPr>
              <p:cNvGrpSpPr/>
              <p:nvPr/>
            </p:nvGrpSpPr>
            <p:grpSpPr>
              <a:xfrm>
                <a:off x="4548952" y="3280388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108" name="Content Placeholder 6" descr="Man with solid fill">
                  <a:extLst>
                    <a:ext uri="{FF2B5EF4-FFF2-40B4-BE49-F238E27FC236}">
                      <a16:creationId xmlns:a16="http://schemas.microsoft.com/office/drawing/2014/main" id="{BE6C77DE-C511-ECDC-3510-65F1C31E18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09" name="Content Placeholder 6" descr="Man with solid fill">
                  <a:extLst>
                    <a:ext uri="{FF2B5EF4-FFF2-40B4-BE49-F238E27FC236}">
                      <a16:creationId xmlns:a16="http://schemas.microsoft.com/office/drawing/2014/main" id="{648EAF52-CA56-D8FD-41C2-707A82EDC7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10" name="Content Placeholder 6" descr="Man with solid fill">
                  <a:extLst>
                    <a:ext uri="{FF2B5EF4-FFF2-40B4-BE49-F238E27FC236}">
                      <a16:creationId xmlns:a16="http://schemas.microsoft.com/office/drawing/2014/main" id="{6E3F04F4-E643-D6ED-5F78-05B798D199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6BBCD30F-4B3D-F6BF-89F8-EE989C537738}"/>
                  </a:ext>
                </a:extLst>
              </p:cNvPr>
              <p:cNvGrpSpPr/>
              <p:nvPr/>
            </p:nvGrpSpPr>
            <p:grpSpPr>
              <a:xfrm>
                <a:off x="4548953" y="3998540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112" name="Content Placeholder 6" descr="Man with solid fill">
                  <a:extLst>
                    <a:ext uri="{FF2B5EF4-FFF2-40B4-BE49-F238E27FC236}">
                      <a16:creationId xmlns:a16="http://schemas.microsoft.com/office/drawing/2014/main" id="{B04B3BBB-3EE9-B2AD-A466-1E4143ECB5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13" name="Content Placeholder 6" descr="Man with solid fill">
                  <a:extLst>
                    <a:ext uri="{FF2B5EF4-FFF2-40B4-BE49-F238E27FC236}">
                      <a16:creationId xmlns:a16="http://schemas.microsoft.com/office/drawing/2014/main" id="{C2B80025-A961-FEEC-585C-7ECB215899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14" name="Content Placeholder 6" descr="Man with solid fill">
                  <a:extLst>
                    <a:ext uri="{FF2B5EF4-FFF2-40B4-BE49-F238E27FC236}">
                      <a16:creationId xmlns:a16="http://schemas.microsoft.com/office/drawing/2014/main" id="{9DD26287-2AB4-7A60-7906-AFC94D342F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E46C1620-1A33-8BA2-E6CC-4A221123CCCD}"/>
                  </a:ext>
                </a:extLst>
              </p:cNvPr>
              <p:cNvGrpSpPr/>
              <p:nvPr/>
            </p:nvGrpSpPr>
            <p:grpSpPr>
              <a:xfrm>
                <a:off x="4544341" y="2588589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116" name="Content Placeholder 6" descr="Man with solid fill">
                  <a:extLst>
                    <a:ext uri="{FF2B5EF4-FFF2-40B4-BE49-F238E27FC236}">
                      <a16:creationId xmlns:a16="http://schemas.microsoft.com/office/drawing/2014/main" id="{73A15FB7-9ADA-3C71-D127-3FE9B73BE6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17" name="Content Placeholder 6" descr="Man with solid fill">
                  <a:extLst>
                    <a:ext uri="{FF2B5EF4-FFF2-40B4-BE49-F238E27FC236}">
                      <a16:creationId xmlns:a16="http://schemas.microsoft.com/office/drawing/2014/main" id="{CCF83752-9189-751D-01F9-51C73E3D56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18" name="Content Placeholder 6" descr="Man with solid fill">
                  <a:extLst>
                    <a:ext uri="{FF2B5EF4-FFF2-40B4-BE49-F238E27FC236}">
                      <a16:creationId xmlns:a16="http://schemas.microsoft.com/office/drawing/2014/main" id="{167B1BEC-3A28-BD2E-62ED-0D46AE3EED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60632536-BF48-E476-BCFD-923F0CF1BBB6}"/>
                  </a:ext>
                </a:extLst>
              </p:cNvPr>
              <p:cNvGrpSpPr/>
              <p:nvPr/>
            </p:nvGrpSpPr>
            <p:grpSpPr>
              <a:xfrm>
                <a:off x="4553564" y="4723279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124" name="Content Placeholder 6" descr="Man with solid fill">
                  <a:extLst>
                    <a:ext uri="{FF2B5EF4-FFF2-40B4-BE49-F238E27FC236}">
                      <a16:creationId xmlns:a16="http://schemas.microsoft.com/office/drawing/2014/main" id="{5D8750A5-EF3B-8607-8739-A5ECC489CA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25" name="Content Placeholder 6" descr="Man with solid fill">
                  <a:extLst>
                    <a:ext uri="{FF2B5EF4-FFF2-40B4-BE49-F238E27FC236}">
                      <a16:creationId xmlns:a16="http://schemas.microsoft.com/office/drawing/2014/main" id="{39C50358-B37D-36D7-E15A-009AAE2A05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26" name="Content Placeholder 6" descr="Man with solid fill">
                  <a:extLst>
                    <a:ext uri="{FF2B5EF4-FFF2-40B4-BE49-F238E27FC236}">
                      <a16:creationId xmlns:a16="http://schemas.microsoft.com/office/drawing/2014/main" id="{A03FD898-A85C-914E-800D-6C40443E87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D4FEE692-38E7-AFDB-7EE1-59D8386887AB}"/>
                  </a:ext>
                </a:extLst>
              </p:cNvPr>
              <p:cNvGrpSpPr/>
              <p:nvPr/>
            </p:nvGrpSpPr>
            <p:grpSpPr>
              <a:xfrm>
                <a:off x="287173" y="5461195"/>
                <a:ext cx="5746561" cy="719138"/>
                <a:chOff x="277951" y="5699125"/>
                <a:chExt cx="5746561" cy="719138"/>
              </a:xfrm>
            </p:grpSpPr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987C66A2-1767-0347-CC7B-6693F75C92E7}"/>
                    </a:ext>
                  </a:extLst>
                </p:cNvPr>
                <p:cNvGrpSpPr/>
                <p:nvPr/>
              </p:nvGrpSpPr>
              <p:grpSpPr>
                <a:xfrm>
                  <a:off x="1367027" y="5700508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04" name="Content Placeholder 6" descr="Man with solid fill">
                    <a:extLst>
                      <a:ext uri="{FF2B5EF4-FFF2-40B4-BE49-F238E27FC236}">
                        <a16:creationId xmlns:a16="http://schemas.microsoft.com/office/drawing/2014/main" id="{F6950877-FCF4-02E0-473F-7BA57DD385F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05" name="Content Placeholder 6" descr="Man with solid fill">
                    <a:extLst>
                      <a:ext uri="{FF2B5EF4-FFF2-40B4-BE49-F238E27FC236}">
                        <a16:creationId xmlns:a16="http://schemas.microsoft.com/office/drawing/2014/main" id="{05905616-0071-EAE3-5041-7A617C724D0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06" name="Content Placeholder 6" descr="Man with solid fill">
                    <a:extLst>
                      <a:ext uri="{FF2B5EF4-FFF2-40B4-BE49-F238E27FC236}">
                        <a16:creationId xmlns:a16="http://schemas.microsoft.com/office/drawing/2014/main" id="{571181DF-C2B5-F959-2032-338EA417E56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E9C65D11-7FB5-628C-411D-D7352E5B877A}"/>
                    </a:ext>
                  </a:extLst>
                </p:cNvPr>
                <p:cNvGrpSpPr/>
                <p:nvPr/>
              </p:nvGrpSpPr>
              <p:grpSpPr>
                <a:xfrm>
                  <a:off x="277951" y="5700508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20" name="Content Placeholder 6" descr="Man with solid fill">
                    <a:extLst>
                      <a:ext uri="{FF2B5EF4-FFF2-40B4-BE49-F238E27FC236}">
                        <a16:creationId xmlns:a16="http://schemas.microsoft.com/office/drawing/2014/main" id="{8B5503EC-AA68-CE97-A02A-B07F96BF99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21" name="Content Placeholder 6" descr="Man with solid fill">
                    <a:extLst>
                      <a:ext uri="{FF2B5EF4-FFF2-40B4-BE49-F238E27FC236}">
                        <a16:creationId xmlns:a16="http://schemas.microsoft.com/office/drawing/2014/main" id="{588388AB-B105-F78E-529A-61446D9E665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22" name="Content Placeholder 6" descr="Man with solid fill">
                    <a:extLst>
                      <a:ext uri="{FF2B5EF4-FFF2-40B4-BE49-F238E27FC236}">
                        <a16:creationId xmlns:a16="http://schemas.microsoft.com/office/drawing/2014/main" id="{5C49D8E3-4C8C-3EE9-2EA2-CCB5AEAAF3E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7" name="Group 126">
                  <a:extLst>
                    <a:ext uri="{FF2B5EF4-FFF2-40B4-BE49-F238E27FC236}">
                      <a16:creationId xmlns:a16="http://schemas.microsoft.com/office/drawing/2014/main" id="{F603D296-6C54-A7E1-33E2-5BCA7BB564B1}"/>
                    </a:ext>
                  </a:extLst>
                </p:cNvPr>
                <p:cNvGrpSpPr/>
                <p:nvPr/>
              </p:nvGrpSpPr>
              <p:grpSpPr>
                <a:xfrm>
                  <a:off x="2445165" y="5700966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28" name="Content Placeholder 6" descr="Man with solid fill">
                    <a:extLst>
                      <a:ext uri="{FF2B5EF4-FFF2-40B4-BE49-F238E27FC236}">
                        <a16:creationId xmlns:a16="http://schemas.microsoft.com/office/drawing/2014/main" id="{7147945D-9812-740F-4BB9-3F5B57051F1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29" name="Content Placeholder 6" descr="Man with solid fill">
                    <a:extLst>
                      <a:ext uri="{FF2B5EF4-FFF2-40B4-BE49-F238E27FC236}">
                        <a16:creationId xmlns:a16="http://schemas.microsoft.com/office/drawing/2014/main" id="{E4FA8284-1802-8DB3-10B9-FD76D426DC1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30" name="Content Placeholder 6" descr="Man with solid fill">
                    <a:extLst>
                      <a:ext uri="{FF2B5EF4-FFF2-40B4-BE49-F238E27FC236}">
                        <a16:creationId xmlns:a16="http://schemas.microsoft.com/office/drawing/2014/main" id="{DA554BBF-BFF3-3A4A-A4BD-795F431C362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C352F4E5-6F13-E7DD-9D6E-8772A4B9EF65}"/>
                    </a:ext>
                  </a:extLst>
                </p:cNvPr>
                <p:cNvGrpSpPr/>
                <p:nvPr/>
              </p:nvGrpSpPr>
              <p:grpSpPr>
                <a:xfrm>
                  <a:off x="3507720" y="5699125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32" name="Content Placeholder 6" descr="Man with solid fill">
                    <a:extLst>
                      <a:ext uri="{FF2B5EF4-FFF2-40B4-BE49-F238E27FC236}">
                        <a16:creationId xmlns:a16="http://schemas.microsoft.com/office/drawing/2014/main" id="{D8ED2115-C45A-F136-F492-8D6E67DB1B1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33" name="Content Placeholder 6" descr="Man with solid fill">
                    <a:extLst>
                      <a:ext uri="{FF2B5EF4-FFF2-40B4-BE49-F238E27FC236}">
                        <a16:creationId xmlns:a16="http://schemas.microsoft.com/office/drawing/2014/main" id="{4344642A-4BDE-203A-E594-026EEB7E5CF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34" name="Content Placeholder 6" descr="Man with solid fill">
                    <a:extLst>
                      <a:ext uri="{FF2B5EF4-FFF2-40B4-BE49-F238E27FC236}">
                        <a16:creationId xmlns:a16="http://schemas.microsoft.com/office/drawing/2014/main" id="{9A6ED13E-F188-454B-AE05-0133021753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C3DDAD2A-F9B7-1EB9-1A10-2CF96AD612A9}"/>
                    </a:ext>
                  </a:extLst>
                </p:cNvPr>
                <p:cNvGrpSpPr/>
                <p:nvPr/>
              </p:nvGrpSpPr>
              <p:grpSpPr>
                <a:xfrm>
                  <a:off x="4590085" y="5706700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36" name="Content Placeholder 6" descr="Man with solid fill">
                    <a:extLst>
                      <a:ext uri="{FF2B5EF4-FFF2-40B4-BE49-F238E27FC236}">
                        <a16:creationId xmlns:a16="http://schemas.microsoft.com/office/drawing/2014/main" id="{85984C50-4BC8-9895-866F-F2DDB971204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37" name="Content Placeholder 6" descr="Man with solid fill">
                    <a:extLst>
                      <a:ext uri="{FF2B5EF4-FFF2-40B4-BE49-F238E27FC236}">
                        <a16:creationId xmlns:a16="http://schemas.microsoft.com/office/drawing/2014/main" id="{D174147A-8A43-2BF5-47D5-A014997745D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38" name="Content Placeholder 6" descr="Man with solid fill">
                    <a:extLst>
                      <a:ext uri="{FF2B5EF4-FFF2-40B4-BE49-F238E27FC236}">
                        <a16:creationId xmlns:a16="http://schemas.microsoft.com/office/drawing/2014/main" id="{408483C8-9322-4D9E-E0E1-42DE5F07947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B81A676C-AA76-473D-3EE8-353718414D5B}"/>
                  </a:ext>
                </a:extLst>
              </p:cNvPr>
              <p:cNvGrpSpPr/>
              <p:nvPr/>
            </p:nvGrpSpPr>
            <p:grpSpPr>
              <a:xfrm>
                <a:off x="273526" y="6154376"/>
                <a:ext cx="2171827" cy="711563"/>
                <a:chOff x="277951" y="5700508"/>
                <a:chExt cx="2171827" cy="711563"/>
              </a:xfrm>
            </p:grpSpPr>
            <p:grpSp>
              <p:nvGrpSpPr>
                <p:cNvPr id="141" name="Group 140">
                  <a:extLst>
                    <a:ext uri="{FF2B5EF4-FFF2-40B4-BE49-F238E27FC236}">
                      <a16:creationId xmlns:a16="http://schemas.microsoft.com/office/drawing/2014/main" id="{E7955475-4486-58C5-F21A-A76860455880}"/>
                    </a:ext>
                  </a:extLst>
                </p:cNvPr>
                <p:cNvGrpSpPr/>
                <p:nvPr/>
              </p:nvGrpSpPr>
              <p:grpSpPr>
                <a:xfrm>
                  <a:off x="1367027" y="5700508"/>
                  <a:ext cx="1082751" cy="711563"/>
                  <a:chOff x="4544341" y="1158874"/>
                  <a:chExt cx="1082751" cy="711563"/>
                </a:xfrm>
              </p:grpSpPr>
              <p:pic>
                <p:nvPicPr>
                  <p:cNvPr id="158" name="Content Placeholder 6" descr="Man with solid fill">
                    <a:extLst>
                      <a:ext uri="{FF2B5EF4-FFF2-40B4-BE49-F238E27FC236}">
                        <a16:creationId xmlns:a16="http://schemas.microsoft.com/office/drawing/2014/main" id="{06F1BC58-BEA2-E351-D624-7678A250D7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59" name="Content Placeholder 6" descr="Man with solid fill">
                    <a:extLst>
                      <a:ext uri="{FF2B5EF4-FFF2-40B4-BE49-F238E27FC236}">
                        <a16:creationId xmlns:a16="http://schemas.microsoft.com/office/drawing/2014/main" id="{41BE64DD-EF58-9E47-1751-82B4A44BC99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2" name="Group 141">
                  <a:extLst>
                    <a:ext uri="{FF2B5EF4-FFF2-40B4-BE49-F238E27FC236}">
                      <a16:creationId xmlns:a16="http://schemas.microsoft.com/office/drawing/2014/main" id="{EECA9854-4A82-3FB3-1D22-6EC2F9C8F332}"/>
                    </a:ext>
                  </a:extLst>
                </p:cNvPr>
                <p:cNvGrpSpPr/>
                <p:nvPr/>
              </p:nvGrpSpPr>
              <p:grpSpPr>
                <a:xfrm>
                  <a:off x="277951" y="5700508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55" name="Content Placeholder 6" descr="Man with solid fill">
                    <a:extLst>
                      <a:ext uri="{FF2B5EF4-FFF2-40B4-BE49-F238E27FC236}">
                        <a16:creationId xmlns:a16="http://schemas.microsoft.com/office/drawing/2014/main" id="{DFA5B825-31DF-61BD-F947-D493165514A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56" name="Content Placeholder 6" descr="Man with solid fill">
                    <a:extLst>
                      <a:ext uri="{FF2B5EF4-FFF2-40B4-BE49-F238E27FC236}">
                        <a16:creationId xmlns:a16="http://schemas.microsoft.com/office/drawing/2014/main" id="{1CF9F296-A391-64A8-1B60-AD81E175B0E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57" name="Content Placeholder 6" descr="Man with solid fill">
                    <a:extLst>
                      <a:ext uri="{FF2B5EF4-FFF2-40B4-BE49-F238E27FC236}">
                        <a16:creationId xmlns:a16="http://schemas.microsoft.com/office/drawing/2014/main" id="{35F49169-7B93-3842-8706-7C86AF9900F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</p:grpSp>
        </p:grp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AEF2376E-84A2-E0A1-21E2-3DEE98F587E6}"/>
                </a:ext>
              </a:extLst>
            </p:cNvPr>
            <p:cNvSpPr txBox="1"/>
            <p:nvPr/>
          </p:nvSpPr>
          <p:spPr>
            <a:xfrm>
              <a:off x="253083" y="937445"/>
              <a:ext cx="4931168" cy="46166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Treatment (n=100)</a:t>
              </a:r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2BFEAE74-60CE-CCB8-99BF-476C505E9CE1}"/>
              </a:ext>
            </a:extLst>
          </p:cNvPr>
          <p:cNvGrpSpPr/>
          <p:nvPr/>
        </p:nvGrpSpPr>
        <p:grpSpPr>
          <a:xfrm>
            <a:off x="6287518" y="898330"/>
            <a:ext cx="5171607" cy="5893581"/>
            <a:chOff x="5097629" y="954363"/>
            <a:chExt cx="5171607" cy="5893581"/>
          </a:xfrm>
        </p:grpSpPr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CBC6B45D-87B3-471F-B2B6-C1CDDCAEC3D5}"/>
                </a:ext>
              </a:extLst>
            </p:cNvPr>
            <p:cNvSpPr/>
            <p:nvPr/>
          </p:nvSpPr>
          <p:spPr>
            <a:xfrm>
              <a:off x="5210260" y="1383183"/>
              <a:ext cx="4931168" cy="546476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19570E86-0480-A110-D227-6B5B95E76DAC}"/>
                </a:ext>
              </a:extLst>
            </p:cNvPr>
            <p:cNvGrpSpPr/>
            <p:nvPr/>
          </p:nvGrpSpPr>
          <p:grpSpPr>
            <a:xfrm>
              <a:off x="5097629" y="1443855"/>
              <a:ext cx="5171607" cy="5338054"/>
              <a:chOff x="273526" y="1158874"/>
              <a:chExt cx="5760208" cy="5707523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2EA69BDA-EAC1-5461-520B-D75CF2B1B412}"/>
                  </a:ext>
                </a:extLst>
              </p:cNvPr>
              <p:cNvGrpSpPr/>
              <p:nvPr/>
            </p:nvGrpSpPr>
            <p:grpSpPr>
              <a:xfrm>
                <a:off x="277951" y="1158875"/>
                <a:ext cx="4636527" cy="4282555"/>
                <a:chOff x="6298158" y="1316192"/>
                <a:chExt cx="4845635" cy="4540249"/>
              </a:xfrm>
            </p:grpSpPr>
            <p:pic>
              <p:nvPicPr>
                <p:cNvPr id="230" name="Content Placeholder 6" descr="Man with solid fill">
                  <a:extLst>
                    <a:ext uri="{FF2B5EF4-FFF2-40B4-BE49-F238E27FC236}">
                      <a16:creationId xmlns:a16="http://schemas.microsoft.com/office/drawing/2014/main" id="{C9C1DAB1-BD0E-6742-279C-D7F3B5A692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2" name="Content Placeholder 6" descr="Man with solid fill">
                  <a:extLst>
                    <a:ext uri="{FF2B5EF4-FFF2-40B4-BE49-F238E27FC236}">
                      <a16:creationId xmlns:a16="http://schemas.microsoft.com/office/drawing/2014/main" id="{F23DB1A8-4D28-CDB6-B6DC-278E166D6A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3" name="Content Placeholder 6" descr="Man with solid fill">
                  <a:extLst>
                    <a:ext uri="{FF2B5EF4-FFF2-40B4-BE49-F238E27FC236}">
                      <a16:creationId xmlns:a16="http://schemas.microsoft.com/office/drawing/2014/main" id="{51516FD4-DB85-9207-D4C7-26006C4AF5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4" name="Content Placeholder 6" descr="Man with solid fill">
                  <a:extLst>
                    <a:ext uri="{FF2B5EF4-FFF2-40B4-BE49-F238E27FC236}">
                      <a16:creationId xmlns:a16="http://schemas.microsoft.com/office/drawing/2014/main" id="{CAD8E822-EA86-7D34-C4BC-16AA24C759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5" name="Content Placeholder 6" descr="Man with solid fill">
                  <a:extLst>
                    <a:ext uri="{FF2B5EF4-FFF2-40B4-BE49-F238E27FC236}">
                      <a16:creationId xmlns:a16="http://schemas.microsoft.com/office/drawing/2014/main" id="{98F263B1-343F-9C63-645B-C91321E5FE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6" name="Content Placeholder 6" descr="Man with solid fill">
                  <a:extLst>
                    <a:ext uri="{FF2B5EF4-FFF2-40B4-BE49-F238E27FC236}">
                      <a16:creationId xmlns:a16="http://schemas.microsoft.com/office/drawing/2014/main" id="{A0695BF4-08F1-DAF2-C752-022FF02760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8" name="Content Placeholder 6" descr="Man with solid fill">
                  <a:extLst>
                    <a:ext uri="{FF2B5EF4-FFF2-40B4-BE49-F238E27FC236}">
                      <a16:creationId xmlns:a16="http://schemas.microsoft.com/office/drawing/2014/main" id="{251D0E85-2BCE-52A2-37F0-7DFC66E510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9" name="Content Placeholder 6" descr="Man with solid fill">
                  <a:extLst>
                    <a:ext uri="{FF2B5EF4-FFF2-40B4-BE49-F238E27FC236}">
                      <a16:creationId xmlns:a16="http://schemas.microsoft.com/office/drawing/2014/main" id="{DBDD60F8-CCCC-57D3-07FC-ED0FDB4F8C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0" name="Content Placeholder 6" descr="Man with solid fill">
                  <a:extLst>
                    <a:ext uri="{FF2B5EF4-FFF2-40B4-BE49-F238E27FC236}">
                      <a16:creationId xmlns:a16="http://schemas.microsoft.com/office/drawing/2014/main" id="{53795402-21AB-F813-EC2D-43BC56F897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1" name="Content Placeholder 6" descr="Man with solid fill">
                  <a:extLst>
                    <a:ext uri="{FF2B5EF4-FFF2-40B4-BE49-F238E27FC236}">
                      <a16:creationId xmlns:a16="http://schemas.microsoft.com/office/drawing/2014/main" id="{8BAB1294-E8A9-31F0-E439-FF69A06D0D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2" name="Content Placeholder 6" descr="Man with solid fill">
                  <a:extLst>
                    <a:ext uri="{FF2B5EF4-FFF2-40B4-BE49-F238E27FC236}">
                      <a16:creationId xmlns:a16="http://schemas.microsoft.com/office/drawing/2014/main" id="{E34AD8D9-85D3-C7D0-68BC-888A74162D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4" name="Content Placeholder 6" descr="Man with solid fill">
                  <a:extLst>
                    <a:ext uri="{FF2B5EF4-FFF2-40B4-BE49-F238E27FC236}">
                      <a16:creationId xmlns:a16="http://schemas.microsoft.com/office/drawing/2014/main" id="{120E33DB-7410-BEF4-B77A-F1B8120DF8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5" name="Content Placeholder 6" descr="Man with solid fill">
                  <a:extLst>
                    <a:ext uri="{FF2B5EF4-FFF2-40B4-BE49-F238E27FC236}">
                      <a16:creationId xmlns:a16="http://schemas.microsoft.com/office/drawing/2014/main" id="{C7D487D3-8F45-4B57-BD55-9161D2E45D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6" name="Content Placeholder 6" descr="Man with solid fill">
                  <a:extLst>
                    <a:ext uri="{FF2B5EF4-FFF2-40B4-BE49-F238E27FC236}">
                      <a16:creationId xmlns:a16="http://schemas.microsoft.com/office/drawing/2014/main" id="{A13BD3D0-F082-52B7-94B1-C4FD024793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7" name="Content Placeholder 6" descr="Man with solid fill">
                  <a:extLst>
                    <a:ext uri="{FF2B5EF4-FFF2-40B4-BE49-F238E27FC236}">
                      <a16:creationId xmlns:a16="http://schemas.microsoft.com/office/drawing/2014/main" id="{AE43D5F1-4150-3E18-3BDE-48E94A5258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8" name="Content Placeholder 6" descr="Man with solid fill">
                  <a:extLst>
                    <a:ext uri="{FF2B5EF4-FFF2-40B4-BE49-F238E27FC236}">
                      <a16:creationId xmlns:a16="http://schemas.microsoft.com/office/drawing/2014/main" id="{6005DA34-FB7F-09ED-C700-789475672A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0" name="Content Placeholder 6" descr="Man with solid fill">
                  <a:extLst>
                    <a:ext uri="{FF2B5EF4-FFF2-40B4-BE49-F238E27FC236}">
                      <a16:creationId xmlns:a16="http://schemas.microsoft.com/office/drawing/2014/main" id="{D380F811-1354-938F-A2DB-60B3B1DA29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1" name="Content Placeholder 6" descr="Man with solid fill">
                  <a:extLst>
                    <a:ext uri="{FF2B5EF4-FFF2-40B4-BE49-F238E27FC236}">
                      <a16:creationId xmlns:a16="http://schemas.microsoft.com/office/drawing/2014/main" id="{8F0BA8F8-9C0A-3503-C41A-0E2ACC6965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2" name="Content Placeholder 6" descr="Man with solid fill">
                  <a:extLst>
                    <a:ext uri="{FF2B5EF4-FFF2-40B4-BE49-F238E27FC236}">
                      <a16:creationId xmlns:a16="http://schemas.microsoft.com/office/drawing/2014/main" id="{9C1F8817-170A-672C-A44C-79F1A6E018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3" name="Content Placeholder 6" descr="Man with solid fill">
                  <a:extLst>
                    <a:ext uri="{FF2B5EF4-FFF2-40B4-BE49-F238E27FC236}">
                      <a16:creationId xmlns:a16="http://schemas.microsoft.com/office/drawing/2014/main" id="{F856E439-DD10-D36B-7394-975E0A4204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4" name="Content Placeholder 6" descr="Man with solid fill">
                  <a:extLst>
                    <a:ext uri="{FF2B5EF4-FFF2-40B4-BE49-F238E27FC236}">
                      <a16:creationId xmlns:a16="http://schemas.microsoft.com/office/drawing/2014/main" id="{78697570-ADEA-D976-ED09-53284D3514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6" name="Content Placeholder 6" descr="Man with solid fill">
                  <a:extLst>
                    <a:ext uri="{FF2B5EF4-FFF2-40B4-BE49-F238E27FC236}">
                      <a16:creationId xmlns:a16="http://schemas.microsoft.com/office/drawing/2014/main" id="{BD2AABBE-A080-C7C1-7BFF-340B7C60B5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7" name="Content Placeholder 6" descr="Man with solid fill">
                  <a:extLst>
                    <a:ext uri="{FF2B5EF4-FFF2-40B4-BE49-F238E27FC236}">
                      <a16:creationId xmlns:a16="http://schemas.microsoft.com/office/drawing/2014/main" id="{7ADBB1AA-E8AA-12EF-5E46-439E0B30BA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8" name="Content Placeholder 6" descr="Man with solid fill">
                  <a:extLst>
                    <a:ext uri="{FF2B5EF4-FFF2-40B4-BE49-F238E27FC236}">
                      <a16:creationId xmlns:a16="http://schemas.microsoft.com/office/drawing/2014/main" id="{F5408E76-F055-E585-4FF4-67387AF0CA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9" name="Content Placeholder 6" descr="Man with solid fill">
                  <a:extLst>
                    <a:ext uri="{FF2B5EF4-FFF2-40B4-BE49-F238E27FC236}">
                      <a16:creationId xmlns:a16="http://schemas.microsoft.com/office/drawing/2014/main" id="{8587695E-7461-10A2-8E88-2639FAFC8A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0" name="Content Placeholder 6" descr="Man with solid fill">
                  <a:extLst>
                    <a:ext uri="{FF2B5EF4-FFF2-40B4-BE49-F238E27FC236}">
                      <a16:creationId xmlns:a16="http://schemas.microsoft.com/office/drawing/2014/main" id="{91C21519-30DE-FFF1-BDE5-FAEB476A90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2" name="Content Placeholder 6" descr="Man with solid fill">
                  <a:extLst>
                    <a:ext uri="{FF2B5EF4-FFF2-40B4-BE49-F238E27FC236}">
                      <a16:creationId xmlns:a16="http://schemas.microsoft.com/office/drawing/2014/main" id="{03A57DC0-BE13-8AB9-9577-A970CAB46C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3" name="Content Placeholder 6" descr="Man with solid fill">
                  <a:extLst>
                    <a:ext uri="{FF2B5EF4-FFF2-40B4-BE49-F238E27FC236}">
                      <a16:creationId xmlns:a16="http://schemas.microsoft.com/office/drawing/2014/main" id="{58D8366D-5BAB-B079-5708-0D14A7115A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4" name="Content Placeholder 6" descr="Man with solid fill">
                  <a:extLst>
                    <a:ext uri="{FF2B5EF4-FFF2-40B4-BE49-F238E27FC236}">
                      <a16:creationId xmlns:a16="http://schemas.microsoft.com/office/drawing/2014/main" id="{CD5D1BC1-E07C-714A-65CE-2FB4E9E615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5" name="Content Placeholder 6" descr="Man with solid fill">
                  <a:extLst>
                    <a:ext uri="{FF2B5EF4-FFF2-40B4-BE49-F238E27FC236}">
                      <a16:creationId xmlns:a16="http://schemas.microsoft.com/office/drawing/2014/main" id="{A7AE8A47-631F-7378-90DE-7F4634660E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6" name="Content Placeholder 6" descr="Man with solid fill">
                  <a:extLst>
                    <a:ext uri="{FF2B5EF4-FFF2-40B4-BE49-F238E27FC236}">
                      <a16:creationId xmlns:a16="http://schemas.microsoft.com/office/drawing/2014/main" id="{F1A36AD0-0ED6-7A31-5C4D-87E1979962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8" name="Content Placeholder 6" descr="Man with solid fill">
                  <a:extLst>
                    <a:ext uri="{FF2B5EF4-FFF2-40B4-BE49-F238E27FC236}">
                      <a16:creationId xmlns:a16="http://schemas.microsoft.com/office/drawing/2014/main" id="{2AB24F35-4595-4726-55F0-B76D323698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9" name="Content Placeholder 6" descr="Man with solid fill">
                  <a:extLst>
                    <a:ext uri="{FF2B5EF4-FFF2-40B4-BE49-F238E27FC236}">
                      <a16:creationId xmlns:a16="http://schemas.microsoft.com/office/drawing/2014/main" id="{8F04EBCF-86FD-2EBF-99C1-1ED3BEE0AA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0" name="Content Placeholder 6" descr="Man with solid fill">
                  <a:extLst>
                    <a:ext uri="{FF2B5EF4-FFF2-40B4-BE49-F238E27FC236}">
                      <a16:creationId xmlns:a16="http://schemas.microsoft.com/office/drawing/2014/main" id="{1D9A8E60-40C8-356D-0C85-2EA13DC6BB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1" name="Content Placeholder 6" descr="Man with solid fill">
                  <a:extLst>
                    <a:ext uri="{FF2B5EF4-FFF2-40B4-BE49-F238E27FC236}">
                      <a16:creationId xmlns:a16="http://schemas.microsoft.com/office/drawing/2014/main" id="{4CD4BC7A-8AA0-61FA-C21F-F157D1E817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2" name="Content Placeholder 6" descr="Man with solid fill">
                  <a:extLst>
                    <a:ext uri="{FF2B5EF4-FFF2-40B4-BE49-F238E27FC236}">
                      <a16:creationId xmlns:a16="http://schemas.microsoft.com/office/drawing/2014/main" id="{32A1E59D-3783-5853-ABE5-7D65D22C16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4" name="Content Placeholder 6" descr="Man with solid fill">
                  <a:extLst>
                    <a:ext uri="{FF2B5EF4-FFF2-40B4-BE49-F238E27FC236}">
                      <a16:creationId xmlns:a16="http://schemas.microsoft.com/office/drawing/2014/main" id="{16AC02B4-179B-B375-3F6A-011DDD16D4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5" name="Content Placeholder 6" descr="Man with solid fill">
                  <a:extLst>
                    <a:ext uri="{FF2B5EF4-FFF2-40B4-BE49-F238E27FC236}">
                      <a16:creationId xmlns:a16="http://schemas.microsoft.com/office/drawing/2014/main" id="{F8AC1948-B831-708E-000D-E3FF621FFB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4347681"/>
                  <a:ext cx="754381" cy="754380"/>
                </a:xfrm>
                <a:prstGeom prst="rect">
                  <a:avLst/>
                </a:prstGeom>
              </p:spPr>
            </p:pic>
            <p:pic>
              <p:nvPicPr>
                <p:cNvPr id="276" name="Content Placeholder 6" descr="Man with solid fill">
                  <a:extLst>
                    <a:ext uri="{FF2B5EF4-FFF2-40B4-BE49-F238E27FC236}">
                      <a16:creationId xmlns:a16="http://schemas.microsoft.com/office/drawing/2014/main" id="{01A4D9D7-3BC5-707A-5EAF-DA6260135C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7" name="Content Placeholder 6" descr="Man with solid fill">
                  <a:extLst>
                    <a:ext uri="{FF2B5EF4-FFF2-40B4-BE49-F238E27FC236}">
                      <a16:creationId xmlns:a16="http://schemas.microsoft.com/office/drawing/2014/main" id="{707AFFB2-D5A6-0FB2-DF2E-0296CB56BC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8" name="Content Placeholder 6" descr="Man with solid fill">
                  <a:extLst>
                    <a:ext uri="{FF2B5EF4-FFF2-40B4-BE49-F238E27FC236}">
                      <a16:creationId xmlns:a16="http://schemas.microsoft.com/office/drawing/2014/main" id="{BB903CEE-974E-A510-43BE-8E5EB7FD9C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0" name="Content Placeholder 6" descr="Man with solid fill">
                  <a:extLst>
                    <a:ext uri="{FF2B5EF4-FFF2-40B4-BE49-F238E27FC236}">
                      <a16:creationId xmlns:a16="http://schemas.microsoft.com/office/drawing/2014/main" id="{A47046DC-168D-C203-C07C-DBAE658586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1" name="Content Placeholder 6" descr="Man with solid fill">
                  <a:extLst>
                    <a:ext uri="{FF2B5EF4-FFF2-40B4-BE49-F238E27FC236}">
                      <a16:creationId xmlns:a16="http://schemas.microsoft.com/office/drawing/2014/main" id="{4372D372-232A-CB55-A025-F2C324C19D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2" name="Content Placeholder 6" descr="Man with solid fill">
                  <a:extLst>
                    <a:ext uri="{FF2B5EF4-FFF2-40B4-BE49-F238E27FC236}">
                      <a16:creationId xmlns:a16="http://schemas.microsoft.com/office/drawing/2014/main" id="{3EFB5CFB-5585-1988-A450-C326527ADA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3" name="Content Placeholder 6" descr="Man with solid fill">
                  <a:extLst>
                    <a:ext uri="{FF2B5EF4-FFF2-40B4-BE49-F238E27FC236}">
                      <a16:creationId xmlns:a16="http://schemas.microsoft.com/office/drawing/2014/main" id="{B62D0C8F-DE47-BAB9-EA05-A50BEE9A64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4" name="Content Placeholder 6" descr="Man with solid fill">
                  <a:extLst>
                    <a:ext uri="{FF2B5EF4-FFF2-40B4-BE49-F238E27FC236}">
                      <a16:creationId xmlns:a16="http://schemas.microsoft.com/office/drawing/2014/main" id="{82006C9C-417B-7208-D64A-5BC05055D9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6" name="Content Placeholder 6" descr="Man with solid fill">
                  <a:extLst>
                    <a:ext uri="{FF2B5EF4-FFF2-40B4-BE49-F238E27FC236}">
                      <a16:creationId xmlns:a16="http://schemas.microsoft.com/office/drawing/2014/main" id="{4FB3CA8D-98C3-A472-0F13-E5BFC32964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7" name="Content Placeholder 6" descr="Man with solid fill">
                  <a:extLst>
                    <a:ext uri="{FF2B5EF4-FFF2-40B4-BE49-F238E27FC236}">
                      <a16:creationId xmlns:a16="http://schemas.microsoft.com/office/drawing/2014/main" id="{BE61AFC1-A56E-E2AA-33F8-5F29DEAB33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8" name="Content Placeholder 6" descr="Man with solid fill">
                  <a:extLst>
                    <a:ext uri="{FF2B5EF4-FFF2-40B4-BE49-F238E27FC236}">
                      <a16:creationId xmlns:a16="http://schemas.microsoft.com/office/drawing/2014/main" id="{8F0126AB-9618-91C3-9D2C-7ABC9F47D8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9" name="Content Placeholder 6" descr="Man with solid fill">
                  <a:extLst>
                    <a:ext uri="{FF2B5EF4-FFF2-40B4-BE49-F238E27FC236}">
                      <a16:creationId xmlns:a16="http://schemas.microsoft.com/office/drawing/2014/main" id="{CDC93A26-5C81-EF6D-9C97-037A49223A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13161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1" name="Content Placeholder 6" descr="Man with solid fill">
                  <a:extLst>
                    <a:ext uri="{FF2B5EF4-FFF2-40B4-BE49-F238E27FC236}">
                      <a16:creationId xmlns:a16="http://schemas.microsoft.com/office/drawing/2014/main" id="{5E9B94C0-ED45-BBD0-B0CD-DF164CA1B5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282495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2" name="Content Placeholder 6" descr="Man with solid fill">
                  <a:extLst>
                    <a:ext uri="{FF2B5EF4-FFF2-40B4-BE49-F238E27FC236}">
                      <a16:creationId xmlns:a16="http://schemas.microsoft.com/office/drawing/2014/main" id="{65089EB1-98A5-6961-22D2-6523153888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357933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3" name="Content Placeholder 6" descr="Man with solid fill">
                  <a:extLst>
                    <a:ext uri="{FF2B5EF4-FFF2-40B4-BE49-F238E27FC236}">
                      <a16:creationId xmlns:a16="http://schemas.microsoft.com/office/drawing/2014/main" id="{3B7C781D-B551-DEA3-E418-B281C0B3B2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433371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4" name="Content Placeholder 6" descr="Man with solid fill">
                  <a:extLst>
                    <a:ext uri="{FF2B5EF4-FFF2-40B4-BE49-F238E27FC236}">
                      <a16:creationId xmlns:a16="http://schemas.microsoft.com/office/drawing/2014/main" id="{8033A914-53D4-E2F8-AF7B-8E771407BF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50880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5" name="Content Placeholder 6" descr="Man with solid fill">
                  <a:extLst>
                    <a:ext uri="{FF2B5EF4-FFF2-40B4-BE49-F238E27FC236}">
                      <a16:creationId xmlns:a16="http://schemas.microsoft.com/office/drawing/2014/main" id="{1CF992C9-968D-FE04-6841-7578377988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13161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7" name="Content Placeholder 6" descr="Man with solid fill">
                  <a:extLst>
                    <a:ext uri="{FF2B5EF4-FFF2-40B4-BE49-F238E27FC236}">
                      <a16:creationId xmlns:a16="http://schemas.microsoft.com/office/drawing/2014/main" id="{3B95CF17-9609-62B0-D887-C6E206C80E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282495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8" name="Content Placeholder 6" descr="Man with solid fill">
                  <a:extLst>
                    <a:ext uri="{FF2B5EF4-FFF2-40B4-BE49-F238E27FC236}">
                      <a16:creationId xmlns:a16="http://schemas.microsoft.com/office/drawing/2014/main" id="{C8DB282D-A399-27EA-639D-B4B5D47FF2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357933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9" name="Content Placeholder 6" descr="Man with solid fill">
                  <a:extLst>
                    <a:ext uri="{FF2B5EF4-FFF2-40B4-BE49-F238E27FC236}">
                      <a16:creationId xmlns:a16="http://schemas.microsoft.com/office/drawing/2014/main" id="{19299072-2A86-D829-592A-13E30525A8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433371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00" name="Content Placeholder 6" descr="Man with solid fill">
                  <a:extLst>
                    <a:ext uri="{FF2B5EF4-FFF2-40B4-BE49-F238E27FC236}">
                      <a16:creationId xmlns:a16="http://schemas.microsoft.com/office/drawing/2014/main" id="{64416601-296B-8941-A73D-81A9B1C3B8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50880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01" name="Content Placeholder 6" descr="Man with solid fill">
                  <a:extLst>
                    <a:ext uri="{FF2B5EF4-FFF2-40B4-BE49-F238E27FC236}">
                      <a16:creationId xmlns:a16="http://schemas.microsoft.com/office/drawing/2014/main" id="{A2C52BA6-292B-2D32-A54E-65A2FA5439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11142" y="1331790"/>
                  <a:ext cx="754381" cy="754380"/>
                </a:xfrm>
                <a:prstGeom prst="rect">
                  <a:avLst/>
                </a:prstGeom>
              </p:spPr>
            </p:pic>
          </p:grp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AE9A13BD-C292-9771-7E7A-1050F569CA98}"/>
                  </a:ext>
                </a:extLst>
              </p:cNvPr>
              <p:cNvGrpSpPr/>
              <p:nvPr/>
            </p:nvGrpSpPr>
            <p:grpSpPr>
              <a:xfrm>
                <a:off x="4544341" y="1158874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227" name="Content Placeholder 6" descr="Man with solid fill">
                  <a:extLst>
                    <a:ext uri="{FF2B5EF4-FFF2-40B4-BE49-F238E27FC236}">
                      <a16:creationId xmlns:a16="http://schemas.microsoft.com/office/drawing/2014/main" id="{3E7034DA-D820-87E9-5808-70553FED5D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28" name="Content Placeholder 6" descr="Man with solid fill">
                  <a:extLst>
                    <a:ext uri="{FF2B5EF4-FFF2-40B4-BE49-F238E27FC236}">
                      <a16:creationId xmlns:a16="http://schemas.microsoft.com/office/drawing/2014/main" id="{2F1AF117-2E7F-634E-DEFA-D43937E348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29" name="Content Placeholder 6" descr="Man with solid fill">
                  <a:extLst>
                    <a:ext uri="{FF2B5EF4-FFF2-40B4-BE49-F238E27FC236}">
                      <a16:creationId xmlns:a16="http://schemas.microsoft.com/office/drawing/2014/main" id="{82AA0900-42CB-120A-7A8E-85608F1700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B16914D3-E118-4D9B-A4F5-AE54D99C3D67}"/>
                  </a:ext>
                </a:extLst>
              </p:cNvPr>
              <p:cNvGrpSpPr/>
              <p:nvPr/>
            </p:nvGrpSpPr>
            <p:grpSpPr>
              <a:xfrm>
                <a:off x="4548952" y="3280388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221" name="Content Placeholder 6" descr="Man with solid fill">
                  <a:extLst>
                    <a:ext uri="{FF2B5EF4-FFF2-40B4-BE49-F238E27FC236}">
                      <a16:creationId xmlns:a16="http://schemas.microsoft.com/office/drawing/2014/main" id="{8268B364-B142-0BE2-EBCE-2D880BB5DA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22" name="Content Placeholder 6" descr="Man with solid fill">
                  <a:extLst>
                    <a:ext uri="{FF2B5EF4-FFF2-40B4-BE49-F238E27FC236}">
                      <a16:creationId xmlns:a16="http://schemas.microsoft.com/office/drawing/2014/main" id="{D01ABD1C-5946-E7A2-082A-F1C79C57BF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23" name="Content Placeholder 6" descr="Man with solid fill">
                  <a:extLst>
                    <a:ext uri="{FF2B5EF4-FFF2-40B4-BE49-F238E27FC236}">
                      <a16:creationId xmlns:a16="http://schemas.microsoft.com/office/drawing/2014/main" id="{572DF8DF-46D9-BE2E-A1B3-6F206D832B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3D9F4D2D-F697-C9DC-6D8A-A35EF61E0957}"/>
                  </a:ext>
                </a:extLst>
              </p:cNvPr>
              <p:cNvGrpSpPr/>
              <p:nvPr/>
            </p:nvGrpSpPr>
            <p:grpSpPr>
              <a:xfrm>
                <a:off x="4548953" y="3998540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218" name="Content Placeholder 6" descr="Man with solid fill">
                  <a:extLst>
                    <a:ext uri="{FF2B5EF4-FFF2-40B4-BE49-F238E27FC236}">
                      <a16:creationId xmlns:a16="http://schemas.microsoft.com/office/drawing/2014/main" id="{81244216-C0E9-9318-4CC6-875947AE25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19" name="Content Placeholder 6" descr="Man with solid fill">
                  <a:extLst>
                    <a:ext uri="{FF2B5EF4-FFF2-40B4-BE49-F238E27FC236}">
                      <a16:creationId xmlns:a16="http://schemas.microsoft.com/office/drawing/2014/main" id="{D656D5F0-55B7-69F8-F81B-C33273840F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20" name="Content Placeholder 6" descr="Man with solid fill">
                  <a:extLst>
                    <a:ext uri="{FF2B5EF4-FFF2-40B4-BE49-F238E27FC236}">
                      <a16:creationId xmlns:a16="http://schemas.microsoft.com/office/drawing/2014/main" id="{F29F4DA9-49B1-EA8C-C664-57F5D7538F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896C2134-001F-936C-6340-FED447A3A8F8}"/>
                  </a:ext>
                </a:extLst>
              </p:cNvPr>
              <p:cNvGrpSpPr/>
              <p:nvPr/>
            </p:nvGrpSpPr>
            <p:grpSpPr>
              <a:xfrm>
                <a:off x="4544341" y="2588589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215" name="Content Placeholder 6" descr="Man with solid fill">
                  <a:extLst>
                    <a:ext uri="{FF2B5EF4-FFF2-40B4-BE49-F238E27FC236}">
                      <a16:creationId xmlns:a16="http://schemas.microsoft.com/office/drawing/2014/main" id="{679F4663-6AC3-F877-5761-24DCF7CBEA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16" name="Content Placeholder 6" descr="Man with solid fill">
                  <a:extLst>
                    <a:ext uri="{FF2B5EF4-FFF2-40B4-BE49-F238E27FC236}">
                      <a16:creationId xmlns:a16="http://schemas.microsoft.com/office/drawing/2014/main" id="{51803BB6-B8DF-AA38-85A4-D898DD1935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17" name="Content Placeholder 6" descr="Man with solid fill">
                  <a:extLst>
                    <a:ext uri="{FF2B5EF4-FFF2-40B4-BE49-F238E27FC236}">
                      <a16:creationId xmlns:a16="http://schemas.microsoft.com/office/drawing/2014/main" id="{3933F698-1DFE-529D-B102-4CC11D9C40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9502D074-CB7D-962B-6F8E-FE5ABCD75224}"/>
                  </a:ext>
                </a:extLst>
              </p:cNvPr>
              <p:cNvGrpSpPr/>
              <p:nvPr/>
            </p:nvGrpSpPr>
            <p:grpSpPr>
              <a:xfrm>
                <a:off x="4553564" y="4723279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212" name="Content Placeholder 6" descr="Man with solid fill">
                  <a:extLst>
                    <a:ext uri="{FF2B5EF4-FFF2-40B4-BE49-F238E27FC236}">
                      <a16:creationId xmlns:a16="http://schemas.microsoft.com/office/drawing/2014/main" id="{A425CDFB-B4A7-A188-21E8-FAB1BBA604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13" name="Content Placeholder 6" descr="Man with solid fill">
                  <a:extLst>
                    <a:ext uri="{FF2B5EF4-FFF2-40B4-BE49-F238E27FC236}">
                      <a16:creationId xmlns:a16="http://schemas.microsoft.com/office/drawing/2014/main" id="{9BAE5F80-4BC4-3BEB-34F1-86B25B6E03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14" name="Content Placeholder 6" descr="Man with solid fill">
                  <a:extLst>
                    <a:ext uri="{FF2B5EF4-FFF2-40B4-BE49-F238E27FC236}">
                      <a16:creationId xmlns:a16="http://schemas.microsoft.com/office/drawing/2014/main" id="{AADD5299-2156-289C-055F-5CABD0E757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98439576-250F-1D1E-9262-2ECBE542C6A9}"/>
                  </a:ext>
                </a:extLst>
              </p:cNvPr>
              <p:cNvGrpSpPr/>
              <p:nvPr/>
            </p:nvGrpSpPr>
            <p:grpSpPr>
              <a:xfrm>
                <a:off x="287173" y="5461195"/>
                <a:ext cx="5746561" cy="719138"/>
                <a:chOff x="277951" y="5699125"/>
                <a:chExt cx="5746561" cy="719138"/>
              </a:xfrm>
            </p:grpSpPr>
            <p:grpSp>
              <p:nvGrpSpPr>
                <p:cNvPr id="192" name="Group 191">
                  <a:extLst>
                    <a:ext uri="{FF2B5EF4-FFF2-40B4-BE49-F238E27FC236}">
                      <a16:creationId xmlns:a16="http://schemas.microsoft.com/office/drawing/2014/main" id="{FE6FD3DE-1533-0A2B-C998-D10BF3D964FB}"/>
                    </a:ext>
                  </a:extLst>
                </p:cNvPr>
                <p:cNvGrpSpPr/>
                <p:nvPr/>
              </p:nvGrpSpPr>
              <p:grpSpPr>
                <a:xfrm>
                  <a:off x="1367027" y="5700508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209" name="Content Placeholder 6" descr="Man with solid fill">
                    <a:extLst>
                      <a:ext uri="{FF2B5EF4-FFF2-40B4-BE49-F238E27FC236}">
                        <a16:creationId xmlns:a16="http://schemas.microsoft.com/office/drawing/2014/main" id="{674D9FF3-390B-D199-24EF-5BA9F8D3806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10" name="Content Placeholder 6" descr="Man with solid fill">
                    <a:extLst>
                      <a:ext uri="{FF2B5EF4-FFF2-40B4-BE49-F238E27FC236}">
                        <a16:creationId xmlns:a16="http://schemas.microsoft.com/office/drawing/2014/main" id="{62252CEC-6998-654C-BF1C-3FF7910470A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11" name="Content Placeholder 6" descr="Man with solid fill">
                    <a:extLst>
                      <a:ext uri="{FF2B5EF4-FFF2-40B4-BE49-F238E27FC236}">
                        <a16:creationId xmlns:a16="http://schemas.microsoft.com/office/drawing/2014/main" id="{7AC2D9D4-F87D-9FB1-56E4-A786A2A9357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3" name="Group 192">
                  <a:extLst>
                    <a:ext uri="{FF2B5EF4-FFF2-40B4-BE49-F238E27FC236}">
                      <a16:creationId xmlns:a16="http://schemas.microsoft.com/office/drawing/2014/main" id="{3889A6B3-6EEF-CACC-681A-34EA1E193533}"/>
                    </a:ext>
                  </a:extLst>
                </p:cNvPr>
                <p:cNvGrpSpPr/>
                <p:nvPr/>
              </p:nvGrpSpPr>
              <p:grpSpPr>
                <a:xfrm>
                  <a:off x="277951" y="5700508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206" name="Content Placeholder 6" descr="Man with solid fill">
                    <a:extLst>
                      <a:ext uri="{FF2B5EF4-FFF2-40B4-BE49-F238E27FC236}">
                        <a16:creationId xmlns:a16="http://schemas.microsoft.com/office/drawing/2014/main" id="{EC080FC2-EBF8-07ED-8771-42CA1106171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07" name="Content Placeholder 6" descr="Man with solid fill">
                    <a:extLst>
                      <a:ext uri="{FF2B5EF4-FFF2-40B4-BE49-F238E27FC236}">
                        <a16:creationId xmlns:a16="http://schemas.microsoft.com/office/drawing/2014/main" id="{3B93FD5C-7589-5DE2-5ACB-4BFA10BA25B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08" name="Content Placeholder 6" descr="Man with solid fill">
                    <a:extLst>
                      <a:ext uri="{FF2B5EF4-FFF2-40B4-BE49-F238E27FC236}">
                        <a16:creationId xmlns:a16="http://schemas.microsoft.com/office/drawing/2014/main" id="{86F03ED2-DB64-59AE-24AF-37ACA6134E3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4" name="Group 193">
                  <a:extLst>
                    <a:ext uri="{FF2B5EF4-FFF2-40B4-BE49-F238E27FC236}">
                      <a16:creationId xmlns:a16="http://schemas.microsoft.com/office/drawing/2014/main" id="{B03066B8-2714-16F6-CA0E-27968FCD1C86}"/>
                    </a:ext>
                  </a:extLst>
                </p:cNvPr>
                <p:cNvGrpSpPr/>
                <p:nvPr/>
              </p:nvGrpSpPr>
              <p:grpSpPr>
                <a:xfrm>
                  <a:off x="2445165" y="5700966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203" name="Content Placeholder 6" descr="Man with solid fill">
                    <a:extLst>
                      <a:ext uri="{FF2B5EF4-FFF2-40B4-BE49-F238E27FC236}">
                        <a16:creationId xmlns:a16="http://schemas.microsoft.com/office/drawing/2014/main" id="{ABBAAB79-1301-886F-4E0F-7ABB182F8E6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04" name="Content Placeholder 6" descr="Man with solid fill">
                    <a:extLst>
                      <a:ext uri="{FF2B5EF4-FFF2-40B4-BE49-F238E27FC236}">
                        <a16:creationId xmlns:a16="http://schemas.microsoft.com/office/drawing/2014/main" id="{94511761-CB8E-5FA5-C99C-DCDB2DA7898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05" name="Content Placeholder 6" descr="Man with solid fill">
                    <a:extLst>
                      <a:ext uri="{FF2B5EF4-FFF2-40B4-BE49-F238E27FC236}">
                        <a16:creationId xmlns:a16="http://schemas.microsoft.com/office/drawing/2014/main" id="{ABF7DF0A-4D6C-F20D-FC69-336A5442A8E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5" name="Group 194">
                  <a:extLst>
                    <a:ext uri="{FF2B5EF4-FFF2-40B4-BE49-F238E27FC236}">
                      <a16:creationId xmlns:a16="http://schemas.microsoft.com/office/drawing/2014/main" id="{A3EA4832-E636-9C9F-B843-BDF336C49F24}"/>
                    </a:ext>
                  </a:extLst>
                </p:cNvPr>
                <p:cNvGrpSpPr/>
                <p:nvPr/>
              </p:nvGrpSpPr>
              <p:grpSpPr>
                <a:xfrm>
                  <a:off x="3507720" y="5699125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200" name="Content Placeholder 6" descr="Man with solid fill">
                    <a:extLst>
                      <a:ext uri="{FF2B5EF4-FFF2-40B4-BE49-F238E27FC236}">
                        <a16:creationId xmlns:a16="http://schemas.microsoft.com/office/drawing/2014/main" id="{FBD3B04C-0A72-F367-04B0-20A3835E2DE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01" name="Content Placeholder 6" descr="Man with solid fill">
                    <a:extLst>
                      <a:ext uri="{FF2B5EF4-FFF2-40B4-BE49-F238E27FC236}">
                        <a16:creationId xmlns:a16="http://schemas.microsoft.com/office/drawing/2014/main" id="{C4DA243A-2D51-A486-0883-29D70FADAFE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02" name="Content Placeholder 6" descr="Man with solid fill">
                    <a:extLst>
                      <a:ext uri="{FF2B5EF4-FFF2-40B4-BE49-F238E27FC236}">
                        <a16:creationId xmlns:a16="http://schemas.microsoft.com/office/drawing/2014/main" id="{FDD7BF75-8EF2-3EB6-F26A-3C76D207600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6" name="Group 195">
                  <a:extLst>
                    <a:ext uri="{FF2B5EF4-FFF2-40B4-BE49-F238E27FC236}">
                      <a16:creationId xmlns:a16="http://schemas.microsoft.com/office/drawing/2014/main" id="{BEF27231-7B7A-6E27-8A18-4E8A02961BD1}"/>
                    </a:ext>
                  </a:extLst>
                </p:cNvPr>
                <p:cNvGrpSpPr/>
                <p:nvPr/>
              </p:nvGrpSpPr>
              <p:grpSpPr>
                <a:xfrm>
                  <a:off x="4590085" y="5706700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97" name="Content Placeholder 6" descr="Man with solid fill">
                    <a:extLst>
                      <a:ext uri="{FF2B5EF4-FFF2-40B4-BE49-F238E27FC236}">
                        <a16:creationId xmlns:a16="http://schemas.microsoft.com/office/drawing/2014/main" id="{7C8F3CC6-2C9D-4BAB-D3A8-C6727E604CD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98" name="Content Placeholder 6" descr="Man with solid fill">
                    <a:extLst>
                      <a:ext uri="{FF2B5EF4-FFF2-40B4-BE49-F238E27FC236}">
                        <a16:creationId xmlns:a16="http://schemas.microsoft.com/office/drawing/2014/main" id="{7593F974-AEB7-66DD-08CC-84CB8F81B6E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99" name="Content Placeholder 6" descr="Man with solid fill">
                    <a:extLst>
                      <a:ext uri="{FF2B5EF4-FFF2-40B4-BE49-F238E27FC236}">
                        <a16:creationId xmlns:a16="http://schemas.microsoft.com/office/drawing/2014/main" id="{92579C3D-8DB4-CA56-47AB-93ECD8DA0EC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8FDF1C42-E720-D246-2827-B57AC44443F3}"/>
                  </a:ext>
                </a:extLst>
              </p:cNvPr>
              <p:cNvGrpSpPr/>
              <p:nvPr/>
            </p:nvGrpSpPr>
            <p:grpSpPr>
              <a:xfrm>
                <a:off x="273526" y="6152993"/>
                <a:ext cx="3951595" cy="713404"/>
                <a:chOff x="277951" y="5699125"/>
                <a:chExt cx="3951595" cy="713404"/>
              </a:xfrm>
            </p:grpSpPr>
            <p:grpSp>
              <p:nvGrpSpPr>
                <p:cNvPr id="172" name="Group 171">
                  <a:extLst>
                    <a:ext uri="{FF2B5EF4-FFF2-40B4-BE49-F238E27FC236}">
                      <a16:creationId xmlns:a16="http://schemas.microsoft.com/office/drawing/2014/main" id="{9464A3CA-BCC3-5251-FD81-892B1F3B2EB0}"/>
                    </a:ext>
                  </a:extLst>
                </p:cNvPr>
                <p:cNvGrpSpPr/>
                <p:nvPr/>
              </p:nvGrpSpPr>
              <p:grpSpPr>
                <a:xfrm>
                  <a:off x="1367027" y="5700508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89" name="Content Placeholder 6" descr="Man with solid fill">
                    <a:extLst>
                      <a:ext uri="{FF2B5EF4-FFF2-40B4-BE49-F238E27FC236}">
                        <a16:creationId xmlns:a16="http://schemas.microsoft.com/office/drawing/2014/main" id="{404FA1FD-4A1F-E732-45BD-F570E3597D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90" name="Content Placeholder 6" descr="Man with solid fill">
                    <a:extLst>
                      <a:ext uri="{FF2B5EF4-FFF2-40B4-BE49-F238E27FC236}">
                        <a16:creationId xmlns:a16="http://schemas.microsoft.com/office/drawing/2014/main" id="{BE1E22F9-28CF-2C70-9520-039F6838B3F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91" name="Content Placeholder 6" descr="Man with solid fill">
                    <a:extLst>
                      <a:ext uri="{FF2B5EF4-FFF2-40B4-BE49-F238E27FC236}">
                        <a16:creationId xmlns:a16="http://schemas.microsoft.com/office/drawing/2014/main" id="{D919A8AC-ED56-45BA-DD2D-F913E7F3CD0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1FDFF362-AED8-5C9D-3810-7D75EF4521B1}"/>
                    </a:ext>
                  </a:extLst>
                </p:cNvPr>
                <p:cNvGrpSpPr/>
                <p:nvPr/>
              </p:nvGrpSpPr>
              <p:grpSpPr>
                <a:xfrm>
                  <a:off x="277951" y="5700508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86" name="Content Placeholder 6" descr="Man with solid fill">
                    <a:extLst>
                      <a:ext uri="{FF2B5EF4-FFF2-40B4-BE49-F238E27FC236}">
                        <a16:creationId xmlns:a16="http://schemas.microsoft.com/office/drawing/2014/main" id="{76DF2F1D-811D-7573-249D-9708D38E819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87" name="Content Placeholder 6" descr="Man with solid fill">
                    <a:extLst>
                      <a:ext uri="{FF2B5EF4-FFF2-40B4-BE49-F238E27FC236}">
                        <a16:creationId xmlns:a16="http://schemas.microsoft.com/office/drawing/2014/main" id="{2E313B5F-41F7-ADE4-9ACF-A0B87540BC8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88" name="Content Placeholder 6" descr="Man with solid fill">
                    <a:extLst>
                      <a:ext uri="{FF2B5EF4-FFF2-40B4-BE49-F238E27FC236}">
                        <a16:creationId xmlns:a16="http://schemas.microsoft.com/office/drawing/2014/main" id="{A4018221-9DFD-EA40-4CDC-37006F50407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4" name="Group 173">
                  <a:extLst>
                    <a:ext uri="{FF2B5EF4-FFF2-40B4-BE49-F238E27FC236}">
                      <a16:creationId xmlns:a16="http://schemas.microsoft.com/office/drawing/2014/main" id="{224A066D-B7C1-5FD0-9D77-31CC3D18EC2B}"/>
                    </a:ext>
                  </a:extLst>
                </p:cNvPr>
                <p:cNvGrpSpPr/>
                <p:nvPr/>
              </p:nvGrpSpPr>
              <p:grpSpPr>
                <a:xfrm>
                  <a:off x="2445165" y="5700966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83" name="Content Placeholder 6" descr="Man with solid fill">
                    <a:extLst>
                      <a:ext uri="{FF2B5EF4-FFF2-40B4-BE49-F238E27FC236}">
                        <a16:creationId xmlns:a16="http://schemas.microsoft.com/office/drawing/2014/main" id="{14EC6959-1127-664E-ED62-7D3D836B7DE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84" name="Content Placeholder 6" descr="Man with solid fill">
                    <a:extLst>
                      <a:ext uri="{FF2B5EF4-FFF2-40B4-BE49-F238E27FC236}">
                        <a16:creationId xmlns:a16="http://schemas.microsoft.com/office/drawing/2014/main" id="{A2764028-32FA-B75D-231A-ED37E0AB9D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85" name="Content Placeholder 6" descr="Man with solid fill">
                    <a:extLst>
                      <a:ext uri="{FF2B5EF4-FFF2-40B4-BE49-F238E27FC236}">
                        <a16:creationId xmlns:a16="http://schemas.microsoft.com/office/drawing/2014/main" id="{A88234AA-6883-7F34-ACC9-E0014BAF944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80" name="Content Placeholder 6" descr="Man with solid fill">
                  <a:extLst>
                    <a:ext uri="{FF2B5EF4-FFF2-40B4-BE49-F238E27FC236}">
                      <a16:creationId xmlns:a16="http://schemas.microsoft.com/office/drawing/2014/main" id="{6344CB8D-DEB2-B454-8A81-370F431C77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07720" y="5699125"/>
                  <a:ext cx="721826" cy="711563"/>
                </a:xfrm>
                <a:prstGeom prst="rect">
                  <a:avLst/>
                </a:prstGeom>
              </p:spPr>
            </p:pic>
          </p:grpSp>
        </p:grp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A5A36ABA-A82B-3C1E-FECE-A377970B970C}"/>
                </a:ext>
              </a:extLst>
            </p:cNvPr>
            <p:cNvSpPr txBox="1"/>
            <p:nvPr/>
          </p:nvSpPr>
          <p:spPr>
            <a:xfrm>
              <a:off x="5210260" y="954363"/>
              <a:ext cx="4931168" cy="461665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Placebo (n=100)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20114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6C239-4378-F4D5-3130-65557657C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E (17% missing)</a:t>
            </a:r>
          </a:p>
        </p:txBody>
      </p: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71C123B8-0627-103E-B016-CD5F1E1B9B8D}"/>
              </a:ext>
            </a:extLst>
          </p:cNvPr>
          <p:cNvGrpSpPr/>
          <p:nvPr/>
        </p:nvGrpSpPr>
        <p:grpSpPr>
          <a:xfrm>
            <a:off x="731981" y="881411"/>
            <a:ext cx="5171607" cy="5910500"/>
            <a:chOff x="134477" y="937445"/>
            <a:chExt cx="5171607" cy="591050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E096D83-3D58-86BC-8C4A-B3618A514602}"/>
                </a:ext>
              </a:extLst>
            </p:cNvPr>
            <p:cNvSpPr/>
            <p:nvPr/>
          </p:nvSpPr>
          <p:spPr>
            <a:xfrm>
              <a:off x="253083" y="1383184"/>
              <a:ext cx="4931168" cy="546476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3951B05D-9511-12F8-7D3F-A9943ED512D9}"/>
                </a:ext>
              </a:extLst>
            </p:cNvPr>
            <p:cNvGrpSpPr/>
            <p:nvPr/>
          </p:nvGrpSpPr>
          <p:grpSpPr>
            <a:xfrm>
              <a:off x="134477" y="1443855"/>
              <a:ext cx="5171607" cy="5337626"/>
              <a:chOff x="273526" y="1158874"/>
              <a:chExt cx="5760208" cy="5707065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B01F256E-DA73-3BA5-9386-6CE0D91E51D2}"/>
                  </a:ext>
                </a:extLst>
              </p:cNvPr>
              <p:cNvGrpSpPr/>
              <p:nvPr/>
            </p:nvGrpSpPr>
            <p:grpSpPr>
              <a:xfrm>
                <a:off x="277951" y="1158875"/>
                <a:ext cx="4636527" cy="4282555"/>
                <a:chOff x="6298158" y="1316192"/>
                <a:chExt cx="4845635" cy="4540249"/>
              </a:xfrm>
            </p:grpSpPr>
            <p:pic>
              <p:nvPicPr>
                <p:cNvPr id="15" name="Content Placeholder 6" descr="Man with solid fill">
                  <a:extLst>
                    <a:ext uri="{FF2B5EF4-FFF2-40B4-BE49-F238E27FC236}">
                      <a16:creationId xmlns:a16="http://schemas.microsoft.com/office/drawing/2014/main" id="{02294D85-1940-041F-BFF8-03E9C7DD25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16" name="Content Placeholder 6" descr="Man with solid fill">
                  <a:extLst>
                    <a:ext uri="{FF2B5EF4-FFF2-40B4-BE49-F238E27FC236}">
                      <a16:creationId xmlns:a16="http://schemas.microsoft.com/office/drawing/2014/main" id="{5EC59F87-86E2-98C0-8D5C-072E4D9475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17" name="Content Placeholder 6" descr="Man with solid fill">
                  <a:extLst>
                    <a:ext uri="{FF2B5EF4-FFF2-40B4-BE49-F238E27FC236}">
                      <a16:creationId xmlns:a16="http://schemas.microsoft.com/office/drawing/2014/main" id="{D235A123-1987-4C75-7B13-DEBE7F63AD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18" name="Content Placeholder 6" descr="Man with solid fill">
                  <a:extLst>
                    <a:ext uri="{FF2B5EF4-FFF2-40B4-BE49-F238E27FC236}">
                      <a16:creationId xmlns:a16="http://schemas.microsoft.com/office/drawing/2014/main" id="{C2703511-DAB3-FA52-7934-D5248A808B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19" name="Content Placeholder 6" descr="Man with solid fill">
                  <a:extLst>
                    <a:ext uri="{FF2B5EF4-FFF2-40B4-BE49-F238E27FC236}">
                      <a16:creationId xmlns:a16="http://schemas.microsoft.com/office/drawing/2014/main" id="{98B9C1A2-B9E7-8ED4-CC98-75857CDA5F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1" name="Content Placeholder 6" descr="Man with solid fill">
                  <a:extLst>
                    <a:ext uri="{FF2B5EF4-FFF2-40B4-BE49-F238E27FC236}">
                      <a16:creationId xmlns:a16="http://schemas.microsoft.com/office/drawing/2014/main" id="{D69AFCEC-24CC-7776-2CC1-6E188A0614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2" name="Content Placeholder 6" descr="Man with solid fill">
                  <a:extLst>
                    <a:ext uri="{FF2B5EF4-FFF2-40B4-BE49-F238E27FC236}">
                      <a16:creationId xmlns:a16="http://schemas.microsoft.com/office/drawing/2014/main" id="{2CB3A23F-A8D1-AC3E-898C-FA9EBCCFF6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" name="Content Placeholder 6" descr="Man with solid fill">
                  <a:extLst>
                    <a:ext uri="{FF2B5EF4-FFF2-40B4-BE49-F238E27FC236}">
                      <a16:creationId xmlns:a16="http://schemas.microsoft.com/office/drawing/2014/main" id="{0164A0B7-D26D-2A40-5530-A0DA69DBDA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" name="Content Placeholder 6" descr="Man with solid fill">
                  <a:extLst>
                    <a:ext uri="{FF2B5EF4-FFF2-40B4-BE49-F238E27FC236}">
                      <a16:creationId xmlns:a16="http://schemas.microsoft.com/office/drawing/2014/main" id="{C15956FA-5430-32AD-7DBA-54005DB6A3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" name="Content Placeholder 6" descr="Man with solid fill">
                  <a:extLst>
                    <a:ext uri="{FF2B5EF4-FFF2-40B4-BE49-F238E27FC236}">
                      <a16:creationId xmlns:a16="http://schemas.microsoft.com/office/drawing/2014/main" id="{717B26D4-E6F6-0F8B-12B3-566156C412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" name="Content Placeholder 6" descr="Man with solid fill">
                  <a:extLst>
                    <a:ext uri="{FF2B5EF4-FFF2-40B4-BE49-F238E27FC236}">
                      <a16:creationId xmlns:a16="http://schemas.microsoft.com/office/drawing/2014/main" id="{52B780BB-7BAD-8279-9F66-7FC54656B4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" name="Content Placeholder 6" descr="Man with solid fill">
                  <a:extLst>
                    <a:ext uri="{FF2B5EF4-FFF2-40B4-BE49-F238E27FC236}">
                      <a16:creationId xmlns:a16="http://schemas.microsoft.com/office/drawing/2014/main" id="{7C241AD5-B957-0A8C-B428-AFC251DCF1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" name="Content Placeholder 6" descr="Man with solid fill">
                  <a:extLst>
                    <a:ext uri="{FF2B5EF4-FFF2-40B4-BE49-F238E27FC236}">
                      <a16:creationId xmlns:a16="http://schemas.microsoft.com/office/drawing/2014/main" id="{5D2D93DB-01A2-8915-D55E-E4D318926C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0" name="Content Placeholder 6" descr="Man with solid fill">
                  <a:extLst>
                    <a:ext uri="{FF2B5EF4-FFF2-40B4-BE49-F238E27FC236}">
                      <a16:creationId xmlns:a16="http://schemas.microsoft.com/office/drawing/2014/main" id="{1D1FACDE-E2ED-E97D-6424-82E4C022CD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1" name="Content Placeholder 6" descr="Man with solid fill">
                  <a:extLst>
                    <a:ext uri="{FF2B5EF4-FFF2-40B4-BE49-F238E27FC236}">
                      <a16:creationId xmlns:a16="http://schemas.microsoft.com/office/drawing/2014/main" id="{1F074DA5-6A0A-CD86-0E5E-D067E98A51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3" name="Content Placeholder 6" descr="Man with solid fill">
                  <a:extLst>
                    <a:ext uri="{FF2B5EF4-FFF2-40B4-BE49-F238E27FC236}">
                      <a16:creationId xmlns:a16="http://schemas.microsoft.com/office/drawing/2014/main" id="{50822EC4-3EA3-9D30-969D-0859B2F4AA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4" name="Content Placeholder 6" descr="Man with solid fill">
                  <a:extLst>
                    <a:ext uri="{FF2B5EF4-FFF2-40B4-BE49-F238E27FC236}">
                      <a16:creationId xmlns:a16="http://schemas.microsoft.com/office/drawing/2014/main" id="{625850A1-F792-95A8-6E40-FFA3A66AEF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5" name="Content Placeholder 6" descr="Man with solid fill">
                  <a:extLst>
                    <a:ext uri="{FF2B5EF4-FFF2-40B4-BE49-F238E27FC236}">
                      <a16:creationId xmlns:a16="http://schemas.microsoft.com/office/drawing/2014/main" id="{765FFC1A-F288-66A6-39A0-8B1E74491B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6" name="Content Placeholder 6" descr="Man with solid fill">
                  <a:extLst>
                    <a:ext uri="{FF2B5EF4-FFF2-40B4-BE49-F238E27FC236}">
                      <a16:creationId xmlns:a16="http://schemas.microsoft.com/office/drawing/2014/main" id="{F39F7132-4EF1-12AD-05A8-0360EF77FE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7" name="Content Placeholder 6" descr="Man with solid fill">
                  <a:extLst>
                    <a:ext uri="{FF2B5EF4-FFF2-40B4-BE49-F238E27FC236}">
                      <a16:creationId xmlns:a16="http://schemas.microsoft.com/office/drawing/2014/main" id="{D1B03DBD-200B-59BD-47D9-4893FBC0D2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9" name="Content Placeholder 6" descr="Man with solid fill">
                  <a:extLst>
                    <a:ext uri="{FF2B5EF4-FFF2-40B4-BE49-F238E27FC236}">
                      <a16:creationId xmlns:a16="http://schemas.microsoft.com/office/drawing/2014/main" id="{8C627A1C-5FA3-D141-3C73-F0469DCA57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0" name="Content Placeholder 6" descr="Man with solid fill">
                  <a:extLst>
                    <a:ext uri="{FF2B5EF4-FFF2-40B4-BE49-F238E27FC236}">
                      <a16:creationId xmlns:a16="http://schemas.microsoft.com/office/drawing/2014/main" id="{930468C9-55E0-8841-42D7-0795E48CFC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1" name="Content Placeholder 6" descr="Man with solid fill">
                  <a:extLst>
                    <a:ext uri="{FF2B5EF4-FFF2-40B4-BE49-F238E27FC236}">
                      <a16:creationId xmlns:a16="http://schemas.microsoft.com/office/drawing/2014/main" id="{1D2BE1E8-8120-AC0D-0644-52455E62F7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2" name="Content Placeholder 6" descr="Man with solid fill">
                  <a:extLst>
                    <a:ext uri="{FF2B5EF4-FFF2-40B4-BE49-F238E27FC236}">
                      <a16:creationId xmlns:a16="http://schemas.microsoft.com/office/drawing/2014/main" id="{0F98C5D9-CFBC-2AC4-FDF8-3A5EC64C0B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3" name="Content Placeholder 6" descr="Man with solid fill">
                  <a:extLst>
                    <a:ext uri="{FF2B5EF4-FFF2-40B4-BE49-F238E27FC236}">
                      <a16:creationId xmlns:a16="http://schemas.microsoft.com/office/drawing/2014/main" id="{D842D0F6-ED7B-49CD-C641-3612B81F47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5" name="Content Placeholder 6" descr="Man with solid fill">
                  <a:extLst>
                    <a:ext uri="{FF2B5EF4-FFF2-40B4-BE49-F238E27FC236}">
                      <a16:creationId xmlns:a16="http://schemas.microsoft.com/office/drawing/2014/main" id="{DD34F2AF-1A88-85EA-2F94-4445E6384C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6" name="Content Placeholder 6" descr="Man with solid fill">
                  <a:extLst>
                    <a:ext uri="{FF2B5EF4-FFF2-40B4-BE49-F238E27FC236}">
                      <a16:creationId xmlns:a16="http://schemas.microsoft.com/office/drawing/2014/main" id="{F23C0DC8-216E-2B0D-D202-AD60371790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7" name="Content Placeholder 6" descr="Man with solid fill">
                  <a:extLst>
                    <a:ext uri="{FF2B5EF4-FFF2-40B4-BE49-F238E27FC236}">
                      <a16:creationId xmlns:a16="http://schemas.microsoft.com/office/drawing/2014/main" id="{78E074EB-2E48-AF40-472E-C2440CADAE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8" name="Content Placeholder 6" descr="Man with solid fill">
                  <a:extLst>
                    <a:ext uri="{FF2B5EF4-FFF2-40B4-BE49-F238E27FC236}">
                      <a16:creationId xmlns:a16="http://schemas.microsoft.com/office/drawing/2014/main" id="{E9FF8D52-84E4-A8C8-1EF7-0743AFAA65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9" name="Content Placeholder 6" descr="Man with solid fill">
                  <a:extLst>
                    <a:ext uri="{FF2B5EF4-FFF2-40B4-BE49-F238E27FC236}">
                      <a16:creationId xmlns:a16="http://schemas.microsoft.com/office/drawing/2014/main" id="{B05677C5-DCCB-16F2-F6EF-B1B1910B3A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1" name="Content Placeholder 6" descr="Man with solid fill">
                  <a:extLst>
                    <a:ext uri="{FF2B5EF4-FFF2-40B4-BE49-F238E27FC236}">
                      <a16:creationId xmlns:a16="http://schemas.microsoft.com/office/drawing/2014/main" id="{119CDB0F-2726-06EE-43CF-D02704B8AD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2" name="Content Placeholder 6" descr="Man with solid fill">
                  <a:extLst>
                    <a:ext uri="{FF2B5EF4-FFF2-40B4-BE49-F238E27FC236}">
                      <a16:creationId xmlns:a16="http://schemas.microsoft.com/office/drawing/2014/main" id="{BAB9EBB3-DAEF-D692-E79C-2DBF5D1CAC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3" name="Content Placeholder 6" descr="Man with solid fill">
                  <a:extLst>
                    <a:ext uri="{FF2B5EF4-FFF2-40B4-BE49-F238E27FC236}">
                      <a16:creationId xmlns:a16="http://schemas.microsoft.com/office/drawing/2014/main" id="{D146F108-D3FB-0FAF-C2E5-984470B63C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4" name="Content Placeholder 6" descr="Man with solid fill">
                  <a:extLst>
                    <a:ext uri="{FF2B5EF4-FFF2-40B4-BE49-F238E27FC236}">
                      <a16:creationId xmlns:a16="http://schemas.microsoft.com/office/drawing/2014/main" id="{B78BFA67-0395-0234-856D-336F0464C2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5" name="Content Placeholder 6" descr="Man with solid fill">
                  <a:extLst>
                    <a:ext uri="{FF2B5EF4-FFF2-40B4-BE49-F238E27FC236}">
                      <a16:creationId xmlns:a16="http://schemas.microsoft.com/office/drawing/2014/main" id="{F5296184-15D1-7E65-2AC9-30C4E4A607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7" name="Content Placeholder 6" descr="Man with solid fill">
                  <a:extLst>
                    <a:ext uri="{FF2B5EF4-FFF2-40B4-BE49-F238E27FC236}">
                      <a16:creationId xmlns:a16="http://schemas.microsoft.com/office/drawing/2014/main" id="{75E60419-19A8-EB58-09B6-270D5047D2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8" name="Content Placeholder 6" descr="Man with solid fill">
                  <a:extLst>
                    <a:ext uri="{FF2B5EF4-FFF2-40B4-BE49-F238E27FC236}">
                      <a16:creationId xmlns:a16="http://schemas.microsoft.com/office/drawing/2014/main" id="{8F030368-B9C6-3A10-2A4E-8C9BFCD672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9" name="Content Placeholder 6" descr="Man with solid fill">
                  <a:extLst>
                    <a:ext uri="{FF2B5EF4-FFF2-40B4-BE49-F238E27FC236}">
                      <a16:creationId xmlns:a16="http://schemas.microsoft.com/office/drawing/2014/main" id="{AD9E2FC0-623C-2011-CEAC-6BC19ABE50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0" name="Content Placeholder 6" descr="Man with solid fill">
                  <a:extLst>
                    <a:ext uri="{FF2B5EF4-FFF2-40B4-BE49-F238E27FC236}">
                      <a16:creationId xmlns:a16="http://schemas.microsoft.com/office/drawing/2014/main" id="{62F0BB6C-7A47-D6CA-5D50-7A67B82A64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1" name="Content Placeholder 6" descr="Man with solid fill">
                  <a:extLst>
                    <a:ext uri="{FF2B5EF4-FFF2-40B4-BE49-F238E27FC236}">
                      <a16:creationId xmlns:a16="http://schemas.microsoft.com/office/drawing/2014/main" id="{750848FB-D401-F367-6F40-F56D195159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3" name="Content Placeholder 6" descr="Man with solid fill">
                  <a:extLst>
                    <a:ext uri="{FF2B5EF4-FFF2-40B4-BE49-F238E27FC236}">
                      <a16:creationId xmlns:a16="http://schemas.microsoft.com/office/drawing/2014/main" id="{FE26CDF8-D168-F304-B081-E71AA5D5F7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4" name="Content Placeholder 6" descr="Man with solid fill">
                  <a:extLst>
                    <a:ext uri="{FF2B5EF4-FFF2-40B4-BE49-F238E27FC236}">
                      <a16:creationId xmlns:a16="http://schemas.microsoft.com/office/drawing/2014/main" id="{D61AADA8-3F90-36E3-05DE-BAB9A59A5F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5" name="Content Placeholder 6" descr="Man with solid fill">
                  <a:extLst>
                    <a:ext uri="{FF2B5EF4-FFF2-40B4-BE49-F238E27FC236}">
                      <a16:creationId xmlns:a16="http://schemas.microsoft.com/office/drawing/2014/main" id="{55099127-04A7-274D-3DE3-8862AB6BBE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6" name="Content Placeholder 6" descr="Man with solid fill">
                  <a:extLst>
                    <a:ext uri="{FF2B5EF4-FFF2-40B4-BE49-F238E27FC236}">
                      <a16:creationId xmlns:a16="http://schemas.microsoft.com/office/drawing/2014/main" id="{D80CB33D-DC7A-5406-EEA5-0C883AA465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7" name="Content Placeholder 6" descr="Man with solid fill">
                  <a:extLst>
                    <a:ext uri="{FF2B5EF4-FFF2-40B4-BE49-F238E27FC236}">
                      <a16:creationId xmlns:a16="http://schemas.microsoft.com/office/drawing/2014/main" id="{567A859E-8CC5-F730-194F-BB3AED3ECF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8" name="Content Placeholder 6" descr="Man with solid fill">
                  <a:extLst>
                    <a:ext uri="{FF2B5EF4-FFF2-40B4-BE49-F238E27FC236}">
                      <a16:creationId xmlns:a16="http://schemas.microsoft.com/office/drawing/2014/main" id="{45CE1430-3A7A-C6DF-20C9-BD034C228F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9" name="Content Placeholder 6" descr="Man with solid fill">
                  <a:extLst>
                    <a:ext uri="{FF2B5EF4-FFF2-40B4-BE49-F238E27FC236}">
                      <a16:creationId xmlns:a16="http://schemas.microsoft.com/office/drawing/2014/main" id="{6DC9F424-F8FB-E775-5BF3-EBDD7F8000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0" name="Content Placeholder 6" descr="Man with solid fill">
                  <a:extLst>
                    <a:ext uri="{FF2B5EF4-FFF2-40B4-BE49-F238E27FC236}">
                      <a16:creationId xmlns:a16="http://schemas.microsoft.com/office/drawing/2014/main" id="{4CEE9DEA-DE59-CCD0-43EC-D209A7E53E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1" name="Content Placeholder 6" descr="Man with solid fill">
                  <a:extLst>
                    <a:ext uri="{FF2B5EF4-FFF2-40B4-BE49-F238E27FC236}">
                      <a16:creationId xmlns:a16="http://schemas.microsoft.com/office/drawing/2014/main" id="{2B89E4C7-43F9-BB55-766D-6B64F0E1DD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2" name="Content Placeholder 6" descr="Man with solid fill">
                  <a:extLst>
                    <a:ext uri="{FF2B5EF4-FFF2-40B4-BE49-F238E27FC236}">
                      <a16:creationId xmlns:a16="http://schemas.microsoft.com/office/drawing/2014/main" id="{C2730F95-C30F-CDAA-AB73-33807BB268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3" name="Content Placeholder 6" descr="Man with solid fill">
                  <a:extLst>
                    <a:ext uri="{FF2B5EF4-FFF2-40B4-BE49-F238E27FC236}">
                      <a16:creationId xmlns:a16="http://schemas.microsoft.com/office/drawing/2014/main" id="{791B33D4-2EEB-5432-A31B-9CC378AFDE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13161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4" name="Content Placeholder 6" descr="Man with solid fill">
                  <a:extLst>
                    <a:ext uri="{FF2B5EF4-FFF2-40B4-BE49-F238E27FC236}">
                      <a16:creationId xmlns:a16="http://schemas.microsoft.com/office/drawing/2014/main" id="{1E95CE78-179E-4B78-F32B-0C953FA7A8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207057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5" name="Content Placeholder 6" descr="Man with solid fill">
                  <a:extLst>
                    <a:ext uri="{FF2B5EF4-FFF2-40B4-BE49-F238E27FC236}">
                      <a16:creationId xmlns:a16="http://schemas.microsoft.com/office/drawing/2014/main" id="{97AE17F1-9F56-63A7-1A6A-5E3F806F0C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282495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6" name="Content Placeholder 6" descr="Man with solid fill">
                  <a:extLst>
                    <a:ext uri="{FF2B5EF4-FFF2-40B4-BE49-F238E27FC236}">
                      <a16:creationId xmlns:a16="http://schemas.microsoft.com/office/drawing/2014/main" id="{90B7C30F-02F1-DF67-AE09-8184D63C20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357933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7" name="Content Placeholder 6" descr="Man with solid fill">
                  <a:extLst>
                    <a:ext uri="{FF2B5EF4-FFF2-40B4-BE49-F238E27FC236}">
                      <a16:creationId xmlns:a16="http://schemas.microsoft.com/office/drawing/2014/main" id="{8C99D51C-1F94-685F-58D4-87F89C47B2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433371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8" name="Content Placeholder 6" descr="Man with solid fill">
                  <a:extLst>
                    <a:ext uri="{FF2B5EF4-FFF2-40B4-BE49-F238E27FC236}">
                      <a16:creationId xmlns:a16="http://schemas.microsoft.com/office/drawing/2014/main" id="{FD361BF7-6C51-78FD-8CFD-F7EDA924D2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50880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9" name="Content Placeholder 6" descr="Man with solid fill">
                  <a:extLst>
                    <a:ext uri="{FF2B5EF4-FFF2-40B4-BE49-F238E27FC236}">
                      <a16:creationId xmlns:a16="http://schemas.microsoft.com/office/drawing/2014/main" id="{B468DF64-90F9-47F4-BF3C-2F18B80C6B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13161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80" name="Content Placeholder 6" descr="Man with solid fill">
                  <a:extLst>
                    <a:ext uri="{FF2B5EF4-FFF2-40B4-BE49-F238E27FC236}">
                      <a16:creationId xmlns:a16="http://schemas.microsoft.com/office/drawing/2014/main" id="{0027D1AB-6D63-5474-54AA-F5FC160330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207057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81" name="Content Placeholder 6" descr="Man with solid fill">
                  <a:extLst>
                    <a:ext uri="{FF2B5EF4-FFF2-40B4-BE49-F238E27FC236}">
                      <a16:creationId xmlns:a16="http://schemas.microsoft.com/office/drawing/2014/main" id="{4B5C9C26-DC17-8574-484D-B269963D5B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282495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82" name="Content Placeholder 6" descr="Man with solid fill">
                  <a:extLst>
                    <a:ext uri="{FF2B5EF4-FFF2-40B4-BE49-F238E27FC236}">
                      <a16:creationId xmlns:a16="http://schemas.microsoft.com/office/drawing/2014/main" id="{AD9A1865-842D-CD7D-551F-43331F5B1A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357933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83" name="Content Placeholder 6" descr="Man with solid fill">
                  <a:extLst>
                    <a:ext uri="{FF2B5EF4-FFF2-40B4-BE49-F238E27FC236}">
                      <a16:creationId xmlns:a16="http://schemas.microsoft.com/office/drawing/2014/main" id="{A2822230-5FA8-EBD7-6511-BD6ED6D4EE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433371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84" name="Content Placeholder 6" descr="Man with solid fill">
                  <a:extLst>
                    <a:ext uri="{FF2B5EF4-FFF2-40B4-BE49-F238E27FC236}">
                      <a16:creationId xmlns:a16="http://schemas.microsoft.com/office/drawing/2014/main" id="{272E4405-70F6-20F3-707D-813ADAEE42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50880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85" name="Content Placeholder 6" descr="Man with solid fill">
                  <a:extLst>
                    <a:ext uri="{FF2B5EF4-FFF2-40B4-BE49-F238E27FC236}">
                      <a16:creationId xmlns:a16="http://schemas.microsoft.com/office/drawing/2014/main" id="{893F98E0-81D1-9773-2389-626F950DED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11142" y="1331790"/>
                  <a:ext cx="754381" cy="754380"/>
                </a:xfrm>
                <a:prstGeom prst="rect">
                  <a:avLst/>
                </a:prstGeom>
              </p:spPr>
            </p:pic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62D27EB5-5E49-48A6-8141-ADBA70FE57EB}"/>
                  </a:ext>
                </a:extLst>
              </p:cNvPr>
              <p:cNvGrpSpPr/>
              <p:nvPr/>
            </p:nvGrpSpPr>
            <p:grpSpPr>
              <a:xfrm>
                <a:off x="4544341" y="1158874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92" name="Content Placeholder 6" descr="Man with solid fill">
                  <a:extLst>
                    <a:ext uri="{FF2B5EF4-FFF2-40B4-BE49-F238E27FC236}">
                      <a16:creationId xmlns:a16="http://schemas.microsoft.com/office/drawing/2014/main" id="{FB11879E-C92F-DDE3-B4A7-74343D1D07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93" name="Content Placeholder 6" descr="Man with solid fill">
                  <a:extLst>
                    <a:ext uri="{FF2B5EF4-FFF2-40B4-BE49-F238E27FC236}">
                      <a16:creationId xmlns:a16="http://schemas.microsoft.com/office/drawing/2014/main" id="{EF43BC1C-7622-448B-4AF7-039DF164F4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94" name="Content Placeholder 6" descr="Man with solid fill">
                  <a:extLst>
                    <a:ext uri="{FF2B5EF4-FFF2-40B4-BE49-F238E27FC236}">
                      <a16:creationId xmlns:a16="http://schemas.microsoft.com/office/drawing/2014/main" id="{B43A9A92-F5A1-6613-0C8E-350A809B62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9817045A-7852-A515-DB51-9860C80C3782}"/>
                  </a:ext>
                </a:extLst>
              </p:cNvPr>
              <p:cNvGrpSpPr/>
              <p:nvPr/>
            </p:nvGrpSpPr>
            <p:grpSpPr>
              <a:xfrm>
                <a:off x="4548953" y="1883613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100" name="Content Placeholder 6" descr="Man with solid fill">
                  <a:extLst>
                    <a:ext uri="{FF2B5EF4-FFF2-40B4-BE49-F238E27FC236}">
                      <a16:creationId xmlns:a16="http://schemas.microsoft.com/office/drawing/2014/main" id="{DA9FADDE-1AD1-9AF7-CF6D-6157C44AB2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01" name="Content Placeholder 6" descr="Man with solid fill">
                  <a:extLst>
                    <a:ext uri="{FF2B5EF4-FFF2-40B4-BE49-F238E27FC236}">
                      <a16:creationId xmlns:a16="http://schemas.microsoft.com/office/drawing/2014/main" id="{A8A149BF-618D-62DB-6092-DE338530DB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02" name="Content Placeholder 6" descr="Man with solid fill">
                  <a:extLst>
                    <a:ext uri="{FF2B5EF4-FFF2-40B4-BE49-F238E27FC236}">
                      <a16:creationId xmlns:a16="http://schemas.microsoft.com/office/drawing/2014/main" id="{6176AA31-4B6F-F968-9776-7E6111A345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53AAF878-D469-D205-2F16-2D2E9DE3409C}"/>
                  </a:ext>
                </a:extLst>
              </p:cNvPr>
              <p:cNvGrpSpPr/>
              <p:nvPr/>
            </p:nvGrpSpPr>
            <p:grpSpPr>
              <a:xfrm>
                <a:off x="4548952" y="3280388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108" name="Content Placeholder 6" descr="Man with solid fill">
                  <a:extLst>
                    <a:ext uri="{FF2B5EF4-FFF2-40B4-BE49-F238E27FC236}">
                      <a16:creationId xmlns:a16="http://schemas.microsoft.com/office/drawing/2014/main" id="{BE6C77DE-C511-ECDC-3510-65F1C31E18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09" name="Content Placeholder 6" descr="Man with solid fill">
                  <a:extLst>
                    <a:ext uri="{FF2B5EF4-FFF2-40B4-BE49-F238E27FC236}">
                      <a16:creationId xmlns:a16="http://schemas.microsoft.com/office/drawing/2014/main" id="{648EAF52-CA56-D8FD-41C2-707A82EDC7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10" name="Content Placeholder 6" descr="Man with solid fill">
                  <a:extLst>
                    <a:ext uri="{FF2B5EF4-FFF2-40B4-BE49-F238E27FC236}">
                      <a16:creationId xmlns:a16="http://schemas.microsoft.com/office/drawing/2014/main" id="{6E3F04F4-E643-D6ED-5F78-05B798D199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6BBCD30F-4B3D-F6BF-89F8-EE989C537738}"/>
                  </a:ext>
                </a:extLst>
              </p:cNvPr>
              <p:cNvGrpSpPr/>
              <p:nvPr/>
            </p:nvGrpSpPr>
            <p:grpSpPr>
              <a:xfrm>
                <a:off x="4548953" y="3998540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112" name="Content Placeholder 6" descr="Man with solid fill">
                  <a:extLst>
                    <a:ext uri="{FF2B5EF4-FFF2-40B4-BE49-F238E27FC236}">
                      <a16:creationId xmlns:a16="http://schemas.microsoft.com/office/drawing/2014/main" id="{B04B3BBB-3EE9-B2AD-A466-1E4143ECB5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13" name="Content Placeholder 6" descr="Man with solid fill">
                  <a:extLst>
                    <a:ext uri="{FF2B5EF4-FFF2-40B4-BE49-F238E27FC236}">
                      <a16:creationId xmlns:a16="http://schemas.microsoft.com/office/drawing/2014/main" id="{C2B80025-A961-FEEC-585C-7ECB215899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14" name="Content Placeholder 6" descr="Man with solid fill">
                  <a:extLst>
                    <a:ext uri="{FF2B5EF4-FFF2-40B4-BE49-F238E27FC236}">
                      <a16:creationId xmlns:a16="http://schemas.microsoft.com/office/drawing/2014/main" id="{9DD26287-2AB4-7A60-7906-AFC94D342F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E46C1620-1A33-8BA2-E6CC-4A221123CCCD}"/>
                  </a:ext>
                </a:extLst>
              </p:cNvPr>
              <p:cNvGrpSpPr/>
              <p:nvPr/>
            </p:nvGrpSpPr>
            <p:grpSpPr>
              <a:xfrm>
                <a:off x="4544341" y="2588589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116" name="Content Placeholder 6" descr="Man with solid fill">
                  <a:extLst>
                    <a:ext uri="{FF2B5EF4-FFF2-40B4-BE49-F238E27FC236}">
                      <a16:creationId xmlns:a16="http://schemas.microsoft.com/office/drawing/2014/main" id="{73A15FB7-9ADA-3C71-D127-3FE9B73BE6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17" name="Content Placeholder 6" descr="Man with solid fill">
                  <a:extLst>
                    <a:ext uri="{FF2B5EF4-FFF2-40B4-BE49-F238E27FC236}">
                      <a16:creationId xmlns:a16="http://schemas.microsoft.com/office/drawing/2014/main" id="{CCF83752-9189-751D-01F9-51C73E3D56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18" name="Content Placeholder 6" descr="Man with solid fill">
                  <a:extLst>
                    <a:ext uri="{FF2B5EF4-FFF2-40B4-BE49-F238E27FC236}">
                      <a16:creationId xmlns:a16="http://schemas.microsoft.com/office/drawing/2014/main" id="{167B1BEC-3A28-BD2E-62ED-0D46AE3EED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60632536-BF48-E476-BCFD-923F0CF1BBB6}"/>
                  </a:ext>
                </a:extLst>
              </p:cNvPr>
              <p:cNvGrpSpPr/>
              <p:nvPr/>
            </p:nvGrpSpPr>
            <p:grpSpPr>
              <a:xfrm>
                <a:off x="4553564" y="4723279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124" name="Content Placeholder 6" descr="Man with solid fill">
                  <a:extLst>
                    <a:ext uri="{FF2B5EF4-FFF2-40B4-BE49-F238E27FC236}">
                      <a16:creationId xmlns:a16="http://schemas.microsoft.com/office/drawing/2014/main" id="{5D8750A5-EF3B-8607-8739-A5ECC489CA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25" name="Content Placeholder 6" descr="Man with solid fill">
                  <a:extLst>
                    <a:ext uri="{FF2B5EF4-FFF2-40B4-BE49-F238E27FC236}">
                      <a16:creationId xmlns:a16="http://schemas.microsoft.com/office/drawing/2014/main" id="{39C50358-B37D-36D7-E15A-009AAE2A05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26" name="Content Placeholder 6" descr="Man with solid fill">
                  <a:extLst>
                    <a:ext uri="{FF2B5EF4-FFF2-40B4-BE49-F238E27FC236}">
                      <a16:creationId xmlns:a16="http://schemas.microsoft.com/office/drawing/2014/main" id="{A03FD898-A85C-914E-800D-6C40443E87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D4FEE692-38E7-AFDB-7EE1-59D8386887AB}"/>
                  </a:ext>
                </a:extLst>
              </p:cNvPr>
              <p:cNvGrpSpPr/>
              <p:nvPr/>
            </p:nvGrpSpPr>
            <p:grpSpPr>
              <a:xfrm>
                <a:off x="287173" y="5461195"/>
                <a:ext cx="5746561" cy="719138"/>
                <a:chOff x="277951" y="5699125"/>
                <a:chExt cx="5746561" cy="719138"/>
              </a:xfrm>
            </p:grpSpPr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987C66A2-1767-0347-CC7B-6693F75C92E7}"/>
                    </a:ext>
                  </a:extLst>
                </p:cNvPr>
                <p:cNvGrpSpPr/>
                <p:nvPr/>
              </p:nvGrpSpPr>
              <p:grpSpPr>
                <a:xfrm>
                  <a:off x="1367027" y="5700508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04" name="Content Placeholder 6" descr="Man with solid fill">
                    <a:extLst>
                      <a:ext uri="{FF2B5EF4-FFF2-40B4-BE49-F238E27FC236}">
                        <a16:creationId xmlns:a16="http://schemas.microsoft.com/office/drawing/2014/main" id="{F6950877-FCF4-02E0-473F-7BA57DD385F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05" name="Content Placeholder 6" descr="Man with solid fill">
                    <a:extLst>
                      <a:ext uri="{FF2B5EF4-FFF2-40B4-BE49-F238E27FC236}">
                        <a16:creationId xmlns:a16="http://schemas.microsoft.com/office/drawing/2014/main" id="{05905616-0071-EAE3-5041-7A617C724D0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06" name="Content Placeholder 6" descr="Man with solid fill">
                    <a:extLst>
                      <a:ext uri="{FF2B5EF4-FFF2-40B4-BE49-F238E27FC236}">
                        <a16:creationId xmlns:a16="http://schemas.microsoft.com/office/drawing/2014/main" id="{571181DF-C2B5-F959-2032-338EA417E56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E9C65D11-7FB5-628C-411D-D7352E5B877A}"/>
                    </a:ext>
                  </a:extLst>
                </p:cNvPr>
                <p:cNvGrpSpPr/>
                <p:nvPr/>
              </p:nvGrpSpPr>
              <p:grpSpPr>
                <a:xfrm>
                  <a:off x="277951" y="5700508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20" name="Content Placeholder 6" descr="Man with solid fill">
                    <a:extLst>
                      <a:ext uri="{FF2B5EF4-FFF2-40B4-BE49-F238E27FC236}">
                        <a16:creationId xmlns:a16="http://schemas.microsoft.com/office/drawing/2014/main" id="{8B5503EC-AA68-CE97-A02A-B07F96BF99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21" name="Content Placeholder 6" descr="Man with solid fill">
                    <a:extLst>
                      <a:ext uri="{FF2B5EF4-FFF2-40B4-BE49-F238E27FC236}">
                        <a16:creationId xmlns:a16="http://schemas.microsoft.com/office/drawing/2014/main" id="{588388AB-B105-F78E-529A-61446D9E665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22" name="Content Placeholder 6" descr="Man with solid fill">
                    <a:extLst>
                      <a:ext uri="{FF2B5EF4-FFF2-40B4-BE49-F238E27FC236}">
                        <a16:creationId xmlns:a16="http://schemas.microsoft.com/office/drawing/2014/main" id="{5C49D8E3-4C8C-3EE9-2EA2-CCB5AEAAF3E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7" name="Group 126">
                  <a:extLst>
                    <a:ext uri="{FF2B5EF4-FFF2-40B4-BE49-F238E27FC236}">
                      <a16:creationId xmlns:a16="http://schemas.microsoft.com/office/drawing/2014/main" id="{F603D296-6C54-A7E1-33E2-5BCA7BB564B1}"/>
                    </a:ext>
                  </a:extLst>
                </p:cNvPr>
                <p:cNvGrpSpPr/>
                <p:nvPr/>
              </p:nvGrpSpPr>
              <p:grpSpPr>
                <a:xfrm>
                  <a:off x="2445165" y="5700966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28" name="Content Placeholder 6" descr="Man with solid fill">
                    <a:extLst>
                      <a:ext uri="{FF2B5EF4-FFF2-40B4-BE49-F238E27FC236}">
                        <a16:creationId xmlns:a16="http://schemas.microsoft.com/office/drawing/2014/main" id="{7147945D-9812-740F-4BB9-3F5B57051F1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29" name="Content Placeholder 6" descr="Man with solid fill">
                    <a:extLst>
                      <a:ext uri="{FF2B5EF4-FFF2-40B4-BE49-F238E27FC236}">
                        <a16:creationId xmlns:a16="http://schemas.microsoft.com/office/drawing/2014/main" id="{E4FA8284-1802-8DB3-10B9-FD76D426DC1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30" name="Content Placeholder 6" descr="Man with solid fill">
                    <a:extLst>
                      <a:ext uri="{FF2B5EF4-FFF2-40B4-BE49-F238E27FC236}">
                        <a16:creationId xmlns:a16="http://schemas.microsoft.com/office/drawing/2014/main" id="{DA554BBF-BFF3-3A4A-A4BD-795F431C362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C352F4E5-6F13-E7DD-9D6E-8772A4B9EF65}"/>
                    </a:ext>
                  </a:extLst>
                </p:cNvPr>
                <p:cNvGrpSpPr/>
                <p:nvPr/>
              </p:nvGrpSpPr>
              <p:grpSpPr>
                <a:xfrm>
                  <a:off x="3507720" y="5699125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32" name="Content Placeholder 6" descr="Man with solid fill">
                    <a:extLst>
                      <a:ext uri="{FF2B5EF4-FFF2-40B4-BE49-F238E27FC236}">
                        <a16:creationId xmlns:a16="http://schemas.microsoft.com/office/drawing/2014/main" id="{D8ED2115-C45A-F136-F492-8D6E67DB1B1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33" name="Content Placeholder 6" descr="Man with solid fill">
                    <a:extLst>
                      <a:ext uri="{FF2B5EF4-FFF2-40B4-BE49-F238E27FC236}">
                        <a16:creationId xmlns:a16="http://schemas.microsoft.com/office/drawing/2014/main" id="{4344642A-4BDE-203A-E594-026EEB7E5CF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34" name="Content Placeholder 6" descr="Man with solid fill">
                    <a:extLst>
                      <a:ext uri="{FF2B5EF4-FFF2-40B4-BE49-F238E27FC236}">
                        <a16:creationId xmlns:a16="http://schemas.microsoft.com/office/drawing/2014/main" id="{9A6ED13E-F188-454B-AE05-0133021753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C3DDAD2A-F9B7-1EB9-1A10-2CF96AD612A9}"/>
                    </a:ext>
                  </a:extLst>
                </p:cNvPr>
                <p:cNvGrpSpPr/>
                <p:nvPr/>
              </p:nvGrpSpPr>
              <p:grpSpPr>
                <a:xfrm>
                  <a:off x="4590085" y="5706700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36" name="Content Placeholder 6" descr="Man with solid fill">
                    <a:extLst>
                      <a:ext uri="{FF2B5EF4-FFF2-40B4-BE49-F238E27FC236}">
                        <a16:creationId xmlns:a16="http://schemas.microsoft.com/office/drawing/2014/main" id="{85984C50-4BC8-9895-866F-F2DDB971204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37" name="Content Placeholder 6" descr="Man with solid fill">
                    <a:extLst>
                      <a:ext uri="{FF2B5EF4-FFF2-40B4-BE49-F238E27FC236}">
                        <a16:creationId xmlns:a16="http://schemas.microsoft.com/office/drawing/2014/main" id="{D174147A-8A43-2BF5-47D5-A014997745D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38" name="Content Placeholder 6" descr="Man with solid fill">
                    <a:extLst>
                      <a:ext uri="{FF2B5EF4-FFF2-40B4-BE49-F238E27FC236}">
                        <a16:creationId xmlns:a16="http://schemas.microsoft.com/office/drawing/2014/main" id="{408483C8-9322-4D9E-E0E1-42DE5F07947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B81A676C-AA76-473D-3EE8-353718414D5B}"/>
                  </a:ext>
                </a:extLst>
              </p:cNvPr>
              <p:cNvGrpSpPr/>
              <p:nvPr/>
            </p:nvGrpSpPr>
            <p:grpSpPr>
              <a:xfrm>
                <a:off x="273526" y="6154376"/>
                <a:ext cx="2171827" cy="711563"/>
                <a:chOff x="277951" y="5700508"/>
                <a:chExt cx="2171827" cy="711563"/>
              </a:xfrm>
            </p:grpSpPr>
            <p:grpSp>
              <p:nvGrpSpPr>
                <p:cNvPr id="141" name="Group 140">
                  <a:extLst>
                    <a:ext uri="{FF2B5EF4-FFF2-40B4-BE49-F238E27FC236}">
                      <a16:creationId xmlns:a16="http://schemas.microsoft.com/office/drawing/2014/main" id="{E7955475-4486-58C5-F21A-A76860455880}"/>
                    </a:ext>
                  </a:extLst>
                </p:cNvPr>
                <p:cNvGrpSpPr/>
                <p:nvPr/>
              </p:nvGrpSpPr>
              <p:grpSpPr>
                <a:xfrm>
                  <a:off x="1367027" y="5700508"/>
                  <a:ext cx="1082751" cy="711563"/>
                  <a:chOff x="4544341" y="1158874"/>
                  <a:chExt cx="1082751" cy="711563"/>
                </a:xfrm>
              </p:grpSpPr>
              <p:pic>
                <p:nvPicPr>
                  <p:cNvPr id="158" name="Content Placeholder 6" descr="Man with solid fill">
                    <a:extLst>
                      <a:ext uri="{FF2B5EF4-FFF2-40B4-BE49-F238E27FC236}">
                        <a16:creationId xmlns:a16="http://schemas.microsoft.com/office/drawing/2014/main" id="{06F1BC58-BEA2-E351-D624-7678A250D7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59" name="Content Placeholder 6" descr="Man with solid fill">
                    <a:extLst>
                      <a:ext uri="{FF2B5EF4-FFF2-40B4-BE49-F238E27FC236}">
                        <a16:creationId xmlns:a16="http://schemas.microsoft.com/office/drawing/2014/main" id="{41BE64DD-EF58-9E47-1751-82B4A44BC99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2" name="Group 141">
                  <a:extLst>
                    <a:ext uri="{FF2B5EF4-FFF2-40B4-BE49-F238E27FC236}">
                      <a16:creationId xmlns:a16="http://schemas.microsoft.com/office/drawing/2014/main" id="{EECA9854-4A82-3FB3-1D22-6EC2F9C8F332}"/>
                    </a:ext>
                  </a:extLst>
                </p:cNvPr>
                <p:cNvGrpSpPr/>
                <p:nvPr/>
              </p:nvGrpSpPr>
              <p:grpSpPr>
                <a:xfrm>
                  <a:off x="277951" y="5700508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55" name="Content Placeholder 6" descr="Man with solid fill">
                    <a:extLst>
                      <a:ext uri="{FF2B5EF4-FFF2-40B4-BE49-F238E27FC236}">
                        <a16:creationId xmlns:a16="http://schemas.microsoft.com/office/drawing/2014/main" id="{DFA5B825-31DF-61BD-F947-D493165514A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56" name="Content Placeholder 6" descr="Man with solid fill">
                    <a:extLst>
                      <a:ext uri="{FF2B5EF4-FFF2-40B4-BE49-F238E27FC236}">
                        <a16:creationId xmlns:a16="http://schemas.microsoft.com/office/drawing/2014/main" id="{1CF9F296-A391-64A8-1B60-AD81E175B0E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57" name="Content Placeholder 6" descr="Man with solid fill">
                    <a:extLst>
                      <a:ext uri="{FF2B5EF4-FFF2-40B4-BE49-F238E27FC236}">
                        <a16:creationId xmlns:a16="http://schemas.microsoft.com/office/drawing/2014/main" id="{35F49169-7B93-3842-8706-7C86AF9900F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</p:grpSp>
        </p:grp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AEF2376E-84A2-E0A1-21E2-3DEE98F587E6}"/>
                </a:ext>
              </a:extLst>
            </p:cNvPr>
            <p:cNvSpPr txBox="1"/>
            <p:nvPr/>
          </p:nvSpPr>
          <p:spPr>
            <a:xfrm>
              <a:off x="253083" y="937445"/>
              <a:ext cx="4931168" cy="46166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Treatment (n=100)</a:t>
              </a:r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2BFEAE74-60CE-CCB8-99BF-476C505E9CE1}"/>
              </a:ext>
            </a:extLst>
          </p:cNvPr>
          <p:cNvGrpSpPr/>
          <p:nvPr/>
        </p:nvGrpSpPr>
        <p:grpSpPr>
          <a:xfrm>
            <a:off x="6287518" y="898330"/>
            <a:ext cx="5171607" cy="5893581"/>
            <a:chOff x="5097629" y="954363"/>
            <a:chExt cx="5171607" cy="5893581"/>
          </a:xfrm>
        </p:grpSpPr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CBC6B45D-87B3-471F-B2B6-C1CDDCAEC3D5}"/>
                </a:ext>
              </a:extLst>
            </p:cNvPr>
            <p:cNvSpPr/>
            <p:nvPr/>
          </p:nvSpPr>
          <p:spPr>
            <a:xfrm>
              <a:off x="5210260" y="1383183"/>
              <a:ext cx="4931168" cy="546476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19570E86-0480-A110-D227-6B5B95E76DAC}"/>
                </a:ext>
              </a:extLst>
            </p:cNvPr>
            <p:cNvGrpSpPr/>
            <p:nvPr/>
          </p:nvGrpSpPr>
          <p:grpSpPr>
            <a:xfrm>
              <a:off x="5097629" y="1443855"/>
              <a:ext cx="5171607" cy="5338054"/>
              <a:chOff x="273526" y="1158874"/>
              <a:chExt cx="5760208" cy="5707523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2EA69BDA-EAC1-5461-520B-D75CF2B1B412}"/>
                  </a:ext>
                </a:extLst>
              </p:cNvPr>
              <p:cNvGrpSpPr/>
              <p:nvPr/>
            </p:nvGrpSpPr>
            <p:grpSpPr>
              <a:xfrm>
                <a:off x="277951" y="1158875"/>
                <a:ext cx="4636527" cy="4282555"/>
                <a:chOff x="6298158" y="1316192"/>
                <a:chExt cx="4845635" cy="4540249"/>
              </a:xfrm>
            </p:grpSpPr>
            <p:pic>
              <p:nvPicPr>
                <p:cNvPr id="230" name="Content Placeholder 6" descr="Man with solid fill">
                  <a:extLst>
                    <a:ext uri="{FF2B5EF4-FFF2-40B4-BE49-F238E27FC236}">
                      <a16:creationId xmlns:a16="http://schemas.microsoft.com/office/drawing/2014/main" id="{C9C1DAB1-BD0E-6742-279C-D7F3B5A692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2" name="Content Placeholder 6" descr="Man with solid fill">
                  <a:extLst>
                    <a:ext uri="{FF2B5EF4-FFF2-40B4-BE49-F238E27FC236}">
                      <a16:creationId xmlns:a16="http://schemas.microsoft.com/office/drawing/2014/main" id="{F23DB1A8-4D28-CDB6-B6DC-278E166D6A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3" name="Content Placeholder 6" descr="Man with solid fill">
                  <a:extLst>
                    <a:ext uri="{FF2B5EF4-FFF2-40B4-BE49-F238E27FC236}">
                      <a16:creationId xmlns:a16="http://schemas.microsoft.com/office/drawing/2014/main" id="{51516FD4-DB85-9207-D4C7-26006C4AF5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4" name="Content Placeholder 6" descr="Man with solid fill">
                  <a:extLst>
                    <a:ext uri="{FF2B5EF4-FFF2-40B4-BE49-F238E27FC236}">
                      <a16:creationId xmlns:a16="http://schemas.microsoft.com/office/drawing/2014/main" id="{CAD8E822-EA86-7D34-C4BC-16AA24C759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5" name="Content Placeholder 6" descr="Man with solid fill">
                  <a:extLst>
                    <a:ext uri="{FF2B5EF4-FFF2-40B4-BE49-F238E27FC236}">
                      <a16:creationId xmlns:a16="http://schemas.microsoft.com/office/drawing/2014/main" id="{98F263B1-343F-9C63-645B-C91321E5FE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6" name="Content Placeholder 6" descr="Man with solid fill">
                  <a:extLst>
                    <a:ext uri="{FF2B5EF4-FFF2-40B4-BE49-F238E27FC236}">
                      <a16:creationId xmlns:a16="http://schemas.microsoft.com/office/drawing/2014/main" id="{A0695BF4-08F1-DAF2-C752-022FF02760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8" name="Content Placeholder 6" descr="Man with solid fill">
                  <a:extLst>
                    <a:ext uri="{FF2B5EF4-FFF2-40B4-BE49-F238E27FC236}">
                      <a16:creationId xmlns:a16="http://schemas.microsoft.com/office/drawing/2014/main" id="{251D0E85-2BCE-52A2-37F0-7DFC66E510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9" name="Content Placeholder 6" descr="Man with solid fill">
                  <a:extLst>
                    <a:ext uri="{FF2B5EF4-FFF2-40B4-BE49-F238E27FC236}">
                      <a16:creationId xmlns:a16="http://schemas.microsoft.com/office/drawing/2014/main" id="{DBDD60F8-CCCC-57D3-07FC-ED0FDB4F8C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0" name="Content Placeholder 6" descr="Man with solid fill">
                  <a:extLst>
                    <a:ext uri="{FF2B5EF4-FFF2-40B4-BE49-F238E27FC236}">
                      <a16:creationId xmlns:a16="http://schemas.microsoft.com/office/drawing/2014/main" id="{53795402-21AB-F813-EC2D-43BC56F897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1" name="Content Placeholder 6" descr="Man with solid fill">
                  <a:extLst>
                    <a:ext uri="{FF2B5EF4-FFF2-40B4-BE49-F238E27FC236}">
                      <a16:creationId xmlns:a16="http://schemas.microsoft.com/office/drawing/2014/main" id="{8BAB1294-E8A9-31F0-E439-FF69A06D0D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2" name="Content Placeholder 6" descr="Man with solid fill">
                  <a:extLst>
                    <a:ext uri="{FF2B5EF4-FFF2-40B4-BE49-F238E27FC236}">
                      <a16:creationId xmlns:a16="http://schemas.microsoft.com/office/drawing/2014/main" id="{E34AD8D9-85D3-C7D0-68BC-888A74162D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4" name="Content Placeholder 6" descr="Man with solid fill">
                  <a:extLst>
                    <a:ext uri="{FF2B5EF4-FFF2-40B4-BE49-F238E27FC236}">
                      <a16:creationId xmlns:a16="http://schemas.microsoft.com/office/drawing/2014/main" id="{120E33DB-7410-BEF4-B77A-F1B8120DF8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5" name="Content Placeholder 6" descr="Man with solid fill">
                  <a:extLst>
                    <a:ext uri="{FF2B5EF4-FFF2-40B4-BE49-F238E27FC236}">
                      <a16:creationId xmlns:a16="http://schemas.microsoft.com/office/drawing/2014/main" id="{C7D487D3-8F45-4B57-BD55-9161D2E45D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6" name="Content Placeholder 6" descr="Man with solid fill">
                  <a:extLst>
                    <a:ext uri="{FF2B5EF4-FFF2-40B4-BE49-F238E27FC236}">
                      <a16:creationId xmlns:a16="http://schemas.microsoft.com/office/drawing/2014/main" id="{A13BD3D0-F082-52B7-94B1-C4FD024793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7" name="Content Placeholder 6" descr="Man with solid fill">
                  <a:extLst>
                    <a:ext uri="{FF2B5EF4-FFF2-40B4-BE49-F238E27FC236}">
                      <a16:creationId xmlns:a16="http://schemas.microsoft.com/office/drawing/2014/main" id="{AE43D5F1-4150-3E18-3BDE-48E94A5258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8" name="Content Placeholder 6" descr="Man with solid fill">
                  <a:extLst>
                    <a:ext uri="{FF2B5EF4-FFF2-40B4-BE49-F238E27FC236}">
                      <a16:creationId xmlns:a16="http://schemas.microsoft.com/office/drawing/2014/main" id="{6005DA34-FB7F-09ED-C700-789475672A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0" name="Content Placeholder 6" descr="Man with solid fill">
                  <a:extLst>
                    <a:ext uri="{FF2B5EF4-FFF2-40B4-BE49-F238E27FC236}">
                      <a16:creationId xmlns:a16="http://schemas.microsoft.com/office/drawing/2014/main" id="{D380F811-1354-938F-A2DB-60B3B1DA29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1" name="Content Placeholder 6" descr="Man with solid fill">
                  <a:extLst>
                    <a:ext uri="{FF2B5EF4-FFF2-40B4-BE49-F238E27FC236}">
                      <a16:creationId xmlns:a16="http://schemas.microsoft.com/office/drawing/2014/main" id="{8F0BA8F8-9C0A-3503-C41A-0E2ACC6965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2" name="Content Placeholder 6" descr="Man with solid fill">
                  <a:extLst>
                    <a:ext uri="{FF2B5EF4-FFF2-40B4-BE49-F238E27FC236}">
                      <a16:creationId xmlns:a16="http://schemas.microsoft.com/office/drawing/2014/main" id="{9C1F8817-170A-672C-A44C-79F1A6E018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3" name="Content Placeholder 6" descr="Man with solid fill">
                  <a:extLst>
                    <a:ext uri="{FF2B5EF4-FFF2-40B4-BE49-F238E27FC236}">
                      <a16:creationId xmlns:a16="http://schemas.microsoft.com/office/drawing/2014/main" id="{F856E439-DD10-D36B-7394-975E0A4204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4" name="Content Placeholder 6" descr="Man with solid fill">
                  <a:extLst>
                    <a:ext uri="{FF2B5EF4-FFF2-40B4-BE49-F238E27FC236}">
                      <a16:creationId xmlns:a16="http://schemas.microsoft.com/office/drawing/2014/main" id="{78697570-ADEA-D976-ED09-53284D3514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6" name="Content Placeholder 6" descr="Man with solid fill">
                  <a:extLst>
                    <a:ext uri="{FF2B5EF4-FFF2-40B4-BE49-F238E27FC236}">
                      <a16:creationId xmlns:a16="http://schemas.microsoft.com/office/drawing/2014/main" id="{BD2AABBE-A080-C7C1-7BFF-340B7C60B5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7" name="Content Placeholder 6" descr="Man with solid fill">
                  <a:extLst>
                    <a:ext uri="{FF2B5EF4-FFF2-40B4-BE49-F238E27FC236}">
                      <a16:creationId xmlns:a16="http://schemas.microsoft.com/office/drawing/2014/main" id="{7ADBB1AA-E8AA-12EF-5E46-439E0B30BA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8" name="Content Placeholder 6" descr="Man with solid fill">
                  <a:extLst>
                    <a:ext uri="{FF2B5EF4-FFF2-40B4-BE49-F238E27FC236}">
                      <a16:creationId xmlns:a16="http://schemas.microsoft.com/office/drawing/2014/main" id="{F5408E76-F055-E585-4FF4-67387AF0CA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9" name="Content Placeholder 6" descr="Man with solid fill">
                  <a:extLst>
                    <a:ext uri="{FF2B5EF4-FFF2-40B4-BE49-F238E27FC236}">
                      <a16:creationId xmlns:a16="http://schemas.microsoft.com/office/drawing/2014/main" id="{8587695E-7461-10A2-8E88-2639FAFC8A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0" name="Content Placeholder 6" descr="Man with solid fill">
                  <a:extLst>
                    <a:ext uri="{FF2B5EF4-FFF2-40B4-BE49-F238E27FC236}">
                      <a16:creationId xmlns:a16="http://schemas.microsoft.com/office/drawing/2014/main" id="{91C21519-30DE-FFF1-BDE5-FAEB476A90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2" name="Content Placeholder 6" descr="Man with solid fill">
                  <a:extLst>
                    <a:ext uri="{FF2B5EF4-FFF2-40B4-BE49-F238E27FC236}">
                      <a16:creationId xmlns:a16="http://schemas.microsoft.com/office/drawing/2014/main" id="{03A57DC0-BE13-8AB9-9577-A970CAB46C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3" name="Content Placeholder 6" descr="Man with solid fill">
                  <a:extLst>
                    <a:ext uri="{FF2B5EF4-FFF2-40B4-BE49-F238E27FC236}">
                      <a16:creationId xmlns:a16="http://schemas.microsoft.com/office/drawing/2014/main" id="{58D8366D-5BAB-B079-5708-0D14A7115A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4" name="Content Placeholder 6" descr="Man with solid fill">
                  <a:extLst>
                    <a:ext uri="{FF2B5EF4-FFF2-40B4-BE49-F238E27FC236}">
                      <a16:creationId xmlns:a16="http://schemas.microsoft.com/office/drawing/2014/main" id="{CD5D1BC1-E07C-714A-65CE-2FB4E9E615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5" name="Content Placeholder 6" descr="Man with solid fill">
                  <a:extLst>
                    <a:ext uri="{FF2B5EF4-FFF2-40B4-BE49-F238E27FC236}">
                      <a16:creationId xmlns:a16="http://schemas.microsoft.com/office/drawing/2014/main" id="{A7AE8A47-631F-7378-90DE-7F4634660E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6" name="Content Placeholder 6" descr="Man with solid fill">
                  <a:extLst>
                    <a:ext uri="{FF2B5EF4-FFF2-40B4-BE49-F238E27FC236}">
                      <a16:creationId xmlns:a16="http://schemas.microsoft.com/office/drawing/2014/main" id="{F1A36AD0-0ED6-7A31-5C4D-87E1979962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8" name="Content Placeholder 6" descr="Man with solid fill">
                  <a:extLst>
                    <a:ext uri="{FF2B5EF4-FFF2-40B4-BE49-F238E27FC236}">
                      <a16:creationId xmlns:a16="http://schemas.microsoft.com/office/drawing/2014/main" id="{2AB24F35-4595-4726-55F0-B76D323698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9" name="Content Placeholder 6" descr="Man with solid fill">
                  <a:extLst>
                    <a:ext uri="{FF2B5EF4-FFF2-40B4-BE49-F238E27FC236}">
                      <a16:creationId xmlns:a16="http://schemas.microsoft.com/office/drawing/2014/main" id="{8F04EBCF-86FD-2EBF-99C1-1ED3BEE0AA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0" name="Content Placeholder 6" descr="Man with solid fill">
                  <a:extLst>
                    <a:ext uri="{FF2B5EF4-FFF2-40B4-BE49-F238E27FC236}">
                      <a16:creationId xmlns:a16="http://schemas.microsoft.com/office/drawing/2014/main" id="{1D9A8E60-40C8-356D-0C85-2EA13DC6BB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1" name="Content Placeholder 6" descr="Man with solid fill">
                  <a:extLst>
                    <a:ext uri="{FF2B5EF4-FFF2-40B4-BE49-F238E27FC236}">
                      <a16:creationId xmlns:a16="http://schemas.microsoft.com/office/drawing/2014/main" id="{4CD4BC7A-8AA0-61FA-C21F-F157D1E817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2" name="Content Placeholder 6" descr="Man with solid fill">
                  <a:extLst>
                    <a:ext uri="{FF2B5EF4-FFF2-40B4-BE49-F238E27FC236}">
                      <a16:creationId xmlns:a16="http://schemas.microsoft.com/office/drawing/2014/main" id="{32A1E59D-3783-5853-ABE5-7D65D22C16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4" name="Content Placeholder 6" descr="Man with solid fill">
                  <a:extLst>
                    <a:ext uri="{FF2B5EF4-FFF2-40B4-BE49-F238E27FC236}">
                      <a16:creationId xmlns:a16="http://schemas.microsoft.com/office/drawing/2014/main" id="{16AC02B4-179B-B375-3F6A-011DDD16D4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5" name="Content Placeholder 6" descr="Man with solid fill">
                  <a:extLst>
                    <a:ext uri="{FF2B5EF4-FFF2-40B4-BE49-F238E27FC236}">
                      <a16:creationId xmlns:a16="http://schemas.microsoft.com/office/drawing/2014/main" id="{F8AC1948-B831-708E-000D-E3FF621FFB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4347681"/>
                  <a:ext cx="754381" cy="754380"/>
                </a:xfrm>
                <a:prstGeom prst="rect">
                  <a:avLst/>
                </a:prstGeom>
              </p:spPr>
            </p:pic>
            <p:pic>
              <p:nvPicPr>
                <p:cNvPr id="276" name="Content Placeholder 6" descr="Man with solid fill">
                  <a:extLst>
                    <a:ext uri="{FF2B5EF4-FFF2-40B4-BE49-F238E27FC236}">
                      <a16:creationId xmlns:a16="http://schemas.microsoft.com/office/drawing/2014/main" id="{01A4D9D7-3BC5-707A-5EAF-DA6260135C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7" name="Content Placeholder 6" descr="Man with solid fill">
                  <a:extLst>
                    <a:ext uri="{FF2B5EF4-FFF2-40B4-BE49-F238E27FC236}">
                      <a16:creationId xmlns:a16="http://schemas.microsoft.com/office/drawing/2014/main" id="{707AFFB2-D5A6-0FB2-DF2E-0296CB56BC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8" name="Content Placeholder 6" descr="Man with solid fill">
                  <a:extLst>
                    <a:ext uri="{FF2B5EF4-FFF2-40B4-BE49-F238E27FC236}">
                      <a16:creationId xmlns:a16="http://schemas.microsoft.com/office/drawing/2014/main" id="{BB903CEE-974E-A510-43BE-8E5EB7FD9C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0" name="Content Placeholder 6" descr="Man with solid fill">
                  <a:extLst>
                    <a:ext uri="{FF2B5EF4-FFF2-40B4-BE49-F238E27FC236}">
                      <a16:creationId xmlns:a16="http://schemas.microsoft.com/office/drawing/2014/main" id="{A47046DC-168D-C203-C07C-DBAE658586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1" name="Content Placeholder 6" descr="Man with solid fill">
                  <a:extLst>
                    <a:ext uri="{FF2B5EF4-FFF2-40B4-BE49-F238E27FC236}">
                      <a16:creationId xmlns:a16="http://schemas.microsoft.com/office/drawing/2014/main" id="{4372D372-232A-CB55-A025-F2C324C19D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2" name="Content Placeholder 6" descr="Man with solid fill">
                  <a:extLst>
                    <a:ext uri="{FF2B5EF4-FFF2-40B4-BE49-F238E27FC236}">
                      <a16:creationId xmlns:a16="http://schemas.microsoft.com/office/drawing/2014/main" id="{3EFB5CFB-5585-1988-A450-C326527ADA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3" name="Content Placeholder 6" descr="Man with solid fill">
                  <a:extLst>
                    <a:ext uri="{FF2B5EF4-FFF2-40B4-BE49-F238E27FC236}">
                      <a16:creationId xmlns:a16="http://schemas.microsoft.com/office/drawing/2014/main" id="{B62D0C8F-DE47-BAB9-EA05-A50BEE9A64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4" name="Content Placeholder 6" descr="Man with solid fill">
                  <a:extLst>
                    <a:ext uri="{FF2B5EF4-FFF2-40B4-BE49-F238E27FC236}">
                      <a16:creationId xmlns:a16="http://schemas.microsoft.com/office/drawing/2014/main" id="{82006C9C-417B-7208-D64A-5BC05055D9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6" name="Content Placeholder 6" descr="Man with solid fill">
                  <a:extLst>
                    <a:ext uri="{FF2B5EF4-FFF2-40B4-BE49-F238E27FC236}">
                      <a16:creationId xmlns:a16="http://schemas.microsoft.com/office/drawing/2014/main" id="{4FB3CA8D-98C3-A472-0F13-E5BFC32964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7" name="Content Placeholder 6" descr="Man with solid fill">
                  <a:extLst>
                    <a:ext uri="{FF2B5EF4-FFF2-40B4-BE49-F238E27FC236}">
                      <a16:creationId xmlns:a16="http://schemas.microsoft.com/office/drawing/2014/main" id="{BE61AFC1-A56E-E2AA-33F8-5F29DEAB33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8" name="Content Placeholder 6" descr="Man with solid fill">
                  <a:extLst>
                    <a:ext uri="{FF2B5EF4-FFF2-40B4-BE49-F238E27FC236}">
                      <a16:creationId xmlns:a16="http://schemas.microsoft.com/office/drawing/2014/main" id="{8F0126AB-9618-91C3-9D2C-7ABC9F47D8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9" name="Content Placeholder 6" descr="Man with solid fill">
                  <a:extLst>
                    <a:ext uri="{FF2B5EF4-FFF2-40B4-BE49-F238E27FC236}">
                      <a16:creationId xmlns:a16="http://schemas.microsoft.com/office/drawing/2014/main" id="{CDC93A26-5C81-EF6D-9C97-037A49223A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13161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1" name="Content Placeholder 6" descr="Man with solid fill">
                  <a:extLst>
                    <a:ext uri="{FF2B5EF4-FFF2-40B4-BE49-F238E27FC236}">
                      <a16:creationId xmlns:a16="http://schemas.microsoft.com/office/drawing/2014/main" id="{5E9B94C0-ED45-BBD0-B0CD-DF164CA1B5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282495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2" name="Content Placeholder 6" descr="Man with solid fill">
                  <a:extLst>
                    <a:ext uri="{FF2B5EF4-FFF2-40B4-BE49-F238E27FC236}">
                      <a16:creationId xmlns:a16="http://schemas.microsoft.com/office/drawing/2014/main" id="{65089EB1-98A5-6961-22D2-6523153888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357933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3" name="Content Placeholder 6" descr="Man with solid fill">
                  <a:extLst>
                    <a:ext uri="{FF2B5EF4-FFF2-40B4-BE49-F238E27FC236}">
                      <a16:creationId xmlns:a16="http://schemas.microsoft.com/office/drawing/2014/main" id="{3B7C781D-B551-DEA3-E418-B281C0B3B2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433371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4" name="Content Placeholder 6" descr="Man with solid fill">
                  <a:extLst>
                    <a:ext uri="{FF2B5EF4-FFF2-40B4-BE49-F238E27FC236}">
                      <a16:creationId xmlns:a16="http://schemas.microsoft.com/office/drawing/2014/main" id="{8033A914-53D4-E2F8-AF7B-8E771407BF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50880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5" name="Content Placeholder 6" descr="Man with solid fill">
                  <a:extLst>
                    <a:ext uri="{FF2B5EF4-FFF2-40B4-BE49-F238E27FC236}">
                      <a16:creationId xmlns:a16="http://schemas.microsoft.com/office/drawing/2014/main" id="{1CF992C9-968D-FE04-6841-7578377988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13161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7" name="Content Placeholder 6" descr="Man with solid fill">
                  <a:extLst>
                    <a:ext uri="{FF2B5EF4-FFF2-40B4-BE49-F238E27FC236}">
                      <a16:creationId xmlns:a16="http://schemas.microsoft.com/office/drawing/2014/main" id="{3B95CF17-9609-62B0-D887-C6E206C80E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282495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8" name="Content Placeholder 6" descr="Man with solid fill">
                  <a:extLst>
                    <a:ext uri="{FF2B5EF4-FFF2-40B4-BE49-F238E27FC236}">
                      <a16:creationId xmlns:a16="http://schemas.microsoft.com/office/drawing/2014/main" id="{C8DB282D-A399-27EA-639D-B4B5D47FF2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357933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9" name="Content Placeholder 6" descr="Man with solid fill">
                  <a:extLst>
                    <a:ext uri="{FF2B5EF4-FFF2-40B4-BE49-F238E27FC236}">
                      <a16:creationId xmlns:a16="http://schemas.microsoft.com/office/drawing/2014/main" id="{19299072-2A86-D829-592A-13E30525A8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433371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00" name="Content Placeholder 6" descr="Man with solid fill">
                  <a:extLst>
                    <a:ext uri="{FF2B5EF4-FFF2-40B4-BE49-F238E27FC236}">
                      <a16:creationId xmlns:a16="http://schemas.microsoft.com/office/drawing/2014/main" id="{64416601-296B-8941-A73D-81A9B1C3B8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50880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01" name="Content Placeholder 6" descr="Man with solid fill">
                  <a:extLst>
                    <a:ext uri="{FF2B5EF4-FFF2-40B4-BE49-F238E27FC236}">
                      <a16:creationId xmlns:a16="http://schemas.microsoft.com/office/drawing/2014/main" id="{A2C52BA6-292B-2D32-A54E-65A2FA5439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11142" y="1331790"/>
                  <a:ext cx="754381" cy="754380"/>
                </a:xfrm>
                <a:prstGeom prst="rect">
                  <a:avLst/>
                </a:prstGeom>
              </p:spPr>
            </p:pic>
          </p:grp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AE9A13BD-C292-9771-7E7A-1050F569CA98}"/>
                  </a:ext>
                </a:extLst>
              </p:cNvPr>
              <p:cNvGrpSpPr/>
              <p:nvPr/>
            </p:nvGrpSpPr>
            <p:grpSpPr>
              <a:xfrm>
                <a:off x="4544341" y="1158874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227" name="Content Placeholder 6" descr="Man with solid fill">
                  <a:extLst>
                    <a:ext uri="{FF2B5EF4-FFF2-40B4-BE49-F238E27FC236}">
                      <a16:creationId xmlns:a16="http://schemas.microsoft.com/office/drawing/2014/main" id="{3E7034DA-D820-87E9-5808-70553FED5D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28" name="Content Placeholder 6" descr="Man with solid fill">
                  <a:extLst>
                    <a:ext uri="{FF2B5EF4-FFF2-40B4-BE49-F238E27FC236}">
                      <a16:creationId xmlns:a16="http://schemas.microsoft.com/office/drawing/2014/main" id="{2F1AF117-2E7F-634E-DEFA-D43937E348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29" name="Content Placeholder 6" descr="Man with solid fill">
                  <a:extLst>
                    <a:ext uri="{FF2B5EF4-FFF2-40B4-BE49-F238E27FC236}">
                      <a16:creationId xmlns:a16="http://schemas.microsoft.com/office/drawing/2014/main" id="{82AA0900-42CB-120A-7A8E-85608F1700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B16914D3-E118-4D9B-A4F5-AE54D99C3D67}"/>
                  </a:ext>
                </a:extLst>
              </p:cNvPr>
              <p:cNvGrpSpPr/>
              <p:nvPr/>
            </p:nvGrpSpPr>
            <p:grpSpPr>
              <a:xfrm>
                <a:off x="4548952" y="3280388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221" name="Content Placeholder 6" descr="Man with solid fill">
                  <a:extLst>
                    <a:ext uri="{FF2B5EF4-FFF2-40B4-BE49-F238E27FC236}">
                      <a16:creationId xmlns:a16="http://schemas.microsoft.com/office/drawing/2014/main" id="{8268B364-B142-0BE2-EBCE-2D880BB5DA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22" name="Content Placeholder 6" descr="Man with solid fill">
                  <a:extLst>
                    <a:ext uri="{FF2B5EF4-FFF2-40B4-BE49-F238E27FC236}">
                      <a16:creationId xmlns:a16="http://schemas.microsoft.com/office/drawing/2014/main" id="{D01ABD1C-5946-E7A2-082A-F1C79C57BF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23" name="Content Placeholder 6" descr="Man with solid fill">
                  <a:extLst>
                    <a:ext uri="{FF2B5EF4-FFF2-40B4-BE49-F238E27FC236}">
                      <a16:creationId xmlns:a16="http://schemas.microsoft.com/office/drawing/2014/main" id="{572DF8DF-46D9-BE2E-A1B3-6F206D832B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3D9F4D2D-F697-C9DC-6D8A-A35EF61E0957}"/>
                  </a:ext>
                </a:extLst>
              </p:cNvPr>
              <p:cNvGrpSpPr/>
              <p:nvPr/>
            </p:nvGrpSpPr>
            <p:grpSpPr>
              <a:xfrm>
                <a:off x="4548953" y="3998540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218" name="Content Placeholder 6" descr="Man with solid fill">
                  <a:extLst>
                    <a:ext uri="{FF2B5EF4-FFF2-40B4-BE49-F238E27FC236}">
                      <a16:creationId xmlns:a16="http://schemas.microsoft.com/office/drawing/2014/main" id="{81244216-C0E9-9318-4CC6-875947AE25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19" name="Content Placeholder 6" descr="Man with solid fill">
                  <a:extLst>
                    <a:ext uri="{FF2B5EF4-FFF2-40B4-BE49-F238E27FC236}">
                      <a16:creationId xmlns:a16="http://schemas.microsoft.com/office/drawing/2014/main" id="{D656D5F0-55B7-69F8-F81B-C33273840F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20" name="Content Placeholder 6" descr="Man with solid fill">
                  <a:extLst>
                    <a:ext uri="{FF2B5EF4-FFF2-40B4-BE49-F238E27FC236}">
                      <a16:creationId xmlns:a16="http://schemas.microsoft.com/office/drawing/2014/main" id="{F29F4DA9-49B1-EA8C-C664-57F5D7538F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896C2134-001F-936C-6340-FED447A3A8F8}"/>
                  </a:ext>
                </a:extLst>
              </p:cNvPr>
              <p:cNvGrpSpPr/>
              <p:nvPr/>
            </p:nvGrpSpPr>
            <p:grpSpPr>
              <a:xfrm>
                <a:off x="4544341" y="2588589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215" name="Content Placeholder 6" descr="Man with solid fill">
                  <a:extLst>
                    <a:ext uri="{FF2B5EF4-FFF2-40B4-BE49-F238E27FC236}">
                      <a16:creationId xmlns:a16="http://schemas.microsoft.com/office/drawing/2014/main" id="{679F4663-6AC3-F877-5761-24DCF7CBEA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16" name="Content Placeholder 6" descr="Man with solid fill">
                  <a:extLst>
                    <a:ext uri="{FF2B5EF4-FFF2-40B4-BE49-F238E27FC236}">
                      <a16:creationId xmlns:a16="http://schemas.microsoft.com/office/drawing/2014/main" id="{51803BB6-B8DF-AA38-85A4-D898DD1935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17" name="Content Placeholder 6" descr="Man with solid fill">
                  <a:extLst>
                    <a:ext uri="{FF2B5EF4-FFF2-40B4-BE49-F238E27FC236}">
                      <a16:creationId xmlns:a16="http://schemas.microsoft.com/office/drawing/2014/main" id="{3933F698-1DFE-529D-B102-4CC11D9C40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9502D074-CB7D-962B-6F8E-FE5ABCD75224}"/>
                  </a:ext>
                </a:extLst>
              </p:cNvPr>
              <p:cNvGrpSpPr/>
              <p:nvPr/>
            </p:nvGrpSpPr>
            <p:grpSpPr>
              <a:xfrm>
                <a:off x="4553564" y="4723279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212" name="Content Placeholder 6" descr="Man with solid fill">
                  <a:extLst>
                    <a:ext uri="{FF2B5EF4-FFF2-40B4-BE49-F238E27FC236}">
                      <a16:creationId xmlns:a16="http://schemas.microsoft.com/office/drawing/2014/main" id="{A425CDFB-B4A7-A188-21E8-FAB1BBA604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13" name="Content Placeholder 6" descr="Man with solid fill">
                  <a:extLst>
                    <a:ext uri="{FF2B5EF4-FFF2-40B4-BE49-F238E27FC236}">
                      <a16:creationId xmlns:a16="http://schemas.microsoft.com/office/drawing/2014/main" id="{9BAE5F80-4BC4-3BEB-34F1-86B25B6E03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14" name="Content Placeholder 6" descr="Man with solid fill">
                  <a:extLst>
                    <a:ext uri="{FF2B5EF4-FFF2-40B4-BE49-F238E27FC236}">
                      <a16:creationId xmlns:a16="http://schemas.microsoft.com/office/drawing/2014/main" id="{AADD5299-2156-289C-055F-5CABD0E757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98439576-250F-1D1E-9262-2ECBE542C6A9}"/>
                  </a:ext>
                </a:extLst>
              </p:cNvPr>
              <p:cNvGrpSpPr/>
              <p:nvPr/>
            </p:nvGrpSpPr>
            <p:grpSpPr>
              <a:xfrm>
                <a:off x="287173" y="5461195"/>
                <a:ext cx="5746561" cy="719138"/>
                <a:chOff x="277951" y="5699125"/>
                <a:chExt cx="5746561" cy="719138"/>
              </a:xfrm>
            </p:grpSpPr>
            <p:grpSp>
              <p:nvGrpSpPr>
                <p:cNvPr id="192" name="Group 191">
                  <a:extLst>
                    <a:ext uri="{FF2B5EF4-FFF2-40B4-BE49-F238E27FC236}">
                      <a16:creationId xmlns:a16="http://schemas.microsoft.com/office/drawing/2014/main" id="{FE6FD3DE-1533-0A2B-C998-D10BF3D964FB}"/>
                    </a:ext>
                  </a:extLst>
                </p:cNvPr>
                <p:cNvGrpSpPr/>
                <p:nvPr/>
              </p:nvGrpSpPr>
              <p:grpSpPr>
                <a:xfrm>
                  <a:off x="1367027" y="5700508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209" name="Content Placeholder 6" descr="Man with solid fill">
                    <a:extLst>
                      <a:ext uri="{FF2B5EF4-FFF2-40B4-BE49-F238E27FC236}">
                        <a16:creationId xmlns:a16="http://schemas.microsoft.com/office/drawing/2014/main" id="{674D9FF3-390B-D199-24EF-5BA9F8D3806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10" name="Content Placeholder 6" descr="Man with solid fill">
                    <a:extLst>
                      <a:ext uri="{FF2B5EF4-FFF2-40B4-BE49-F238E27FC236}">
                        <a16:creationId xmlns:a16="http://schemas.microsoft.com/office/drawing/2014/main" id="{62252CEC-6998-654C-BF1C-3FF7910470A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11" name="Content Placeholder 6" descr="Man with solid fill">
                    <a:extLst>
                      <a:ext uri="{FF2B5EF4-FFF2-40B4-BE49-F238E27FC236}">
                        <a16:creationId xmlns:a16="http://schemas.microsoft.com/office/drawing/2014/main" id="{7AC2D9D4-F87D-9FB1-56E4-A786A2A9357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3" name="Group 192">
                  <a:extLst>
                    <a:ext uri="{FF2B5EF4-FFF2-40B4-BE49-F238E27FC236}">
                      <a16:creationId xmlns:a16="http://schemas.microsoft.com/office/drawing/2014/main" id="{3889A6B3-6EEF-CACC-681A-34EA1E193533}"/>
                    </a:ext>
                  </a:extLst>
                </p:cNvPr>
                <p:cNvGrpSpPr/>
                <p:nvPr/>
              </p:nvGrpSpPr>
              <p:grpSpPr>
                <a:xfrm>
                  <a:off x="277951" y="5700508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206" name="Content Placeholder 6" descr="Man with solid fill">
                    <a:extLst>
                      <a:ext uri="{FF2B5EF4-FFF2-40B4-BE49-F238E27FC236}">
                        <a16:creationId xmlns:a16="http://schemas.microsoft.com/office/drawing/2014/main" id="{EC080FC2-EBF8-07ED-8771-42CA1106171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07" name="Content Placeholder 6" descr="Man with solid fill">
                    <a:extLst>
                      <a:ext uri="{FF2B5EF4-FFF2-40B4-BE49-F238E27FC236}">
                        <a16:creationId xmlns:a16="http://schemas.microsoft.com/office/drawing/2014/main" id="{3B93FD5C-7589-5DE2-5ACB-4BFA10BA25B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08" name="Content Placeholder 6" descr="Man with solid fill">
                    <a:extLst>
                      <a:ext uri="{FF2B5EF4-FFF2-40B4-BE49-F238E27FC236}">
                        <a16:creationId xmlns:a16="http://schemas.microsoft.com/office/drawing/2014/main" id="{86F03ED2-DB64-59AE-24AF-37ACA6134E3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4" name="Group 193">
                  <a:extLst>
                    <a:ext uri="{FF2B5EF4-FFF2-40B4-BE49-F238E27FC236}">
                      <a16:creationId xmlns:a16="http://schemas.microsoft.com/office/drawing/2014/main" id="{B03066B8-2714-16F6-CA0E-27968FCD1C86}"/>
                    </a:ext>
                  </a:extLst>
                </p:cNvPr>
                <p:cNvGrpSpPr/>
                <p:nvPr/>
              </p:nvGrpSpPr>
              <p:grpSpPr>
                <a:xfrm>
                  <a:off x="2445165" y="5700966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203" name="Content Placeholder 6" descr="Man with solid fill">
                    <a:extLst>
                      <a:ext uri="{FF2B5EF4-FFF2-40B4-BE49-F238E27FC236}">
                        <a16:creationId xmlns:a16="http://schemas.microsoft.com/office/drawing/2014/main" id="{ABBAAB79-1301-886F-4E0F-7ABB182F8E6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04" name="Content Placeholder 6" descr="Man with solid fill">
                    <a:extLst>
                      <a:ext uri="{FF2B5EF4-FFF2-40B4-BE49-F238E27FC236}">
                        <a16:creationId xmlns:a16="http://schemas.microsoft.com/office/drawing/2014/main" id="{94511761-CB8E-5FA5-C99C-DCDB2DA7898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05" name="Content Placeholder 6" descr="Man with solid fill">
                    <a:extLst>
                      <a:ext uri="{FF2B5EF4-FFF2-40B4-BE49-F238E27FC236}">
                        <a16:creationId xmlns:a16="http://schemas.microsoft.com/office/drawing/2014/main" id="{ABF7DF0A-4D6C-F20D-FC69-336A5442A8E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5" name="Group 194">
                  <a:extLst>
                    <a:ext uri="{FF2B5EF4-FFF2-40B4-BE49-F238E27FC236}">
                      <a16:creationId xmlns:a16="http://schemas.microsoft.com/office/drawing/2014/main" id="{A3EA4832-E636-9C9F-B843-BDF336C49F24}"/>
                    </a:ext>
                  </a:extLst>
                </p:cNvPr>
                <p:cNvGrpSpPr/>
                <p:nvPr/>
              </p:nvGrpSpPr>
              <p:grpSpPr>
                <a:xfrm>
                  <a:off x="3507720" y="5699125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200" name="Content Placeholder 6" descr="Man with solid fill">
                    <a:extLst>
                      <a:ext uri="{FF2B5EF4-FFF2-40B4-BE49-F238E27FC236}">
                        <a16:creationId xmlns:a16="http://schemas.microsoft.com/office/drawing/2014/main" id="{FBD3B04C-0A72-F367-04B0-20A3835E2DE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01" name="Content Placeholder 6" descr="Man with solid fill">
                    <a:extLst>
                      <a:ext uri="{FF2B5EF4-FFF2-40B4-BE49-F238E27FC236}">
                        <a16:creationId xmlns:a16="http://schemas.microsoft.com/office/drawing/2014/main" id="{C4DA243A-2D51-A486-0883-29D70FADAFE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02" name="Content Placeholder 6" descr="Man with solid fill">
                    <a:extLst>
                      <a:ext uri="{FF2B5EF4-FFF2-40B4-BE49-F238E27FC236}">
                        <a16:creationId xmlns:a16="http://schemas.microsoft.com/office/drawing/2014/main" id="{FDD7BF75-8EF2-3EB6-F26A-3C76D207600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6" name="Group 195">
                  <a:extLst>
                    <a:ext uri="{FF2B5EF4-FFF2-40B4-BE49-F238E27FC236}">
                      <a16:creationId xmlns:a16="http://schemas.microsoft.com/office/drawing/2014/main" id="{BEF27231-7B7A-6E27-8A18-4E8A02961BD1}"/>
                    </a:ext>
                  </a:extLst>
                </p:cNvPr>
                <p:cNvGrpSpPr/>
                <p:nvPr/>
              </p:nvGrpSpPr>
              <p:grpSpPr>
                <a:xfrm>
                  <a:off x="4590085" y="5706700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97" name="Content Placeholder 6" descr="Man with solid fill">
                    <a:extLst>
                      <a:ext uri="{FF2B5EF4-FFF2-40B4-BE49-F238E27FC236}">
                        <a16:creationId xmlns:a16="http://schemas.microsoft.com/office/drawing/2014/main" id="{7C8F3CC6-2C9D-4BAB-D3A8-C6727E604CD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98" name="Content Placeholder 6" descr="Man with solid fill">
                    <a:extLst>
                      <a:ext uri="{FF2B5EF4-FFF2-40B4-BE49-F238E27FC236}">
                        <a16:creationId xmlns:a16="http://schemas.microsoft.com/office/drawing/2014/main" id="{7593F974-AEB7-66DD-08CC-84CB8F81B6E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99" name="Content Placeholder 6" descr="Man with solid fill">
                    <a:extLst>
                      <a:ext uri="{FF2B5EF4-FFF2-40B4-BE49-F238E27FC236}">
                        <a16:creationId xmlns:a16="http://schemas.microsoft.com/office/drawing/2014/main" id="{92579C3D-8DB4-CA56-47AB-93ECD8DA0EC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8FDF1C42-E720-D246-2827-B57AC44443F3}"/>
                  </a:ext>
                </a:extLst>
              </p:cNvPr>
              <p:cNvGrpSpPr/>
              <p:nvPr/>
            </p:nvGrpSpPr>
            <p:grpSpPr>
              <a:xfrm>
                <a:off x="273526" y="6152993"/>
                <a:ext cx="3951595" cy="713404"/>
                <a:chOff x="277951" y="5699125"/>
                <a:chExt cx="3951595" cy="713404"/>
              </a:xfrm>
            </p:grpSpPr>
            <p:grpSp>
              <p:nvGrpSpPr>
                <p:cNvPr id="172" name="Group 171">
                  <a:extLst>
                    <a:ext uri="{FF2B5EF4-FFF2-40B4-BE49-F238E27FC236}">
                      <a16:creationId xmlns:a16="http://schemas.microsoft.com/office/drawing/2014/main" id="{9464A3CA-BCC3-5251-FD81-892B1F3B2EB0}"/>
                    </a:ext>
                  </a:extLst>
                </p:cNvPr>
                <p:cNvGrpSpPr/>
                <p:nvPr/>
              </p:nvGrpSpPr>
              <p:grpSpPr>
                <a:xfrm>
                  <a:off x="1367027" y="5700508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89" name="Content Placeholder 6" descr="Man with solid fill">
                    <a:extLst>
                      <a:ext uri="{FF2B5EF4-FFF2-40B4-BE49-F238E27FC236}">
                        <a16:creationId xmlns:a16="http://schemas.microsoft.com/office/drawing/2014/main" id="{404FA1FD-4A1F-E732-45BD-F570E3597D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90" name="Content Placeholder 6" descr="Man with solid fill">
                    <a:extLst>
                      <a:ext uri="{FF2B5EF4-FFF2-40B4-BE49-F238E27FC236}">
                        <a16:creationId xmlns:a16="http://schemas.microsoft.com/office/drawing/2014/main" id="{BE1E22F9-28CF-2C70-9520-039F6838B3F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91" name="Content Placeholder 6" descr="Man with solid fill">
                    <a:extLst>
                      <a:ext uri="{FF2B5EF4-FFF2-40B4-BE49-F238E27FC236}">
                        <a16:creationId xmlns:a16="http://schemas.microsoft.com/office/drawing/2014/main" id="{D919A8AC-ED56-45BA-DD2D-F913E7F3CD0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1FDFF362-AED8-5C9D-3810-7D75EF4521B1}"/>
                    </a:ext>
                  </a:extLst>
                </p:cNvPr>
                <p:cNvGrpSpPr/>
                <p:nvPr/>
              </p:nvGrpSpPr>
              <p:grpSpPr>
                <a:xfrm>
                  <a:off x="277951" y="5700508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86" name="Content Placeholder 6" descr="Man with solid fill">
                    <a:extLst>
                      <a:ext uri="{FF2B5EF4-FFF2-40B4-BE49-F238E27FC236}">
                        <a16:creationId xmlns:a16="http://schemas.microsoft.com/office/drawing/2014/main" id="{76DF2F1D-811D-7573-249D-9708D38E819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87" name="Content Placeholder 6" descr="Man with solid fill">
                    <a:extLst>
                      <a:ext uri="{FF2B5EF4-FFF2-40B4-BE49-F238E27FC236}">
                        <a16:creationId xmlns:a16="http://schemas.microsoft.com/office/drawing/2014/main" id="{2E313B5F-41F7-ADE4-9ACF-A0B87540BC8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88" name="Content Placeholder 6" descr="Man with solid fill">
                    <a:extLst>
                      <a:ext uri="{FF2B5EF4-FFF2-40B4-BE49-F238E27FC236}">
                        <a16:creationId xmlns:a16="http://schemas.microsoft.com/office/drawing/2014/main" id="{A4018221-9DFD-EA40-4CDC-37006F50407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4" name="Group 173">
                  <a:extLst>
                    <a:ext uri="{FF2B5EF4-FFF2-40B4-BE49-F238E27FC236}">
                      <a16:creationId xmlns:a16="http://schemas.microsoft.com/office/drawing/2014/main" id="{224A066D-B7C1-5FD0-9D77-31CC3D18EC2B}"/>
                    </a:ext>
                  </a:extLst>
                </p:cNvPr>
                <p:cNvGrpSpPr/>
                <p:nvPr/>
              </p:nvGrpSpPr>
              <p:grpSpPr>
                <a:xfrm>
                  <a:off x="2445165" y="5700966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83" name="Content Placeholder 6" descr="Man with solid fill">
                    <a:extLst>
                      <a:ext uri="{FF2B5EF4-FFF2-40B4-BE49-F238E27FC236}">
                        <a16:creationId xmlns:a16="http://schemas.microsoft.com/office/drawing/2014/main" id="{14EC6959-1127-664E-ED62-7D3D836B7DE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84" name="Content Placeholder 6" descr="Man with solid fill">
                    <a:extLst>
                      <a:ext uri="{FF2B5EF4-FFF2-40B4-BE49-F238E27FC236}">
                        <a16:creationId xmlns:a16="http://schemas.microsoft.com/office/drawing/2014/main" id="{A2764028-32FA-B75D-231A-ED37E0AB9D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85" name="Content Placeholder 6" descr="Man with solid fill">
                    <a:extLst>
                      <a:ext uri="{FF2B5EF4-FFF2-40B4-BE49-F238E27FC236}">
                        <a16:creationId xmlns:a16="http://schemas.microsoft.com/office/drawing/2014/main" id="{A88234AA-6883-7F34-ACC9-E0014BAF944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80" name="Content Placeholder 6" descr="Man with solid fill">
                  <a:extLst>
                    <a:ext uri="{FF2B5EF4-FFF2-40B4-BE49-F238E27FC236}">
                      <a16:creationId xmlns:a16="http://schemas.microsoft.com/office/drawing/2014/main" id="{6344CB8D-DEB2-B454-8A81-370F431C77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07720" y="5699125"/>
                  <a:ext cx="721826" cy="711563"/>
                </a:xfrm>
                <a:prstGeom prst="rect">
                  <a:avLst/>
                </a:prstGeom>
              </p:spPr>
            </p:pic>
          </p:grpSp>
        </p:grp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A5A36ABA-A82B-3C1E-FECE-A377970B970C}"/>
                </a:ext>
              </a:extLst>
            </p:cNvPr>
            <p:cNvSpPr txBox="1"/>
            <p:nvPr/>
          </p:nvSpPr>
          <p:spPr>
            <a:xfrm>
              <a:off x="5210260" y="954363"/>
              <a:ext cx="4931168" cy="461665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Placebo (n=100)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C02FE37-0EC7-1976-8893-FFE336E96D42}"/>
              </a:ext>
            </a:extLst>
          </p:cNvPr>
          <p:cNvSpPr/>
          <p:nvPr/>
        </p:nvSpPr>
        <p:spPr>
          <a:xfrm>
            <a:off x="1334331" y="1704990"/>
            <a:ext cx="2003729" cy="6042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15 individuals develop disease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D2B381-3783-D6FC-C7CD-087C628FAF60}"/>
              </a:ext>
            </a:extLst>
          </p:cNvPr>
          <p:cNvSpPr/>
          <p:nvPr/>
        </p:nvSpPr>
        <p:spPr>
          <a:xfrm>
            <a:off x="7122186" y="1794096"/>
            <a:ext cx="2003729" cy="6042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25 individuals develop disease</a:t>
            </a:r>
          </a:p>
        </p:txBody>
      </p:sp>
    </p:spTree>
    <p:extLst>
      <p:ext uri="{BB962C8B-B14F-4D97-AF65-F5344CB8AC3E}">
        <p14:creationId xmlns:p14="http://schemas.microsoft.com/office/powerpoint/2010/main" val="477049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6C239-4378-F4D5-3130-65557657C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E (17% missing)</a:t>
            </a:r>
          </a:p>
        </p:txBody>
      </p: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71C123B8-0627-103E-B016-CD5F1E1B9B8D}"/>
              </a:ext>
            </a:extLst>
          </p:cNvPr>
          <p:cNvGrpSpPr/>
          <p:nvPr/>
        </p:nvGrpSpPr>
        <p:grpSpPr>
          <a:xfrm>
            <a:off x="731981" y="881411"/>
            <a:ext cx="5171607" cy="5910500"/>
            <a:chOff x="134477" y="937445"/>
            <a:chExt cx="5171607" cy="591050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E096D83-3D58-86BC-8C4A-B3618A514602}"/>
                </a:ext>
              </a:extLst>
            </p:cNvPr>
            <p:cNvSpPr/>
            <p:nvPr/>
          </p:nvSpPr>
          <p:spPr>
            <a:xfrm>
              <a:off x="253083" y="1383184"/>
              <a:ext cx="4931168" cy="546476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3951B05D-9511-12F8-7D3F-A9943ED512D9}"/>
                </a:ext>
              </a:extLst>
            </p:cNvPr>
            <p:cNvGrpSpPr/>
            <p:nvPr/>
          </p:nvGrpSpPr>
          <p:grpSpPr>
            <a:xfrm>
              <a:off x="134477" y="1443855"/>
              <a:ext cx="5171607" cy="5337626"/>
              <a:chOff x="273526" y="1158874"/>
              <a:chExt cx="5760208" cy="5707065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B01F256E-DA73-3BA5-9386-6CE0D91E51D2}"/>
                  </a:ext>
                </a:extLst>
              </p:cNvPr>
              <p:cNvGrpSpPr/>
              <p:nvPr/>
            </p:nvGrpSpPr>
            <p:grpSpPr>
              <a:xfrm>
                <a:off x="277951" y="1158875"/>
                <a:ext cx="4636527" cy="4282555"/>
                <a:chOff x="6298158" y="1316192"/>
                <a:chExt cx="4845635" cy="4540249"/>
              </a:xfrm>
            </p:grpSpPr>
            <p:pic>
              <p:nvPicPr>
                <p:cNvPr id="15" name="Content Placeholder 6" descr="Man with solid fill">
                  <a:extLst>
                    <a:ext uri="{FF2B5EF4-FFF2-40B4-BE49-F238E27FC236}">
                      <a16:creationId xmlns:a16="http://schemas.microsoft.com/office/drawing/2014/main" id="{02294D85-1940-041F-BFF8-03E9C7DD25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16" name="Content Placeholder 6" descr="Man with solid fill">
                  <a:extLst>
                    <a:ext uri="{FF2B5EF4-FFF2-40B4-BE49-F238E27FC236}">
                      <a16:creationId xmlns:a16="http://schemas.microsoft.com/office/drawing/2014/main" id="{5EC59F87-86E2-98C0-8D5C-072E4D9475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17" name="Content Placeholder 6" descr="Man with solid fill">
                  <a:extLst>
                    <a:ext uri="{FF2B5EF4-FFF2-40B4-BE49-F238E27FC236}">
                      <a16:creationId xmlns:a16="http://schemas.microsoft.com/office/drawing/2014/main" id="{D235A123-1987-4C75-7B13-DEBE7F63AD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18" name="Content Placeholder 6" descr="Man with solid fill">
                  <a:extLst>
                    <a:ext uri="{FF2B5EF4-FFF2-40B4-BE49-F238E27FC236}">
                      <a16:creationId xmlns:a16="http://schemas.microsoft.com/office/drawing/2014/main" id="{C2703511-DAB3-FA52-7934-D5248A808B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19" name="Content Placeholder 6" descr="Man with solid fill">
                  <a:extLst>
                    <a:ext uri="{FF2B5EF4-FFF2-40B4-BE49-F238E27FC236}">
                      <a16:creationId xmlns:a16="http://schemas.microsoft.com/office/drawing/2014/main" id="{98B9C1A2-B9E7-8ED4-CC98-75857CDA5F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1" name="Content Placeholder 6" descr="Man with solid fill">
                  <a:extLst>
                    <a:ext uri="{FF2B5EF4-FFF2-40B4-BE49-F238E27FC236}">
                      <a16:creationId xmlns:a16="http://schemas.microsoft.com/office/drawing/2014/main" id="{D69AFCEC-24CC-7776-2CC1-6E188A0614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2" name="Content Placeholder 6" descr="Man with solid fill">
                  <a:extLst>
                    <a:ext uri="{FF2B5EF4-FFF2-40B4-BE49-F238E27FC236}">
                      <a16:creationId xmlns:a16="http://schemas.microsoft.com/office/drawing/2014/main" id="{2CB3A23F-A8D1-AC3E-898C-FA9EBCCFF6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" name="Content Placeholder 6" descr="Man with solid fill">
                  <a:extLst>
                    <a:ext uri="{FF2B5EF4-FFF2-40B4-BE49-F238E27FC236}">
                      <a16:creationId xmlns:a16="http://schemas.microsoft.com/office/drawing/2014/main" id="{0164A0B7-D26D-2A40-5530-A0DA69DBDA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" name="Content Placeholder 6" descr="Man with solid fill">
                  <a:extLst>
                    <a:ext uri="{FF2B5EF4-FFF2-40B4-BE49-F238E27FC236}">
                      <a16:creationId xmlns:a16="http://schemas.microsoft.com/office/drawing/2014/main" id="{C15956FA-5430-32AD-7DBA-54005DB6A3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" name="Content Placeholder 6" descr="Man with solid fill">
                  <a:extLst>
                    <a:ext uri="{FF2B5EF4-FFF2-40B4-BE49-F238E27FC236}">
                      <a16:creationId xmlns:a16="http://schemas.microsoft.com/office/drawing/2014/main" id="{717B26D4-E6F6-0F8B-12B3-566156C412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" name="Content Placeholder 6" descr="Man with solid fill">
                  <a:extLst>
                    <a:ext uri="{FF2B5EF4-FFF2-40B4-BE49-F238E27FC236}">
                      <a16:creationId xmlns:a16="http://schemas.microsoft.com/office/drawing/2014/main" id="{52B780BB-7BAD-8279-9F66-7FC54656B4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" name="Content Placeholder 6" descr="Man with solid fill">
                  <a:extLst>
                    <a:ext uri="{FF2B5EF4-FFF2-40B4-BE49-F238E27FC236}">
                      <a16:creationId xmlns:a16="http://schemas.microsoft.com/office/drawing/2014/main" id="{7C241AD5-B957-0A8C-B428-AFC251DCF1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" name="Content Placeholder 6" descr="Man with solid fill">
                  <a:extLst>
                    <a:ext uri="{FF2B5EF4-FFF2-40B4-BE49-F238E27FC236}">
                      <a16:creationId xmlns:a16="http://schemas.microsoft.com/office/drawing/2014/main" id="{5D2D93DB-01A2-8915-D55E-E4D318926C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0" name="Content Placeholder 6" descr="Man with solid fill">
                  <a:extLst>
                    <a:ext uri="{FF2B5EF4-FFF2-40B4-BE49-F238E27FC236}">
                      <a16:creationId xmlns:a16="http://schemas.microsoft.com/office/drawing/2014/main" id="{1D1FACDE-E2ED-E97D-6424-82E4C022CD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1" name="Content Placeholder 6" descr="Man with solid fill">
                  <a:extLst>
                    <a:ext uri="{FF2B5EF4-FFF2-40B4-BE49-F238E27FC236}">
                      <a16:creationId xmlns:a16="http://schemas.microsoft.com/office/drawing/2014/main" id="{1F074DA5-6A0A-CD86-0E5E-D067E98A51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3" name="Content Placeholder 6" descr="Man with solid fill">
                  <a:extLst>
                    <a:ext uri="{FF2B5EF4-FFF2-40B4-BE49-F238E27FC236}">
                      <a16:creationId xmlns:a16="http://schemas.microsoft.com/office/drawing/2014/main" id="{50822EC4-3EA3-9D30-969D-0859B2F4AA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4" name="Content Placeholder 6" descr="Man with solid fill">
                  <a:extLst>
                    <a:ext uri="{FF2B5EF4-FFF2-40B4-BE49-F238E27FC236}">
                      <a16:creationId xmlns:a16="http://schemas.microsoft.com/office/drawing/2014/main" id="{625850A1-F792-95A8-6E40-FFA3A66AEF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5" name="Content Placeholder 6" descr="Man with solid fill">
                  <a:extLst>
                    <a:ext uri="{FF2B5EF4-FFF2-40B4-BE49-F238E27FC236}">
                      <a16:creationId xmlns:a16="http://schemas.microsoft.com/office/drawing/2014/main" id="{765FFC1A-F288-66A6-39A0-8B1E74491B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6" name="Content Placeholder 6" descr="Man with solid fill">
                  <a:extLst>
                    <a:ext uri="{FF2B5EF4-FFF2-40B4-BE49-F238E27FC236}">
                      <a16:creationId xmlns:a16="http://schemas.microsoft.com/office/drawing/2014/main" id="{F39F7132-4EF1-12AD-05A8-0360EF77FE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7" name="Content Placeholder 6" descr="Man with solid fill">
                  <a:extLst>
                    <a:ext uri="{FF2B5EF4-FFF2-40B4-BE49-F238E27FC236}">
                      <a16:creationId xmlns:a16="http://schemas.microsoft.com/office/drawing/2014/main" id="{D1B03DBD-200B-59BD-47D9-4893FBC0D2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9" name="Content Placeholder 6" descr="Man with solid fill">
                  <a:extLst>
                    <a:ext uri="{FF2B5EF4-FFF2-40B4-BE49-F238E27FC236}">
                      <a16:creationId xmlns:a16="http://schemas.microsoft.com/office/drawing/2014/main" id="{8C627A1C-5FA3-D141-3C73-F0469DCA57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0" name="Content Placeholder 6" descr="Man with solid fill">
                  <a:extLst>
                    <a:ext uri="{FF2B5EF4-FFF2-40B4-BE49-F238E27FC236}">
                      <a16:creationId xmlns:a16="http://schemas.microsoft.com/office/drawing/2014/main" id="{930468C9-55E0-8841-42D7-0795E48CFC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1" name="Content Placeholder 6" descr="Man with solid fill">
                  <a:extLst>
                    <a:ext uri="{FF2B5EF4-FFF2-40B4-BE49-F238E27FC236}">
                      <a16:creationId xmlns:a16="http://schemas.microsoft.com/office/drawing/2014/main" id="{1D2BE1E8-8120-AC0D-0644-52455E62F7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2" name="Content Placeholder 6" descr="Man with solid fill">
                  <a:extLst>
                    <a:ext uri="{FF2B5EF4-FFF2-40B4-BE49-F238E27FC236}">
                      <a16:creationId xmlns:a16="http://schemas.microsoft.com/office/drawing/2014/main" id="{0F98C5D9-CFBC-2AC4-FDF8-3A5EC64C0B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3" name="Content Placeholder 6" descr="Man with solid fill">
                  <a:extLst>
                    <a:ext uri="{FF2B5EF4-FFF2-40B4-BE49-F238E27FC236}">
                      <a16:creationId xmlns:a16="http://schemas.microsoft.com/office/drawing/2014/main" id="{D842D0F6-ED7B-49CD-C641-3612B81F47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5" name="Content Placeholder 6" descr="Man with solid fill">
                  <a:extLst>
                    <a:ext uri="{FF2B5EF4-FFF2-40B4-BE49-F238E27FC236}">
                      <a16:creationId xmlns:a16="http://schemas.microsoft.com/office/drawing/2014/main" id="{DD34F2AF-1A88-85EA-2F94-4445E6384C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6" name="Content Placeholder 6" descr="Man with solid fill">
                  <a:extLst>
                    <a:ext uri="{FF2B5EF4-FFF2-40B4-BE49-F238E27FC236}">
                      <a16:creationId xmlns:a16="http://schemas.microsoft.com/office/drawing/2014/main" id="{F23C0DC8-216E-2B0D-D202-AD60371790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7" name="Content Placeholder 6" descr="Man with solid fill">
                  <a:extLst>
                    <a:ext uri="{FF2B5EF4-FFF2-40B4-BE49-F238E27FC236}">
                      <a16:creationId xmlns:a16="http://schemas.microsoft.com/office/drawing/2014/main" id="{78E074EB-2E48-AF40-472E-C2440CADAE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8" name="Content Placeholder 6" descr="Man with solid fill">
                  <a:extLst>
                    <a:ext uri="{FF2B5EF4-FFF2-40B4-BE49-F238E27FC236}">
                      <a16:creationId xmlns:a16="http://schemas.microsoft.com/office/drawing/2014/main" id="{E9FF8D52-84E4-A8C8-1EF7-0743AFAA65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9" name="Content Placeholder 6" descr="Man with solid fill">
                  <a:extLst>
                    <a:ext uri="{FF2B5EF4-FFF2-40B4-BE49-F238E27FC236}">
                      <a16:creationId xmlns:a16="http://schemas.microsoft.com/office/drawing/2014/main" id="{B05677C5-DCCB-16F2-F6EF-B1B1910B3A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1" name="Content Placeholder 6" descr="Man with solid fill">
                  <a:extLst>
                    <a:ext uri="{FF2B5EF4-FFF2-40B4-BE49-F238E27FC236}">
                      <a16:creationId xmlns:a16="http://schemas.microsoft.com/office/drawing/2014/main" id="{119CDB0F-2726-06EE-43CF-D02704B8AD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2" name="Content Placeholder 6" descr="Man with solid fill">
                  <a:extLst>
                    <a:ext uri="{FF2B5EF4-FFF2-40B4-BE49-F238E27FC236}">
                      <a16:creationId xmlns:a16="http://schemas.microsoft.com/office/drawing/2014/main" id="{BAB9EBB3-DAEF-D692-E79C-2DBF5D1CAC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3" name="Content Placeholder 6" descr="Man with solid fill">
                  <a:extLst>
                    <a:ext uri="{FF2B5EF4-FFF2-40B4-BE49-F238E27FC236}">
                      <a16:creationId xmlns:a16="http://schemas.microsoft.com/office/drawing/2014/main" id="{D146F108-D3FB-0FAF-C2E5-984470B63C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4" name="Content Placeholder 6" descr="Man with solid fill">
                  <a:extLst>
                    <a:ext uri="{FF2B5EF4-FFF2-40B4-BE49-F238E27FC236}">
                      <a16:creationId xmlns:a16="http://schemas.microsoft.com/office/drawing/2014/main" id="{B78BFA67-0395-0234-856D-336F0464C2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5" name="Content Placeholder 6" descr="Man with solid fill">
                  <a:extLst>
                    <a:ext uri="{FF2B5EF4-FFF2-40B4-BE49-F238E27FC236}">
                      <a16:creationId xmlns:a16="http://schemas.microsoft.com/office/drawing/2014/main" id="{F5296184-15D1-7E65-2AC9-30C4E4A607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7" name="Content Placeholder 6" descr="Man with solid fill">
                  <a:extLst>
                    <a:ext uri="{FF2B5EF4-FFF2-40B4-BE49-F238E27FC236}">
                      <a16:creationId xmlns:a16="http://schemas.microsoft.com/office/drawing/2014/main" id="{75E60419-19A8-EB58-09B6-270D5047D2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8" name="Content Placeholder 6" descr="Man with solid fill">
                  <a:extLst>
                    <a:ext uri="{FF2B5EF4-FFF2-40B4-BE49-F238E27FC236}">
                      <a16:creationId xmlns:a16="http://schemas.microsoft.com/office/drawing/2014/main" id="{8F030368-B9C6-3A10-2A4E-8C9BFCD672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9" name="Content Placeholder 6" descr="Man with solid fill">
                  <a:extLst>
                    <a:ext uri="{FF2B5EF4-FFF2-40B4-BE49-F238E27FC236}">
                      <a16:creationId xmlns:a16="http://schemas.microsoft.com/office/drawing/2014/main" id="{AD9E2FC0-623C-2011-CEAC-6BC19ABE50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0" name="Content Placeholder 6" descr="Man with solid fill">
                  <a:extLst>
                    <a:ext uri="{FF2B5EF4-FFF2-40B4-BE49-F238E27FC236}">
                      <a16:creationId xmlns:a16="http://schemas.microsoft.com/office/drawing/2014/main" id="{62F0BB6C-7A47-D6CA-5D50-7A67B82A64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1" name="Content Placeholder 6" descr="Man with solid fill">
                  <a:extLst>
                    <a:ext uri="{FF2B5EF4-FFF2-40B4-BE49-F238E27FC236}">
                      <a16:creationId xmlns:a16="http://schemas.microsoft.com/office/drawing/2014/main" id="{750848FB-D401-F367-6F40-F56D195159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3" name="Content Placeholder 6" descr="Man with solid fill">
                  <a:extLst>
                    <a:ext uri="{FF2B5EF4-FFF2-40B4-BE49-F238E27FC236}">
                      <a16:creationId xmlns:a16="http://schemas.microsoft.com/office/drawing/2014/main" id="{FE26CDF8-D168-F304-B081-E71AA5D5F7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4" name="Content Placeholder 6" descr="Man with solid fill">
                  <a:extLst>
                    <a:ext uri="{FF2B5EF4-FFF2-40B4-BE49-F238E27FC236}">
                      <a16:creationId xmlns:a16="http://schemas.microsoft.com/office/drawing/2014/main" id="{D61AADA8-3F90-36E3-05DE-BAB9A59A5F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5" name="Content Placeholder 6" descr="Man with solid fill">
                  <a:extLst>
                    <a:ext uri="{FF2B5EF4-FFF2-40B4-BE49-F238E27FC236}">
                      <a16:creationId xmlns:a16="http://schemas.microsoft.com/office/drawing/2014/main" id="{55099127-04A7-274D-3DE3-8862AB6BBE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6" name="Content Placeholder 6" descr="Man with solid fill">
                  <a:extLst>
                    <a:ext uri="{FF2B5EF4-FFF2-40B4-BE49-F238E27FC236}">
                      <a16:creationId xmlns:a16="http://schemas.microsoft.com/office/drawing/2014/main" id="{D80CB33D-DC7A-5406-EEA5-0C883AA465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7" name="Content Placeholder 6" descr="Man with solid fill">
                  <a:extLst>
                    <a:ext uri="{FF2B5EF4-FFF2-40B4-BE49-F238E27FC236}">
                      <a16:creationId xmlns:a16="http://schemas.microsoft.com/office/drawing/2014/main" id="{567A859E-8CC5-F730-194F-BB3AED3ECF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8" name="Content Placeholder 6" descr="Man with solid fill">
                  <a:extLst>
                    <a:ext uri="{FF2B5EF4-FFF2-40B4-BE49-F238E27FC236}">
                      <a16:creationId xmlns:a16="http://schemas.microsoft.com/office/drawing/2014/main" id="{45CE1430-3A7A-C6DF-20C9-BD034C228F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9" name="Content Placeholder 6" descr="Man with solid fill">
                  <a:extLst>
                    <a:ext uri="{FF2B5EF4-FFF2-40B4-BE49-F238E27FC236}">
                      <a16:creationId xmlns:a16="http://schemas.microsoft.com/office/drawing/2014/main" id="{6DC9F424-F8FB-E775-5BF3-EBDD7F8000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0" name="Content Placeholder 6" descr="Man with solid fill">
                  <a:extLst>
                    <a:ext uri="{FF2B5EF4-FFF2-40B4-BE49-F238E27FC236}">
                      <a16:creationId xmlns:a16="http://schemas.microsoft.com/office/drawing/2014/main" id="{4CEE9DEA-DE59-CCD0-43EC-D209A7E53E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1" name="Content Placeholder 6" descr="Man with solid fill">
                  <a:extLst>
                    <a:ext uri="{FF2B5EF4-FFF2-40B4-BE49-F238E27FC236}">
                      <a16:creationId xmlns:a16="http://schemas.microsoft.com/office/drawing/2014/main" id="{2B89E4C7-43F9-BB55-766D-6B64F0E1DD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2" name="Content Placeholder 6" descr="Man with solid fill">
                  <a:extLst>
                    <a:ext uri="{FF2B5EF4-FFF2-40B4-BE49-F238E27FC236}">
                      <a16:creationId xmlns:a16="http://schemas.microsoft.com/office/drawing/2014/main" id="{C2730F95-C30F-CDAA-AB73-33807BB268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3" name="Content Placeholder 6" descr="Man with solid fill">
                  <a:extLst>
                    <a:ext uri="{FF2B5EF4-FFF2-40B4-BE49-F238E27FC236}">
                      <a16:creationId xmlns:a16="http://schemas.microsoft.com/office/drawing/2014/main" id="{791B33D4-2EEB-5432-A31B-9CC378AFDE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13161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4" name="Content Placeholder 6" descr="Man with solid fill">
                  <a:extLst>
                    <a:ext uri="{FF2B5EF4-FFF2-40B4-BE49-F238E27FC236}">
                      <a16:creationId xmlns:a16="http://schemas.microsoft.com/office/drawing/2014/main" id="{1E95CE78-179E-4B78-F32B-0C953FA7A8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207057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5" name="Content Placeholder 6" descr="Man with solid fill">
                  <a:extLst>
                    <a:ext uri="{FF2B5EF4-FFF2-40B4-BE49-F238E27FC236}">
                      <a16:creationId xmlns:a16="http://schemas.microsoft.com/office/drawing/2014/main" id="{97AE17F1-9F56-63A7-1A6A-5E3F806F0C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282495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6" name="Content Placeholder 6" descr="Man with solid fill">
                  <a:extLst>
                    <a:ext uri="{FF2B5EF4-FFF2-40B4-BE49-F238E27FC236}">
                      <a16:creationId xmlns:a16="http://schemas.microsoft.com/office/drawing/2014/main" id="{90B7C30F-02F1-DF67-AE09-8184D63C20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357933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7" name="Content Placeholder 6" descr="Man with solid fill">
                  <a:extLst>
                    <a:ext uri="{FF2B5EF4-FFF2-40B4-BE49-F238E27FC236}">
                      <a16:creationId xmlns:a16="http://schemas.microsoft.com/office/drawing/2014/main" id="{8C99D51C-1F94-685F-58D4-87F89C47B2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433371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8" name="Content Placeholder 6" descr="Man with solid fill">
                  <a:extLst>
                    <a:ext uri="{FF2B5EF4-FFF2-40B4-BE49-F238E27FC236}">
                      <a16:creationId xmlns:a16="http://schemas.microsoft.com/office/drawing/2014/main" id="{FD361BF7-6C51-78FD-8CFD-F7EDA924D2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50880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9" name="Content Placeholder 6" descr="Man with solid fill">
                  <a:extLst>
                    <a:ext uri="{FF2B5EF4-FFF2-40B4-BE49-F238E27FC236}">
                      <a16:creationId xmlns:a16="http://schemas.microsoft.com/office/drawing/2014/main" id="{B468DF64-90F9-47F4-BF3C-2F18B80C6B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13161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80" name="Content Placeholder 6" descr="Man with solid fill">
                  <a:extLst>
                    <a:ext uri="{FF2B5EF4-FFF2-40B4-BE49-F238E27FC236}">
                      <a16:creationId xmlns:a16="http://schemas.microsoft.com/office/drawing/2014/main" id="{0027D1AB-6D63-5474-54AA-F5FC160330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207057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81" name="Content Placeholder 6" descr="Man with solid fill">
                  <a:extLst>
                    <a:ext uri="{FF2B5EF4-FFF2-40B4-BE49-F238E27FC236}">
                      <a16:creationId xmlns:a16="http://schemas.microsoft.com/office/drawing/2014/main" id="{4B5C9C26-DC17-8574-484D-B269963D5B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282495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82" name="Content Placeholder 6" descr="Man with solid fill">
                  <a:extLst>
                    <a:ext uri="{FF2B5EF4-FFF2-40B4-BE49-F238E27FC236}">
                      <a16:creationId xmlns:a16="http://schemas.microsoft.com/office/drawing/2014/main" id="{AD9A1865-842D-CD7D-551F-43331F5B1A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357933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83" name="Content Placeholder 6" descr="Man with solid fill">
                  <a:extLst>
                    <a:ext uri="{FF2B5EF4-FFF2-40B4-BE49-F238E27FC236}">
                      <a16:creationId xmlns:a16="http://schemas.microsoft.com/office/drawing/2014/main" id="{A2822230-5FA8-EBD7-6511-BD6ED6D4EE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433371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84" name="Content Placeholder 6" descr="Man with solid fill">
                  <a:extLst>
                    <a:ext uri="{FF2B5EF4-FFF2-40B4-BE49-F238E27FC236}">
                      <a16:creationId xmlns:a16="http://schemas.microsoft.com/office/drawing/2014/main" id="{272E4405-70F6-20F3-707D-813ADAEE42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50880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85" name="Content Placeholder 6" descr="Man with solid fill">
                  <a:extLst>
                    <a:ext uri="{FF2B5EF4-FFF2-40B4-BE49-F238E27FC236}">
                      <a16:creationId xmlns:a16="http://schemas.microsoft.com/office/drawing/2014/main" id="{893F98E0-81D1-9773-2389-626F950DED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11142" y="1331790"/>
                  <a:ext cx="754381" cy="754380"/>
                </a:xfrm>
                <a:prstGeom prst="rect">
                  <a:avLst/>
                </a:prstGeom>
              </p:spPr>
            </p:pic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62D27EB5-5E49-48A6-8141-ADBA70FE57EB}"/>
                  </a:ext>
                </a:extLst>
              </p:cNvPr>
              <p:cNvGrpSpPr/>
              <p:nvPr/>
            </p:nvGrpSpPr>
            <p:grpSpPr>
              <a:xfrm>
                <a:off x="4544341" y="1158874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92" name="Content Placeholder 6" descr="Man with solid fill">
                  <a:extLst>
                    <a:ext uri="{FF2B5EF4-FFF2-40B4-BE49-F238E27FC236}">
                      <a16:creationId xmlns:a16="http://schemas.microsoft.com/office/drawing/2014/main" id="{FB11879E-C92F-DDE3-B4A7-74343D1D07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93" name="Content Placeholder 6" descr="Man with solid fill">
                  <a:extLst>
                    <a:ext uri="{FF2B5EF4-FFF2-40B4-BE49-F238E27FC236}">
                      <a16:creationId xmlns:a16="http://schemas.microsoft.com/office/drawing/2014/main" id="{EF43BC1C-7622-448B-4AF7-039DF164F4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94" name="Content Placeholder 6" descr="Man with solid fill">
                  <a:extLst>
                    <a:ext uri="{FF2B5EF4-FFF2-40B4-BE49-F238E27FC236}">
                      <a16:creationId xmlns:a16="http://schemas.microsoft.com/office/drawing/2014/main" id="{B43A9A92-F5A1-6613-0C8E-350A809B62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9817045A-7852-A515-DB51-9860C80C3782}"/>
                  </a:ext>
                </a:extLst>
              </p:cNvPr>
              <p:cNvGrpSpPr/>
              <p:nvPr/>
            </p:nvGrpSpPr>
            <p:grpSpPr>
              <a:xfrm>
                <a:off x="4548953" y="1883613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100" name="Content Placeholder 6" descr="Man with solid fill">
                  <a:extLst>
                    <a:ext uri="{FF2B5EF4-FFF2-40B4-BE49-F238E27FC236}">
                      <a16:creationId xmlns:a16="http://schemas.microsoft.com/office/drawing/2014/main" id="{DA9FADDE-1AD1-9AF7-CF6D-6157C44AB2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01" name="Content Placeholder 6" descr="Man with solid fill">
                  <a:extLst>
                    <a:ext uri="{FF2B5EF4-FFF2-40B4-BE49-F238E27FC236}">
                      <a16:creationId xmlns:a16="http://schemas.microsoft.com/office/drawing/2014/main" id="{A8A149BF-618D-62DB-6092-DE338530DB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02" name="Content Placeholder 6" descr="Man with solid fill">
                  <a:extLst>
                    <a:ext uri="{FF2B5EF4-FFF2-40B4-BE49-F238E27FC236}">
                      <a16:creationId xmlns:a16="http://schemas.microsoft.com/office/drawing/2014/main" id="{6176AA31-4B6F-F968-9776-7E6111A345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53AAF878-D469-D205-2F16-2D2E9DE3409C}"/>
                  </a:ext>
                </a:extLst>
              </p:cNvPr>
              <p:cNvGrpSpPr/>
              <p:nvPr/>
            </p:nvGrpSpPr>
            <p:grpSpPr>
              <a:xfrm>
                <a:off x="4548952" y="3280388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108" name="Content Placeholder 6" descr="Man with solid fill">
                  <a:extLst>
                    <a:ext uri="{FF2B5EF4-FFF2-40B4-BE49-F238E27FC236}">
                      <a16:creationId xmlns:a16="http://schemas.microsoft.com/office/drawing/2014/main" id="{BE6C77DE-C511-ECDC-3510-65F1C31E18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09" name="Content Placeholder 6" descr="Man with solid fill">
                  <a:extLst>
                    <a:ext uri="{FF2B5EF4-FFF2-40B4-BE49-F238E27FC236}">
                      <a16:creationId xmlns:a16="http://schemas.microsoft.com/office/drawing/2014/main" id="{648EAF52-CA56-D8FD-41C2-707A82EDC7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10" name="Content Placeholder 6" descr="Man with solid fill">
                  <a:extLst>
                    <a:ext uri="{FF2B5EF4-FFF2-40B4-BE49-F238E27FC236}">
                      <a16:creationId xmlns:a16="http://schemas.microsoft.com/office/drawing/2014/main" id="{6E3F04F4-E643-D6ED-5F78-05B798D199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6BBCD30F-4B3D-F6BF-89F8-EE989C537738}"/>
                  </a:ext>
                </a:extLst>
              </p:cNvPr>
              <p:cNvGrpSpPr/>
              <p:nvPr/>
            </p:nvGrpSpPr>
            <p:grpSpPr>
              <a:xfrm>
                <a:off x="4548953" y="3998540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112" name="Content Placeholder 6" descr="Man with solid fill">
                  <a:extLst>
                    <a:ext uri="{FF2B5EF4-FFF2-40B4-BE49-F238E27FC236}">
                      <a16:creationId xmlns:a16="http://schemas.microsoft.com/office/drawing/2014/main" id="{B04B3BBB-3EE9-B2AD-A466-1E4143ECB5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13" name="Content Placeholder 6" descr="Man with solid fill">
                  <a:extLst>
                    <a:ext uri="{FF2B5EF4-FFF2-40B4-BE49-F238E27FC236}">
                      <a16:creationId xmlns:a16="http://schemas.microsoft.com/office/drawing/2014/main" id="{C2B80025-A961-FEEC-585C-7ECB215899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14" name="Content Placeholder 6" descr="Man with solid fill">
                  <a:extLst>
                    <a:ext uri="{FF2B5EF4-FFF2-40B4-BE49-F238E27FC236}">
                      <a16:creationId xmlns:a16="http://schemas.microsoft.com/office/drawing/2014/main" id="{9DD26287-2AB4-7A60-7906-AFC94D342F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E46C1620-1A33-8BA2-E6CC-4A221123CCCD}"/>
                  </a:ext>
                </a:extLst>
              </p:cNvPr>
              <p:cNvGrpSpPr/>
              <p:nvPr/>
            </p:nvGrpSpPr>
            <p:grpSpPr>
              <a:xfrm>
                <a:off x="4544341" y="2588589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116" name="Content Placeholder 6" descr="Man with solid fill">
                  <a:extLst>
                    <a:ext uri="{FF2B5EF4-FFF2-40B4-BE49-F238E27FC236}">
                      <a16:creationId xmlns:a16="http://schemas.microsoft.com/office/drawing/2014/main" id="{73A15FB7-9ADA-3C71-D127-3FE9B73BE6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17" name="Content Placeholder 6" descr="Man with solid fill">
                  <a:extLst>
                    <a:ext uri="{FF2B5EF4-FFF2-40B4-BE49-F238E27FC236}">
                      <a16:creationId xmlns:a16="http://schemas.microsoft.com/office/drawing/2014/main" id="{CCF83752-9189-751D-01F9-51C73E3D56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18" name="Content Placeholder 6" descr="Man with solid fill">
                  <a:extLst>
                    <a:ext uri="{FF2B5EF4-FFF2-40B4-BE49-F238E27FC236}">
                      <a16:creationId xmlns:a16="http://schemas.microsoft.com/office/drawing/2014/main" id="{167B1BEC-3A28-BD2E-62ED-0D46AE3EED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60632536-BF48-E476-BCFD-923F0CF1BBB6}"/>
                  </a:ext>
                </a:extLst>
              </p:cNvPr>
              <p:cNvGrpSpPr/>
              <p:nvPr/>
            </p:nvGrpSpPr>
            <p:grpSpPr>
              <a:xfrm>
                <a:off x="4553564" y="4723279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124" name="Content Placeholder 6" descr="Man with solid fill">
                  <a:extLst>
                    <a:ext uri="{FF2B5EF4-FFF2-40B4-BE49-F238E27FC236}">
                      <a16:creationId xmlns:a16="http://schemas.microsoft.com/office/drawing/2014/main" id="{5D8750A5-EF3B-8607-8739-A5ECC489CA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25" name="Content Placeholder 6" descr="Man with solid fill">
                  <a:extLst>
                    <a:ext uri="{FF2B5EF4-FFF2-40B4-BE49-F238E27FC236}">
                      <a16:creationId xmlns:a16="http://schemas.microsoft.com/office/drawing/2014/main" id="{39C50358-B37D-36D7-E15A-009AAE2A05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26" name="Content Placeholder 6" descr="Man with solid fill">
                  <a:extLst>
                    <a:ext uri="{FF2B5EF4-FFF2-40B4-BE49-F238E27FC236}">
                      <a16:creationId xmlns:a16="http://schemas.microsoft.com/office/drawing/2014/main" id="{A03FD898-A85C-914E-800D-6C40443E87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D4FEE692-38E7-AFDB-7EE1-59D8386887AB}"/>
                  </a:ext>
                </a:extLst>
              </p:cNvPr>
              <p:cNvGrpSpPr/>
              <p:nvPr/>
            </p:nvGrpSpPr>
            <p:grpSpPr>
              <a:xfrm>
                <a:off x="287173" y="5461195"/>
                <a:ext cx="5746561" cy="719138"/>
                <a:chOff x="277951" y="5699125"/>
                <a:chExt cx="5746561" cy="719138"/>
              </a:xfrm>
            </p:grpSpPr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987C66A2-1767-0347-CC7B-6693F75C92E7}"/>
                    </a:ext>
                  </a:extLst>
                </p:cNvPr>
                <p:cNvGrpSpPr/>
                <p:nvPr/>
              </p:nvGrpSpPr>
              <p:grpSpPr>
                <a:xfrm>
                  <a:off x="1367027" y="5700508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04" name="Content Placeholder 6" descr="Man with solid fill">
                    <a:extLst>
                      <a:ext uri="{FF2B5EF4-FFF2-40B4-BE49-F238E27FC236}">
                        <a16:creationId xmlns:a16="http://schemas.microsoft.com/office/drawing/2014/main" id="{F6950877-FCF4-02E0-473F-7BA57DD385F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05" name="Content Placeholder 6" descr="Man with solid fill">
                    <a:extLst>
                      <a:ext uri="{FF2B5EF4-FFF2-40B4-BE49-F238E27FC236}">
                        <a16:creationId xmlns:a16="http://schemas.microsoft.com/office/drawing/2014/main" id="{05905616-0071-EAE3-5041-7A617C724D0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06" name="Content Placeholder 6" descr="Man with solid fill">
                    <a:extLst>
                      <a:ext uri="{FF2B5EF4-FFF2-40B4-BE49-F238E27FC236}">
                        <a16:creationId xmlns:a16="http://schemas.microsoft.com/office/drawing/2014/main" id="{571181DF-C2B5-F959-2032-338EA417E56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E9C65D11-7FB5-628C-411D-D7352E5B877A}"/>
                    </a:ext>
                  </a:extLst>
                </p:cNvPr>
                <p:cNvGrpSpPr/>
                <p:nvPr/>
              </p:nvGrpSpPr>
              <p:grpSpPr>
                <a:xfrm>
                  <a:off x="277951" y="5700508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20" name="Content Placeholder 6" descr="Man with solid fill">
                    <a:extLst>
                      <a:ext uri="{FF2B5EF4-FFF2-40B4-BE49-F238E27FC236}">
                        <a16:creationId xmlns:a16="http://schemas.microsoft.com/office/drawing/2014/main" id="{8B5503EC-AA68-CE97-A02A-B07F96BF99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21" name="Content Placeholder 6" descr="Man with solid fill">
                    <a:extLst>
                      <a:ext uri="{FF2B5EF4-FFF2-40B4-BE49-F238E27FC236}">
                        <a16:creationId xmlns:a16="http://schemas.microsoft.com/office/drawing/2014/main" id="{588388AB-B105-F78E-529A-61446D9E665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22" name="Content Placeholder 6" descr="Man with solid fill">
                    <a:extLst>
                      <a:ext uri="{FF2B5EF4-FFF2-40B4-BE49-F238E27FC236}">
                        <a16:creationId xmlns:a16="http://schemas.microsoft.com/office/drawing/2014/main" id="{5C49D8E3-4C8C-3EE9-2EA2-CCB5AEAAF3E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7" name="Group 126">
                  <a:extLst>
                    <a:ext uri="{FF2B5EF4-FFF2-40B4-BE49-F238E27FC236}">
                      <a16:creationId xmlns:a16="http://schemas.microsoft.com/office/drawing/2014/main" id="{F603D296-6C54-A7E1-33E2-5BCA7BB564B1}"/>
                    </a:ext>
                  </a:extLst>
                </p:cNvPr>
                <p:cNvGrpSpPr/>
                <p:nvPr/>
              </p:nvGrpSpPr>
              <p:grpSpPr>
                <a:xfrm>
                  <a:off x="2445165" y="5700966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28" name="Content Placeholder 6" descr="Man with solid fill">
                    <a:extLst>
                      <a:ext uri="{FF2B5EF4-FFF2-40B4-BE49-F238E27FC236}">
                        <a16:creationId xmlns:a16="http://schemas.microsoft.com/office/drawing/2014/main" id="{7147945D-9812-740F-4BB9-3F5B57051F1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29" name="Content Placeholder 6" descr="Man with solid fill">
                    <a:extLst>
                      <a:ext uri="{FF2B5EF4-FFF2-40B4-BE49-F238E27FC236}">
                        <a16:creationId xmlns:a16="http://schemas.microsoft.com/office/drawing/2014/main" id="{E4FA8284-1802-8DB3-10B9-FD76D426DC1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30" name="Content Placeholder 6" descr="Man with solid fill">
                    <a:extLst>
                      <a:ext uri="{FF2B5EF4-FFF2-40B4-BE49-F238E27FC236}">
                        <a16:creationId xmlns:a16="http://schemas.microsoft.com/office/drawing/2014/main" id="{DA554BBF-BFF3-3A4A-A4BD-795F431C362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C352F4E5-6F13-E7DD-9D6E-8772A4B9EF65}"/>
                    </a:ext>
                  </a:extLst>
                </p:cNvPr>
                <p:cNvGrpSpPr/>
                <p:nvPr/>
              </p:nvGrpSpPr>
              <p:grpSpPr>
                <a:xfrm>
                  <a:off x="3507720" y="5699125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32" name="Content Placeholder 6" descr="Man with solid fill">
                    <a:extLst>
                      <a:ext uri="{FF2B5EF4-FFF2-40B4-BE49-F238E27FC236}">
                        <a16:creationId xmlns:a16="http://schemas.microsoft.com/office/drawing/2014/main" id="{D8ED2115-C45A-F136-F492-8D6E67DB1B1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33" name="Content Placeholder 6" descr="Man with solid fill">
                    <a:extLst>
                      <a:ext uri="{FF2B5EF4-FFF2-40B4-BE49-F238E27FC236}">
                        <a16:creationId xmlns:a16="http://schemas.microsoft.com/office/drawing/2014/main" id="{4344642A-4BDE-203A-E594-026EEB7E5CF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34" name="Content Placeholder 6" descr="Man with solid fill">
                    <a:extLst>
                      <a:ext uri="{FF2B5EF4-FFF2-40B4-BE49-F238E27FC236}">
                        <a16:creationId xmlns:a16="http://schemas.microsoft.com/office/drawing/2014/main" id="{9A6ED13E-F188-454B-AE05-0133021753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C3DDAD2A-F9B7-1EB9-1A10-2CF96AD612A9}"/>
                    </a:ext>
                  </a:extLst>
                </p:cNvPr>
                <p:cNvGrpSpPr/>
                <p:nvPr/>
              </p:nvGrpSpPr>
              <p:grpSpPr>
                <a:xfrm>
                  <a:off x="4590085" y="5706700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36" name="Content Placeholder 6" descr="Man with solid fill">
                    <a:extLst>
                      <a:ext uri="{FF2B5EF4-FFF2-40B4-BE49-F238E27FC236}">
                        <a16:creationId xmlns:a16="http://schemas.microsoft.com/office/drawing/2014/main" id="{85984C50-4BC8-9895-866F-F2DDB971204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37" name="Content Placeholder 6" descr="Man with solid fill">
                    <a:extLst>
                      <a:ext uri="{FF2B5EF4-FFF2-40B4-BE49-F238E27FC236}">
                        <a16:creationId xmlns:a16="http://schemas.microsoft.com/office/drawing/2014/main" id="{D174147A-8A43-2BF5-47D5-A014997745D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38" name="Content Placeholder 6" descr="Man with solid fill">
                    <a:extLst>
                      <a:ext uri="{FF2B5EF4-FFF2-40B4-BE49-F238E27FC236}">
                        <a16:creationId xmlns:a16="http://schemas.microsoft.com/office/drawing/2014/main" id="{408483C8-9322-4D9E-E0E1-42DE5F07947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B81A676C-AA76-473D-3EE8-353718414D5B}"/>
                  </a:ext>
                </a:extLst>
              </p:cNvPr>
              <p:cNvGrpSpPr/>
              <p:nvPr/>
            </p:nvGrpSpPr>
            <p:grpSpPr>
              <a:xfrm>
                <a:off x="273526" y="6154376"/>
                <a:ext cx="2171827" cy="711563"/>
                <a:chOff x="277951" y="5700508"/>
                <a:chExt cx="2171827" cy="711563"/>
              </a:xfrm>
            </p:grpSpPr>
            <p:grpSp>
              <p:nvGrpSpPr>
                <p:cNvPr id="141" name="Group 140">
                  <a:extLst>
                    <a:ext uri="{FF2B5EF4-FFF2-40B4-BE49-F238E27FC236}">
                      <a16:creationId xmlns:a16="http://schemas.microsoft.com/office/drawing/2014/main" id="{E7955475-4486-58C5-F21A-A76860455880}"/>
                    </a:ext>
                  </a:extLst>
                </p:cNvPr>
                <p:cNvGrpSpPr/>
                <p:nvPr/>
              </p:nvGrpSpPr>
              <p:grpSpPr>
                <a:xfrm>
                  <a:off x="1367027" y="5700508"/>
                  <a:ext cx="1082751" cy="711563"/>
                  <a:chOff x="4544341" y="1158874"/>
                  <a:chExt cx="1082751" cy="711563"/>
                </a:xfrm>
              </p:grpSpPr>
              <p:pic>
                <p:nvPicPr>
                  <p:cNvPr id="158" name="Content Placeholder 6" descr="Man with solid fill">
                    <a:extLst>
                      <a:ext uri="{FF2B5EF4-FFF2-40B4-BE49-F238E27FC236}">
                        <a16:creationId xmlns:a16="http://schemas.microsoft.com/office/drawing/2014/main" id="{06F1BC58-BEA2-E351-D624-7678A250D7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59" name="Content Placeholder 6" descr="Man with solid fill">
                    <a:extLst>
                      <a:ext uri="{FF2B5EF4-FFF2-40B4-BE49-F238E27FC236}">
                        <a16:creationId xmlns:a16="http://schemas.microsoft.com/office/drawing/2014/main" id="{41BE64DD-EF58-9E47-1751-82B4A44BC99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2" name="Group 141">
                  <a:extLst>
                    <a:ext uri="{FF2B5EF4-FFF2-40B4-BE49-F238E27FC236}">
                      <a16:creationId xmlns:a16="http://schemas.microsoft.com/office/drawing/2014/main" id="{EECA9854-4A82-3FB3-1D22-6EC2F9C8F332}"/>
                    </a:ext>
                  </a:extLst>
                </p:cNvPr>
                <p:cNvGrpSpPr/>
                <p:nvPr/>
              </p:nvGrpSpPr>
              <p:grpSpPr>
                <a:xfrm>
                  <a:off x="277951" y="5700508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55" name="Content Placeholder 6" descr="Man with solid fill">
                    <a:extLst>
                      <a:ext uri="{FF2B5EF4-FFF2-40B4-BE49-F238E27FC236}">
                        <a16:creationId xmlns:a16="http://schemas.microsoft.com/office/drawing/2014/main" id="{DFA5B825-31DF-61BD-F947-D493165514A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56" name="Content Placeholder 6" descr="Man with solid fill">
                    <a:extLst>
                      <a:ext uri="{FF2B5EF4-FFF2-40B4-BE49-F238E27FC236}">
                        <a16:creationId xmlns:a16="http://schemas.microsoft.com/office/drawing/2014/main" id="{1CF9F296-A391-64A8-1B60-AD81E175B0E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57" name="Content Placeholder 6" descr="Man with solid fill">
                    <a:extLst>
                      <a:ext uri="{FF2B5EF4-FFF2-40B4-BE49-F238E27FC236}">
                        <a16:creationId xmlns:a16="http://schemas.microsoft.com/office/drawing/2014/main" id="{35F49169-7B93-3842-8706-7C86AF9900F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</p:grpSp>
        </p:grp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AEF2376E-84A2-E0A1-21E2-3DEE98F587E6}"/>
                </a:ext>
              </a:extLst>
            </p:cNvPr>
            <p:cNvSpPr txBox="1"/>
            <p:nvPr/>
          </p:nvSpPr>
          <p:spPr>
            <a:xfrm>
              <a:off x="253083" y="937445"/>
              <a:ext cx="4931168" cy="46166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Treatment (n=100)</a:t>
              </a:r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2BFEAE74-60CE-CCB8-99BF-476C505E9CE1}"/>
              </a:ext>
            </a:extLst>
          </p:cNvPr>
          <p:cNvGrpSpPr/>
          <p:nvPr/>
        </p:nvGrpSpPr>
        <p:grpSpPr>
          <a:xfrm>
            <a:off x="6287518" y="898330"/>
            <a:ext cx="5171607" cy="5893581"/>
            <a:chOff x="5097629" y="954363"/>
            <a:chExt cx="5171607" cy="5893581"/>
          </a:xfrm>
        </p:grpSpPr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CBC6B45D-87B3-471F-B2B6-C1CDDCAEC3D5}"/>
                </a:ext>
              </a:extLst>
            </p:cNvPr>
            <p:cNvSpPr/>
            <p:nvPr/>
          </p:nvSpPr>
          <p:spPr>
            <a:xfrm>
              <a:off x="5210260" y="1383183"/>
              <a:ext cx="4931168" cy="546476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19570E86-0480-A110-D227-6B5B95E76DAC}"/>
                </a:ext>
              </a:extLst>
            </p:cNvPr>
            <p:cNvGrpSpPr/>
            <p:nvPr/>
          </p:nvGrpSpPr>
          <p:grpSpPr>
            <a:xfrm>
              <a:off x="5097629" y="1443855"/>
              <a:ext cx="5171607" cy="5338054"/>
              <a:chOff x="273526" y="1158874"/>
              <a:chExt cx="5760208" cy="5707523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2EA69BDA-EAC1-5461-520B-D75CF2B1B412}"/>
                  </a:ext>
                </a:extLst>
              </p:cNvPr>
              <p:cNvGrpSpPr/>
              <p:nvPr/>
            </p:nvGrpSpPr>
            <p:grpSpPr>
              <a:xfrm>
                <a:off x="277951" y="1158875"/>
                <a:ext cx="4636527" cy="4282555"/>
                <a:chOff x="6298158" y="1316192"/>
                <a:chExt cx="4845635" cy="4540249"/>
              </a:xfrm>
            </p:grpSpPr>
            <p:pic>
              <p:nvPicPr>
                <p:cNvPr id="230" name="Content Placeholder 6" descr="Man with solid fill">
                  <a:extLst>
                    <a:ext uri="{FF2B5EF4-FFF2-40B4-BE49-F238E27FC236}">
                      <a16:creationId xmlns:a16="http://schemas.microsoft.com/office/drawing/2014/main" id="{C9C1DAB1-BD0E-6742-279C-D7F3B5A692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2" name="Content Placeholder 6" descr="Man with solid fill">
                  <a:extLst>
                    <a:ext uri="{FF2B5EF4-FFF2-40B4-BE49-F238E27FC236}">
                      <a16:creationId xmlns:a16="http://schemas.microsoft.com/office/drawing/2014/main" id="{F23DB1A8-4D28-CDB6-B6DC-278E166D6A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3" name="Content Placeholder 6" descr="Man with solid fill">
                  <a:extLst>
                    <a:ext uri="{FF2B5EF4-FFF2-40B4-BE49-F238E27FC236}">
                      <a16:creationId xmlns:a16="http://schemas.microsoft.com/office/drawing/2014/main" id="{51516FD4-DB85-9207-D4C7-26006C4AF5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4" name="Content Placeholder 6" descr="Man with solid fill">
                  <a:extLst>
                    <a:ext uri="{FF2B5EF4-FFF2-40B4-BE49-F238E27FC236}">
                      <a16:creationId xmlns:a16="http://schemas.microsoft.com/office/drawing/2014/main" id="{CAD8E822-EA86-7D34-C4BC-16AA24C759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5" name="Content Placeholder 6" descr="Man with solid fill">
                  <a:extLst>
                    <a:ext uri="{FF2B5EF4-FFF2-40B4-BE49-F238E27FC236}">
                      <a16:creationId xmlns:a16="http://schemas.microsoft.com/office/drawing/2014/main" id="{98F263B1-343F-9C63-645B-C91321E5FE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6" name="Content Placeholder 6" descr="Man with solid fill">
                  <a:extLst>
                    <a:ext uri="{FF2B5EF4-FFF2-40B4-BE49-F238E27FC236}">
                      <a16:creationId xmlns:a16="http://schemas.microsoft.com/office/drawing/2014/main" id="{A0695BF4-08F1-DAF2-C752-022FF02760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8" name="Content Placeholder 6" descr="Man with solid fill">
                  <a:extLst>
                    <a:ext uri="{FF2B5EF4-FFF2-40B4-BE49-F238E27FC236}">
                      <a16:creationId xmlns:a16="http://schemas.microsoft.com/office/drawing/2014/main" id="{251D0E85-2BCE-52A2-37F0-7DFC66E510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9" name="Content Placeholder 6" descr="Man with solid fill">
                  <a:extLst>
                    <a:ext uri="{FF2B5EF4-FFF2-40B4-BE49-F238E27FC236}">
                      <a16:creationId xmlns:a16="http://schemas.microsoft.com/office/drawing/2014/main" id="{DBDD60F8-CCCC-57D3-07FC-ED0FDB4F8C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0" name="Content Placeholder 6" descr="Man with solid fill">
                  <a:extLst>
                    <a:ext uri="{FF2B5EF4-FFF2-40B4-BE49-F238E27FC236}">
                      <a16:creationId xmlns:a16="http://schemas.microsoft.com/office/drawing/2014/main" id="{53795402-21AB-F813-EC2D-43BC56F897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1" name="Content Placeholder 6" descr="Man with solid fill">
                  <a:extLst>
                    <a:ext uri="{FF2B5EF4-FFF2-40B4-BE49-F238E27FC236}">
                      <a16:creationId xmlns:a16="http://schemas.microsoft.com/office/drawing/2014/main" id="{8BAB1294-E8A9-31F0-E439-FF69A06D0D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2" name="Content Placeholder 6" descr="Man with solid fill">
                  <a:extLst>
                    <a:ext uri="{FF2B5EF4-FFF2-40B4-BE49-F238E27FC236}">
                      <a16:creationId xmlns:a16="http://schemas.microsoft.com/office/drawing/2014/main" id="{E34AD8D9-85D3-C7D0-68BC-888A74162D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4" name="Content Placeholder 6" descr="Man with solid fill">
                  <a:extLst>
                    <a:ext uri="{FF2B5EF4-FFF2-40B4-BE49-F238E27FC236}">
                      <a16:creationId xmlns:a16="http://schemas.microsoft.com/office/drawing/2014/main" id="{120E33DB-7410-BEF4-B77A-F1B8120DF8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5" name="Content Placeholder 6" descr="Man with solid fill">
                  <a:extLst>
                    <a:ext uri="{FF2B5EF4-FFF2-40B4-BE49-F238E27FC236}">
                      <a16:creationId xmlns:a16="http://schemas.microsoft.com/office/drawing/2014/main" id="{C7D487D3-8F45-4B57-BD55-9161D2E45D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6" name="Content Placeholder 6" descr="Man with solid fill">
                  <a:extLst>
                    <a:ext uri="{FF2B5EF4-FFF2-40B4-BE49-F238E27FC236}">
                      <a16:creationId xmlns:a16="http://schemas.microsoft.com/office/drawing/2014/main" id="{A13BD3D0-F082-52B7-94B1-C4FD024793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7" name="Content Placeholder 6" descr="Man with solid fill">
                  <a:extLst>
                    <a:ext uri="{FF2B5EF4-FFF2-40B4-BE49-F238E27FC236}">
                      <a16:creationId xmlns:a16="http://schemas.microsoft.com/office/drawing/2014/main" id="{AE43D5F1-4150-3E18-3BDE-48E94A5258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8" name="Content Placeholder 6" descr="Man with solid fill">
                  <a:extLst>
                    <a:ext uri="{FF2B5EF4-FFF2-40B4-BE49-F238E27FC236}">
                      <a16:creationId xmlns:a16="http://schemas.microsoft.com/office/drawing/2014/main" id="{6005DA34-FB7F-09ED-C700-789475672A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0" name="Content Placeholder 6" descr="Man with solid fill">
                  <a:extLst>
                    <a:ext uri="{FF2B5EF4-FFF2-40B4-BE49-F238E27FC236}">
                      <a16:creationId xmlns:a16="http://schemas.microsoft.com/office/drawing/2014/main" id="{D380F811-1354-938F-A2DB-60B3B1DA29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1" name="Content Placeholder 6" descr="Man with solid fill">
                  <a:extLst>
                    <a:ext uri="{FF2B5EF4-FFF2-40B4-BE49-F238E27FC236}">
                      <a16:creationId xmlns:a16="http://schemas.microsoft.com/office/drawing/2014/main" id="{8F0BA8F8-9C0A-3503-C41A-0E2ACC6965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2" name="Content Placeholder 6" descr="Man with solid fill">
                  <a:extLst>
                    <a:ext uri="{FF2B5EF4-FFF2-40B4-BE49-F238E27FC236}">
                      <a16:creationId xmlns:a16="http://schemas.microsoft.com/office/drawing/2014/main" id="{9C1F8817-170A-672C-A44C-79F1A6E018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3" name="Content Placeholder 6" descr="Man with solid fill">
                  <a:extLst>
                    <a:ext uri="{FF2B5EF4-FFF2-40B4-BE49-F238E27FC236}">
                      <a16:creationId xmlns:a16="http://schemas.microsoft.com/office/drawing/2014/main" id="{F856E439-DD10-D36B-7394-975E0A4204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4" name="Content Placeholder 6" descr="Man with solid fill">
                  <a:extLst>
                    <a:ext uri="{FF2B5EF4-FFF2-40B4-BE49-F238E27FC236}">
                      <a16:creationId xmlns:a16="http://schemas.microsoft.com/office/drawing/2014/main" id="{78697570-ADEA-D976-ED09-53284D3514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6" name="Content Placeholder 6" descr="Man with solid fill">
                  <a:extLst>
                    <a:ext uri="{FF2B5EF4-FFF2-40B4-BE49-F238E27FC236}">
                      <a16:creationId xmlns:a16="http://schemas.microsoft.com/office/drawing/2014/main" id="{BD2AABBE-A080-C7C1-7BFF-340B7C60B5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7" name="Content Placeholder 6" descr="Man with solid fill">
                  <a:extLst>
                    <a:ext uri="{FF2B5EF4-FFF2-40B4-BE49-F238E27FC236}">
                      <a16:creationId xmlns:a16="http://schemas.microsoft.com/office/drawing/2014/main" id="{7ADBB1AA-E8AA-12EF-5E46-439E0B30BA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8" name="Content Placeholder 6" descr="Man with solid fill">
                  <a:extLst>
                    <a:ext uri="{FF2B5EF4-FFF2-40B4-BE49-F238E27FC236}">
                      <a16:creationId xmlns:a16="http://schemas.microsoft.com/office/drawing/2014/main" id="{F5408E76-F055-E585-4FF4-67387AF0CA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9" name="Content Placeholder 6" descr="Man with solid fill">
                  <a:extLst>
                    <a:ext uri="{FF2B5EF4-FFF2-40B4-BE49-F238E27FC236}">
                      <a16:creationId xmlns:a16="http://schemas.microsoft.com/office/drawing/2014/main" id="{8587695E-7461-10A2-8E88-2639FAFC8A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0" name="Content Placeholder 6" descr="Man with solid fill">
                  <a:extLst>
                    <a:ext uri="{FF2B5EF4-FFF2-40B4-BE49-F238E27FC236}">
                      <a16:creationId xmlns:a16="http://schemas.microsoft.com/office/drawing/2014/main" id="{91C21519-30DE-FFF1-BDE5-FAEB476A90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2" name="Content Placeholder 6" descr="Man with solid fill">
                  <a:extLst>
                    <a:ext uri="{FF2B5EF4-FFF2-40B4-BE49-F238E27FC236}">
                      <a16:creationId xmlns:a16="http://schemas.microsoft.com/office/drawing/2014/main" id="{03A57DC0-BE13-8AB9-9577-A970CAB46C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3" name="Content Placeholder 6" descr="Man with solid fill">
                  <a:extLst>
                    <a:ext uri="{FF2B5EF4-FFF2-40B4-BE49-F238E27FC236}">
                      <a16:creationId xmlns:a16="http://schemas.microsoft.com/office/drawing/2014/main" id="{58D8366D-5BAB-B079-5708-0D14A7115A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4" name="Content Placeholder 6" descr="Man with solid fill">
                  <a:extLst>
                    <a:ext uri="{FF2B5EF4-FFF2-40B4-BE49-F238E27FC236}">
                      <a16:creationId xmlns:a16="http://schemas.microsoft.com/office/drawing/2014/main" id="{CD5D1BC1-E07C-714A-65CE-2FB4E9E615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5" name="Content Placeholder 6" descr="Man with solid fill">
                  <a:extLst>
                    <a:ext uri="{FF2B5EF4-FFF2-40B4-BE49-F238E27FC236}">
                      <a16:creationId xmlns:a16="http://schemas.microsoft.com/office/drawing/2014/main" id="{A7AE8A47-631F-7378-90DE-7F4634660E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6" name="Content Placeholder 6" descr="Man with solid fill">
                  <a:extLst>
                    <a:ext uri="{FF2B5EF4-FFF2-40B4-BE49-F238E27FC236}">
                      <a16:creationId xmlns:a16="http://schemas.microsoft.com/office/drawing/2014/main" id="{F1A36AD0-0ED6-7A31-5C4D-87E1979962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8" name="Content Placeholder 6" descr="Man with solid fill">
                  <a:extLst>
                    <a:ext uri="{FF2B5EF4-FFF2-40B4-BE49-F238E27FC236}">
                      <a16:creationId xmlns:a16="http://schemas.microsoft.com/office/drawing/2014/main" id="{2AB24F35-4595-4726-55F0-B76D323698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9" name="Content Placeholder 6" descr="Man with solid fill">
                  <a:extLst>
                    <a:ext uri="{FF2B5EF4-FFF2-40B4-BE49-F238E27FC236}">
                      <a16:creationId xmlns:a16="http://schemas.microsoft.com/office/drawing/2014/main" id="{8F04EBCF-86FD-2EBF-99C1-1ED3BEE0AA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0" name="Content Placeholder 6" descr="Man with solid fill">
                  <a:extLst>
                    <a:ext uri="{FF2B5EF4-FFF2-40B4-BE49-F238E27FC236}">
                      <a16:creationId xmlns:a16="http://schemas.microsoft.com/office/drawing/2014/main" id="{1D9A8E60-40C8-356D-0C85-2EA13DC6BB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1" name="Content Placeholder 6" descr="Man with solid fill">
                  <a:extLst>
                    <a:ext uri="{FF2B5EF4-FFF2-40B4-BE49-F238E27FC236}">
                      <a16:creationId xmlns:a16="http://schemas.microsoft.com/office/drawing/2014/main" id="{4CD4BC7A-8AA0-61FA-C21F-F157D1E817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2" name="Content Placeholder 6" descr="Man with solid fill">
                  <a:extLst>
                    <a:ext uri="{FF2B5EF4-FFF2-40B4-BE49-F238E27FC236}">
                      <a16:creationId xmlns:a16="http://schemas.microsoft.com/office/drawing/2014/main" id="{32A1E59D-3783-5853-ABE5-7D65D22C16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4" name="Content Placeholder 6" descr="Man with solid fill">
                  <a:extLst>
                    <a:ext uri="{FF2B5EF4-FFF2-40B4-BE49-F238E27FC236}">
                      <a16:creationId xmlns:a16="http://schemas.microsoft.com/office/drawing/2014/main" id="{16AC02B4-179B-B375-3F6A-011DDD16D4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5" name="Content Placeholder 6" descr="Man with solid fill">
                  <a:extLst>
                    <a:ext uri="{FF2B5EF4-FFF2-40B4-BE49-F238E27FC236}">
                      <a16:creationId xmlns:a16="http://schemas.microsoft.com/office/drawing/2014/main" id="{F8AC1948-B831-708E-000D-E3FF621FFB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4347681"/>
                  <a:ext cx="754381" cy="754380"/>
                </a:xfrm>
                <a:prstGeom prst="rect">
                  <a:avLst/>
                </a:prstGeom>
              </p:spPr>
            </p:pic>
            <p:pic>
              <p:nvPicPr>
                <p:cNvPr id="276" name="Content Placeholder 6" descr="Man with solid fill">
                  <a:extLst>
                    <a:ext uri="{FF2B5EF4-FFF2-40B4-BE49-F238E27FC236}">
                      <a16:creationId xmlns:a16="http://schemas.microsoft.com/office/drawing/2014/main" id="{01A4D9D7-3BC5-707A-5EAF-DA6260135C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7" name="Content Placeholder 6" descr="Man with solid fill">
                  <a:extLst>
                    <a:ext uri="{FF2B5EF4-FFF2-40B4-BE49-F238E27FC236}">
                      <a16:creationId xmlns:a16="http://schemas.microsoft.com/office/drawing/2014/main" id="{707AFFB2-D5A6-0FB2-DF2E-0296CB56BC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8" name="Content Placeholder 6" descr="Man with solid fill">
                  <a:extLst>
                    <a:ext uri="{FF2B5EF4-FFF2-40B4-BE49-F238E27FC236}">
                      <a16:creationId xmlns:a16="http://schemas.microsoft.com/office/drawing/2014/main" id="{BB903CEE-974E-A510-43BE-8E5EB7FD9C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0" name="Content Placeholder 6" descr="Man with solid fill">
                  <a:extLst>
                    <a:ext uri="{FF2B5EF4-FFF2-40B4-BE49-F238E27FC236}">
                      <a16:creationId xmlns:a16="http://schemas.microsoft.com/office/drawing/2014/main" id="{A47046DC-168D-C203-C07C-DBAE658586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1" name="Content Placeholder 6" descr="Man with solid fill">
                  <a:extLst>
                    <a:ext uri="{FF2B5EF4-FFF2-40B4-BE49-F238E27FC236}">
                      <a16:creationId xmlns:a16="http://schemas.microsoft.com/office/drawing/2014/main" id="{4372D372-232A-CB55-A025-F2C324C19D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2" name="Content Placeholder 6" descr="Man with solid fill">
                  <a:extLst>
                    <a:ext uri="{FF2B5EF4-FFF2-40B4-BE49-F238E27FC236}">
                      <a16:creationId xmlns:a16="http://schemas.microsoft.com/office/drawing/2014/main" id="{3EFB5CFB-5585-1988-A450-C326527ADA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3" name="Content Placeholder 6" descr="Man with solid fill">
                  <a:extLst>
                    <a:ext uri="{FF2B5EF4-FFF2-40B4-BE49-F238E27FC236}">
                      <a16:creationId xmlns:a16="http://schemas.microsoft.com/office/drawing/2014/main" id="{B62D0C8F-DE47-BAB9-EA05-A50BEE9A64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4" name="Content Placeholder 6" descr="Man with solid fill">
                  <a:extLst>
                    <a:ext uri="{FF2B5EF4-FFF2-40B4-BE49-F238E27FC236}">
                      <a16:creationId xmlns:a16="http://schemas.microsoft.com/office/drawing/2014/main" id="{82006C9C-417B-7208-D64A-5BC05055D9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6" name="Content Placeholder 6" descr="Man with solid fill">
                  <a:extLst>
                    <a:ext uri="{FF2B5EF4-FFF2-40B4-BE49-F238E27FC236}">
                      <a16:creationId xmlns:a16="http://schemas.microsoft.com/office/drawing/2014/main" id="{4FB3CA8D-98C3-A472-0F13-E5BFC32964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7" name="Content Placeholder 6" descr="Man with solid fill">
                  <a:extLst>
                    <a:ext uri="{FF2B5EF4-FFF2-40B4-BE49-F238E27FC236}">
                      <a16:creationId xmlns:a16="http://schemas.microsoft.com/office/drawing/2014/main" id="{BE61AFC1-A56E-E2AA-33F8-5F29DEAB33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8" name="Content Placeholder 6" descr="Man with solid fill">
                  <a:extLst>
                    <a:ext uri="{FF2B5EF4-FFF2-40B4-BE49-F238E27FC236}">
                      <a16:creationId xmlns:a16="http://schemas.microsoft.com/office/drawing/2014/main" id="{8F0126AB-9618-91C3-9D2C-7ABC9F47D8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9" name="Content Placeholder 6" descr="Man with solid fill">
                  <a:extLst>
                    <a:ext uri="{FF2B5EF4-FFF2-40B4-BE49-F238E27FC236}">
                      <a16:creationId xmlns:a16="http://schemas.microsoft.com/office/drawing/2014/main" id="{CDC93A26-5C81-EF6D-9C97-037A49223A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13161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1" name="Content Placeholder 6" descr="Man with solid fill">
                  <a:extLst>
                    <a:ext uri="{FF2B5EF4-FFF2-40B4-BE49-F238E27FC236}">
                      <a16:creationId xmlns:a16="http://schemas.microsoft.com/office/drawing/2014/main" id="{5E9B94C0-ED45-BBD0-B0CD-DF164CA1B5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282495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2" name="Content Placeholder 6" descr="Man with solid fill">
                  <a:extLst>
                    <a:ext uri="{FF2B5EF4-FFF2-40B4-BE49-F238E27FC236}">
                      <a16:creationId xmlns:a16="http://schemas.microsoft.com/office/drawing/2014/main" id="{65089EB1-98A5-6961-22D2-6523153888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357933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3" name="Content Placeholder 6" descr="Man with solid fill">
                  <a:extLst>
                    <a:ext uri="{FF2B5EF4-FFF2-40B4-BE49-F238E27FC236}">
                      <a16:creationId xmlns:a16="http://schemas.microsoft.com/office/drawing/2014/main" id="{3B7C781D-B551-DEA3-E418-B281C0B3B2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433371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4" name="Content Placeholder 6" descr="Man with solid fill">
                  <a:extLst>
                    <a:ext uri="{FF2B5EF4-FFF2-40B4-BE49-F238E27FC236}">
                      <a16:creationId xmlns:a16="http://schemas.microsoft.com/office/drawing/2014/main" id="{8033A914-53D4-E2F8-AF7B-8E771407BF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50880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5" name="Content Placeholder 6" descr="Man with solid fill">
                  <a:extLst>
                    <a:ext uri="{FF2B5EF4-FFF2-40B4-BE49-F238E27FC236}">
                      <a16:creationId xmlns:a16="http://schemas.microsoft.com/office/drawing/2014/main" id="{1CF992C9-968D-FE04-6841-7578377988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13161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7" name="Content Placeholder 6" descr="Man with solid fill">
                  <a:extLst>
                    <a:ext uri="{FF2B5EF4-FFF2-40B4-BE49-F238E27FC236}">
                      <a16:creationId xmlns:a16="http://schemas.microsoft.com/office/drawing/2014/main" id="{3B95CF17-9609-62B0-D887-C6E206C80E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282495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8" name="Content Placeholder 6" descr="Man with solid fill">
                  <a:extLst>
                    <a:ext uri="{FF2B5EF4-FFF2-40B4-BE49-F238E27FC236}">
                      <a16:creationId xmlns:a16="http://schemas.microsoft.com/office/drawing/2014/main" id="{C8DB282D-A399-27EA-639D-B4B5D47FF2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357933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9" name="Content Placeholder 6" descr="Man with solid fill">
                  <a:extLst>
                    <a:ext uri="{FF2B5EF4-FFF2-40B4-BE49-F238E27FC236}">
                      <a16:creationId xmlns:a16="http://schemas.microsoft.com/office/drawing/2014/main" id="{19299072-2A86-D829-592A-13E30525A8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433371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00" name="Content Placeholder 6" descr="Man with solid fill">
                  <a:extLst>
                    <a:ext uri="{FF2B5EF4-FFF2-40B4-BE49-F238E27FC236}">
                      <a16:creationId xmlns:a16="http://schemas.microsoft.com/office/drawing/2014/main" id="{64416601-296B-8941-A73D-81A9B1C3B8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50880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01" name="Content Placeholder 6" descr="Man with solid fill">
                  <a:extLst>
                    <a:ext uri="{FF2B5EF4-FFF2-40B4-BE49-F238E27FC236}">
                      <a16:creationId xmlns:a16="http://schemas.microsoft.com/office/drawing/2014/main" id="{A2C52BA6-292B-2D32-A54E-65A2FA5439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11142" y="1331790"/>
                  <a:ext cx="754381" cy="754380"/>
                </a:xfrm>
                <a:prstGeom prst="rect">
                  <a:avLst/>
                </a:prstGeom>
              </p:spPr>
            </p:pic>
          </p:grp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AE9A13BD-C292-9771-7E7A-1050F569CA98}"/>
                  </a:ext>
                </a:extLst>
              </p:cNvPr>
              <p:cNvGrpSpPr/>
              <p:nvPr/>
            </p:nvGrpSpPr>
            <p:grpSpPr>
              <a:xfrm>
                <a:off x="4544341" y="1158874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227" name="Content Placeholder 6" descr="Man with solid fill">
                  <a:extLst>
                    <a:ext uri="{FF2B5EF4-FFF2-40B4-BE49-F238E27FC236}">
                      <a16:creationId xmlns:a16="http://schemas.microsoft.com/office/drawing/2014/main" id="{3E7034DA-D820-87E9-5808-70553FED5D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28" name="Content Placeholder 6" descr="Man with solid fill">
                  <a:extLst>
                    <a:ext uri="{FF2B5EF4-FFF2-40B4-BE49-F238E27FC236}">
                      <a16:creationId xmlns:a16="http://schemas.microsoft.com/office/drawing/2014/main" id="{2F1AF117-2E7F-634E-DEFA-D43937E348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29" name="Content Placeholder 6" descr="Man with solid fill">
                  <a:extLst>
                    <a:ext uri="{FF2B5EF4-FFF2-40B4-BE49-F238E27FC236}">
                      <a16:creationId xmlns:a16="http://schemas.microsoft.com/office/drawing/2014/main" id="{82AA0900-42CB-120A-7A8E-85608F1700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B16914D3-E118-4D9B-A4F5-AE54D99C3D67}"/>
                  </a:ext>
                </a:extLst>
              </p:cNvPr>
              <p:cNvGrpSpPr/>
              <p:nvPr/>
            </p:nvGrpSpPr>
            <p:grpSpPr>
              <a:xfrm>
                <a:off x="4548952" y="3280388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221" name="Content Placeholder 6" descr="Man with solid fill">
                  <a:extLst>
                    <a:ext uri="{FF2B5EF4-FFF2-40B4-BE49-F238E27FC236}">
                      <a16:creationId xmlns:a16="http://schemas.microsoft.com/office/drawing/2014/main" id="{8268B364-B142-0BE2-EBCE-2D880BB5DA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22" name="Content Placeholder 6" descr="Man with solid fill">
                  <a:extLst>
                    <a:ext uri="{FF2B5EF4-FFF2-40B4-BE49-F238E27FC236}">
                      <a16:creationId xmlns:a16="http://schemas.microsoft.com/office/drawing/2014/main" id="{D01ABD1C-5946-E7A2-082A-F1C79C57BF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23" name="Content Placeholder 6" descr="Man with solid fill">
                  <a:extLst>
                    <a:ext uri="{FF2B5EF4-FFF2-40B4-BE49-F238E27FC236}">
                      <a16:creationId xmlns:a16="http://schemas.microsoft.com/office/drawing/2014/main" id="{572DF8DF-46D9-BE2E-A1B3-6F206D832B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3D9F4D2D-F697-C9DC-6D8A-A35EF61E0957}"/>
                  </a:ext>
                </a:extLst>
              </p:cNvPr>
              <p:cNvGrpSpPr/>
              <p:nvPr/>
            </p:nvGrpSpPr>
            <p:grpSpPr>
              <a:xfrm>
                <a:off x="4548953" y="3998540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218" name="Content Placeholder 6" descr="Man with solid fill">
                  <a:extLst>
                    <a:ext uri="{FF2B5EF4-FFF2-40B4-BE49-F238E27FC236}">
                      <a16:creationId xmlns:a16="http://schemas.microsoft.com/office/drawing/2014/main" id="{81244216-C0E9-9318-4CC6-875947AE25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19" name="Content Placeholder 6" descr="Man with solid fill">
                  <a:extLst>
                    <a:ext uri="{FF2B5EF4-FFF2-40B4-BE49-F238E27FC236}">
                      <a16:creationId xmlns:a16="http://schemas.microsoft.com/office/drawing/2014/main" id="{D656D5F0-55B7-69F8-F81B-C33273840F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20" name="Content Placeholder 6" descr="Man with solid fill">
                  <a:extLst>
                    <a:ext uri="{FF2B5EF4-FFF2-40B4-BE49-F238E27FC236}">
                      <a16:creationId xmlns:a16="http://schemas.microsoft.com/office/drawing/2014/main" id="{F29F4DA9-49B1-EA8C-C664-57F5D7538F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896C2134-001F-936C-6340-FED447A3A8F8}"/>
                  </a:ext>
                </a:extLst>
              </p:cNvPr>
              <p:cNvGrpSpPr/>
              <p:nvPr/>
            </p:nvGrpSpPr>
            <p:grpSpPr>
              <a:xfrm>
                <a:off x="4544341" y="2588589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215" name="Content Placeholder 6" descr="Man with solid fill">
                  <a:extLst>
                    <a:ext uri="{FF2B5EF4-FFF2-40B4-BE49-F238E27FC236}">
                      <a16:creationId xmlns:a16="http://schemas.microsoft.com/office/drawing/2014/main" id="{679F4663-6AC3-F877-5761-24DCF7CBEA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16" name="Content Placeholder 6" descr="Man with solid fill">
                  <a:extLst>
                    <a:ext uri="{FF2B5EF4-FFF2-40B4-BE49-F238E27FC236}">
                      <a16:creationId xmlns:a16="http://schemas.microsoft.com/office/drawing/2014/main" id="{51803BB6-B8DF-AA38-85A4-D898DD1935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17" name="Content Placeholder 6" descr="Man with solid fill">
                  <a:extLst>
                    <a:ext uri="{FF2B5EF4-FFF2-40B4-BE49-F238E27FC236}">
                      <a16:creationId xmlns:a16="http://schemas.microsoft.com/office/drawing/2014/main" id="{3933F698-1DFE-529D-B102-4CC11D9C40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9502D074-CB7D-962B-6F8E-FE5ABCD75224}"/>
                  </a:ext>
                </a:extLst>
              </p:cNvPr>
              <p:cNvGrpSpPr/>
              <p:nvPr/>
            </p:nvGrpSpPr>
            <p:grpSpPr>
              <a:xfrm>
                <a:off x="4553564" y="4723279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212" name="Content Placeholder 6" descr="Man with solid fill">
                  <a:extLst>
                    <a:ext uri="{FF2B5EF4-FFF2-40B4-BE49-F238E27FC236}">
                      <a16:creationId xmlns:a16="http://schemas.microsoft.com/office/drawing/2014/main" id="{A425CDFB-B4A7-A188-21E8-FAB1BBA604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13" name="Content Placeholder 6" descr="Man with solid fill">
                  <a:extLst>
                    <a:ext uri="{FF2B5EF4-FFF2-40B4-BE49-F238E27FC236}">
                      <a16:creationId xmlns:a16="http://schemas.microsoft.com/office/drawing/2014/main" id="{9BAE5F80-4BC4-3BEB-34F1-86B25B6E03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14" name="Content Placeholder 6" descr="Man with solid fill">
                  <a:extLst>
                    <a:ext uri="{FF2B5EF4-FFF2-40B4-BE49-F238E27FC236}">
                      <a16:creationId xmlns:a16="http://schemas.microsoft.com/office/drawing/2014/main" id="{AADD5299-2156-289C-055F-5CABD0E757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98439576-250F-1D1E-9262-2ECBE542C6A9}"/>
                  </a:ext>
                </a:extLst>
              </p:cNvPr>
              <p:cNvGrpSpPr/>
              <p:nvPr/>
            </p:nvGrpSpPr>
            <p:grpSpPr>
              <a:xfrm>
                <a:off x="287173" y="5461195"/>
                <a:ext cx="5746561" cy="719138"/>
                <a:chOff x="277951" y="5699125"/>
                <a:chExt cx="5746561" cy="719138"/>
              </a:xfrm>
            </p:grpSpPr>
            <p:grpSp>
              <p:nvGrpSpPr>
                <p:cNvPr id="192" name="Group 191">
                  <a:extLst>
                    <a:ext uri="{FF2B5EF4-FFF2-40B4-BE49-F238E27FC236}">
                      <a16:creationId xmlns:a16="http://schemas.microsoft.com/office/drawing/2014/main" id="{FE6FD3DE-1533-0A2B-C998-D10BF3D964FB}"/>
                    </a:ext>
                  </a:extLst>
                </p:cNvPr>
                <p:cNvGrpSpPr/>
                <p:nvPr/>
              </p:nvGrpSpPr>
              <p:grpSpPr>
                <a:xfrm>
                  <a:off x="1367027" y="5700508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209" name="Content Placeholder 6" descr="Man with solid fill">
                    <a:extLst>
                      <a:ext uri="{FF2B5EF4-FFF2-40B4-BE49-F238E27FC236}">
                        <a16:creationId xmlns:a16="http://schemas.microsoft.com/office/drawing/2014/main" id="{674D9FF3-390B-D199-24EF-5BA9F8D3806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10" name="Content Placeholder 6" descr="Man with solid fill">
                    <a:extLst>
                      <a:ext uri="{FF2B5EF4-FFF2-40B4-BE49-F238E27FC236}">
                        <a16:creationId xmlns:a16="http://schemas.microsoft.com/office/drawing/2014/main" id="{62252CEC-6998-654C-BF1C-3FF7910470A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11" name="Content Placeholder 6" descr="Man with solid fill">
                    <a:extLst>
                      <a:ext uri="{FF2B5EF4-FFF2-40B4-BE49-F238E27FC236}">
                        <a16:creationId xmlns:a16="http://schemas.microsoft.com/office/drawing/2014/main" id="{7AC2D9D4-F87D-9FB1-56E4-A786A2A9357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3" name="Group 192">
                  <a:extLst>
                    <a:ext uri="{FF2B5EF4-FFF2-40B4-BE49-F238E27FC236}">
                      <a16:creationId xmlns:a16="http://schemas.microsoft.com/office/drawing/2014/main" id="{3889A6B3-6EEF-CACC-681A-34EA1E193533}"/>
                    </a:ext>
                  </a:extLst>
                </p:cNvPr>
                <p:cNvGrpSpPr/>
                <p:nvPr/>
              </p:nvGrpSpPr>
              <p:grpSpPr>
                <a:xfrm>
                  <a:off x="277951" y="5700508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206" name="Content Placeholder 6" descr="Man with solid fill">
                    <a:extLst>
                      <a:ext uri="{FF2B5EF4-FFF2-40B4-BE49-F238E27FC236}">
                        <a16:creationId xmlns:a16="http://schemas.microsoft.com/office/drawing/2014/main" id="{EC080FC2-EBF8-07ED-8771-42CA1106171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07" name="Content Placeholder 6" descr="Man with solid fill">
                    <a:extLst>
                      <a:ext uri="{FF2B5EF4-FFF2-40B4-BE49-F238E27FC236}">
                        <a16:creationId xmlns:a16="http://schemas.microsoft.com/office/drawing/2014/main" id="{3B93FD5C-7589-5DE2-5ACB-4BFA10BA25B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08" name="Content Placeholder 6" descr="Man with solid fill">
                    <a:extLst>
                      <a:ext uri="{FF2B5EF4-FFF2-40B4-BE49-F238E27FC236}">
                        <a16:creationId xmlns:a16="http://schemas.microsoft.com/office/drawing/2014/main" id="{86F03ED2-DB64-59AE-24AF-37ACA6134E3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4" name="Group 193">
                  <a:extLst>
                    <a:ext uri="{FF2B5EF4-FFF2-40B4-BE49-F238E27FC236}">
                      <a16:creationId xmlns:a16="http://schemas.microsoft.com/office/drawing/2014/main" id="{B03066B8-2714-16F6-CA0E-27968FCD1C86}"/>
                    </a:ext>
                  </a:extLst>
                </p:cNvPr>
                <p:cNvGrpSpPr/>
                <p:nvPr/>
              </p:nvGrpSpPr>
              <p:grpSpPr>
                <a:xfrm>
                  <a:off x="2445165" y="5700966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203" name="Content Placeholder 6" descr="Man with solid fill">
                    <a:extLst>
                      <a:ext uri="{FF2B5EF4-FFF2-40B4-BE49-F238E27FC236}">
                        <a16:creationId xmlns:a16="http://schemas.microsoft.com/office/drawing/2014/main" id="{ABBAAB79-1301-886F-4E0F-7ABB182F8E6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04" name="Content Placeholder 6" descr="Man with solid fill">
                    <a:extLst>
                      <a:ext uri="{FF2B5EF4-FFF2-40B4-BE49-F238E27FC236}">
                        <a16:creationId xmlns:a16="http://schemas.microsoft.com/office/drawing/2014/main" id="{94511761-CB8E-5FA5-C99C-DCDB2DA7898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05" name="Content Placeholder 6" descr="Man with solid fill">
                    <a:extLst>
                      <a:ext uri="{FF2B5EF4-FFF2-40B4-BE49-F238E27FC236}">
                        <a16:creationId xmlns:a16="http://schemas.microsoft.com/office/drawing/2014/main" id="{ABF7DF0A-4D6C-F20D-FC69-336A5442A8E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5" name="Group 194">
                  <a:extLst>
                    <a:ext uri="{FF2B5EF4-FFF2-40B4-BE49-F238E27FC236}">
                      <a16:creationId xmlns:a16="http://schemas.microsoft.com/office/drawing/2014/main" id="{A3EA4832-E636-9C9F-B843-BDF336C49F24}"/>
                    </a:ext>
                  </a:extLst>
                </p:cNvPr>
                <p:cNvGrpSpPr/>
                <p:nvPr/>
              </p:nvGrpSpPr>
              <p:grpSpPr>
                <a:xfrm>
                  <a:off x="3507720" y="5699125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200" name="Content Placeholder 6" descr="Man with solid fill">
                    <a:extLst>
                      <a:ext uri="{FF2B5EF4-FFF2-40B4-BE49-F238E27FC236}">
                        <a16:creationId xmlns:a16="http://schemas.microsoft.com/office/drawing/2014/main" id="{FBD3B04C-0A72-F367-04B0-20A3835E2DE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01" name="Content Placeholder 6" descr="Man with solid fill">
                    <a:extLst>
                      <a:ext uri="{FF2B5EF4-FFF2-40B4-BE49-F238E27FC236}">
                        <a16:creationId xmlns:a16="http://schemas.microsoft.com/office/drawing/2014/main" id="{C4DA243A-2D51-A486-0883-29D70FADAFE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02" name="Content Placeholder 6" descr="Man with solid fill">
                    <a:extLst>
                      <a:ext uri="{FF2B5EF4-FFF2-40B4-BE49-F238E27FC236}">
                        <a16:creationId xmlns:a16="http://schemas.microsoft.com/office/drawing/2014/main" id="{FDD7BF75-8EF2-3EB6-F26A-3C76D207600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6" name="Group 195">
                  <a:extLst>
                    <a:ext uri="{FF2B5EF4-FFF2-40B4-BE49-F238E27FC236}">
                      <a16:creationId xmlns:a16="http://schemas.microsoft.com/office/drawing/2014/main" id="{BEF27231-7B7A-6E27-8A18-4E8A02961BD1}"/>
                    </a:ext>
                  </a:extLst>
                </p:cNvPr>
                <p:cNvGrpSpPr/>
                <p:nvPr/>
              </p:nvGrpSpPr>
              <p:grpSpPr>
                <a:xfrm>
                  <a:off x="4590085" y="5706700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97" name="Content Placeholder 6" descr="Man with solid fill">
                    <a:extLst>
                      <a:ext uri="{FF2B5EF4-FFF2-40B4-BE49-F238E27FC236}">
                        <a16:creationId xmlns:a16="http://schemas.microsoft.com/office/drawing/2014/main" id="{7C8F3CC6-2C9D-4BAB-D3A8-C6727E604CD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98" name="Content Placeholder 6" descr="Man with solid fill">
                    <a:extLst>
                      <a:ext uri="{FF2B5EF4-FFF2-40B4-BE49-F238E27FC236}">
                        <a16:creationId xmlns:a16="http://schemas.microsoft.com/office/drawing/2014/main" id="{7593F974-AEB7-66DD-08CC-84CB8F81B6E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99" name="Content Placeholder 6" descr="Man with solid fill">
                    <a:extLst>
                      <a:ext uri="{FF2B5EF4-FFF2-40B4-BE49-F238E27FC236}">
                        <a16:creationId xmlns:a16="http://schemas.microsoft.com/office/drawing/2014/main" id="{92579C3D-8DB4-CA56-47AB-93ECD8DA0EC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8FDF1C42-E720-D246-2827-B57AC44443F3}"/>
                  </a:ext>
                </a:extLst>
              </p:cNvPr>
              <p:cNvGrpSpPr/>
              <p:nvPr/>
            </p:nvGrpSpPr>
            <p:grpSpPr>
              <a:xfrm>
                <a:off x="273526" y="6152993"/>
                <a:ext cx="3951595" cy="713404"/>
                <a:chOff x="277951" y="5699125"/>
                <a:chExt cx="3951595" cy="713404"/>
              </a:xfrm>
            </p:grpSpPr>
            <p:grpSp>
              <p:nvGrpSpPr>
                <p:cNvPr id="172" name="Group 171">
                  <a:extLst>
                    <a:ext uri="{FF2B5EF4-FFF2-40B4-BE49-F238E27FC236}">
                      <a16:creationId xmlns:a16="http://schemas.microsoft.com/office/drawing/2014/main" id="{9464A3CA-BCC3-5251-FD81-892B1F3B2EB0}"/>
                    </a:ext>
                  </a:extLst>
                </p:cNvPr>
                <p:cNvGrpSpPr/>
                <p:nvPr/>
              </p:nvGrpSpPr>
              <p:grpSpPr>
                <a:xfrm>
                  <a:off x="1367027" y="5700508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89" name="Content Placeholder 6" descr="Man with solid fill">
                    <a:extLst>
                      <a:ext uri="{FF2B5EF4-FFF2-40B4-BE49-F238E27FC236}">
                        <a16:creationId xmlns:a16="http://schemas.microsoft.com/office/drawing/2014/main" id="{404FA1FD-4A1F-E732-45BD-F570E3597D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90" name="Content Placeholder 6" descr="Man with solid fill">
                    <a:extLst>
                      <a:ext uri="{FF2B5EF4-FFF2-40B4-BE49-F238E27FC236}">
                        <a16:creationId xmlns:a16="http://schemas.microsoft.com/office/drawing/2014/main" id="{BE1E22F9-28CF-2C70-9520-039F6838B3F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91" name="Content Placeholder 6" descr="Man with solid fill">
                    <a:extLst>
                      <a:ext uri="{FF2B5EF4-FFF2-40B4-BE49-F238E27FC236}">
                        <a16:creationId xmlns:a16="http://schemas.microsoft.com/office/drawing/2014/main" id="{D919A8AC-ED56-45BA-DD2D-F913E7F3CD0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1FDFF362-AED8-5C9D-3810-7D75EF4521B1}"/>
                    </a:ext>
                  </a:extLst>
                </p:cNvPr>
                <p:cNvGrpSpPr/>
                <p:nvPr/>
              </p:nvGrpSpPr>
              <p:grpSpPr>
                <a:xfrm>
                  <a:off x="277951" y="5700508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86" name="Content Placeholder 6" descr="Man with solid fill">
                    <a:extLst>
                      <a:ext uri="{FF2B5EF4-FFF2-40B4-BE49-F238E27FC236}">
                        <a16:creationId xmlns:a16="http://schemas.microsoft.com/office/drawing/2014/main" id="{76DF2F1D-811D-7573-249D-9708D38E819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87" name="Content Placeholder 6" descr="Man with solid fill">
                    <a:extLst>
                      <a:ext uri="{FF2B5EF4-FFF2-40B4-BE49-F238E27FC236}">
                        <a16:creationId xmlns:a16="http://schemas.microsoft.com/office/drawing/2014/main" id="{2E313B5F-41F7-ADE4-9ACF-A0B87540BC8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88" name="Content Placeholder 6" descr="Man with solid fill">
                    <a:extLst>
                      <a:ext uri="{FF2B5EF4-FFF2-40B4-BE49-F238E27FC236}">
                        <a16:creationId xmlns:a16="http://schemas.microsoft.com/office/drawing/2014/main" id="{A4018221-9DFD-EA40-4CDC-37006F50407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4" name="Group 173">
                  <a:extLst>
                    <a:ext uri="{FF2B5EF4-FFF2-40B4-BE49-F238E27FC236}">
                      <a16:creationId xmlns:a16="http://schemas.microsoft.com/office/drawing/2014/main" id="{224A066D-B7C1-5FD0-9D77-31CC3D18EC2B}"/>
                    </a:ext>
                  </a:extLst>
                </p:cNvPr>
                <p:cNvGrpSpPr/>
                <p:nvPr/>
              </p:nvGrpSpPr>
              <p:grpSpPr>
                <a:xfrm>
                  <a:off x="2445165" y="5700966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83" name="Content Placeholder 6" descr="Man with solid fill">
                    <a:extLst>
                      <a:ext uri="{FF2B5EF4-FFF2-40B4-BE49-F238E27FC236}">
                        <a16:creationId xmlns:a16="http://schemas.microsoft.com/office/drawing/2014/main" id="{14EC6959-1127-664E-ED62-7D3D836B7DE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84" name="Content Placeholder 6" descr="Man with solid fill">
                    <a:extLst>
                      <a:ext uri="{FF2B5EF4-FFF2-40B4-BE49-F238E27FC236}">
                        <a16:creationId xmlns:a16="http://schemas.microsoft.com/office/drawing/2014/main" id="{A2764028-32FA-B75D-231A-ED37E0AB9D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85" name="Content Placeholder 6" descr="Man with solid fill">
                    <a:extLst>
                      <a:ext uri="{FF2B5EF4-FFF2-40B4-BE49-F238E27FC236}">
                        <a16:creationId xmlns:a16="http://schemas.microsoft.com/office/drawing/2014/main" id="{A88234AA-6883-7F34-ACC9-E0014BAF944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80" name="Content Placeholder 6" descr="Man with solid fill">
                  <a:extLst>
                    <a:ext uri="{FF2B5EF4-FFF2-40B4-BE49-F238E27FC236}">
                      <a16:creationId xmlns:a16="http://schemas.microsoft.com/office/drawing/2014/main" id="{6344CB8D-DEB2-B454-8A81-370F431C77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07720" y="5699125"/>
                  <a:ext cx="721826" cy="711563"/>
                </a:xfrm>
                <a:prstGeom prst="rect">
                  <a:avLst/>
                </a:prstGeom>
              </p:spPr>
            </p:pic>
          </p:grpSp>
        </p:grp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A5A36ABA-A82B-3C1E-FECE-A377970B970C}"/>
                </a:ext>
              </a:extLst>
            </p:cNvPr>
            <p:cNvSpPr txBox="1"/>
            <p:nvPr/>
          </p:nvSpPr>
          <p:spPr>
            <a:xfrm>
              <a:off x="5210260" y="954363"/>
              <a:ext cx="4931168" cy="461665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Placebo (n=100)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C02FE37-0EC7-1976-8893-FFE336E96D42}"/>
              </a:ext>
            </a:extLst>
          </p:cNvPr>
          <p:cNvSpPr/>
          <p:nvPr/>
        </p:nvSpPr>
        <p:spPr>
          <a:xfrm>
            <a:off x="1334331" y="1704990"/>
            <a:ext cx="2003729" cy="6042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15 individuals develop disease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D2B381-3783-D6FC-C7CD-087C628FAF60}"/>
              </a:ext>
            </a:extLst>
          </p:cNvPr>
          <p:cNvSpPr/>
          <p:nvPr/>
        </p:nvSpPr>
        <p:spPr>
          <a:xfrm>
            <a:off x="7122186" y="1794096"/>
            <a:ext cx="2003729" cy="6042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25 individuals develop disease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C679A5-72B3-9024-C964-22C700DAE47A}"/>
              </a:ext>
            </a:extLst>
          </p:cNvPr>
          <p:cNvSpPr/>
          <p:nvPr/>
        </p:nvSpPr>
        <p:spPr>
          <a:xfrm>
            <a:off x="3555992" y="3835324"/>
            <a:ext cx="4886905" cy="225484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Risk of disease for treatment group is </a:t>
            </a:r>
            <a:r>
              <a:rPr lang="en-US" sz="2400" b="1" dirty="0">
                <a:solidFill>
                  <a:sysClr val="windowText" lastClr="000000"/>
                </a:solidFill>
              </a:rPr>
              <a:t>0.6 times </a:t>
            </a:r>
            <a:r>
              <a:rPr lang="en-US" sz="2400" dirty="0">
                <a:solidFill>
                  <a:sysClr val="windowText" lastClr="000000"/>
                </a:solidFill>
              </a:rPr>
              <a:t>risk of disease for placebo group (95% CI: 0.34, 1.07)</a:t>
            </a:r>
          </a:p>
        </p:txBody>
      </p:sp>
    </p:spTree>
    <p:extLst>
      <p:ext uri="{BB962C8B-B14F-4D97-AF65-F5344CB8AC3E}">
        <p14:creationId xmlns:p14="http://schemas.microsoft.com/office/powerpoint/2010/main" val="39057726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6C239-4378-F4D5-3130-65557657C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Hypothetical trial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804AE91-88D4-1051-5A55-65D9DD2D53FF}"/>
              </a:ext>
            </a:extLst>
          </p:cNvPr>
          <p:cNvGraphicFramePr>
            <a:graphicFrameLocks noGrp="1"/>
          </p:cNvGraphicFramePr>
          <p:nvPr>
            <p:ph sz="quarter" idx="14"/>
          </p:nvPr>
        </p:nvGraphicFramePr>
        <p:xfrm>
          <a:off x="848139" y="1465828"/>
          <a:ext cx="10495722" cy="381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301">
                  <a:extLst>
                    <a:ext uri="{9D8B030D-6E8A-4147-A177-3AD203B41FA5}">
                      <a16:colId xmlns:a16="http://schemas.microsoft.com/office/drawing/2014/main" val="429335494"/>
                    </a:ext>
                  </a:extLst>
                </a:gridCol>
                <a:gridCol w="2521856">
                  <a:extLst>
                    <a:ext uri="{9D8B030D-6E8A-4147-A177-3AD203B41FA5}">
                      <a16:colId xmlns:a16="http://schemas.microsoft.com/office/drawing/2014/main" val="785345689"/>
                    </a:ext>
                  </a:extLst>
                </a:gridCol>
                <a:gridCol w="1617190">
                  <a:extLst>
                    <a:ext uri="{9D8B030D-6E8A-4147-A177-3AD203B41FA5}">
                      <a16:colId xmlns:a16="http://schemas.microsoft.com/office/drawing/2014/main" val="1201420365"/>
                    </a:ext>
                  </a:extLst>
                </a:gridCol>
                <a:gridCol w="1280943">
                  <a:extLst>
                    <a:ext uri="{9D8B030D-6E8A-4147-A177-3AD203B41FA5}">
                      <a16:colId xmlns:a16="http://schemas.microsoft.com/office/drawing/2014/main" val="4220557621"/>
                    </a:ext>
                  </a:extLst>
                </a:gridCol>
                <a:gridCol w="3306432">
                  <a:extLst>
                    <a:ext uri="{9D8B030D-6E8A-4147-A177-3AD203B41FA5}">
                      <a16:colId xmlns:a16="http://schemas.microsoft.com/office/drawing/2014/main" val="908935256"/>
                    </a:ext>
                  </a:extLst>
                </a:gridCol>
              </a:tblGrid>
              <a:tr h="635640">
                <a:tc>
                  <a:txBody>
                    <a:bodyPr/>
                    <a:lstStyle/>
                    <a:p>
                      <a:r>
                        <a:rPr lang="en-US" sz="2400" dirty="0"/>
                        <a:t>Scenario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Percent Missing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Treatment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Placebo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Estimated Risk Ratio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4925879"/>
                  </a:ext>
                </a:extLst>
              </a:tr>
              <a:tr h="635640">
                <a:tc>
                  <a:txBody>
                    <a:bodyPr/>
                    <a:lstStyle/>
                    <a:p>
                      <a:r>
                        <a:rPr lang="en-US" sz="2400" dirty="0"/>
                        <a:t>A (default)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24/120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40/120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0.60 (95% CI: 0.39, 0.93)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5572005"/>
                  </a:ext>
                </a:extLst>
              </a:tr>
              <a:tr h="635640"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19/115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40/120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0.50 </a:t>
                      </a: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(95% CI: 0.31, 0.80)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020257"/>
                  </a:ext>
                </a:extLst>
              </a:tr>
              <a:tr h="635640"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24/120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35/120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0.66 (</a:t>
                      </a: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95% CI: 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0.42; 1.03)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6813596"/>
                  </a:ext>
                </a:extLst>
              </a:tr>
              <a:tr h="635640">
                <a:tc>
                  <a:txBody>
                    <a:bodyPr/>
                    <a:lstStyle/>
                    <a:p>
                      <a:r>
                        <a:rPr lang="en-US" sz="24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12/60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20/60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0.60 (95% CI: 0.32, 1.12)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0165803"/>
                  </a:ext>
                </a:extLst>
              </a:tr>
              <a:tr h="635640">
                <a:tc>
                  <a:txBody>
                    <a:bodyPr/>
                    <a:lstStyle/>
                    <a:p>
                      <a:r>
                        <a:rPr lang="en-US" sz="24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15/199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25/100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0.60 (95% CI: 0.34, 1.07)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0247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0016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DC167-6952-1E6C-EEA7-749B5C64D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 is unavoidable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8EEA8-9E21-5541-3644-E47C7F219E4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52399" y="1139952"/>
            <a:ext cx="10294883" cy="5413248"/>
          </a:xfrm>
        </p:spPr>
        <p:txBody>
          <a:bodyPr/>
          <a:lstStyle/>
          <a:p>
            <a:r>
              <a:rPr lang="en-US" dirty="0"/>
              <a:t>Various reasons for missing data in human subjects research</a:t>
            </a:r>
          </a:p>
          <a:p>
            <a:pPr lvl="1"/>
            <a:r>
              <a:rPr lang="en-US" dirty="0"/>
              <a:t>Respondents may skip any or all questions in a survey</a:t>
            </a:r>
          </a:p>
          <a:p>
            <a:pPr lvl="1"/>
            <a:r>
              <a:rPr lang="en-US" dirty="0"/>
              <a:t>Loss of follow-up in longitudinal studies</a:t>
            </a:r>
          </a:p>
          <a:p>
            <a:pPr lvl="1"/>
            <a:r>
              <a:rPr lang="en-US" dirty="0"/>
              <a:t>Missed appointments </a:t>
            </a:r>
          </a:p>
          <a:p>
            <a:endParaRPr lang="en-US" dirty="0"/>
          </a:p>
          <a:p>
            <a:r>
              <a:rPr lang="en-US" dirty="0"/>
              <a:t>Overall, medical research downplays missing data </a:t>
            </a:r>
          </a:p>
          <a:p>
            <a:pPr lvl="1"/>
            <a:r>
              <a:rPr lang="en-US" dirty="0"/>
              <a:t>Rarely happens in a vacuum</a:t>
            </a:r>
          </a:p>
          <a:p>
            <a:pPr lvl="1"/>
            <a:r>
              <a:rPr lang="en-US" dirty="0"/>
              <a:t>Can be linked to other variables or our outcome</a:t>
            </a:r>
          </a:p>
        </p:txBody>
      </p:sp>
    </p:spTree>
    <p:extLst>
      <p:ext uri="{BB962C8B-B14F-4D97-AF65-F5344CB8AC3E}">
        <p14:creationId xmlns:p14="http://schemas.microsoft.com/office/powerpoint/2010/main" val="29902915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6C239-4378-F4D5-3130-65557657C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Hypothetical trial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804AE91-88D4-1051-5A55-65D9DD2D53FF}"/>
              </a:ext>
            </a:extLst>
          </p:cNvPr>
          <p:cNvGraphicFramePr>
            <a:graphicFrameLocks noGrp="1"/>
          </p:cNvGraphicFramePr>
          <p:nvPr>
            <p:ph sz="quarter" idx="14"/>
          </p:nvPr>
        </p:nvGraphicFramePr>
        <p:xfrm>
          <a:off x="848139" y="1465828"/>
          <a:ext cx="10495722" cy="381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301">
                  <a:extLst>
                    <a:ext uri="{9D8B030D-6E8A-4147-A177-3AD203B41FA5}">
                      <a16:colId xmlns:a16="http://schemas.microsoft.com/office/drawing/2014/main" val="429335494"/>
                    </a:ext>
                  </a:extLst>
                </a:gridCol>
                <a:gridCol w="2521856">
                  <a:extLst>
                    <a:ext uri="{9D8B030D-6E8A-4147-A177-3AD203B41FA5}">
                      <a16:colId xmlns:a16="http://schemas.microsoft.com/office/drawing/2014/main" val="785345689"/>
                    </a:ext>
                  </a:extLst>
                </a:gridCol>
                <a:gridCol w="1617190">
                  <a:extLst>
                    <a:ext uri="{9D8B030D-6E8A-4147-A177-3AD203B41FA5}">
                      <a16:colId xmlns:a16="http://schemas.microsoft.com/office/drawing/2014/main" val="1201420365"/>
                    </a:ext>
                  </a:extLst>
                </a:gridCol>
                <a:gridCol w="1280943">
                  <a:extLst>
                    <a:ext uri="{9D8B030D-6E8A-4147-A177-3AD203B41FA5}">
                      <a16:colId xmlns:a16="http://schemas.microsoft.com/office/drawing/2014/main" val="4220557621"/>
                    </a:ext>
                  </a:extLst>
                </a:gridCol>
                <a:gridCol w="3306432">
                  <a:extLst>
                    <a:ext uri="{9D8B030D-6E8A-4147-A177-3AD203B41FA5}">
                      <a16:colId xmlns:a16="http://schemas.microsoft.com/office/drawing/2014/main" val="908935256"/>
                    </a:ext>
                  </a:extLst>
                </a:gridCol>
              </a:tblGrid>
              <a:tr h="635640">
                <a:tc>
                  <a:txBody>
                    <a:bodyPr/>
                    <a:lstStyle/>
                    <a:p>
                      <a:r>
                        <a:rPr lang="en-US" sz="2400" dirty="0"/>
                        <a:t>Scenario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Percent Missing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Treatment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Placebo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Estimated Risk Ratio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4925879"/>
                  </a:ext>
                </a:extLst>
              </a:tr>
              <a:tr h="635640">
                <a:tc>
                  <a:txBody>
                    <a:bodyPr/>
                    <a:lstStyle/>
                    <a:p>
                      <a:r>
                        <a:rPr lang="en-US" sz="2400" dirty="0"/>
                        <a:t>A (default)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24/120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40/120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0.60 (95% CI: 0.39, 0.93)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5572005"/>
                  </a:ext>
                </a:extLst>
              </a:tr>
              <a:tr h="635640"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19/115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40/120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0.50 </a:t>
                      </a: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(95% CI: 0.31, 0.80)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020257"/>
                  </a:ext>
                </a:extLst>
              </a:tr>
              <a:tr h="635640"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24/120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35/120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0.66 (</a:t>
                      </a: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95% CI: 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0.42; 1.03)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6813596"/>
                  </a:ext>
                </a:extLst>
              </a:tr>
              <a:tr h="635640">
                <a:tc>
                  <a:txBody>
                    <a:bodyPr/>
                    <a:lstStyle/>
                    <a:p>
                      <a:r>
                        <a:rPr lang="en-US" sz="24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12/60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20/60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0.60 (95% CI: 0.32, 1.12)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0165803"/>
                  </a:ext>
                </a:extLst>
              </a:tr>
              <a:tr h="635640">
                <a:tc>
                  <a:txBody>
                    <a:bodyPr/>
                    <a:lstStyle/>
                    <a:p>
                      <a:r>
                        <a:rPr lang="en-US" sz="24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15/199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25/100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0.60 (95% CI: 0.34, 1.07)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0247141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11CD25EA-BCE4-4CCE-3018-05AFE8E10682}"/>
              </a:ext>
            </a:extLst>
          </p:cNvPr>
          <p:cNvGrpSpPr/>
          <p:nvPr/>
        </p:nvGrpSpPr>
        <p:grpSpPr>
          <a:xfrm>
            <a:off x="787179" y="2146851"/>
            <a:ext cx="10622943" cy="1844703"/>
            <a:chOff x="787179" y="2146852"/>
            <a:chExt cx="10622943" cy="178109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2CBE829-A160-0CFF-4DC0-FBEE03C7F094}"/>
                </a:ext>
              </a:extLst>
            </p:cNvPr>
            <p:cNvSpPr/>
            <p:nvPr/>
          </p:nvSpPr>
          <p:spPr>
            <a:xfrm>
              <a:off x="787179" y="2695492"/>
              <a:ext cx="10622943" cy="1232454"/>
            </a:xfrm>
            <a:prstGeom prst="rect">
              <a:avLst/>
            </a:prstGeom>
            <a:noFill/>
            <a:ln w="57150">
              <a:solidFill>
                <a:srgbClr val="9A060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34AE4F7-9976-5870-0053-863BB9F00C25}"/>
                </a:ext>
              </a:extLst>
            </p:cNvPr>
            <p:cNvSpPr/>
            <p:nvPr/>
          </p:nvSpPr>
          <p:spPr>
            <a:xfrm>
              <a:off x="4468634" y="2146852"/>
              <a:ext cx="2743200" cy="548640"/>
            </a:xfrm>
            <a:prstGeom prst="rect">
              <a:avLst/>
            </a:prstGeom>
            <a:solidFill>
              <a:srgbClr val="9A0605"/>
            </a:solidFill>
            <a:ln>
              <a:solidFill>
                <a:srgbClr val="9A060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Introduce Bias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46CD2BA-DFAD-3963-5F49-578AE425DC22}"/>
              </a:ext>
            </a:extLst>
          </p:cNvPr>
          <p:cNvSpPr/>
          <p:nvPr/>
        </p:nvSpPr>
        <p:spPr>
          <a:xfrm>
            <a:off x="787179" y="4047214"/>
            <a:ext cx="10622943" cy="1276469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980A25-753B-3160-82B9-C83618989844}"/>
              </a:ext>
            </a:extLst>
          </p:cNvPr>
          <p:cNvSpPr/>
          <p:nvPr/>
        </p:nvSpPr>
        <p:spPr>
          <a:xfrm>
            <a:off x="4468634" y="5349668"/>
            <a:ext cx="2743200" cy="56823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Loss of Power</a:t>
            </a:r>
          </a:p>
        </p:txBody>
      </p:sp>
    </p:spTree>
    <p:extLst>
      <p:ext uri="{BB962C8B-B14F-4D97-AF65-F5344CB8AC3E}">
        <p14:creationId xmlns:p14="http://schemas.microsoft.com/office/powerpoint/2010/main" val="20617099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F3AE7569-07D6-EDC0-82CC-5FB54D0907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1991050"/>
              </p:ext>
            </p:extLst>
          </p:nvPr>
        </p:nvGraphicFramePr>
        <p:xfrm>
          <a:off x="6350" y="-222636"/>
          <a:ext cx="12192000" cy="2138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0734179-83F7-64DB-BDBB-FD71894C6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Missing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96024-C0A5-252C-9940-8C3DF3D886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222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26DF5-7B9E-818A-4869-84FBD579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FC47D-94EE-C1E3-A7F4-C04D2BD4294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52400" y="1139952"/>
            <a:ext cx="10518250" cy="5413248"/>
          </a:xfrm>
        </p:spPr>
        <p:txBody>
          <a:bodyPr/>
          <a:lstStyle/>
          <a:p>
            <a:r>
              <a:rPr lang="en-US" dirty="0"/>
              <a:t>Missing data is unavoidable, but we can work to minimize the amount of missing data</a:t>
            </a:r>
          </a:p>
          <a:p>
            <a:endParaRPr lang="en-US" dirty="0"/>
          </a:p>
          <a:p>
            <a:r>
              <a:rPr lang="en-US" dirty="0"/>
              <a:t>We can do this through:</a:t>
            </a:r>
          </a:p>
          <a:p>
            <a:endParaRPr lang="en-US" dirty="0"/>
          </a:p>
          <a:p>
            <a:pPr lvl="1"/>
            <a:r>
              <a:rPr lang="en-US" b="1" dirty="0"/>
              <a:t>Trial design: </a:t>
            </a:r>
            <a:r>
              <a:rPr lang="en-US" dirty="0"/>
              <a:t>study population, outcome measurement, and way treatment is administered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Trial conduct: </a:t>
            </a:r>
            <a:r>
              <a:rPr lang="en-US" dirty="0"/>
              <a:t>limiting the burden on participants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059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57E3A2-05A7-5DF3-FE44-7211C8210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8595"/>
            <a:ext cx="12039600" cy="60689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4C8CC9-1257-2BD8-6014-75BE74C52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Trial design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D166A3-9252-0FBC-F192-A1EFF10D9322}"/>
              </a:ext>
            </a:extLst>
          </p:cNvPr>
          <p:cNvSpPr txBox="1"/>
          <p:nvPr/>
        </p:nvSpPr>
        <p:spPr>
          <a:xfrm>
            <a:off x="6758152" y="22350"/>
            <a:ext cx="553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https://www.nejm.org/doi/full/10.1056/NEJMsr1203730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65345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D9C31-6059-6237-D34B-9E618F789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Trial conduct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282AE6-CA4B-82CB-75B6-04220F1B3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1"/>
            <a:ext cx="12180286" cy="56033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272DE3-79B4-B0F1-A1C9-01155E022DB7}"/>
              </a:ext>
            </a:extLst>
          </p:cNvPr>
          <p:cNvSpPr txBox="1"/>
          <p:nvPr/>
        </p:nvSpPr>
        <p:spPr>
          <a:xfrm>
            <a:off x="6737132" y="26786"/>
            <a:ext cx="553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https://www.nejm.org/doi/full/10.1056/NEJMsr1203730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816646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22FA-4717-2723-4AE4-87F7E6F74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inflation is not prevention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E3EF7-03BE-9C78-0BF4-F50FC9AF36C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Inflating the sample size to reach the originally desired sample size is NOT a good method!</a:t>
            </a:r>
          </a:p>
          <a:p>
            <a:pPr lvl="1"/>
            <a:r>
              <a:rPr lang="en-US" dirty="0"/>
              <a:t>Does not account for </a:t>
            </a:r>
            <a:r>
              <a:rPr lang="en-US" b="1" dirty="0"/>
              <a:t>why data is missing</a:t>
            </a:r>
          </a:p>
          <a:p>
            <a:pPr lvl="1"/>
            <a:endParaRPr lang="en-US" dirty="0"/>
          </a:p>
          <a:p>
            <a:r>
              <a:rPr lang="en-US" dirty="0"/>
              <a:t>Does not factor in that missing data </a:t>
            </a:r>
            <a:r>
              <a:rPr lang="en-US" b="1" dirty="0"/>
              <a:t>may be fundamentally different than observed data</a:t>
            </a:r>
          </a:p>
          <a:p>
            <a:endParaRPr lang="en-US" dirty="0"/>
          </a:p>
          <a:p>
            <a:r>
              <a:rPr lang="en-US" dirty="0"/>
              <a:t>Will </a:t>
            </a:r>
            <a:r>
              <a:rPr lang="en-US" b="1" dirty="0"/>
              <a:t>further strengthen any bias due to missing data</a:t>
            </a:r>
          </a:p>
          <a:p>
            <a:pPr lvl="1"/>
            <a:r>
              <a:rPr lang="en-US" dirty="0"/>
              <a:t>Think back to Scenario B and C in hypothetical trial</a:t>
            </a:r>
          </a:p>
        </p:txBody>
      </p:sp>
    </p:spTree>
    <p:extLst>
      <p:ext uri="{BB962C8B-B14F-4D97-AF65-F5344CB8AC3E}">
        <p14:creationId xmlns:p14="http://schemas.microsoft.com/office/powerpoint/2010/main" val="27602147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0F67C-7C5F-9B10-F963-82D78BC7F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missing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BD223-8C39-DA5F-11E2-2690174E7F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E9865DD4-2439-D67C-FC68-A086995310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2562218"/>
              </p:ext>
            </p:extLst>
          </p:nvPr>
        </p:nvGraphicFramePr>
        <p:xfrm>
          <a:off x="6350" y="-222636"/>
          <a:ext cx="12192000" cy="2138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02106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8AD8E-D5C9-5414-862E-213861AE4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FAE5A-107E-5830-DB92-036076F938F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Three ways to define missing data</a:t>
            </a:r>
          </a:p>
          <a:p>
            <a:endParaRPr lang="en-US" dirty="0"/>
          </a:p>
          <a:p>
            <a:r>
              <a:rPr lang="en-US" dirty="0"/>
              <a:t>Missing data patterns</a:t>
            </a:r>
          </a:p>
          <a:p>
            <a:r>
              <a:rPr lang="en-US" dirty="0"/>
              <a:t>Missing data types/mechanisms</a:t>
            </a:r>
          </a:p>
          <a:p>
            <a:r>
              <a:rPr lang="en-US" dirty="0" err="1"/>
              <a:t>Ignorability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Important definition</a:t>
            </a:r>
          </a:p>
          <a:p>
            <a:pPr lvl="1"/>
            <a:r>
              <a:rPr lang="en-US" dirty="0"/>
              <a:t>Imputation: assigning a value to missing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8774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E72D2-6B42-AB11-9851-317A093E4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15395-6DD1-7B05-DCD8-2DDCCE68B4E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“Describes where the gaps in data are” (</a:t>
            </a:r>
            <a:r>
              <a:rPr lang="en-US" dirty="0">
                <a:hlinkClick r:id="rId2"/>
              </a:rPr>
              <a:t>Koptur site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Will help us determine what statistical methods are appropriate for imputing missing data</a:t>
            </a:r>
          </a:p>
        </p:txBody>
      </p:sp>
    </p:spTree>
    <p:extLst>
      <p:ext uri="{BB962C8B-B14F-4D97-AF65-F5344CB8AC3E}">
        <p14:creationId xmlns:p14="http://schemas.microsoft.com/office/powerpoint/2010/main" val="15225217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0EE0-A812-B501-98BF-2B2C7839C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50150-0740-E871-BD83-29652D1F3A1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52400" y="1139952"/>
            <a:ext cx="4267200" cy="5413248"/>
          </a:xfrm>
        </p:spPr>
        <p:txBody>
          <a:bodyPr>
            <a:normAutofit/>
          </a:bodyPr>
          <a:lstStyle/>
          <a:p>
            <a:r>
              <a:rPr lang="en-US" b="1" dirty="0"/>
              <a:t>Univariate: </a:t>
            </a:r>
            <a:r>
              <a:rPr lang="en-US" dirty="0"/>
              <a:t>only one variable has missing data</a:t>
            </a:r>
          </a:p>
          <a:p>
            <a:endParaRPr lang="en-US" sz="1800" dirty="0"/>
          </a:p>
          <a:p>
            <a:r>
              <a:rPr lang="en-US" b="1" dirty="0"/>
              <a:t>Monotone: </a:t>
            </a:r>
            <a:r>
              <a:rPr lang="en-US" dirty="0"/>
              <a:t>drop out in longitudinal studies</a:t>
            </a:r>
          </a:p>
          <a:p>
            <a:endParaRPr lang="en-US" sz="1800" dirty="0"/>
          </a:p>
          <a:p>
            <a:r>
              <a:rPr lang="en-US" b="1" dirty="0"/>
              <a:t>File matching: </a:t>
            </a:r>
            <a:r>
              <a:rPr lang="en-US" dirty="0"/>
              <a:t>variables are not observed together</a:t>
            </a:r>
          </a:p>
          <a:p>
            <a:endParaRPr lang="en-US" sz="1800" dirty="0"/>
          </a:p>
          <a:p>
            <a:r>
              <a:rPr lang="en-US" b="1" dirty="0"/>
              <a:t>General: </a:t>
            </a:r>
            <a:r>
              <a:rPr lang="en-US" dirty="0"/>
              <a:t>multiple variables and at any time point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1FB6F4C-B2AF-CFA5-F88B-021AD3B65C9E}"/>
              </a:ext>
            </a:extLst>
          </p:cNvPr>
          <p:cNvGrpSpPr/>
          <p:nvPr/>
        </p:nvGrpSpPr>
        <p:grpSpPr>
          <a:xfrm>
            <a:off x="4419600" y="1139952"/>
            <a:ext cx="7772400" cy="5263634"/>
            <a:chOff x="1633220" y="838200"/>
            <a:chExt cx="7772400" cy="526363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0F89F7C-861C-B494-35D5-F4DF86F37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33220" y="838200"/>
              <a:ext cx="7772400" cy="51816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A012813-3F83-DD8F-4E99-8AD50AAFF8BD}"/>
                </a:ext>
              </a:extLst>
            </p:cNvPr>
            <p:cNvSpPr txBox="1"/>
            <p:nvPr/>
          </p:nvSpPr>
          <p:spPr>
            <a:xfrm>
              <a:off x="1863165" y="5732502"/>
              <a:ext cx="5906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hlinkClick r:id="rId3"/>
                </a:rPr>
                <a:t>https://stefvanbuuren.name/fimd/missing-data-pattern.html</a:t>
              </a:r>
              <a:r>
                <a:rPr lang="en-US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3775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644C6-F898-5588-1FD8-C0C705D50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Biggest issues with current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6E801-1A7E-5CB5-5876-9D76EB89949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52400" y="1139952"/>
            <a:ext cx="10095186" cy="5413248"/>
          </a:xfrm>
        </p:spPr>
        <p:txBody>
          <a:bodyPr/>
          <a:lstStyle/>
          <a:p>
            <a:r>
              <a:rPr lang="en-US" dirty="0"/>
              <a:t>Missing data not mentioned in any results</a:t>
            </a:r>
          </a:p>
          <a:p>
            <a:endParaRPr lang="en-US" dirty="0"/>
          </a:p>
          <a:p>
            <a:r>
              <a:rPr lang="en-US" dirty="0"/>
              <a:t>Some imputation of missing data was performed but not discussed</a:t>
            </a:r>
          </a:p>
          <a:p>
            <a:pPr lvl="1"/>
            <a:r>
              <a:rPr lang="en-US" dirty="0"/>
              <a:t>Imputation = filling in missing data</a:t>
            </a:r>
          </a:p>
          <a:p>
            <a:endParaRPr lang="en-US" dirty="0"/>
          </a:p>
          <a:p>
            <a:r>
              <a:rPr lang="en-US" dirty="0"/>
              <a:t>Research has different tables with different sample sizes</a:t>
            </a:r>
          </a:p>
          <a:p>
            <a:pPr lvl="1"/>
            <a:r>
              <a:rPr lang="en-US" dirty="0"/>
              <a:t>No clear presentation of the sample size used in final analysis</a:t>
            </a:r>
          </a:p>
        </p:txBody>
      </p:sp>
    </p:spTree>
    <p:extLst>
      <p:ext uri="{BB962C8B-B14F-4D97-AF65-F5344CB8AC3E}">
        <p14:creationId xmlns:p14="http://schemas.microsoft.com/office/powerpoint/2010/main" val="31530911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9E56-FDB2-B178-545F-45F4E21E5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 pattern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61673B-1E01-E157-B78B-D3F246CC0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855980"/>
            <a:ext cx="8204200" cy="600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7443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B096E-8A78-BE94-6EEE-886E6D69A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 types/mechanisms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19BBB-B8B5-DC43-B46E-637A1468432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US" b="1" dirty="0">
                <a:solidFill>
                  <a:srgbClr val="000000"/>
                </a:solidFill>
              </a:rPr>
              <a:t>Missing completely at random </a:t>
            </a:r>
            <a:r>
              <a:rPr lang="en-US" dirty="0">
                <a:solidFill>
                  <a:srgbClr val="000000"/>
                </a:solidFill>
              </a:rPr>
              <a:t>(MCAR)</a:t>
            </a: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-US" dirty="0">
                <a:solidFill>
                  <a:srgbClr val="000000"/>
                </a:solidFill>
              </a:rPr>
              <a:t>Probability of missing data is </a:t>
            </a:r>
            <a:r>
              <a:rPr lang="en-US" i="1" dirty="0">
                <a:solidFill>
                  <a:srgbClr val="000000"/>
                </a:solidFill>
              </a:rPr>
              <a:t>independent</a:t>
            </a:r>
            <a:r>
              <a:rPr lang="en-US" dirty="0">
                <a:solidFill>
                  <a:srgbClr val="000000"/>
                </a:solidFill>
              </a:rPr>
              <a:t> of observed and unobserved data</a:t>
            </a: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endParaRPr lang="en-US" dirty="0">
              <a:solidFill>
                <a:srgbClr val="000000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US" b="1" dirty="0">
                <a:solidFill>
                  <a:srgbClr val="000000"/>
                </a:solidFill>
              </a:rPr>
              <a:t>Missing at random </a:t>
            </a:r>
            <a:r>
              <a:rPr lang="en-US" dirty="0">
                <a:solidFill>
                  <a:srgbClr val="000000"/>
                </a:solidFill>
              </a:rPr>
              <a:t>(MAR)</a:t>
            </a: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-US" dirty="0">
                <a:solidFill>
                  <a:srgbClr val="000000"/>
                </a:solidFill>
              </a:rPr>
              <a:t>When we condition on the observed data, the probability of missing data is independent of unobserved data </a:t>
            </a: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endParaRPr lang="en-US" dirty="0">
              <a:solidFill>
                <a:srgbClr val="000000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US" b="1" dirty="0">
                <a:solidFill>
                  <a:srgbClr val="000000"/>
                </a:solidFill>
              </a:rPr>
              <a:t>Missing not at random </a:t>
            </a:r>
            <a:r>
              <a:rPr lang="en-US" dirty="0">
                <a:solidFill>
                  <a:srgbClr val="000000"/>
                </a:solidFill>
              </a:rPr>
              <a:t>(MNAR)</a:t>
            </a: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-US" dirty="0">
                <a:solidFill>
                  <a:srgbClr val="000000"/>
                </a:solidFill>
              </a:rPr>
              <a:t>Probability of missing data is </a:t>
            </a:r>
            <a:r>
              <a:rPr lang="en-US" i="1" dirty="0">
                <a:solidFill>
                  <a:srgbClr val="000000"/>
                </a:solidFill>
              </a:rPr>
              <a:t>NOT independent </a:t>
            </a:r>
            <a:r>
              <a:rPr lang="en-US" dirty="0">
                <a:solidFill>
                  <a:srgbClr val="000000"/>
                </a:solidFill>
              </a:rPr>
              <a:t>of unobserved data (whether we condition on the observed data or not)</a:t>
            </a:r>
          </a:p>
        </p:txBody>
      </p:sp>
    </p:spTree>
    <p:extLst>
      <p:ext uri="{BB962C8B-B14F-4D97-AF65-F5344CB8AC3E}">
        <p14:creationId xmlns:p14="http://schemas.microsoft.com/office/powerpoint/2010/main" val="13338329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 descr="Beginning Python Project: Draw an Animal Face | Juni Learni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76327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7927700" y="3135767"/>
            <a:ext cx="3978800" cy="4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667" dirty="0">
                <a:highlight>
                  <a:srgbClr val="EED2C4"/>
                </a:highlight>
              </a:rPr>
              <a:t>Missing completely at random</a:t>
            </a:r>
            <a:endParaRPr sz="2667" dirty="0">
              <a:highlight>
                <a:srgbClr val="EED2C4"/>
              </a:highlight>
            </a:endParaRPr>
          </a:p>
          <a:p>
            <a:endParaRPr sz="2667" dirty="0"/>
          </a:p>
          <a:p>
            <a:r>
              <a:rPr lang="en" sz="2667" dirty="0"/>
              <a:t>I randomly picked up whatever cats I could find, and recorded their color.</a:t>
            </a:r>
            <a:endParaRPr sz="2667" dirty="0"/>
          </a:p>
          <a:p>
            <a:endParaRPr sz="2667" dirty="0"/>
          </a:p>
          <a:p>
            <a:endParaRPr sz="2667" dirty="0"/>
          </a:p>
        </p:txBody>
      </p:sp>
      <p:sp>
        <p:nvSpPr>
          <p:cNvPr id="87" name="Google Shape;87;p17"/>
          <p:cNvSpPr txBox="1"/>
          <p:nvPr/>
        </p:nvSpPr>
        <p:spPr>
          <a:xfrm>
            <a:off x="7927700" y="373367"/>
            <a:ext cx="3978800" cy="1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667"/>
              <a:t>I’m collecting data on the color of my cats…</a:t>
            </a:r>
            <a:endParaRPr sz="2667"/>
          </a:p>
          <a:p>
            <a:endParaRPr sz="2667"/>
          </a:p>
          <a:p>
            <a:r>
              <a:rPr lang="en" sz="2667"/>
              <a:t>Possible colors: white, black, brown, tan, light grey, dark grey, calico</a:t>
            </a:r>
            <a:endParaRPr sz="2667"/>
          </a:p>
        </p:txBody>
      </p:sp>
      <p:sp>
        <p:nvSpPr>
          <p:cNvPr id="88" name="Google Shape;88;p17"/>
          <p:cNvSpPr txBox="1"/>
          <p:nvPr/>
        </p:nvSpPr>
        <p:spPr>
          <a:xfrm>
            <a:off x="619767" y="1529600"/>
            <a:ext cx="999600" cy="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white</a:t>
            </a:r>
            <a:endParaRPr sz="2400"/>
          </a:p>
        </p:txBody>
      </p:sp>
      <p:sp>
        <p:nvSpPr>
          <p:cNvPr id="89" name="Google Shape;89;p17"/>
          <p:cNvSpPr txBox="1"/>
          <p:nvPr/>
        </p:nvSpPr>
        <p:spPr>
          <a:xfrm>
            <a:off x="2442499" y="3142367"/>
            <a:ext cx="1110325" cy="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/>
              <a:t>brown</a:t>
            </a:r>
            <a:endParaRPr sz="2400" dirty="0"/>
          </a:p>
        </p:txBody>
      </p:sp>
      <p:sp>
        <p:nvSpPr>
          <p:cNvPr id="90" name="Google Shape;90;p17"/>
          <p:cNvSpPr txBox="1"/>
          <p:nvPr/>
        </p:nvSpPr>
        <p:spPr>
          <a:xfrm>
            <a:off x="4301967" y="3142367"/>
            <a:ext cx="999600" cy="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black</a:t>
            </a:r>
            <a:endParaRPr sz="2400"/>
          </a:p>
        </p:txBody>
      </p:sp>
      <p:sp>
        <p:nvSpPr>
          <p:cNvPr id="91" name="Google Shape;91;p17"/>
          <p:cNvSpPr txBox="1"/>
          <p:nvPr/>
        </p:nvSpPr>
        <p:spPr>
          <a:xfrm>
            <a:off x="563033" y="4741933"/>
            <a:ext cx="1163000" cy="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/>
              <a:t>orange</a:t>
            </a:r>
            <a:endParaRPr sz="2400" dirty="0"/>
          </a:p>
        </p:txBody>
      </p:sp>
      <p:sp>
        <p:nvSpPr>
          <p:cNvPr id="92" name="Google Shape;92;p17"/>
          <p:cNvSpPr txBox="1"/>
          <p:nvPr/>
        </p:nvSpPr>
        <p:spPr>
          <a:xfrm>
            <a:off x="4088799" y="6304733"/>
            <a:ext cx="1445225" cy="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/>
              <a:t>light grey</a:t>
            </a:r>
            <a:endParaRPr sz="2400" dirty="0"/>
          </a:p>
        </p:txBody>
      </p:sp>
      <p:sp>
        <p:nvSpPr>
          <p:cNvPr id="93" name="Google Shape;93;p17"/>
          <p:cNvSpPr txBox="1"/>
          <p:nvPr/>
        </p:nvSpPr>
        <p:spPr>
          <a:xfrm>
            <a:off x="513167" y="3135767"/>
            <a:ext cx="1457666" cy="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/>
              <a:t>light grey</a:t>
            </a:r>
            <a:endParaRPr sz="2400" dirty="0"/>
          </a:p>
        </p:txBody>
      </p:sp>
      <p:sp>
        <p:nvSpPr>
          <p:cNvPr id="94" name="Google Shape;94;p17"/>
          <p:cNvSpPr txBox="1"/>
          <p:nvPr/>
        </p:nvSpPr>
        <p:spPr>
          <a:xfrm>
            <a:off x="6054733" y="4741933"/>
            <a:ext cx="999600" cy="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black</a:t>
            </a:r>
            <a:endParaRPr sz="2400"/>
          </a:p>
        </p:txBody>
      </p:sp>
      <p:sp>
        <p:nvSpPr>
          <p:cNvPr id="95" name="Google Shape;95;p17"/>
          <p:cNvSpPr txBox="1"/>
          <p:nvPr/>
        </p:nvSpPr>
        <p:spPr>
          <a:xfrm>
            <a:off x="5998000" y="6304733"/>
            <a:ext cx="999600" cy="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calico</a:t>
            </a:r>
            <a:endParaRPr sz="2400"/>
          </a:p>
        </p:txBody>
      </p:sp>
      <p:sp>
        <p:nvSpPr>
          <p:cNvPr id="96" name="Google Shape;96;p17"/>
          <p:cNvSpPr txBox="1"/>
          <p:nvPr/>
        </p:nvSpPr>
        <p:spPr>
          <a:xfrm>
            <a:off x="456433" y="6348100"/>
            <a:ext cx="1514400" cy="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/>
              <a:t>dark grey</a:t>
            </a:r>
            <a:endParaRPr sz="24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 descr="Beginning Python Project: Draw an Animal Face | Juni Learni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76327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7927700" y="3135767"/>
            <a:ext cx="3978800" cy="4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667" dirty="0">
                <a:highlight>
                  <a:srgbClr val="EED2C4"/>
                </a:highlight>
              </a:rPr>
              <a:t>Missing at random</a:t>
            </a:r>
            <a:endParaRPr sz="2667" dirty="0">
              <a:highlight>
                <a:srgbClr val="EED2C4"/>
              </a:highlight>
            </a:endParaRPr>
          </a:p>
          <a:p>
            <a:endParaRPr sz="2667" dirty="0"/>
          </a:p>
          <a:p>
            <a:endParaRPr sz="2667" dirty="0"/>
          </a:p>
          <a:p>
            <a:r>
              <a:rPr lang="en" sz="2667" dirty="0"/>
              <a:t>I also observed and recorded their eye colors, and (for some reason??) didn’t pick up cats with green eyes.</a:t>
            </a:r>
            <a:endParaRPr sz="2667" dirty="0"/>
          </a:p>
          <a:p>
            <a:endParaRPr sz="2667" dirty="0"/>
          </a:p>
          <a:p>
            <a:endParaRPr sz="2667" dirty="0"/>
          </a:p>
        </p:txBody>
      </p:sp>
      <p:sp>
        <p:nvSpPr>
          <p:cNvPr id="103" name="Google Shape;103;p18"/>
          <p:cNvSpPr txBox="1"/>
          <p:nvPr/>
        </p:nvSpPr>
        <p:spPr>
          <a:xfrm>
            <a:off x="7927700" y="373367"/>
            <a:ext cx="3978800" cy="1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667"/>
              <a:t>I’m collecting data on the color of my cats…</a:t>
            </a:r>
            <a:endParaRPr sz="2667"/>
          </a:p>
          <a:p>
            <a:endParaRPr sz="2667"/>
          </a:p>
          <a:p>
            <a:r>
              <a:rPr lang="en" sz="2667"/>
              <a:t>Possible colors: white, black, brown, tan, light grey, dark grey, calico</a:t>
            </a:r>
            <a:endParaRPr sz="2667"/>
          </a:p>
        </p:txBody>
      </p:sp>
      <p:sp>
        <p:nvSpPr>
          <p:cNvPr id="104" name="Google Shape;104;p18"/>
          <p:cNvSpPr txBox="1"/>
          <p:nvPr/>
        </p:nvSpPr>
        <p:spPr>
          <a:xfrm>
            <a:off x="619767" y="1529600"/>
            <a:ext cx="999600" cy="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white</a:t>
            </a:r>
            <a:endParaRPr sz="2400"/>
          </a:p>
        </p:txBody>
      </p:sp>
      <p:sp>
        <p:nvSpPr>
          <p:cNvPr id="105" name="Google Shape;105;p18"/>
          <p:cNvSpPr txBox="1"/>
          <p:nvPr/>
        </p:nvSpPr>
        <p:spPr>
          <a:xfrm>
            <a:off x="2442500" y="3142367"/>
            <a:ext cx="1163034" cy="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/>
              <a:t>brown</a:t>
            </a:r>
            <a:endParaRPr sz="2400" dirty="0"/>
          </a:p>
        </p:txBody>
      </p:sp>
      <p:sp>
        <p:nvSpPr>
          <p:cNvPr id="106" name="Google Shape;106;p18"/>
          <p:cNvSpPr txBox="1"/>
          <p:nvPr/>
        </p:nvSpPr>
        <p:spPr>
          <a:xfrm>
            <a:off x="4301967" y="3142367"/>
            <a:ext cx="999600" cy="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black</a:t>
            </a:r>
            <a:endParaRPr sz="2400"/>
          </a:p>
        </p:txBody>
      </p:sp>
      <p:sp>
        <p:nvSpPr>
          <p:cNvPr id="107" name="Google Shape;107;p18"/>
          <p:cNvSpPr txBox="1"/>
          <p:nvPr/>
        </p:nvSpPr>
        <p:spPr>
          <a:xfrm>
            <a:off x="563033" y="4741933"/>
            <a:ext cx="1269600" cy="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/>
              <a:t>orange </a:t>
            </a:r>
            <a:endParaRPr sz="2400" dirty="0"/>
          </a:p>
        </p:txBody>
      </p:sp>
      <p:sp>
        <p:nvSpPr>
          <p:cNvPr id="108" name="Google Shape;108;p18"/>
          <p:cNvSpPr txBox="1"/>
          <p:nvPr/>
        </p:nvSpPr>
        <p:spPr>
          <a:xfrm>
            <a:off x="513167" y="3135767"/>
            <a:ext cx="1457666" cy="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/>
              <a:t>light grey</a:t>
            </a:r>
            <a:endParaRPr sz="2400" dirty="0"/>
          </a:p>
        </p:txBody>
      </p:sp>
      <p:sp>
        <p:nvSpPr>
          <p:cNvPr id="109" name="Google Shape;109;p18"/>
          <p:cNvSpPr txBox="1"/>
          <p:nvPr/>
        </p:nvSpPr>
        <p:spPr>
          <a:xfrm>
            <a:off x="5998000" y="6304733"/>
            <a:ext cx="999600" cy="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calico</a:t>
            </a:r>
            <a:endParaRPr sz="2400"/>
          </a:p>
        </p:txBody>
      </p:sp>
      <p:sp>
        <p:nvSpPr>
          <p:cNvPr id="110" name="Google Shape;110;p18"/>
          <p:cNvSpPr txBox="1"/>
          <p:nvPr/>
        </p:nvSpPr>
        <p:spPr>
          <a:xfrm>
            <a:off x="456433" y="6348100"/>
            <a:ext cx="1457666" cy="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/>
              <a:t>dark grey</a:t>
            </a:r>
            <a:endParaRPr sz="2400" dirty="0"/>
          </a:p>
        </p:txBody>
      </p:sp>
      <p:sp>
        <p:nvSpPr>
          <p:cNvPr id="111" name="Google Shape;111;p18"/>
          <p:cNvSpPr txBox="1"/>
          <p:nvPr/>
        </p:nvSpPr>
        <p:spPr>
          <a:xfrm>
            <a:off x="2442500" y="6348100"/>
            <a:ext cx="999600" cy="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white</a:t>
            </a:r>
            <a:endParaRPr sz="2400"/>
          </a:p>
        </p:txBody>
      </p:sp>
      <p:sp>
        <p:nvSpPr>
          <p:cNvPr id="112" name="Google Shape;112;p18"/>
          <p:cNvSpPr txBox="1"/>
          <p:nvPr/>
        </p:nvSpPr>
        <p:spPr>
          <a:xfrm>
            <a:off x="4405333" y="1529600"/>
            <a:ext cx="999600" cy="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tan </a:t>
            </a:r>
            <a:endParaRPr sz="2400"/>
          </a:p>
        </p:txBody>
      </p:sp>
      <p:sp>
        <p:nvSpPr>
          <p:cNvPr id="113" name="Google Shape;113;p18"/>
          <p:cNvSpPr txBox="1"/>
          <p:nvPr/>
        </p:nvSpPr>
        <p:spPr>
          <a:xfrm>
            <a:off x="4110367" y="4723551"/>
            <a:ext cx="1518908" cy="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/>
              <a:t>dark grey</a:t>
            </a:r>
            <a:endParaRPr sz="2400" dirty="0"/>
          </a:p>
        </p:txBody>
      </p:sp>
      <p:sp>
        <p:nvSpPr>
          <p:cNvPr id="114" name="Google Shape;114;p18"/>
          <p:cNvSpPr txBox="1"/>
          <p:nvPr/>
        </p:nvSpPr>
        <p:spPr>
          <a:xfrm>
            <a:off x="5998000" y="6304733"/>
            <a:ext cx="999600" cy="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calico</a:t>
            </a:r>
            <a:endParaRPr sz="2400"/>
          </a:p>
        </p:txBody>
      </p:sp>
      <p:sp>
        <p:nvSpPr>
          <p:cNvPr id="115" name="Google Shape;115;p18"/>
          <p:cNvSpPr txBox="1"/>
          <p:nvPr/>
        </p:nvSpPr>
        <p:spPr>
          <a:xfrm>
            <a:off x="619767" y="1529600"/>
            <a:ext cx="999600" cy="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white</a:t>
            </a:r>
            <a:endParaRPr sz="2400"/>
          </a:p>
        </p:txBody>
      </p:sp>
      <p:sp>
        <p:nvSpPr>
          <p:cNvPr id="116" name="Google Shape;116;p18"/>
          <p:cNvSpPr txBox="1"/>
          <p:nvPr/>
        </p:nvSpPr>
        <p:spPr>
          <a:xfrm>
            <a:off x="2512467" y="4745233"/>
            <a:ext cx="999600" cy="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white</a:t>
            </a:r>
            <a:endParaRPr sz="2400"/>
          </a:p>
        </p:txBody>
      </p:sp>
      <p:sp>
        <p:nvSpPr>
          <p:cNvPr id="117" name="Google Shape;117;p18"/>
          <p:cNvSpPr txBox="1"/>
          <p:nvPr/>
        </p:nvSpPr>
        <p:spPr>
          <a:xfrm>
            <a:off x="5998000" y="3135767"/>
            <a:ext cx="999600" cy="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white</a:t>
            </a:r>
            <a:endParaRPr sz="2400"/>
          </a:p>
        </p:txBody>
      </p:sp>
      <p:sp>
        <p:nvSpPr>
          <p:cNvPr id="118" name="Google Shape;118;p18"/>
          <p:cNvSpPr txBox="1"/>
          <p:nvPr/>
        </p:nvSpPr>
        <p:spPr>
          <a:xfrm>
            <a:off x="5862999" y="1529600"/>
            <a:ext cx="1461725" cy="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/>
              <a:t>dark grey</a:t>
            </a:r>
            <a:endParaRPr sz="24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9" descr="Beginning Python Project: Draw an Animal Face | Juni Learni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76327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/>
          <p:nvPr/>
        </p:nvSpPr>
        <p:spPr>
          <a:xfrm>
            <a:off x="7927700" y="3135767"/>
            <a:ext cx="3978800" cy="4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667" dirty="0">
                <a:highlight>
                  <a:srgbClr val="EED2C4"/>
                </a:highlight>
              </a:rPr>
              <a:t>Missing not at random</a:t>
            </a:r>
            <a:endParaRPr sz="2667" dirty="0">
              <a:highlight>
                <a:srgbClr val="EED2C4"/>
              </a:highlight>
            </a:endParaRPr>
          </a:p>
          <a:p>
            <a:endParaRPr sz="2667" dirty="0"/>
          </a:p>
          <a:p>
            <a:endParaRPr sz="2667" dirty="0"/>
          </a:p>
          <a:p>
            <a:r>
              <a:rPr lang="en-US" sz="2667" dirty="0"/>
              <a:t>I picked up my favorite cats, but I’ll never record which ones are my favorite. </a:t>
            </a:r>
            <a:endParaRPr sz="2667" dirty="0"/>
          </a:p>
          <a:p>
            <a:endParaRPr sz="2667" dirty="0"/>
          </a:p>
          <a:p>
            <a:endParaRPr sz="2667" dirty="0"/>
          </a:p>
        </p:txBody>
      </p:sp>
      <p:sp>
        <p:nvSpPr>
          <p:cNvPr id="125" name="Google Shape;125;p19"/>
          <p:cNvSpPr txBox="1"/>
          <p:nvPr/>
        </p:nvSpPr>
        <p:spPr>
          <a:xfrm>
            <a:off x="7927700" y="373367"/>
            <a:ext cx="3978800" cy="1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667" dirty="0"/>
              <a:t>I’m collecting data on the color of my cats…</a:t>
            </a:r>
            <a:endParaRPr sz="2667" dirty="0"/>
          </a:p>
          <a:p>
            <a:endParaRPr sz="2667" dirty="0"/>
          </a:p>
          <a:p>
            <a:r>
              <a:rPr lang="en" sz="2667" dirty="0"/>
              <a:t>Possible colors: white, black, brown, tan, light grey, dark grey, calico</a:t>
            </a:r>
            <a:endParaRPr sz="2667" dirty="0"/>
          </a:p>
        </p:txBody>
      </p:sp>
      <p:sp>
        <p:nvSpPr>
          <p:cNvPr id="126" name="Google Shape;126;p19"/>
          <p:cNvSpPr txBox="1"/>
          <p:nvPr/>
        </p:nvSpPr>
        <p:spPr>
          <a:xfrm>
            <a:off x="619767" y="1529600"/>
            <a:ext cx="999600" cy="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white</a:t>
            </a:r>
            <a:endParaRPr sz="2400"/>
          </a:p>
        </p:txBody>
      </p:sp>
      <p:sp>
        <p:nvSpPr>
          <p:cNvPr id="127" name="Google Shape;127;p19"/>
          <p:cNvSpPr txBox="1"/>
          <p:nvPr/>
        </p:nvSpPr>
        <p:spPr>
          <a:xfrm>
            <a:off x="2442499" y="3142367"/>
            <a:ext cx="1167475" cy="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/>
              <a:t>brown</a:t>
            </a:r>
            <a:endParaRPr sz="2400" dirty="0"/>
          </a:p>
        </p:txBody>
      </p:sp>
      <p:sp>
        <p:nvSpPr>
          <p:cNvPr id="128" name="Google Shape;128;p19"/>
          <p:cNvSpPr txBox="1"/>
          <p:nvPr/>
        </p:nvSpPr>
        <p:spPr>
          <a:xfrm>
            <a:off x="4301967" y="3142367"/>
            <a:ext cx="999600" cy="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black</a:t>
            </a:r>
            <a:endParaRPr sz="2400"/>
          </a:p>
        </p:txBody>
      </p:sp>
      <p:sp>
        <p:nvSpPr>
          <p:cNvPr id="129" name="Google Shape;129;p19"/>
          <p:cNvSpPr txBox="1"/>
          <p:nvPr/>
        </p:nvSpPr>
        <p:spPr>
          <a:xfrm>
            <a:off x="4088799" y="6304733"/>
            <a:ext cx="1471283" cy="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/>
              <a:t>light grey</a:t>
            </a:r>
            <a:endParaRPr sz="2400" dirty="0"/>
          </a:p>
        </p:txBody>
      </p:sp>
      <p:sp>
        <p:nvSpPr>
          <p:cNvPr id="130" name="Google Shape;130;p19"/>
          <p:cNvSpPr txBox="1"/>
          <p:nvPr/>
        </p:nvSpPr>
        <p:spPr>
          <a:xfrm>
            <a:off x="6054733" y="4741933"/>
            <a:ext cx="999600" cy="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black</a:t>
            </a:r>
            <a:endParaRPr sz="2400"/>
          </a:p>
        </p:txBody>
      </p:sp>
      <p:sp>
        <p:nvSpPr>
          <p:cNvPr id="131" name="Google Shape;131;p19"/>
          <p:cNvSpPr txBox="1"/>
          <p:nvPr/>
        </p:nvSpPr>
        <p:spPr>
          <a:xfrm>
            <a:off x="456433" y="6348100"/>
            <a:ext cx="1471282" cy="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/>
              <a:t>dark grey</a:t>
            </a:r>
            <a:endParaRPr sz="2400" dirty="0"/>
          </a:p>
        </p:txBody>
      </p:sp>
      <p:sp>
        <p:nvSpPr>
          <p:cNvPr id="132" name="Google Shape;132;p19"/>
          <p:cNvSpPr txBox="1"/>
          <p:nvPr/>
        </p:nvSpPr>
        <p:spPr>
          <a:xfrm>
            <a:off x="2279299" y="1529600"/>
            <a:ext cx="1425925" cy="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/>
              <a:t>light grey</a:t>
            </a:r>
            <a:endParaRPr sz="2400" dirty="0"/>
          </a:p>
        </p:txBody>
      </p:sp>
      <p:sp>
        <p:nvSpPr>
          <p:cNvPr id="133" name="Google Shape;133;p19"/>
          <p:cNvSpPr txBox="1"/>
          <p:nvPr/>
        </p:nvSpPr>
        <p:spPr>
          <a:xfrm>
            <a:off x="4405333" y="1529600"/>
            <a:ext cx="999600" cy="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tan </a:t>
            </a:r>
            <a:endParaRPr sz="2400"/>
          </a:p>
        </p:txBody>
      </p:sp>
      <p:sp>
        <p:nvSpPr>
          <p:cNvPr id="134" name="Google Shape;134;p19"/>
          <p:cNvSpPr txBox="1"/>
          <p:nvPr/>
        </p:nvSpPr>
        <p:spPr>
          <a:xfrm>
            <a:off x="4110366" y="4723551"/>
            <a:ext cx="1471283" cy="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/>
              <a:t>dark grey</a:t>
            </a:r>
            <a:endParaRPr sz="2400" dirty="0"/>
          </a:p>
        </p:txBody>
      </p:sp>
      <p:sp>
        <p:nvSpPr>
          <p:cNvPr id="135" name="Google Shape;135;p19"/>
          <p:cNvSpPr txBox="1"/>
          <p:nvPr/>
        </p:nvSpPr>
        <p:spPr>
          <a:xfrm>
            <a:off x="2385900" y="6304733"/>
            <a:ext cx="999600" cy="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white</a:t>
            </a:r>
            <a:endParaRPr sz="24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514C8-8CC7-A5FA-DC9C-F1D93A974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Ignorable vs. Non-ignorable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1DD60-4B29-C038-67AF-A6604FC805F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52400" y="1139952"/>
            <a:ext cx="11050988" cy="54132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Type of missingness dictates (statistically) how we need to address the missing data</a:t>
            </a:r>
          </a:p>
          <a:p>
            <a:r>
              <a:rPr lang="en-US" dirty="0"/>
              <a:t>We often group the types into ignorable and non-ignorable missing data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Ignorable: </a:t>
            </a:r>
            <a:r>
              <a:rPr lang="en-US" dirty="0"/>
              <a:t>Measures that are missing can be inferred from the observed data</a:t>
            </a:r>
          </a:p>
          <a:p>
            <a:r>
              <a:rPr lang="en-US" b="1" dirty="0"/>
              <a:t>Non-ignorable: </a:t>
            </a:r>
            <a:r>
              <a:rPr lang="en-US" dirty="0"/>
              <a:t>Measures that are missing cannot be inferred from observed data </a:t>
            </a:r>
          </a:p>
          <a:p>
            <a:endParaRPr lang="en-US" dirty="0"/>
          </a:p>
          <a:p>
            <a:r>
              <a:rPr lang="en-US" dirty="0"/>
              <a:t>Note: ignorable does </a:t>
            </a:r>
            <a:r>
              <a:rPr lang="en-US" b="1" dirty="0"/>
              <a:t>NOT</a:t>
            </a:r>
            <a:r>
              <a:rPr lang="en-US" dirty="0"/>
              <a:t> mean </a:t>
            </a:r>
            <a:r>
              <a:rPr lang="en-US" b="1" i="1" dirty="0"/>
              <a:t>we do not need to address </a:t>
            </a:r>
            <a:r>
              <a:rPr lang="en-US" dirty="0"/>
              <a:t>the missing data</a:t>
            </a:r>
          </a:p>
          <a:p>
            <a:pPr lvl="1"/>
            <a:r>
              <a:rPr lang="en-US" dirty="0"/>
              <a:t>Non-ignorable means we cannot proceed with analysis</a:t>
            </a:r>
          </a:p>
        </p:txBody>
      </p:sp>
    </p:spTree>
    <p:extLst>
      <p:ext uri="{BB962C8B-B14F-4D97-AF65-F5344CB8AC3E}">
        <p14:creationId xmlns:p14="http://schemas.microsoft.com/office/powerpoint/2010/main" val="20414337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514C8-8CC7-A5FA-DC9C-F1D93A974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important to determine the type?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1DD60-4B29-C038-67AF-A6604FC805F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52400" y="1139952"/>
            <a:ext cx="9858292" cy="5413248"/>
          </a:xfrm>
        </p:spPr>
        <p:txBody>
          <a:bodyPr/>
          <a:lstStyle/>
          <a:p>
            <a:r>
              <a:rPr lang="en-US" dirty="0"/>
              <a:t>For each type/mechanism, there is a specific way to address the missing data</a:t>
            </a:r>
          </a:p>
          <a:p>
            <a:endParaRPr lang="en-US" dirty="0"/>
          </a:p>
          <a:p>
            <a:r>
              <a:rPr lang="en-US" b="1" dirty="0"/>
              <a:t>MCAR (ignorable): </a:t>
            </a:r>
            <a:r>
              <a:rPr lang="en-US" dirty="0"/>
              <a:t>we do not need to impute the missing data</a:t>
            </a:r>
          </a:p>
          <a:p>
            <a:endParaRPr lang="en-US" dirty="0"/>
          </a:p>
          <a:p>
            <a:r>
              <a:rPr lang="en-US" b="1" dirty="0"/>
              <a:t>MAR (ignorable): </a:t>
            </a:r>
            <a:r>
              <a:rPr lang="en-US" dirty="0"/>
              <a:t>we can use the observed data to impute the missing data</a:t>
            </a:r>
          </a:p>
          <a:p>
            <a:endParaRPr lang="en-US" dirty="0"/>
          </a:p>
          <a:p>
            <a:r>
              <a:rPr lang="en-US" b="1" dirty="0"/>
              <a:t>MNAR</a:t>
            </a:r>
            <a:r>
              <a:rPr lang="en-US" b="1" dirty="0">
                <a:sym typeface="Wingdings" pitchFamily="2" charset="2"/>
              </a:rPr>
              <a:t> (non-ignorable): </a:t>
            </a:r>
            <a:r>
              <a:rPr lang="en-US" dirty="0">
                <a:sym typeface="Wingdings" pitchFamily="2" charset="2"/>
              </a:rPr>
              <a:t>we cannot use observed data to impute and we need to conduct further research on what we can measure to determine why data are missing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5104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10097-24B7-B004-6547-58B69545E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determine the missing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A2AFD-A52A-9D96-85A0-0898310716F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52400" y="1139952"/>
            <a:ext cx="10109200" cy="5413248"/>
          </a:xfrm>
        </p:spPr>
        <p:txBody>
          <a:bodyPr/>
          <a:lstStyle/>
          <a:p>
            <a:r>
              <a:rPr lang="en-US" dirty="0"/>
              <a:t>When in doubt between MCAR and MAR, just assume MAR</a:t>
            </a:r>
          </a:p>
          <a:p>
            <a:endParaRPr lang="en-US" dirty="0"/>
          </a:p>
          <a:p>
            <a:r>
              <a:rPr lang="en-US" dirty="0"/>
              <a:t>So I’d say the biggest decision is ignorable vs. non-ignorable</a:t>
            </a:r>
          </a:p>
          <a:p>
            <a:pPr lvl="1"/>
            <a:r>
              <a:rPr lang="en-US" dirty="0"/>
              <a:t>And this is NOT something we can test for statistically</a:t>
            </a:r>
          </a:p>
          <a:p>
            <a:pPr lvl="1"/>
            <a:r>
              <a:rPr lang="en-US" dirty="0"/>
              <a:t>So we need to use field knowledge</a:t>
            </a:r>
            <a:br>
              <a:rPr lang="en-US" dirty="0"/>
            </a:br>
            <a:endParaRPr lang="en-US" dirty="0"/>
          </a:p>
          <a:p>
            <a:r>
              <a:rPr lang="en-US" dirty="0"/>
              <a:t>If ignorable (MCAR or MAR), we can use imputations</a:t>
            </a:r>
          </a:p>
          <a:p>
            <a:endParaRPr lang="en-US" dirty="0"/>
          </a:p>
          <a:p>
            <a:r>
              <a:rPr lang="en-US" dirty="0"/>
              <a:t>If non-ignorable, we need to incorporate more variables for 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26455441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D2A3E7-8F97-114A-03F7-BA0EC160F8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142" t="17690" r="15943"/>
          <a:stretch/>
        </p:blipFill>
        <p:spPr>
          <a:xfrm>
            <a:off x="10241280" y="147321"/>
            <a:ext cx="1633878" cy="4940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2D5FE1-BB41-51FF-06DA-F3318410C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LGBT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0279F-0F5D-71B7-3880-60ACBCE03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52400" y="1139952"/>
            <a:ext cx="9924438" cy="3947669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Why is it missing?</a:t>
            </a:r>
          </a:p>
          <a:p>
            <a:r>
              <a:rPr lang="en-US" sz="2400" dirty="0"/>
              <a:t>Look at the User Guide</a:t>
            </a:r>
          </a:p>
          <a:p>
            <a:endParaRPr lang="en-US" sz="1100" dirty="0"/>
          </a:p>
          <a:p>
            <a:r>
              <a:rPr lang="en-US" sz="2400" dirty="0"/>
              <a:t>This makes me think it might be MNAR</a:t>
            </a:r>
          </a:p>
          <a:p>
            <a:pPr lvl="1"/>
            <a:r>
              <a:rPr lang="en-US" sz="2400" dirty="0"/>
              <a:t>Seems like options for sexual orientation and gender identity are lacking</a:t>
            </a:r>
          </a:p>
          <a:p>
            <a:pPr lvl="1"/>
            <a:r>
              <a:rPr lang="en-US" sz="2400" dirty="0"/>
              <a:t>Missing LGBT observation may be linked to queer identities</a:t>
            </a:r>
          </a:p>
          <a:p>
            <a:pPr lvl="1"/>
            <a:r>
              <a:rPr lang="en-US" sz="2400" dirty="0"/>
              <a:t>Are missing values more likely queer folks not answering? </a:t>
            </a:r>
          </a:p>
          <a:p>
            <a:endParaRPr lang="en-US" sz="1100" dirty="0"/>
          </a:p>
          <a:p>
            <a:r>
              <a:rPr lang="en-US" sz="2400" dirty="0"/>
              <a:t>Two options</a:t>
            </a:r>
          </a:p>
          <a:p>
            <a:pPr lvl="1"/>
            <a:r>
              <a:rPr lang="en-US" sz="2400" dirty="0"/>
              <a:t>Assume MAR, impute, and then perform a sensitivity analysis</a:t>
            </a:r>
          </a:p>
          <a:p>
            <a:pPr lvl="1"/>
            <a:r>
              <a:rPr lang="en-US" sz="2400" dirty="0"/>
              <a:t>Missing indicator method: missing values become their own category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ABB027-8756-43BF-CC6B-BBCC930C9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5236972"/>
            <a:ext cx="11341758" cy="1448947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462940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D2A3E7-8F97-114A-03F7-BA0EC160F8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142" t="17690" r="15943"/>
          <a:stretch/>
        </p:blipFill>
        <p:spPr>
          <a:xfrm>
            <a:off x="10241280" y="147321"/>
            <a:ext cx="1633878" cy="4940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2D5FE1-BB41-51FF-06DA-F3318410C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insurance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0279F-0F5D-71B7-3880-60ACBCE03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52400" y="990600"/>
            <a:ext cx="9540240" cy="5501639"/>
          </a:xfrm>
        </p:spPr>
        <p:txBody>
          <a:bodyPr>
            <a:noAutofit/>
          </a:bodyPr>
          <a:lstStyle/>
          <a:p>
            <a:r>
              <a:rPr lang="en-US" sz="2400" dirty="0"/>
              <a:t>If MNAR: underlying insurance status may determine if missing</a:t>
            </a:r>
          </a:p>
          <a:p>
            <a:pPr lvl="1"/>
            <a:r>
              <a:rPr lang="en-US" sz="2400" dirty="0"/>
              <a:t>Any other unobserved traits may determine</a:t>
            </a:r>
          </a:p>
          <a:p>
            <a:pPr lvl="1"/>
            <a:endParaRPr lang="en-US" sz="2400" dirty="0"/>
          </a:p>
          <a:p>
            <a:r>
              <a:rPr lang="en-US" sz="2400" dirty="0"/>
              <a:t>If MAR: then we can impute</a:t>
            </a:r>
          </a:p>
          <a:p>
            <a:pPr lvl="1"/>
            <a:r>
              <a:rPr lang="en-US" sz="2400" dirty="0"/>
              <a:t>Maybe missing insurance is related to unmet care?</a:t>
            </a:r>
          </a:p>
          <a:p>
            <a:pPr lvl="1"/>
            <a:endParaRPr lang="en-US" sz="2400" dirty="0"/>
          </a:p>
          <a:p>
            <a:r>
              <a:rPr lang="en-US" sz="2400" dirty="0"/>
              <a:t>Three options</a:t>
            </a:r>
          </a:p>
          <a:p>
            <a:pPr lvl="1"/>
            <a:r>
              <a:rPr lang="en-US" sz="2400" dirty="0"/>
              <a:t>Assume MAR, impute, and then perform a sensitivity analysis</a:t>
            </a:r>
          </a:p>
          <a:p>
            <a:pPr lvl="1"/>
            <a:r>
              <a:rPr lang="en-US" sz="2400" dirty="0"/>
              <a:t>Missing indicator method: missing values become their own category</a:t>
            </a:r>
          </a:p>
          <a:p>
            <a:pPr lvl="1"/>
            <a:r>
              <a:rPr lang="en-US" sz="2400" dirty="0"/>
              <a:t>Use the 5 imputed sets in the dataset</a:t>
            </a:r>
          </a:p>
          <a:p>
            <a:pPr lvl="1"/>
            <a:endParaRPr lang="en-US" sz="2400" dirty="0"/>
          </a:p>
          <a:p>
            <a:r>
              <a:rPr lang="en-US" sz="2400" dirty="0"/>
              <a:t>Check User Guide, and looks like they used additional info not available to us to generate 5 imputations (page 6 of User Guide)</a:t>
            </a:r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5073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22186-443B-86E1-29C6-F00403886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Consequences of 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79F6F-A695-22AF-30D5-45E0C726B19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52399" y="1139952"/>
            <a:ext cx="10063655" cy="5413248"/>
          </a:xfrm>
        </p:spPr>
        <p:txBody>
          <a:bodyPr/>
          <a:lstStyle/>
          <a:p>
            <a:r>
              <a:rPr lang="en-US" dirty="0"/>
              <a:t>Most researchers simply drop observations with any missing data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Reduces the power of your analysis</a:t>
            </a:r>
          </a:p>
          <a:p>
            <a:pPr lvl="1"/>
            <a:r>
              <a:rPr lang="en-US" dirty="0"/>
              <a:t>Smaller sample leads to less power</a:t>
            </a:r>
          </a:p>
          <a:p>
            <a:pPr lvl="1"/>
            <a:r>
              <a:rPr lang="en-US" dirty="0"/>
              <a:t>Harder to prove differences</a:t>
            </a:r>
          </a:p>
          <a:p>
            <a:pPr lvl="1"/>
            <a:endParaRPr lang="en-US" dirty="0"/>
          </a:p>
          <a:p>
            <a:r>
              <a:rPr lang="en-US" dirty="0"/>
              <a:t>Can lead to biased results</a:t>
            </a:r>
          </a:p>
          <a:p>
            <a:pPr lvl="1"/>
            <a:r>
              <a:rPr lang="en-US" dirty="0"/>
              <a:t>Can overestimate or underestimate the true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5606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D3CD9-C6C7-8336-C459-FB51951BA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min break + me giving your missing data mechanism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6E698-B0D7-B820-78C5-4B7977E241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283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9005E-8EAE-505B-C867-3F7FFF90D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for activity part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4CB81-1B0C-637C-E4EB-C330B3AA58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15 minutes</a:t>
            </a:r>
          </a:p>
        </p:txBody>
      </p:sp>
    </p:spTree>
    <p:extLst>
      <p:ext uri="{BB962C8B-B14F-4D97-AF65-F5344CB8AC3E}">
        <p14:creationId xmlns:p14="http://schemas.microsoft.com/office/powerpoint/2010/main" val="29143797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34179-83F7-64DB-BDBB-FD71894C6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missing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96024-C0A5-252C-9940-8C3DF3D886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619B1CE7-DE85-0729-902D-BAC590DF19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2562218"/>
              </p:ext>
            </p:extLst>
          </p:nvPr>
        </p:nvGraphicFramePr>
        <p:xfrm>
          <a:off x="6350" y="-222636"/>
          <a:ext cx="12192000" cy="2138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25681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C4A82-958D-9CBE-34FA-EC9CFECC5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Handling missing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3C6FB5-AA7F-2B0D-CCE0-B981E3E99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67" y="1637393"/>
            <a:ext cx="11372265" cy="45348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5FB938-994C-A7D4-C23C-782731028641}"/>
              </a:ext>
            </a:extLst>
          </p:cNvPr>
          <p:cNvSpPr txBox="1"/>
          <p:nvPr/>
        </p:nvSpPr>
        <p:spPr>
          <a:xfrm>
            <a:off x="5319423" y="6488668"/>
            <a:ext cx="6974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https://www.sciencedirect.com/science/article/pii/S0895435622002189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5796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BE0BB-2239-96F4-A7F2-3665FF49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methods to handle 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7E461-3701-C089-D226-02DC41E6E1A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Leave data as is (</a:t>
            </a:r>
            <a:r>
              <a:rPr lang="en-US" b="1" dirty="0"/>
              <a:t>analysis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Only works for MCAR (does not introduce bias)</a:t>
            </a:r>
          </a:p>
          <a:p>
            <a:pPr lvl="1"/>
            <a:r>
              <a:rPr lang="en-US" dirty="0"/>
              <a:t>We use the observed data to perform our analysis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Generate observations for missing data (</a:t>
            </a:r>
            <a:r>
              <a:rPr lang="en-US" b="1" dirty="0"/>
              <a:t>imputation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Works for MCAR or MAR</a:t>
            </a:r>
          </a:p>
          <a:p>
            <a:pPr lvl="1"/>
            <a:r>
              <a:rPr lang="en-US" dirty="0"/>
              <a:t>We use the observed data to impute the missing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9795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BE0BB-2239-96F4-A7F2-3665FF49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7E461-3701-C089-D226-02DC41E6E1A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We use the observed data to perform our analysis</a:t>
            </a:r>
          </a:p>
          <a:p>
            <a:endParaRPr lang="en-US" dirty="0"/>
          </a:p>
          <a:p>
            <a:r>
              <a:rPr lang="en-US" dirty="0"/>
              <a:t>Two common approaches</a:t>
            </a:r>
          </a:p>
          <a:p>
            <a:pPr lvl="1"/>
            <a:r>
              <a:rPr lang="en-US" dirty="0"/>
              <a:t>Complete case analysis (Listwise deletion)</a:t>
            </a:r>
          </a:p>
          <a:p>
            <a:pPr lvl="2"/>
            <a:r>
              <a:rPr lang="en-US" dirty="0"/>
              <a:t>Use only the observations with complete information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Pairwise deletion</a:t>
            </a:r>
          </a:p>
          <a:p>
            <a:pPr lvl="2"/>
            <a:r>
              <a:rPr lang="en-US" dirty="0"/>
              <a:t>Use incomplete observations</a:t>
            </a:r>
          </a:p>
          <a:p>
            <a:pPr lvl="2"/>
            <a:r>
              <a:rPr lang="en-US" dirty="0"/>
              <a:t>Missing variables within each incomplete </a:t>
            </a:r>
            <a:r>
              <a:rPr lang="en-US" dirty="0" err="1"/>
              <a:t>obersvation</a:t>
            </a:r>
            <a:r>
              <a:rPr lang="en-US" dirty="0"/>
              <a:t> will not be analyzed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7893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BE0BB-2239-96F4-A7F2-3665FF49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7E461-3701-C089-D226-02DC41E6E1A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52399" y="1139952"/>
            <a:ext cx="11887199" cy="54132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Works to fill in missing data with the best guess value</a:t>
            </a:r>
          </a:p>
          <a:p>
            <a:endParaRPr lang="en-US" sz="1900" dirty="0"/>
          </a:p>
          <a:p>
            <a:r>
              <a:rPr lang="en-US" b="1" dirty="0"/>
              <a:t>Structures to imputation: </a:t>
            </a:r>
            <a:r>
              <a:rPr lang="en-US" dirty="0"/>
              <a:t>number of imputations performed on data</a:t>
            </a:r>
          </a:p>
          <a:p>
            <a:endParaRPr lang="en-US" sz="1900" dirty="0"/>
          </a:p>
          <a:p>
            <a:pPr lvl="1"/>
            <a:r>
              <a:rPr lang="en-US" i="1" dirty="0"/>
              <a:t>Single imputation: </a:t>
            </a:r>
            <a:r>
              <a:rPr lang="en-US" dirty="0"/>
              <a:t>One imputation, one analysis</a:t>
            </a:r>
          </a:p>
          <a:p>
            <a:pPr lvl="2"/>
            <a:r>
              <a:rPr lang="en-US" dirty="0"/>
              <a:t>For methods with best guess that never changes</a:t>
            </a:r>
          </a:p>
          <a:p>
            <a:pPr lvl="2"/>
            <a:r>
              <a:rPr lang="en-US" dirty="0"/>
              <a:t>Generally not advised </a:t>
            </a:r>
          </a:p>
          <a:p>
            <a:pPr lvl="1"/>
            <a:endParaRPr lang="en-US" dirty="0"/>
          </a:p>
          <a:p>
            <a:pPr lvl="1"/>
            <a:r>
              <a:rPr lang="en-US" i="1" dirty="0"/>
              <a:t>Multiple imputation:</a:t>
            </a:r>
          </a:p>
          <a:p>
            <a:pPr lvl="2"/>
            <a:r>
              <a:rPr lang="en-US" dirty="0"/>
              <a:t>More than one imputation with their own analyses</a:t>
            </a:r>
          </a:p>
          <a:p>
            <a:pPr lvl="2"/>
            <a:r>
              <a:rPr lang="en-US" dirty="0"/>
              <a:t>Pool together the results from all the analyses</a:t>
            </a:r>
          </a:p>
          <a:p>
            <a:pPr lvl="2"/>
            <a:r>
              <a:rPr lang="en-US" dirty="0"/>
              <a:t>Typically better because it includes the uncertainty around our best guess value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882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D1057-23D1-F16C-3AFE-0541D9F46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imputation: single imputation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0CC2F-276E-2573-4705-23C007ACBB0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52399" y="1139952"/>
            <a:ext cx="11655288" cy="5413248"/>
          </a:xfrm>
        </p:spPr>
        <p:txBody>
          <a:bodyPr>
            <a:normAutofit/>
          </a:bodyPr>
          <a:lstStyle/>
          <a:p>
            <a:r>
              <a:rPr lang="en-US" b="1" dirty="0"/>
              <a:t>Again, generally not advised</a:t>
            </a:r>
          </a:p>
          <a:p>
            <a:endParaRPr lang="en-US" sz="1000" dirty="0"/>
          </a:p>
          <a:p>
            <a:r>
              <a:rPr lang="en-US" dirty="0"/>
              <a:t>Mean imputation</a:t>
            </a:r>
          </a:p>
          <a:p>
            <a:pPr lvl="1"/>
            <a:r>
              <a:rPr lang="en-US" dirty="0"/>
              <a:t>For number values, take the mean of the observed values</a:t>
            </a:r>
          </a:p>
          <a:p>
            <a:pPr lvl="1"/>
            <a:r>
              <a:rPr lang="en-US" dirty="0"/>
              <a:t>Fill missing data with mean value</a:t>
            </a:r>
          </a:p>
          <a:p>
            <a:pPr lvl="1"/>
            <a:endParaRPr lang="en-US" dirty="0"/>
          </a:p>
          <a:p>
            <a:r>
              <a:rPr lang="en-US" dirty="0"/>
              <a:t>Last observation carried forward (LOCF)</a:t>
            </a:r>
          </a:p>
          <a:p>
            <a:pPr lvl="1"/>
            <a:r>
              <a:rPr lang="en-US" dirty="0"/>
              <a:t>For longitudinal studies: replace missing data with previous observation </a:t>
            </a:r>
          </a:p>
          <a:p>
            <a:pPr lvl="1"/>
            <a:r>
              <a:rPr lang="en-US" dirty="0"/>
              <a:t>Example: height in child’s growth trajectory</a:t>
            </a:r>
          </a:p>
          <a:p>
            <a:pPr lvl="1"/>
            <a:endParaRPr lang="en-US" dirty="0"/>
          </a:p>
          <a:p>
            <a:r>
              <a:rPr lang="en-US" dirty="0"/>
              <a:t>Baseline observation carried forward (BOCF)</a:t>
            </a:r>
          </a:p>
          <a:p>
            <a:pPr lvl="1"/>
            <a:r>
              <a:rPr lang="en-US" dirty="0"/>
              <a:t>Similar to LOCF except you take the baseline value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7235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772C9C-E694-A319-69F4-47A79B582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imputation framework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05EF89-A068-F7DB-9715-7D3FBFBBBF2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52400" y="1231392"/>
            <a:ext cx="9144000" cy="5413248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6" name="Google Shape;153;p22">
            <a:extLst>
              <a:ext uri="{FF2B5EF4-FFF2-40B4-BE49-F238E27FC236}">
                <a16:creationId xmlns:a16="http://schemas.microsoft.com/office/drawing/2014/main" id="{B28B53C6-D8ED-E856-956A-19DEEE37B701}"/>
              </a:ext>
            </a:extLst>
          </p:cNvPr>
          <p:cNvGrpSpPr/>
          <p:nvPr/>
        </p:nvGrpSpPr>
        <p:grpSpPr>
          <a:xfrm>
            <a:off x="1133200" y="1235040"/>
            <a:ext cx="9925600" cy="5217733"/>
            <a:chOff x="370900" y="843700"/>
            <a:chExt cx="7444200" cy="3913300"/>
          </a:xfrm>
        </p:grpSpPr>
        <p:sp>
          <p:nvSpPr>
            <p:cNvPr id="7" name="Google Shape;154;p22">
              <a:extLst>
                <a:ext uri="{FF2B5EF4-FFF2-40B4-BE49-F238E27FC236}">
                  <a16:creationId xmlns:a16="http://schemas.microsoft.com/office/drawing/2014/main" id="{D49CB12D-4B2C-A1A6-9900-52BBB2F7356C}"/>
                </a:ext>
              </a:extLst>
            </p:cNvPr>
            <p:cNvSpPr/>
            <p:nvPr/>
          </p:nvSpPr>
          <p:spPr>
            <a:xfrm>
              <a:off x="370900" y="2475000"/>
              <a:ext cx="1161600" cy="65070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56860"/>
              </a:schemeClr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467" dirty="0"/>
                <a:t>Data with missing values</a:t>
              </a:r>
              <a:endParaRPr sz="1467" dirty="0"/>
            </a:p>
          </p:txBody>
        </p:sp>
        <p:sp>
          <p:nvSpPr>
            <p:cNvPr id="8" name="Google Shape;155;p22">
              <a:extLst>
                <a:ext uri="{FF2B5EF4-FFF2-40B4-BE49-F238E27FC236}">
                  <a16:creationId xmlns:a16="http://schemas.microsoft.com/office/drawing/2014/main" id="{46B56878-99E3-64DC-7105-6831B9125E77}"/>
                </a:ext>
              </a:extLst>
            </p:cNvPr>
            <p:cNvSpPr/>
            <p:nvPr/>
          </p:nvSpPr>
          <p:spPr>
            <a:xfrm>
              <a:off x="2433725" y="843700"/>
              <a:ext cx="1161600" cy="6804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6930"/>
              </a:schemeClr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467" dirty="0"/>
                <a:t>Imputed dataset 1</a:t>
              </a:r>
              <a:endParaRPr sz="1467" dirty="0"/>
            </a:p>
          </p:txBody>
        </p:sp>
        <p:sp>
          <p:nvSpPr>
            <p:cNvPr id="9" name="Google Shape;156;p22">
              <a:extLst>
                <a:ext uri="{FF2B5EF4-FFF2-40B4-BE49-F238E27FC236}">
                  <a16:creationId xmlns:a16="http://schemas.microsoft.com/office/drawing/2014/main" id="{842B4732-EC7C-FB8F-8AAC-503E153D84E8}"/>
                </a:ext>
              </a:extLst>
            </p:cNvPr>
            <p:cNvSpPr/>
            <p:nvPr/>
          </p:nvSpPr>
          <p:spPr>
            <a:xfrm>
              <a:off x="2433725" y="1651925"/>
              <a:ext cx="1161600" cy="6804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6930"/>
              </a:schemeClr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467" dirty="0"/>
                <a:t>Imputed dataset 2</a:t>
              </a:r>
              <a:endParaRPr sz="1467" dirty="0"/>
            </a:p>
          </p:txBody>
        </p:sp>
        <p:sp>
          <p:nvSpPr>
            <p:cNvPr id="10" name="Google Shape;157;p22">
              <a:extLst>
                <a:ext uri="{FF2B5EF4-FFF2-40B4-BE49-F238E27FC236}">
                  <a16:creationId xmlns:a16="http://schemas.microsoft.com/office/drawing/2014/main" id="{21355896-52D1-6602-EE28-66A4459E76D1}"/>
                </a:ext>
              </a:extLst>
            </p:cNvPr>
            <p:cNvSpPr/>
            <p:nvPr/>
          </p:nvSpPr>
          <p:spPr>
            <a:xfrm>
              <a:off x="2433725" y="2460150"/>
              <a:ext cx="1161600" cy="6804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6930"/>
              </a:schemeClr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467"/>
                <a:t>Imputed dataset 3</a:t>
              </a:r>
              <a:endParaRPr sz="1467"/>
            </a:p>
          </p:txBody>
        </p:sp>
        <p:sp>
          <p:nvSpPr>
            <p:cNvPr id="11" name="Google Shape;158;p22">
              <a:extLst>
                <a:ext uri="{FF2B5EF4-FFF2-40B4-BE49-F238E27FC236}">
                  <a16:creationId xmlns:a16="http://schemas.microsoft.com/office/drawing/2014/main" id="{04274D96-BF07-E9C9-0AF4-29C9E14C897A}"/>
                </a:ext>
              </a:extLst>
            </p:cNvPr>
            <p:cNvSpPr/>
            <p:nvPr/>
          </p:nvSpPr>
          <p:spPr>
            <a:xfrm>
              <a:off x="2433725" y="4076600"/>
              <a:ext cx="1161600" cy="6804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6930"/>
              </a:schemeClr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467"/>
                <a:t>Imputed dataset </a:t>
              </a:r>
              <a:r>
                <a:rPr lang="en" sz="1467" i="1"/>
                <a:t>m</a:t>
              </a:r>
              <a:endParaRPr sz="1467" i="1"/>
            </a:p>
          </p:txBody>
        </p:sp>
        <p:grpSp>
          <p:nvGrpSpPr>
            <p:cNvPr id="12" name="Google Shape;159;p22">
              <a:extLst>
                <a:ext uri="{FF2B5EF4-FFF2-40B4-BE49-F238E27FC236}">
                  <a16:creationId xmlns:a16="http://schemas.microsoft.com/office/drawing/2014/main" id="{DD0561B0-32E7-2028-7978-F04CCEC186BC}"/>
                </a:ext>
              </a:extLst>
            </p:cNvPr>
            <p:cNvGrpSpPr/>
            <p:nvPr/>
          </p:nvGrpSpPr>
          <p:grpSpPr>
            <a:xfrm>
              <a:off x="2990075" y="3424725"/>
              <a:ext cx="48900" cy="367700"/>
              <a:chOff x="2925150" y="3373025"/>
              <a:chExt cx="48900" cy="367700"/>
            </a:xfrm>
          </p:grpSpPr>
          <p:sp>
            <p:nvSpPr>
              <p:cNvPr id="34" name="Google Shape;160;p22">
                <a:extLst>
                  <a:ext uri="{FF2B5EF4-FFF2-40B4-BE49-F238E27FC236}">
                    <a16:creationId xmlns:a16="http://schemas.microsoft.com/office/drawing/2014/main" id="{D2EBB967-25F7-0859-D1EA-F294DA89707C}"/>
                  </a:ext>
                </a:extLst>
              </p:cNvPr>
              <p:cNvSpPr/>
              <p:nvPr/>
            </p:nvSpPr>
            <p:spPr>
              <a:xfrm>
                <a:off x="2925150" y="3373025"/>
                <a:ext cx="48900" cy="48900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5" name="Google Shape;161;p22">
                <a:extLst>
                  <a:ext uri="{FF2B5EF4-FFF2-40B4-BE49-F238E27FC236}">
                    <a16:creationId xmlns:a16="http://schemas.microsoft.com/office/drawing/2014/main" id="{6229DBA8-D01F-2E81-01FC-FBBA91CFE364}"/>
                  </a:ext>
                </a:extLst>
              </p:cNvPr>
              <p:cNvSpPr/>
              <p:nvPr/>
            </p:nvSpPr>
            <p:spPr>
              <a:xfrm>
                <a:off x="2925150" y="3532425"/>
                <a:ext cx="48900" cy="48900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6" name="Google Shape;162;p22">
                <a:extLst>
                  <a:ext uri="{FF2B5EF4-FFF2-40B4-BE49-F238E27FC236}">
                    <a16:creationId xmlns:a16="http://schemas.microsoft.com/office/drawing/2014/main" id="{E51451D0-154B-909F-87F0-D5CF48E809C8}"/>
                  </a:ext>
                </a:extLst>
              </p:cNvPr>
              <p:cNvSpPr/>
              <p:nvPr/>
            </p:nvSpPr>
            <p:spPr>
              <a:xfrm>
                <a:off x="2925150" y="3691825"/>
                <a:ext cx="48900" cy="48900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13" name="Google Shape;163;p22">
              <a:extLst>
                <a:ext uri="{FF2B5EF4-FFF2-40B4-BE49-F238E27FC236}">
                  <a16:creationId xmlns:a16="http://schemas.microsoft.com/office/drawing/2014/main" id="{26D18E21-5541-57A3-0772-36B336350780}"/>
                </a:ext>
              </a:extLst>
            </p:cNvPr>
            <p:cNvSpPr/>
            <p:nvPr/>
          </p:nvSpPr>
          <p:spPr>
            <a:xfrm>
              <a:off x="4307625" y="843700"/>
              <a:ext cx="1374600" cy="68040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49160"/>
              </a:schemeClr>
            </a:solidFill>
            <a:ln w="381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467" dirty="0"/>
                <a:t>Analyze dataset 1, find parameter estimate</a:t>
              </a:r>
              <a:endParaRPr sz="1467" dirty="0"/>
            </a:p>
          </p:txBody>
        </p:sp>
        <p:sp>
          <p:nvSpPr>
            <p:cNvPr id="14" name="Google Shape;164;p22">
              <a:extLst>
                <a:ext uri="{FF2B5EF4-FFF2-40B4-BE49-F238E27FC236}">
                  <a16:creationId xmlns:a16="http://schemas.microsoft.com/office/drawing/2014/main" id="{7FB9B98D-A909-1568-46A6-0EEADE792C2D}"/>
                </a:ext>
              </a:extLst>
            </p:cNvPr>
            <p:cNvSpPr/>
            <p:nvPr/>
          </p:nvSpPr>
          <p:spPr>
            <a:xfrm>
              <a:off x="4307625" y="1651925"/>
              <a:ext cx="1374600" cy="68040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49160"/>
              </a:schemeClr>
            </a:solidFill>
            <a:ln w="381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467" dirty="0"/>
                <a:t>Analyze dataset 2, find parameter estimate</a:t>
              </a:r>
              <a:endParaRPr sz="1467" dirty="0"/>
            </a:p>
          </p:txBody>
        </p:sp>
        <p:sp>
          <p:nvSpPr>
            <p:cNvPr id="15" name="Google Shape;165;p22">
              <a:extLst>
                <a:ext uri="{FF2B5EF4-FFF2-40B4-BE49-F238E27FC236}">
                  <a16:creationId xmlns:a16="http://schemas.microsoft.com/office/drawing/2014/main" id="{AD5F803B-A01B-FE59-782A-B56DF856AA66}"/>
                </a:ext>
              </a:extLst>
            </p:cNvPr>
            <p:cNvSpPr/>
            <p:nvPr/>
          </p:nvSpPr>
          <p:spPr>
            <a:xfrm>
              <a:off x="4307625" y="2460150"/>
              <a:ext cx="1374600" cy="68040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49160"/>
              </a:schemeClr>
            </a:solidFill>
            <a:ln w="381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467" dirty="0"/>
                <a:t>Analyze dataset 3, find parameter estimate</a:t>
              </a:r>
              <a:endParaRPr sz="1467" dirty="0"/>
            </a:p>
          </p:txBody>
        </p:sp>
        <p:sp>
          <p:nvSpPr>
            <p:cNvPr id="16" name="Google Shape;166;p22">
              <a:extLst>
                <a:ext uri="{FF2B5EF4-FFF2-40B4-BE49-F238E27FC236}">
                  <a16:creationId xmlns:a16="http://schemas.microsoft.com/office/drawing/2014/main" id="{BA06D008-2829-BAF0-8358-9C178AB9D332}"/>
                </a:ext>
              </a:extLst>
            </p:cNvPr>
            <p:cNvSpPr/>
            <p:nvPr/>
          </p:nvSpPr>
          <p:spPr>
            <a:xfrm>
              <a:off x="4307625" y="4076600"/>
              <a:ext cx="1374600" cy="68040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49160"/>
              </a:schemeClr>
            </a:solidFill>
            <a:ln w="381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467" dirty="0"/>
                <a:t>Analyze dataset </a:t>
              </a:r>
              <a:r>
                <a:rPr lang="en" sz="1467" i="1" dirty="0"/>
                <a:t>m</a:t>
              </a:r>
              <a:r>
                <a:rPr lang="en" sz="1467" dirty="0"/>
                <a:t>, find parameter estimate</a:t>
              </a:r>
              <a:endParaRPr sz="1467" dirty="0"/>
            </a:p>
          </p:txBody>
        </p:sp>
        <p:sp>
          <p:nvSpPr>
            <p:cNvPr id="17" name="Google Shape;167;p22">
              <a:extLst>
                <a:ext uri="{FF2B5EF4-FFF2-40B4-BE49-F238E27FC236}">
                  <a16:creationId xmlns:a16="http://schemas.microsoft.com/office/drawing/2014/main" id="{1FD1C37D-6744-E409-CEE3-9B761E3CDB31}"/>
                </a:ext>
              </a:extLst>
            </p:cNvPr>
            <p:cNvSpPr/>
            <p:nvPr/>
          </p:nvSpPr>
          <p:spPr>
            <a:xfrm>
              <a:off x="6653500" y="2475000"/>
              <a:ext cx="1161600" cy="6507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48600"/>
              </a:schemeClr>
            </a:solidFill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467"/>
                <a:t>Pool results from imputations</a:t>
              </a:r>
              <a:endParaRPr sz="1467"/>
            </a:p>
          </p:txBody>
        </p:sp>
        <p:grpSp>
          <p:nvGrpSpPr>
            <p:cNvPr id="18" name="Google Shape;168;p22">
              <a:extLst>
                <a:ext uri="{FF2B5EF4-FFF2-40B4-BE49-F238E27FC236}">
                  <a16:creationId xmlns:a16="http://schemas.microsoft.com/office/drawing/2014/main" id="{69A45C51-609A-BD21-828A-1F4D7B3A6A29}"/>
                </a:ext>
              </a:extLst>
            </p:cNvPr>
            <p:cNvGrpSpPr/>
            <p:nvPr/>
          </p:nvGrpSpPr>
          <p:grpSpPr>
            <a:xfrm>
              <a:off x="4970475" y="3424725"/>
              <a:ext cx="48900" cy="367700"/>
              <a:chOff x="2925150" y="3373025"/>
              <a:chExt cx="48900" cy="367700"/>
            </a:xfrm>
          </p:grpSpPr>
          <p:sp>
            <p:nvSpPr>
              <p:cNvPr id="31" name="Google Shape;169;p22">
                <a:extLst>
                  <a:ext uri="{FF2B5EF4-FFF2-40B4-BE49-F238E27FC236}">
                    <a16:creationId xmlns:a16="http://schemas.microsoft.com/office/drawing/2014/main" id="{C09B517D-19C4-04B6-E2F7-9AF29B248D8A}"/>
                  </a:ext>
                </a:extLst>
              </p:cNvPr>
              <p:cNvSpPr/>
              <p:nvPr/>
            </p:nvSpPr>
            <p:spPr>
              <a:xfrm>
                <a:off x="2925150" y="3373025"/>
                <a:ext cx="48900" cy="48900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2" name="Google Shape;170;p22">
                <a:extLst>
                  <a:ext uri="{FF2B5EF4-FFF2-40B4-BE49-F238E27FC236}">
                    <a16:creationId xmlns:a16="http://schemas.microsoft.com/office/drawing/2014/main" id="{00405F79-037C-0338-64A5-02F4189F159F}"/>
                  </a:ext>
                </a:extLst>
              </p:cNvPr>
              <p:cNvSpPr/>
              <p:nvPr/>
            </p:nvSpPr>
            <p:spPr>
              <a:xfrm>
                <a:off x="2925150" y="3532425"/>
                <a:ext cx="48900" cy="48900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3" name="Google Shape;171;p22">
                <a:extLst>
                  <a:ext uri="{FF2B5EF4-FFF2-40B4-BE49-F238E27FC236}">
                    <a16:creationId xmlns:a16="http://schemas.microsoft.com/office/drawing/2014/main" id="{2AD47523-5694-F1DC-4947-9C1CA78847DC}"/>
                  </a:ext>
                </a:extLst>
              </p:cNvPr>
              <p:cNvSpPr/>
              <p:nvPr/>
            </p:nvSpPr>
            <p:spPr>
              <a:xfrm>
                <a:off x="2925150" y="3691825"/>
                <a:ext cx="48900" cy="48900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cxnSp>
          <p:nvCxnSpPr>
            <p:cNvPr id="19" name="Google Shape;172;p22">
              <a:extLst>
                <a:ext uri="{FF2B5EF4-FFF2-40B4-BE49-F238E27FC236}">
                  <a16:creationId xmlns:a16="http://schemas.microsoft.com/office/drawing/2014/main" id="{C3FB8236-3D44-3E17-C4F1-E7F27E1B10D3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 rot="10800000" flipH="1">
              <a:off x="1532500" y="1183950"/>
              <a:ext cx="901200" cy="1616400"/>
            </a:xfrm>
            <a:prstGeom prst="straightConnector1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" name="Google Shape;173;p22">
              <a:extLst>
                <a:ext uri="{FF2B5EF4-FFF2-40B4-BE49-F238E27FC236}">
                  <a16:creationId xmlns:a16="http://schemas.microsoft.com/office/drawing/2014/main" id="{934F3086-A6CB-C5CF-D462-A678C0040C1E}"/>
                </a:ext>
              </a:extLst>
            </p:cNvPr>
            <p:cNvCxnSpPr>
              <a:stCxn id="7" idx="3"/>
              <a:endCxn id="9" idx="1"/>
            </p:cNvCxnSpPr>
            <p:nvPr/>
          </p:nvCxnSpPr>
          <p:spPr>
            <a:xfrm rot="10800000" flipH="1">
              <a:off x="1532500" y="1992150"/>
              <a:ext cx="901200" cy="808200"/>
            </a:xfrm>
            <a:prstGeom prst="straightConnector1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" name="Google Shape;174;p22">
              <a:extLst>
                <a:ext uri="{FF2B5EF4-FFF2-40B4-BE49-F238E27FC236}">
                  <a16:creationId xmlns:a16="http://schemas.microsoft.com/office/drawing/2014/main" id="{72008EDF-B324-8B42-9730-4E3ABC05D0B9}"/>
                </a:ext>
              </a:extLst>
            </p:cNvPr>
            <p:cNvCxnSpPr>
              <a:endCxn id="10" idx="1"/>
            </p:cNvCxnSpPr>
            <p:nvPr/>
          </p:nvCxnSpPr>
          <p:spPr>
            <a:xfrm>
              <a:off x="1532525" y="2800350"/>
              <a:ext cx="901200" cy="0"/>
            </a:xfrm>
            <a:prstGeom prst="straightConnector1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" name="Google Shape;175;p22">
              <a:extLst>
                <a:ext uri="{FF2B5EF4-FFF2-40B4-BE49-F238E27FC236}">
                  <a16:creationId xmlns:a16="http://schemas.microsoft.com/office/drawing/2014/main" id="{E4B3ED5C-8671-0E23-A95D-5D2A02A0729E}"/>
                </a:ext>
              </a:extLst>
            </p:cNvPr>
            <p:cNvCxnSpPr>
              <a:stCxn id="7" idx="3"/>
              <a:endCxn id="11" idx="1"/>
            </p:cNvCxnSpPr>
            <p:nvPr/>
          </p:nvCxnSpPr>
          <p:spPr>
            <a:xfrm>
              <a:off x="1532500" y="2800350"/>
              <a:ext cx="901200" cy="1616400"/>
            </a:xfrm>
            <a:prstGeom prst="straightConnector1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" name="Google Shape;176;p22">
              <a:extLst>
                <a:ext uri="{FF2B5EF4-FFF2-40B4-BE49-F238E27FC236}">
                  <a16:creationId xmlns:a16="http://schemas.microsoft.com/office/drawing/2014/main" id="{35249DA4-1433-1F3C-9650-F603DC5725F2}"/>
                </a:ext>
              </a:extLst>
            </p:cNvPr>
            <p:cNvCxnSpPr>
              <a:stCxn id="10" idx="3"/>
              <a:endCxn id="15" idx="1"/>
            </p:cNvCxnSpPr>
            <p:nvPr/>
          </p:nvCxnSpPr>
          <p:spPr>
            <a:xfrm>
              <a:off x="3595325" y="2800350"/>
              <a:ext cx="712200" cy="0"/>
            </a:xfrm>
            <a:prstGeom prst="straightConnector1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" name="Google Shape;177;p22">
              <a:extLst>
                <a:ext uri="{FF2B5EF4-FFF2-40B4-BE49-F238E27FC236}">
                  <a16:creationId xmlns:a16="http://schemas.microsoft.com/office/drawing/2014/main" id="{4EE1FDAA-6B56-9749-9C9C-A5080A149092}"/>
                </a:ext>
              </a:extLst>
            </p:cNvPr>
            <p:cNvCxnSpPr/>
            <p:nvPr/>
          </p:nvCxnSpPr>
          <p:spPr>
            <a:xfrm>
              <a:off x="3595350" y="1992125"/>
              <a:ext cx="712200" cy="0"/>
            </a:xfrm>
            <a:prstGeom prst="straightConnector1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" name="Google Shape;178;p22">
              <a:extLst>
                <a:ext uri="{FF2B5EF4-FFF2-40B4-BE49-F238E27FC236}">
                  <a16:creationId xmlns:a16="http://schemas.microsoft.com/office/drawing/2014/main" id="{4C8D67D3-881B-D80B-A9BB-ACBF267F5B43}"/>
                </a:ext>
              </a:extLst>
            </p:cNvPr>
            <p:cNvCxnSpPr/>
            <p:nvPr/>
          </p:nvCxnSpPr>
          <p:spPr>
            <a:xfrm>
              <a:off x="3595325" y="1183900"/>
              <a:ext cx="712200" cy="0"/>
            </a:xfrm>
            <a:prstGeom prst="straightConnector1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6" name="Google Shape;179;p22">
              <a:extLst>
                <a:ext uri="{FF2B5EF4-FFF2-40B4-BE49-F238E27FC236}">
                  <a16:creationId xmlns:a16="http://schemas.microsoft.com/office/drawing/2014/main" id="{DF28864A-382E-4424-9478-78F344C50210}"/>
                </a:ext>
              </a:extLst>
            </p:cNvPr>
            <p:cNvCxnSpPr/>
            <p:nvPr/>
          </p:nvCxnSpPr>
          <p:spPr>
            <a:xfrm>
              <a:off x="3595350" y="4416800"/>
              <a:ext cx="712200" cy="0"/>
            </a:xfrm>
            <a:prstGeom prst="straightConnector1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7" name="Google Shape;180;p22">
              <a:extLst>
                <a:ext uri="{FF2B5EF4-FFF2-40B4-BE49-F238E27FC236}">
                  <a16:creationId xmlns:a16="http://schemas.microsoft.com/office/drawing/2014/main" id="{F6899568-C8C6-2955-D0C5-F8ADC7350454}"/>
                </a:ext>
              </a:extLst>
            </p:cNvPr>
            <p:cNvCxnSpPr>
              <a:stCxn id="15" idx="3"/>
              <a:endCxn id="17" idx="1"/>
            </p:cNvCxnSpPr>
            <p:nvPr/>
          </p:nvCxnSpPr>
          <p:spPr>
            <a:xfrm>
              <a:off x="5682225" y="2800350"/>
              <a:ext cx="971400" cy="0"/>
            </a:xfrm>
            <a:prstGeom prst="straightConnector1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8" name="Google Shape;181;p22">
              <a:extLst>
                <a:ext uri="{FF2B5EF4-FFF2-40B4-BE49-F238E27FC236}">
                  <a16:creationId xmlns:a16="http://schemas.microsoft.com/office/drawing/2014/main" id="{AA1E330F-74B0-BB4B-555B-C808AB66A56D}"/>
                </a:ext>
              </a:extLst>
            </p:cNvPr>
            <p:cNvCxnSpPr>
              <a:stCxn id="16" idx="3"/>
              <a:endCxn id="17" idx="1"/>
            </p:cNvCxnSpPr>
            <p:nvPr/>
          </p:nvCxnSpPr>
          <p:spPr>
            <a:xfrm rot="10800000" flipH="1">
              <a:off x="5682225" y="2800400"/>
              <a:ext cx="971400" cy="1616400"/>
            </a:xfrm>
            <a:prstGeom prst="straightConnector1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9" name="Google Shape;182;p22">
              <a:extLst>
                <a:ext uri="{FF2B5EF4-FFF2-40B4-BE49-F238E27FC236}">
                  <a16:creationId xmlns:a16="http://schemas.microsoft.com/office/drawing/2014/main" id="{695A37B8-FAB7-FD50-4E1D-83B17B3018D2}"/>
                </a:ext>
              </a:extLst>
            </p:cNvPr>
            <p:cNvCxnSpPr>
              <a:stCxn id="14" idx="3"/>
              <a:endCxn id="17" idx="1"/>
            </p:cNvCxnSpPr>
            <p:nvPr/>
          </p:nvCxnSpPr>
          <p:spPr>
            <a:xfrm>
              <a:off x="5682225" y="1992125"/>
              <a:ext cx="971400" cy="808200"/>
            </a:xfrm>
            <a:prstGeom prst="straightConnector1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" name="Google Shape;183;p22">
              <a:extLst>
                <a:ext uri="{FF2B5EF4-FFF2-40B4-BE49-F238E27FC236}">
                  <a16:creationId xmlns:a16="http://schemas.microsoft.com/office/drawing/2014/main" id="{676EBC12-DF94-2386-E8BC-34784EBB3DB4}"/>
                </a:ext>
              </a:extLst>
            </p:cNvPr>
            <p:cNvCxnSpPr>
              <a:stCxn id="13" idx="3"/>
              <a:endCxn id="17" idx="1"/>
            </p:cNvCxnSpPr>
            <p:nvPr/>
          </p:nvCxnSpPr>
          <p:spPr>
            <a:xfrm>
              <a:off x="5682225" y="1183900"/>
              <a:ext cx="971400" cy="1616400"/>
            </a:xfrm>
            <a:prstGeom prst="straightConnector1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5804365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153;p22">
            <a:extLst>
              <a:ext uri="{FF2B5EF4-FFF2-40B4-BE49-F238E27FC236}">
                <a16:creationId xmlns:a16="http://schemas.microsoft.com/office/drawing/2014/main" id="{59A758F7-42E7-15B8-BFE6-304D216E8BB9}"/>
              </a:ext>
            </a:extLst>
          </p:cNvPr>
          <p:cNvGrpSpPr/>
          <p:nvPr/>
        </p:nvGrpSpPr>
        <p:grpSpPr>
          <a:xfrm>
            <a:off x="1133200" y="1235040"/>
            <a:ext cx="9925600" cy="5217733"/>
            <a:chOff x="370900" y="843700"/>
            <a:chExt cx="7444200" cy="3913300"/>
          </a:xfrm>
        </p:grpSpPr>
        <p:sp>
          <p:nvSpPr>
            <p:cNvPr id="38" name="Google Shape;154;p22">
              <a:extLst>
                <a:ext uri="{FF2B5EF4-FFF2-40B4-BE49-F238E27FC236}">
                  <a16:creationId xmlns:a16="http://schemas.microsoft.com/office/drawing/2014/main" id="{0C60776D-225E-6BC2-1282-2FC20A2D2E85}"/>
                </a:ext>
              </a:extLst>
            </p:cNvPr>
            <p:cNvSpPr/>
            <p:nvPr/>
          </p:nvSpPr>
          <p:spPr>
            <a:xfrm>
              <a:off x="370900" y="2475000"/>
              <a:ext cx="1161600" cy="65070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56860"/>
              </a:schemeClr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467" dirty="0"/>
                <a:t>Data with missing values</a:t>
              </a:r>
              <a:endParaRPr sz="1467" dirty="0"/>
            </a:p>
          </p:txBody>
        </p:sp>
        <p:sp>
          <p:nvSpPr>
            <p:cNvPr id="39" name="Google Shape;155;p22">
              <a:extLst>
                <a:ext uri="{FF2B5EF4-FFF2-40B4-BE49-F238E27FC236}">
                  <a16:creationId xmlns:a16="http://schemas.microsoft.com/office/drawing/2014/main" id="{B78D12ED-515A-96D2-3622-2E36F82433CE}"/>
                </a:ext>
              </a:extLst>
            </p:cNvPr>
            <p:cNvSpPr/>
            <p:nvPr/>
          </p:nvSpPr>
          <p:spPr>
            <a:xfrm>
              <a:off x="2433725" y="843700"/>
              <a:ext cx="1161600" cy="6804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6930"/>
              </a:schemeClr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467" dirty="0"/>
                <a:t>Imputed dataset 1</a:t>
              </a:r>
              <a:endParaRPr sz="1467" dirty="0"/>
            </a:p>
          </p:txBody>
        </p:sp>
        <p:sp>
          <p:nvSpPr>
            <p:cNvPr id="40" name="Google Shape;156;p22">
              <a:extLst>
                <a:ext uri="{FF2B5EF4-FFF2-40B4-BE49-F238E27FC236}">
                  <a16:creationId xmlns:a16="http://schemas.microsoft.com/office/drawing/2014/main" id="{DD825F66-5A27-3222-0AF4-438B47999F76}"/>
                </a:ext>
              </a:extLst>
            </p:cNvPr>
            <p:cNvSpPr/>
            <p:nvPr/>
          </p:nvSpPr>
          <p:spPr>
            <a:xfrm>
              <a:off x="2433725" y="1651925"/>
              <a:ext cx="1161600" cy="6804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6930"/>
              </a:schemeClr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467" dirty="0"/>
                <a:t>Imputed dataset 2</a:t>
              </a:r>
              <a:endParaRPr sz="1467" dirty="0"/>
            </a:p>
          </p:txBody>
        </p:sp>
        <p:sp>
          <p:nvSpPr>
            <p:cNvPr id="41" name="Google Shape;157;p22">
              <a:extLst>
                <a:ext uri="{FF2B5EF4-FFF2-40B4-BE49-F238E27FC236}">
                  <a16:creationId xmlns:a16="http://schemas.microsoft.com/office/drawing/2014/main" id="{86184020-C8D0-8794-8DE2-2C5CE37C5B14}"/>
                </a:ext>
              </a:extLst>
            </p:cNvPr>
            <p:cNvSpPr/>
            <p:nvPr/>
          </p:nvSpPr>
          <p:spPr>
            <a:xfrm>
              <a:off x="2433725" y="2460150"/>
              <a:ext cx="1161600" cy="6804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6930"/>
              </a:schemeClr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467"/>
                <a:t>Imputed dataset 3</a:t>
              </a:r>
              <a:endParaRPr sz="1467"/>
            </a:p>
          </p:txBody>
        </p:sp>
        <p:sp>
          <p:nvSpPr>
            <p:cNvPr id="42" name="Google Shape;158;p22">
              <a:extLst>
                <a:ext uri="{FF2B5EF4-FFF2-40B4-BE49-F238E27FC236}">
                  <a16:creationId xmlns:a16="http://schemas.microsoft.com/office/drawing/2014/main" id="{C5BB1979-D493-8596-867C-DFF1FBD7A6F4}"/>
                </a:ext>
              </a:extLst>
            </p:cNvPr>
            <p:cNvSpPr/>
            <p:nvPr/>
          </p:nvSpPr>
          <p:spPr>
            <a:xfrm>
              <a:off x="2433725" y="4076600"/>
              <a:ext cx="1161600" cy="6804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6930"/>
              </a:schemeClr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467"/>
                <a:t>Imputed dataset </a:t>
              </a:r>
              <a:r>
                <a:rPr lang="en" sz="1467" i="1"/>
                <a:t>m</a:t>
              </a:r>
              <a:endParaRPr sz="1467" i="1"/>
            </a:p>
          </p:txBody>
        </p:sp>
        <p:grpSp>
          <p:nvGrpSpPr>
            <p:cNvPr id="43" name="Google Shape;159;p22">
              <a:extLst>
                <a:ext uri="{FF2B5EF4-FFF2-40B4-BE49-F238E27FC236}">
                  <a16:creationId xmlns:a16="http://schemas.microsoft.com/office/drawing/2014/main" id="{956995DF-4640-A0BD-7406-96EB7E3BCB43}"/>
                </a:ext>
              </a:extLst>
            </p:cNvPr>
            <p:cNvGrpSpPr/>
            <p:nvPr/>
          </p:nvGrpSpPr>
          <p:grpSpPr>
            <a:xfrm>
              <a:off x="2990075" y="3424725"/>
              <a:ext cx="48900" cy="367700"/>
              <a:chOff x="2925150" y="3373025"/>
              <a:chExt cx="48900" cy="367700"/>
            </a:xfrm>
          </p:grpSpPr>
          <p:sp>
            <p:nvSpPr>
              <p:cNvPr id="65" name="Google Shape;160;p22">
                <a:extLst>
                  <a:ext uri="{FF2B5EF4-FFF2-40B4-BE49-F238E27FC236}">
                    <a16:creationId xmlns:a16="http://schemas.microsoft.com/office/drawing/2014/main" id="{CA211383-2533-DE39-A1B0-A96B82433AEB}"/>
                  </a:ext>
                </a:extLst>
              </p:cNvPr>
              <p:cNvSpPr/>
              <p:nvPr/>
            </p:nvSpPr>
            <p:spPr>
              <a:xfrm>
                <a:off x="2925150" y="3373025"/>
                <a:ext cx="48900" cy="48900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6" name="Google Shape;161;p22">
                <a:extLst>
                  <a:ext uri="{FF2B5EF4-FFF2-40B4-BE49-F238E27FC236}">
                    <a16:creationId xmlns:a16="http://schemas.microsoft.com/office/drawing/2014/main" id="{404460AE-05EB-114E-0683-2A9D0DFFDC47}"/>
                  </a:ext>
                </a:extLst>
              </p:cNvPr>
              <p:cNvSpPr/>
              <p:nvPr/>
            </p:nvSpPr>
            <p:spPr>
              <a:xfrm>
                <a:off x="2925150" y="3532425"/>
                <a:ext cx="48900" cy="48900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7" name="Google Shape;162;p22">
                <a:extLst>
                  <a:ext uri="{FF2B5EF4-FFF2-40B4-BE49-F238E27FC236}">
                    <a16:creationId xmlns:a16="http://schemas.microsoft.com/office/drawing/2014/main" id="{508BC551-D0F1-0980-2B7D-8E68891AD310}"/>
                  </a:ext>
                </a:extLst>
              </p:cNvPr>
              <p:cNvSpPr/>
              <p:nvPr/>
            </p:nvSpPr>
            <p:spPr>
              <a:xfrm>
                <a:off x="2925150" y="3691825"/>
                <a:ext cx="48900" cy="48900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44" name="Google Shape;163;p22">
              <a:extLst>
                <a:ext uri="{FF2B5EF4-FFF2-40B4-BE49-F238E27FC236}">
                  <a16:creationId xmlns:a16="http://schemas.microsoft.com/office/drawing/2014/main" id="{346A59B3-BCE9-DD3C-A60D-E433E84DDAC2}"/>
                </a:ext>
              </a:extLst>
            </p:cNvPr>
            <p:cNvSpPr/>
            <p:nvPr/>
          </p:nvSpPr>
          <p:spPr>
            <a:xfrm>
              <a:off x="4307625" y="843700"/>
              <a:ext cx="1374600" cy="68040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49160"/>
              </a:schemeClr>
            </a:solidFill>
            <a:ln w="381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467" dirty="0"/>
                <a:t>Analyze dataset 1, find parameter estimate</a:t>
              </a:r>
              <a:endParaRPr sz="1467" dirty="0"/>
            </a:p>
          </p:txBody>
        </p:sp>
        <p:sp>
          <p:nvSpPr>
            <p:cNvPr id="45" name="Google Shape;164;p22">
              <a:extLst>
                <a:ext uri="{FF2B5EF4-FFF2-40B4-BE49-F238E27FC236}">
                  <a16:creationId xmlns:a16="http://schemas.microsoft.com/office/drawing/2014/main" id="{90C77DBB-5B6C-A8C7-73FC-7771C5A19DB7}"/>
                </a:ext>
              </a:extLst>
            </p:cNvPr>
            <p:cNvSpPr/>
            <p:nvPr/>
          </p:nvSpPr>
          <p:spPr>
            <a:xfrm>
              <a:off x="4307625" y="1651925"/>
              <a:ext cx="1374600" cy="68040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49160"/>
              </a:schemeClr>
            </a:solidFill>
            <a:ln w="381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467" dirty="0"/>
                <a:t>Analyze dataset 2, find parameter estimate</a:t>
              </a:r>
              <a:endParaRPr sz="1467" dirty="0"/>
            </a:p>
          </p:txBody>
        </p:sp>
        <p:sp>
          <p:nvSpPr>
            <p:cNvPr id="46" name="Google Shape;165;p22">
              <a:extLst>
                <a:ext uri="{FF2B5EF4-FFF2-40B4-BE49-F238E27FC236}">
                  <a16:creationId xmlns:a16="http://schemas.microsoft.com/office/drawing/2014/main" id="{F69ACADB-7D1F-213C-A668-CD2AC721388C}"/>
                </a:ext>
              </a:extLst>
            </p:cNvPr>
            <p:cNvSpPr/>
            <p:nvPr/>
          </p:nvSpPr>
          <p:spPr>
            <a:xfrm>
              <a:off x="4307625" y="2460150"/>
              <a:ext cx="1374600" cy="68040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49160"/>
              </a:schemeClr>
            </a:solidFill>
            <a:ln w="381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467" dirty="0"/>
                <a:t>Analyze dataset 3, find parameter estimate</a:t>
              </a:r>
              <a:endParaRPr sz="1467" dirty="0"/>
            </a:p>
          </p:txBody>
        </p:sp>
        <p:sp>
          <p:nvSpPr>
            <p:cNvPr id="47" name="Google Shape;166;p22">
              <a:extLst>
                <a:ext uri="{FF2B5EF4-FFF2-40B4-BE49-F238E27FC236}">
                  <a16:creationId xmlns:a16="http://schemas.microsoft.com/office/drawing/2014/main" id="{102DA03C-FF09-2250-95F0-023C75ECC00F}"/>
                </a:ext>
              </a:extLst>
            </p:cNvPr>
            <p:cNvSpPr/>
            <p:nvPr/>
          </p:nvSpPr>
          <p:spPr>
            <a:xfrm>
              <a:off x="4307625" y="4076600"/>
              <a:ext cx="1374600" cy="68040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49160"/>
              </a:schemeClr>
            </a:solidFill>
            <a:ln w="381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467" dirty="0"/>
                <a:t>Analyze dataset </a:t>
              </a:r>
              <a:r>
                <a:rPr lang="en" sz="1467" i="1" dirty="0"/>
                <a:t>m</a:t>
              </a:r>
              <a:r>
                <a:rPr lang="en" sz="1467" dirty="0"/>
                <a:t>, find parameter estimate</a:t>
              </a:r>
              <a:endParaRPr sz="1467" dirty="0"/>
            </a:p>
          </p:txBody>
        </p:sp>
        <p:sp>
          <p:nvSpPr>
            <p:cNvPr id="48" name="Google Shape;167;p22">
              <a:extLst>
                <a:ext uri="{FF2B5EF4-FFF2-40B4-BE49-F238E27FC236}">
                  <a16:creationId xmlns:a16="http://schemas.microsoft.com/office/drawing/2014/main" id="{8909AC8B-E023-1908-C80E-E3F570459033}"/>
                </a:ext>
              </a:extLst>
            </p:cNvPr>
            <p:cNvSpPr/>
            <p:nvPr/>
          </p:nvSpPr>
          <p:spPr>
            <a:xfrm>
              <a:off x="6653500" y="2475000"/>
              <a:ext cx="1161600" cy="6507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48600"/>
              </a:schemeClr>
            </a:solidFill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467"/>
                <a:t>Pool results from imputations</a:t>
              </a:r>
              <a:endParaRPr sz="1467"/>
            </a:p>
          </p:txBody>
        </p:sp>
        <p:grpSp>
          <p:nvGrpSpPr>
            <p:cNvPr id="49" name="Google Shape;168;p22">
              <a:extLst>
                <a:ext uri="{FF2B5EF4-FFF2-40B4-BE49-F238E27FC236}">
                  <a16:creationId xmlns:a16="http://schemas.microsoft.com/office/drawing/2014/main" id="{CAEA42B5-C78E-8A98-AEB5-21B6925AC665}"/>
                </a:ext>
              </a:extLst>
            </p:cNvPr>
            <p:cNvGrpSpPr/>
            <p:nvPr/>
          </p:nvGrpSpPr>
          <p:grpSpPr>
            <a:xfrm>
              <a:off x="4970475" y="3424725"/>
              <a:ext cx="48900" cy="367700"/>
              <a:chOff x="2925150" y="3373025"/>
              <a:chExt cx="48900" cy="367700"/>
            </a:xfrm>
          </p:grpSpPr>
          <p:sp>
            <p:nvSpPr>
              <p:cNvPr id="62" name="Google Shape;169;p22">
                <a:extLst>
                  <a:ext uri="{FF2B5EF4-FFF2-40B4-BE49-F238E27FC236}">
                    <a16:creationId xmlns:a16="http://schemas.microsoft.com/office/drawing/2014/main" id="{1584A263-C116-1317-FCC3-9CC17800CC2B}"/>
                  </a:ext>
                </a:extLst>
              </p:cNvPr>
              <p:cNvSpPr/>
              <p:nvPr/>
            </p:nvSpPr>
            <p:spPr>
              <a:xfrm>
                <a:off x="2925150" y="3373025"/>
                <a:ext cx="48900" cy="48900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3" name="Google Shape;170;p22">
                <a:extLst>
                  <a:ext uri="{FF2B5EF4-FFF2-40B4-BE49-F238E27FC236}">
                    <a16:creationId xmlns:a16="http://schemas.microsoft.com/office/drawing/2014/main" id="{3AE4F51E-F8D9-8644-8647-AF6C81B85B8F}"/>
                  </a:ext>
                </a:extLst>
              </p:cNvPr>
              <p:cNvSpPr/>
              <p:nvPr/>
            </p:nvSpPr>
            <p:spPr>
              <a:xfrm>
                <a:off x="2925150" y="3532425"/>
                <a:ext cx="48900" cy="48900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4" name="Google Shape;171;p22">
                <a:extLst>
                  <a:ext uri="{FF2B5EF4-FFF2-40B4-BE49-F238E27FC236}">
                    <a16:creationId xmlns:a16="http://schemas.microsoft.com/office/drawing/2014/main" id="{D0447871-4C58-DEFB-CB88-E5C576713C55}"/>
                  </a:ext>
                </a:extLst>
              </p:cNvPr>
              <p:cNvSpPr/>
              <p:nvPr/>
            </p:nvSpPr>
            <p:spPr>
              <a:xfrm>
                <a:off x="2925150" y="3691825"/>
                <a:ext cx="48900" cy="48900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cxnSp>
          <p:nvCxnSpPr>
            <p:cNvPr id="50" name="Google Shape;172;p22">
              <a:extLst>
                <a:ext uri="{FF2B5EF4-FFF2-40B4-BE49-F238E27FC236}">
                  <a16:creationId xmlns:a16="http://schemas.microsoft.com/office/drawing/2014/main" id="{2F7CEF32-24D6-8C2F-15AD-AC96F980548D}"/>
                </a:ext>
              </a:extLst>
            </p:cNvPr>
            <p:cNvCxnSpPr>
              <a:stCxn id="38" idx="3"/>
              <a:endCxn id="39" idx="1"/>
            </p:cNvCxnSpPr>
            <p:nvPr/>
          </p:nvCxnSpPr>
          <p:spPr>
            <a:xfrm rot="10800000" flipH="1">
              <a:off x="1532500" y="1183950"/>
              <a:ext cx="901200" cy="1616400"/>
            </a:xfrm>
            <a:prstGeom prst="straightConnector1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1" name="Google Shape;173;p22">
              <a:extLst>
                <a:ext uri="{FF2B5EF4-FFF2-40B4-BE49-F238E27FC236}">
                  <a16:creationId xmlns:a16="http://schemas.microsoft.com/office/drawing/2014/main" id="{AB9533F0-7A1F-DAC0-AC33-C4637E847316}"/>
                </a:ext>
              </a:extLst>
            </p:cNvPr>
            <p:cNvCxnSpPr>
              <a:stCxn id="38" idx="3"/>
              <a:endCxn id="40" idx="1"/>
            </p:cNvCxnSpPr>
            <p:nvPr/>
          </p:nvCxnSpPr>
          <p:spPr>
            <a:xfrm rot="10800000" flipH="1">
              <a:off x="1532500" y="1992150"/>
              <a:ext cx="901200" cy="808200"/>
            </a:xfrm>
            <a:prstGeom prst="straightConnector1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2" name="Google Shape;174;p22">
              <a:extLst>
                <a:ext uri="{FF2B5EF4-FFF2-40B4-BE49-F238E27FC236}">
                  <a16:creationId xmlns:a16="http://schemas.microsoft.com/office/drawing/2014/main" id="{FD585F25-1AAB-222E-6EAC-3FB378E96023}"/>
                </a:ext>
              </a:extLst>
            </p:cNvPr>
            <p:cNvCxnSpPr>
              <a:endCxn id="41" idx="1"/>
            </p:cNvCxnSpPr>
            <p:nvPr/>
          </p:nvCxnSpPr>
          <p:spPr>
            <a:xfrm>
              <a:off x="1532525" y="2800350"/>
              <a:ext cx="901200" cy="0"/>
            </a:xfrm>
            <a:prstGeom prst="straightConnector1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3" name="Google Shape;175;p22">
              <a:extLst>
                <a:ext uri="{FF2B5EF4-FFF2-40B4-BE49-F238E27FC236}">
                  <a16:creationId xmlns:a16="http://schemas.microsoft.com/office/drawing/2014/main" id="{0A0C8B14-0C56-CF15-9375-58B9241C8D4A}"/>
                </a:ext>
              </a:extLst>
            </p:cNvPr>
            <p:cNvCxnSpPr>
              <a:stCxn id="38" idx="3"/>
              <a:endCxn id="42" idx="1"/>
            </p:cNvCxnSpPr>
            <p:nvPr/>
          </p:nvCxnSpPr>
          <p:spPr>
            <a:xfrm>
              <a:off x="1532500" y="2800350"/>
              <a:ext cx="901200" cy="1616400"/>
            </a:xfrm>
            <a:prstGeom prst="straightConnector1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4" name="Google Shape;176;p22">
              <a:extLst>
                <a:ext uri="{FF2B5EF4-FFF2-40B4-BE49-F238E27FC236}">
                  <a16:creationId xmlns:a16="http://schemas.microsoft.com/office/drawing/2014/main" id="{2D76BC97-6F0A-9CE2-0060-057732D85284}"/>
                </a:ext>
              </a:extLst>
            </p:cNvPr>
            <p:cNvCxnSpPr>
              <a:stCxn id="41" idx="3"/>
              <a:endCxn id="46" idx="1"/>
            </p:cNvCxnSpPr>
            <p:nvPr/>
          </p:nvCxnSpPr>
          <p:spPr>
            <a:xfrm>
              <a:off x="3595325" y="2800350"/>
              <a:ext cx="712200" cy="0"/>
            </a:xfrm>
            <a:prstGeom prst="straightConnector1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5" name="Google Shape;177;p22">
              <a:extLst>
                <a:ext uri="{FF2B5EF4-FFF2-40B4-BE49-F238E27FC236}">
                  <a16:creationId xmlns:a16="http://schemas.microsoft.com/office/drawing/2014/main" id="{CDA6E078-E89A-E6E6-903C-051AE35A25FD}"/>
                </a:ext>
              </a:extLst>
            </p:cNvPr>
            <p:cNvCxnSpPr/>
            <p:nvPr/>
          </p:nvCxnSpPr>
          <p:spPr>
            <a:xfrm>
              <a:off x="3595350" y="1992125"/>
              <a:ext cx="712200" cy="0"/>
            </a:xfrm>
            <a:prstGeom prst="straightConnector1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6" name="Google Shape;178;p22">
              <a:extLst>
                <a:ext uri="{FF2B5EF4-FFF2-40B4-BE49-F238E27FC236}">
                  <a16:creationId xmlns:a16="http://schemas.microsoft.com/office/drawing/2014/main" id="{14389A6C-25D9-C7ED-7DE7-8590C4D711E9}"/>
                </a:ext>
              </a:extLst>
            </p:cNvPr>
            <p:cNvCxnSpPr/>
            <p:nvPr/>
          </p:nvCxnSpPr>
          <p:spPr>
            <a:xfrm>
              <a:off x="3595325" y="1183900"/>
              <a:ext cx="712200" cy="0"/>
            </a:xfrm>
            <a:prstGeom prst="straightConnector1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" name="Google Shape;179;p22">
              <a:extLst>
                <a:ext uri="{FF2B5EF4-FFF2-40B4-BE49-F238E27FC236}">
                  <a16:creationId xmlns:a16="http://schemas.microsoft.com/office/drawing/2014/main" id="{069221A9-FF5F-6A20-A451-BDD5DA360DD5}"/>
                </a:ext>
              </a:extLst>
            </p:cNvPr>
            <p:cNvCxnSpPr/>
            <p:nvPr/>
          </p:nvCxnSpPr>
          <p:spPr>
            <a:xfrm>
              <a:off x="3595350" y="4416800"/>
              <a:ext cx="712200" cy="0"/>
            </a:xfrm>
            <a:prstGeom prst="straightConnector1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8" name="Google Shape;180;p22">
              <a:extLst>
                <a:ext uri="{FF2B5EF4-FFF2-40B4-BE49-F238E27FC236}">
                  <a16:creationId xmlns:a16="http://schemas.microsoft.com/office/drawing/2014/main" id="{DF5B352F-DF12-D9C3-3938-2226EB7E1030}"/>
                </a:ext>
              </a:extLst>
            </p:cNvPr>
            <p:cNvCxnSpPr>
              <a:stCxn id="46" idx="3"/>
              <a:endCxn id="48" idx="1"/>
            </p:cNvCxnSpPr>
            <p:nvPr/>
          </p:nvCxnSpPr>
          <p:spPr>
            <a:xfrm>
              <a:off x="5682225" y="2800350"/>
              <a:ext cx="971400" cy="0"/>
            </a:xfrm>
            <a:prstGeom prst="straightConnector1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9" name="Google Shape;181;p22">
              <a:extLst>
                <a:ext uri="{FF2B5EF4-FFF2-40B4-BE49-F238E27FC236}">
                  <a16:creationId xmlns:a16="http://schemas.microsoft.com/office/drawing/2014/main" id="{A0CEBE78-D5E2-2DB8-B5D1-7E96FE5E17FD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 rot="10800000" flipH="1">
              <a:off x="5682225" y="2800400"/>
              <a:ext cx="971400" cy="1616400"/>
            </a:xfrm>
            <a:prstGeom prst="straightConnector1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0" name="Google Shape;182;p22">
              <a:extLst>
                <a:ext uri="{FF2B5EF4-FFF2-40B4-BE49-F238E27FC236}">
                  <a16:creationId xmlns:a16="http://schemas.microsoft.com/office/drawing/2014/main" id="{75A60508-73F1-82CB-B943-B55215CB0CF4}"/>
                </a:ext>
              </a:extLst>
            </p:cNvPr>
            <p:cNvCxnSpPr>
              <a:stCxn id="45" idx="3"/>
              <a:endCxn id="48" idx="1"/>
            </p:cNvCxnSpPr>
            <p:nvPr/>
          </p:nvCxnSpPr>
          <p:spPr>
            <a:xfrm>
              <a:off x="5682225" y="1992125"/>
              <a:ext cx="971400" cy="808200"/>
            </a:xfrm>
            <a:prstGeom prst="straightConnector1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1" name="Google Shape;183;p22">
              <a:extLst>
                <a:ext uri="{FF2B5EF4-FFF2-40B4-BE49-F238E27FC236}">
                  <a16:creationId xmlns:a16="http://schemas.microsoft.com/office/drawing/2014/main" id="{6F72E670-572C-BB72-0D25-0F9113C0773B}"/>
                </a:ext>
              </a:extLst>
            </p:cNvPr>
            <p:cNvCxnSpPr>
              <a:stCxn id="44" idx="3"/>
              <a:endCxn id="48" idx="1"/>
            </p:cNvCxnSpPr>
            <p:nvPr/>
          </p:nvCxnSpPr>
          <p:spPr>
            <a:xfrm>
              <a:off x="5682225" y="1183900"/>
              <a:ext cx="971400" cy="1616400"/>
            </a:xfrm>
            <a:prstGeom prst="straightConnector1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43772C9C-E694-A319-69F4-47A79B582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imputation framework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05EF89-A068-F7DB-9715-7D3FBFBBBF2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93049D-3C32-B0B9-E681-DA0D1EAA80C4}"/>
              </a:ext>
            </a:extLst>
          </p:cNvPr>
          <p:cNvSpPr/>
          <p:nvPr/>
        </p:nvSpPr>
        <p:spPr>
          <a:xfrm>
            <a:off x="2520563" y="990601"/>
            <a:ext cx="1637969" cy="5562599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DC0C56-7341-3032-0452-7B76EFB02F27}"/>
              </a:ext>
            </a:extLst>
          </p:cNvPr>
          <p:cNvSpPr/>
          <p:nvPr/>
        </p:nvSpPr>
        <p:spPr>
          <a:xfrm>
            <a:off x="882121" y="990602"/>
            <a:ext cx="1637969" cy="1418643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How do we impute the data?</a:t>
            </a:r>
          </a:p>
        </p:txBody>
      </p:sp>
    </p:spTree>
    <p:extLst>
      <p:ext uri="{BB962C8B-B14F-4D97-AF65-F5344CB8AC3E}">
        <p14:creationId xmlns:p14="http://schemas.microsoft.com/office/powerpoint/2010/main" val="2045139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6C239-4378-F4D5-3130-65557657C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Hypothetical trial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08B1A-8129-1081-F3A5-7F9868909E8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See how missing data can decrease power and introduce bias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5274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D1057-23D1-F16C-3AFE-0541D9F46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imputation: multiple imputation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0CC2F-276E-2573-4705-23C007ACBB0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52399" y="1139952"/>
            <a:ext cx="11130501" cy="5413248"/>
          </a:xfrm>
        </p:spPr>
        <p:txBody>
          <a:bodyPr/>
          <a:lstStyle/>
          <a:p>
            <a:r>
              <a:rPr lang="en-US" dirty="0"/>
              <a:t>Regression imputation/joint modeling</a:t>
            </a:r>
          </a:p>
          <a:p>
            <a:pPr lvl="1"/>
            <a:r>
              <a:rPr lang="en-US" dirty="0"/>
              <a:t>Use observed data to construct model to predict another variable</a:t>
            </a:r>
          </a:p>
          <a:p>
            <a:pPr lvl="1"/>
            <a:r>
              <a:rPr lang="en-US" dirty="0"/>
              <a:t>Then we use the prediction to impute data</a:t>
            </a:r>
          </a:p>
          <a:p>
            <a:pPr lvl="1"/>
            <a:endParaRPr lang="en-US" dirty="0"/>
          </a:p>
          <a:p>
            <a:r>
              <a:rPr lang="en-US" dirty="0"/>
              <a:t>Hot-deck</a:t>
            </a:r>
          </a:p>
          <a:p>
            <a:pPr lvl="1"/>
            <a:r>
              <a:rPr lang="en-US" dirty="0"/>
              <a:t>Create a donor pool of observations that are similar to observation with missing data</a:t>
            </a:r>
          </a:p>
          <a:p>
            <a:pPr lvl="1"/>
            <a:r>
              <a:rPr lang="en-US" dirty="0"/>
              <a:t>Randomly pick from donor pool</a:t>
            </a:r>
          </a:p>
          <a:p>
            <a:pPr lvl="1"/>
            <a:endParaRPr lang="en-US" dirty="0"/>
          </a:p>
          <a:p>
            <a:r>
              <a:rPr lang="en-US" dirty="0"/>
              <a:t>Each of the above can be used as a single imputation, but it does not capture to the uncertainty in the imputations!</a:t>
            </a:r>
          </a:p>
        </p:txBody>
      </p:sp>
    </p:spTree>
    <p:extLst>
      <p:ext uri="{BB962C8B-B14F-4D97-AF65-F5344CB8AC3E}">
        <p14:creationId xmlns:p14="http://schemas.microsoft.com/office/powerpoint/2010/main" val="41898516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4A5CF-DB16-793A-632C-9650C85C6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pool results?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78A67-8C7E-475B-2670-4DA86DB9499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52400" y="1139952"/>
            <a:ext cx="11303000" cy="5413248"/>
          </a:xfrm>
        </p:spPr>
        <p:txBody>
          <a:bodyPr/>
          <a:lstStyle/>
          <a:p>
            <a:pPr marL="0" indent="0">
              <a:buNone/>
            </a:pPr>
            <a:r>
              <a:rPr lang="en-US" sz="3600" i="1" dirty="0">
                <a:solidFill>
                  <a:schemeClr val="accent1"/>
                </a:solidFill>
              </a:rPr>
              <a:t>Rubin’s Rules!!</a:t>
            </a:r>
          </a:p>
          <a:p>
            <a:pPr marL="0" indent="0">
              <a:buNone/>
            </a:pPr>
            <a:endParaRPr lang="en-US" sz="3600" i="1" dirty="0">
              <a:solidFill>
                <a:schemeClr val="accent1"/>
              </a:solidFill>
            </a:endParaRPr>
          </a:p>
          <a:p>
            <a:pPr>
              <a:spcBef>
                <a:spcPts val="2133"/>
              </a:spcBef>
              <a:buClr>
                <a:srgbClr val="000000"/>
              </a:buClr>
              <a:buSzPts val="2100"/>
            </a:pPr>
            <a:r>
              <a:rPr lang="en-US" dirty="0">
                <a:solidFill>
                  <a:srgbClr val="000000"/>
                </a:solidFill>
              </a:rPr>
              <a:t>This applies to parameter estimates in regression</a:t>
            </a:r>
          </a:p>
          <a:p>
            <a:pPr>
              <a:buClr>
                <a:srgbClr val="000000"/>
              </a:buClr>
              <a:buSzPts val="2100"/>
            </a:pPr>
            <a:r>
              <a:rPr lang="en-US" dirty="0">
                <a:solidFill>
                  <a:srgbClr val="000000"/>
                </a:solidFill>
              </a:rPr>
              <a:t>Use parameter estimate and sampling variance for parameter estimate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DEE922-EF98-FAC4-912F-1CF92984575D}"/>
              </a:ext>
            </a:extLst>
          </p:cNvPr>
          <p:cNvSpPr txBox="1"/>
          <p:nvPr/>
        </p:nvSpPr>
        <p:spPr>
          <a:xfrm>
            <a:off x="2971800" y="3244334"/>
            <a:ext cx="614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5664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>
            <a:spLocks noGrp="1"/>
          </p:cNvSpPr>
          <p:nvPr>
            <p:ph type="title"/>
          </p:nvPr>
        </p:nvSpPr>
        <p:spPr>
          <a:xfrm>
            <a:off x="415600" y="19900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>
                <a:solidFill>
                  <a:schemeClr val="tx2"/>
                </a:solidFill>
              </a:rPr>
              <a:t>Rubin’s Rules</a:t>
            </a:r>
            <a:endParaRPr dirty="0">
              <a:solidFill>
                <a:schemeClr val="tx2"/>
              </a:solidFill>
            </a:endParaRPr>
          </a:p>
        </p:txBody>
      </p:sp>
      <p:pic>
        <p:nvPicPr>
          <p:cNvPr id="207" name="Google Shape;20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1" y="1591178"/>
            <a:ext cx="4925199" cy="44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6"/>
          <p:cNvSpPr/>
          <p:nvPr/>
        </p:nvSpPr>
        <p:spPr>
          <a:xfrm>
            <a:off x="3287667" y="1916067"/>
            <a:ext cx="513200" cy="659600"/>
          </a:xfrm>
          <a:prstGeom prst="rect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209" name="Google Shape;209;p26"/>
          <p:cNvCxnSpPr>
            <a:cxnSpLocks/>
            <a:stCxn id="208" idx="3"/>
            <a:endCxn id="210" idx="1"/>
          </p:cNvCxnSpPr>
          <p:nvPr/>
        </p:nvCxnSpPr>
        <p:spPr>
          <a:xfrm>
            <a:off x="3800867" y="2245867"/>
            <a:ext cx="2167299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0" name="Google Shape;210;p26"/>
          <p:cNvSpPr txBox="1"/>
          <p:nvPr/>
        </p:nvSpPr>
        <p:spPr>
          <a:xfrm>
            <a:off x="5968166" y="1977467"/>
            <a:ext cx="4814133" cy="5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/>
              <a:t>Parameter estimate for imputation k </a:t>
            </a:r>
            <a:endParaRPr sz="2400" dirty="0"/>
          </a:p>
        </p:txBody>
      </p:sp>
      <p:sp>
        <p:nvSpPr>
          <p:cNvPr id="211" name="Google Shape;211;p26"/>
          <p:cNvSpPr/>
          <p:nvPr/>
        </p:nvSpPr>
        <p:spPr>
          <a:xfrm>
            <a:off x="2904533" y="1654000"/>
            <a:ext cx="513200" cy="450400"/>
          </a:xfrm>
          <a:prstGeom prst="rect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212" name="Google Shape;212;p26"/>
          <p:cNvCxnSpPr>
            <a:stCxn id="211" idx="0"/>
          </p:cNvCxnSpPr>
          <p:nvPr/>
        </p:nvCxnSpPr>
        <p:spPr>
          <a:xfrm rot="10800000" flipH="1">
            <a:off x="3161133" y="1345200"/>
            <a:ext cx="9200" cy="308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26"/>
          <p:cNvCxnSpPr/>
          <p:nvPr/>
        </p:nvCxnSpPr>
        <p:spPr>
          <a:xfrm>
            <a:off x="3160900" y="1354667"/>
            <a:ext cx="2807200" cy="4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4" name="Google Shape;214;p26"/>
          <p:cNvSpPr txBox="1"/>
          <p:nvPr/>
        </p:nvSpPr>
        <p:spPr>
          <a:xfrm>
            <a:off x="5968167" y="1088267"/>
            <a:ext cx="4544000" cy="5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Number of imputations </a:t>
            </a:r>
            <a:endParaRPr sz="2400"/>
          </a:p>
        </p:txBody>
      </p:sp>
      <p:sp>
        <p:nvSpPr>
          <p:cNvPr id="215" name="Google Shape;215;p26"/>
          <p:cNvSpPr/>
          <p:nvPr/>
        </p:nvSpPr>
        <p:spPr>
          <a:xfrm>
            <a:off x="3287667" y="3133067"/>
            <a:ext cx="513200" cy="659600"/>
          </a:xfrm>
          <a:prstGeom prst="rect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216" name="Google Shape;216;p26"/>
          <p:cNvCxnSpPr>
            <a:stCxn id="215" idx="3"/>
          </p:cNvCxnSpPr>
          <p:nvPr/>
        </p:nvCxnSpPr>
        <p:spPr>
          <a:xfrm>
            <a:off x="3800867" y="3462867"/>
            <a:ext cx="21672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7" name="Google Shape;217;p26"/>
          <p:cNvSpPr txBox="1"/>
          <p:nvPr/>
        </p:nvSpPr>
        <p:spPr>
          <a:xfrm>
            <a:off x="5968167" y="3194467"/>
            <a:ext cx="4982000" cy="5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Sampling variance of parameter estimate for imputation k</a:t>
            </a:r>
            <a:endParaRPr sz="2400"/>
          </a:p>
        </p:txBody>
      </p:sp>
      <p:cxnSp>
        <p:nvCxnSpPr>
          <p:cNvPr id="218" name="Google Shape;218;p26"/>
          <p:cNvCxnSpPr/>
          <p:nvPr/>
        </p:nvCxnSpPr>
        <p:spPr>
          <a:xfrm>
            <a:off x="4590800" y="4647267"/>
            <a:ext cx="1377200" cy="64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9" name="Google Shape;219;p26"/>
          <p:cNvSpPr txBox="1"/>
          <p:nvPr/>
        </p:nvSpPr>
        <p:spPr>
          <a:xfrm>
            <a:off x="5968167" y="4411467"/>
            <a:ext cx="4982000" cy="5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Variance of combined parameter estimate</a:t>
            </a:r>
            <a:endParaRPr sz="2400"/>
          </a:p>
        </p:txBody>
      </p:sp>
      <p:cxnSp>
        <p:nvCxnSpPr>
          <p:cNvPr id="220" name="Google Shape;220;p26"/>
          <p:cNvCxnSpPr/>
          <p:nvPr/>
        </p:nvCxnSpPr>
        <p:spPr>
          <a:xfrm>
            <a:off x="4590800" y="5567067"/>
            <a:ext cx="1377200" cy="64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1" name="Google Shape;221;p26"/>
          <p:cNvSpPr txBox="1"/>
          <p:nvPr/>
        </p:nvSpPr>
        <p:spPr>
          <a:xfrm>
            <a:off x="5968167" y="5301867"/>
            <a:ext cx="4982000" cy="5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Combined variance </a:t>
            </a:r>
            <a:endParaRPr sz="2400"/>
          </a:p>
        </p:txBody>
      </p:sp>
      <p:sp>
        <p:nvSpPr>
          <p:cNvPr id="222" name="Google Shape;222;p26"/>
          <p:cNvSpPr/>
          <p:nvPr/>
        </p:nvSpPr>
        <p:spPr>
          <a:xfrm>
            <a:off x="1120200" y="4320667"/>
            <a:ext cx="513200" cy="659600"/>
          </a:xfrm>
          <a:prstGeom prst="rect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3" name="Google Shape;223;p26"/>
          <p:cNvSpPr/>
          <p:nvPr/>
        </p:nvSpPr>
        <p:spPr>
          <a:xfrm>
            <a:off x="1219933" y="5240467"/>
            <a:ext cx="513200" cy="659600"/>
          </a:xfrm>
          <a:prstGeom prst="rect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4" name="Google Shape;224;p26"/>
          <p:cNvSpPr txBox="1"/>
          <p:nvPr/>
        </p:nvSpPr>
        <p:spPr>
          <a:xfrm>
            <a:off x="10167033" y="6458100"/>
            <a:ext cx="29692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u="sng">
                <a:solidFill>
                  <a:schemeClr val="hlink"/>
                </a:solidFill>
                <a:hlinkClick r:id="rId4"/>
              </a:rPr>
              <a:t>Butera et al, 2018</a:t>
            </a:r>
            <a:endParaRPr sz="1333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34179-83F7-64DB-BDBB-FD71894C6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missing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96024-C0A5-252C-9940-8C3DF3D886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9BF96BC5-8A77-1BD6-1360-03AC7CD31E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2562218"/>
              </p:ext>
            </p:extLst>
          </p:nvPr>
        </p:nvGraphicFramePr>
        <p:xfrm>
          <a:off x="6350" y="-222636"/>
          <a:ext cx="12192000" cy="2138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08684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F45A1-550A-C55E-ACBD-2D3B56C50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information on missing data!!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AA54E-CFBC-6F98-D4DB-7A64E5E47A1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52400" y="1139952"/>
            <a:ext cx="10756790" cy="5413248"/>
          </a:xfrm>
        </p:spPr>
        <p:txBody>
          <a:bodyPr/>
          <a:lstStyle/>
          <a:p>
            <a:r>
              <a:rPr lang="en-US" dirty="0"/>
              <a:t>It is important to be transparent about missing data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At the very least, make sure the following is presented on missing data:</a:t>
            </a:r>
          </a:p>
          <a:p>
            <a:pPr lvl="1"/>
            <a:r>
              <a:rPr lang="en-US" dirty="0"/>
              <a:t>How much </a:t>
            </a:r>
          </a:p>
          <a:p>
            <a:pPr lvl="2"/>
            <a:r>
              <a:rPr lang="en-US" dirty="0"/>
              <a:t>Percentage for each variable</a:t>
            </a:r>
          </a:p>
          <a:p>
            <a:pPr lvl="2"/>
            <a:r>
              <a:rPr lang="en-US" dirty="0"/>
              <a:t>Percentage with incomplete data</a:t>
            </a:r>
          </a:p>
          <a:p>
            <a:pPr lvl="1"/>
            <a:r>
              <a:rPr lang="en-US" dirty="0"/>
              <a:t>Why</a:t>
            </a:r>
          </a:p>
          <a:p>
            <a:pPr lvl="1"/>
            <a:r>
              <a:rPr lang="en-US" dirty="0"/>
              <a:t>Potential consequences</a:t>
            </a:r>
          </a:p>
          <a:p>
            <a:pPr lvl="1"/>
            <a:r>
              <a:rPr lang="en-US" dirty="0"/>
              <a:t>Method to handle (can be complete case only)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4207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7355-BA90-5413-77A9-2A8F589DA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guidelines </a:t>
            </a:r>
            <a:r>
              <a:rPr lang="en-US" dirty="0">
                <a:hlinkClick r:id="rId2"/>
              </a:rPr>
              <a:t>from Van </a:t>
            </a:r>
            <a:r>
              <a:rPr lang="en-US" dirty="0" err="1">
                <a:hlinkClick r:id="rId2"/>
              </a:rPr>
              <a:t>Buuren</a:t>
            </a:r>
            <a:r>
              <a:rPr lang="en-US" dirty="0">
                <a:hlinkClick r:id="rId2"/>
              </a:rPr>
              <a:t> textbook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DEE3E-D947-BECF-F076-10A82C51E09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Amount of missing data</a:t>
            </a:r>
          </a:p>
          <a:p>
            <a:r>
              <a:rPr lang="en-US" dirty="0"/>
              <a:t>Reasons for missingness</a:t>
            </a:r>
          </a:p>
          <a:p>
            <a:r>
              <a:rPr lang="en-US" dirty="0"/>
              <a:t>Consequences</a:t>
            </a:r>
          </a:p>
          <a:p>
            <a:r>
              <a:rPr lang="en-US" dirty="0"/>
              <a:t>Method to account of missing data</a:t>
            </a:r>
          </a:p>
          <a:p>
            <a:r>
              <a:rPr lang="en-US" dirty="0"/>
              <a:t>If imputing:</a:t>
            </a:r>
          </a:p>
          <a:p>
            <a:pPr lvl="1"/>
            <a:r>
              <a:rPr lang="en-US" dirty="0"/>
              <a:t>Software</a:t>
            </a:r>
          </a:p>
          <a:p>
            <a:pPr lvl="1"/>
            <a:r>
              <a:rPr lang="en-US" dirty="0"/>
              <a:t>Number of imputed datasets</a:t>
            </a:r>
          </a:p>
          <a:p>
            <a:pPr lvl="1"/>
            <a:r>
              <a:rPr lang="en-US" dirty="0"/>
              <a:t>Derived variables</a:t>
            </a:r>
          </a:p>
          <a:p>
            <a:pPr lvl="1"/>
            <a:r>
              <a:rPr lang="en-US" dirty="0"/>
              <a:t>Diagnostics</a:t>
            </a:r>
          </a:p>
          <a:p>
            <a:pPr lvl="1"/>
            <a:r>
              <a:rPr lang="en-US" dirty="0"/>
              <a:t>Pooling</a:t>
            </a:r>
          </a:p>
          <a:p>
            <a:pPr lvl="1"/>
            <a:r>
              <a:rPr lang="en-US" dirty="0"/>
              <a:t>Compare to complete case analysis</a:t>
            </a:r>
          </a:p>
          <a:p>
            <a:pPr lvl="1"/>
            <a:r>
              <a:rPr lang="en-US" dirty="0"/>
              <a:t>Sensitivity analysis </a:t>
            </a:r>
          </a:p>
        </p:txBody>
      </p:sp>
    </p:spTree>
    <p:extLst>
      <p:ext uri="{BB962C8B-B14F-4D97-AF65-F5344CB8AC3E}">
        <p14:creationId xmlns:p14="http://schemas.microsoft.com/office/powerpoint/2010/main" val="23063312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7355-BA90-5413-77A9-2A8F589DA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>
                <a:hlinkClick r:id="rId2"/>
              </a:rPr>
              <a:t>from Van Buuren textbook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E4165BD-5352-6A28-08DC-98F9BCBADC00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571047"/>
            <a:ext cx="12139489" cy="4424237"/>
          </a:xfrm>
        </p:spPr>
      </p:pic>
    </p:spTree>
    <p:extLst>
      <p:ext uri="{BB962C8B-B14F-4D97-AF65-F5344CB8AC3E}">
        <p14:creationId xmlns:p14="http://schemas.microsoft.com/office/powerpoint/2010/main" val="13711297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72E4E27-FAF7-C745-6000-187EB07C804D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 rotWithShape="1">
          <a:blip r:embed="rId2"/>
          <a:srcRect l="685" t="11432" r="8868" b="18968"/>
          <a:stretch/>
        </p:blipFill>
        <p:spPr>
          <a:xfrm>
            <a:off x="6096000" y="0"/>
            <a:ext cx="6067506" cy="686237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355C23-451B-BDD8-9D2B-81FC950BE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77" y="0"/>
            <a:ext cx="6543923" cy="1132839"/>
          </a:xfrm>
        </p:spPr>
        <p:txBody>
          <a:bodyPr>
            <a:normAutofit/>
          </a:bodyPr>
          <a:lstStyle/>
          <a:p>
            <a:r>
              <a:rPr lang="en-US" dirty="0"/>
              <a:t>Presenting your sample size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F70676-1F36-03DC-F607-91B52788B592}"/>
              </a:ext>
            </a:extLst>
          </p:cNvPr>
          <p:cNvSpPr txBox="1"/>
          <p:nvPr/>
        </p:nvSpPr>
        <p:spPr>
          <a:xfrm>
            <a:off x="0" y="6211669"/>
            <a:ext cx="54466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https://trialsjournal.biomedcentral.com/articles/10.1186/1745-6215-12-253</a:t>
            </a:r>
            <a:r>
              <a:rPr lang="en-US" dirty="0"/>
              <a:t>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94EEE78-AF93-EF39-517E-0A84A1814CA0}"/>
              </a:ext>
            </a:extLst>
          </p:cNvPr>
          <p:cNvSpPr txBox="1">
            <a:spLocks/>
          </p:cNvSpPr>
          <p:nvPr/>
        </p:nvSpPr>
        <p:spPr>
          <a:xfrm>
            <a:off x="232577" y="954157"/>
            <a:ext cx="5357190" cy="558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Good way to report reasons and amount</a:t>
            </a:r>
          </a:p>
          <a:p>
            <a:endParaRPr lang="en-US" dirty="0"/>
          </a:p>
          <a:p>
            <a:r>
              <a:rPr lang="en-US" dirty="0"/>
              <a:t>Based on </a:t>
            </a:r>
            <a:r>
              <a:rPr lang="en-US" b="0" i="0" dirty="0">
                <a:effectLst/>
                <a:highlight>
                  <a:srgbClr val="FFFFFF"/>
                </a:highlight>
              </a:rPr>
              <a:t>CONSORT (Consolidated Standards of Reporting Trials)</a:t>
            </a:r>
          </a:p>
          <a:p>
            <a:endParaRPr lang="en-US" b="0" i="0" dirty="0">
              <a:effectLst/>
              <a:highlight>
                <a:srgbClr val="FFFFFF"/>
              </a:highlight>
            </a:endParaRPr>
          </a:p>
          <a:p>
            <a:r>
              <a:rPr lang="en-US" dirty="0">
                <a:highlight>
                  <a:srgbClr val="FFFFFF"/>
                </a:highlight>
              </a:rPr>
              <a:t>Present loss to follow-up or any other reasons that may result in smaller n for analysis</a:t>
            </a:r>
          </a:p>
          <a:p>
            <a:endParaRPr lang="en-US" dirty="0">
              <a:highlight>
                <a:srgbClr val="FFFFFF"/>
              </a:highlight>
            </a:endParaRPr>
          </a:p>
          <a:p>
            <a:r>
              <a:rPr lang="en-US" dirty="0">
                <a:highlight>
                  <a:srgbClr val="FFFFFF"/>
                </a:highlight>
              </a:rPr>
              <a:t>May need figure out the reasons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52713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9005E-8EAE-505B-C867-3F7FFF90D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for activity part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4CB81-1B0C-637C-E4EB-C330B3AA58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583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3EFD7-1076-37AA-C009-A3DC757E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DC162-9BC8-D17E-03EF-58364BE1C5B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52400" y="1139952"/>
            <a:ext cx="11430000" cy="5413248"/>
          </a:xfrm>
        </p:spPr>
        <p:txBody>
          <a:bodyPr/>
          <a:lstStyle/>
          <a:p>
            <a:r>
              <a:rPr lang="en-US" dirty="0"/>
              <a:t>I will walk you through more of the analysis for missing data in Lab 3!!!</a:t>
            </a:r>
          </a:p>
          <a:p>
            <a:pPr lvl="1"/>
            <a:r>
              <a:rPr lang="en-US" dirty="0"/>
              <a:t>We will use the </a:t>
            </a:r>
            <a:r>
              <a:rPr lang="en-US" i="1" dirty="0"/>
              <a:t>mice package</a:t>
            </a:r>
            <a:r>
              <a:rPr lang="en-US" dirty="0"/>
              <a:t> if you are interested</a:t>
            </a:r>
          </a:p>
          <a:p>
            <a:pPr lvl="1"/>
            <a:endParaRPr lang="en-US" dirty="0"/>
          </a:p>
          <a:p>
            <a:r>
              <a:rPr lang="en-US" dirty="0"/>
              <a:t>If you take one thing from today, I hope it is that missing data is complicated</a:t>
            </a:r>
          </a:p>
          <a:p>
            <a:endParaRPr lang="en-US" dirty="0"/>
          </a:p>
          <a:p>
            <a:r>
              <a:rPr lang="en-US" dirty="0"/>
              <a:t>If you’re not sure how to address missing data, at least be transparent about the data and your procedure!</a:t>
            </a:r>
          </a:p>
          <a:p>
            <a:endParaRPr lang="en-US" dirty="0"/>
          </a:p>
          <a:p>
            <a:r>
              <a:rPr lang="en-US" dirty="0"/>
              <a:t>Work with statisticians to help</a:t>
            </a:r>
          </a:p>
          <a:p>
            <a:pPr lvl="1"/>
            <a:r>
              <a:rPr lang="en-US" dirty="0"/>
              <a:t>Design a study that limits missing data</a:t>
            </a:r>
          </a:p>
          <a:p>
            <a:pPr lvl="1"/>
            <a:r>
              <a:rPr lang="en-US" dirty="0"/>
              <a:t>Address any missing data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939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6C239-4378-F4D5-3130-65557657C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Hypothetical trial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E096D83-3D58-86BC-8C4A-B3618A514602}"/>
              </a:ext>
            </a:extLst>
          </p:cNvPr>
          <p:cNvSpPr/>
          <p:nvPr/>
        </p:nvSpPr>
        <p:spPr>
          <a:xfrm>
            <a:off x="850587" y="1327150"/>
            <a:ext cx="4931168" cy="54647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/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AEF2376E-84A2-E0A1-21E2-3DEE98F587E6}"/>
              </a:ext>
            </a:extLst>
          </p:cNvPr>
          <p:cNvSpPr txBox="1"/>
          <p:nvPr/>
        </p:nvSpPr>
        <p:spPr>
          <a:xfrm>
            <a:off x="850587" y="881411"/>
            <a:ext cx="4931168" cy="46166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Treatment (n=120)</a:t>
            </a: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CBC6B45D-87B3-471F-B2B6-C1CDDCAEC3D5}"/>
              </a:ext>
            </a:extLst>
          </p:cNvPr>
          <p:cNvSpPr/>
          <p:nvPr/>
        </p:nvSpPr>
        <p:spPr>
          <a:xfrm>
            <a:off x="6400149" y="1327150"/>
            <a:ext cx="4931168" cy="54647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/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A5A36ABA-A82B-3C1E-FECE-A377970B970C}"/>
              </a:ext>
            </a:extLst>
          </p:cNvPr>
          <p:cNvSpPr txBox="1"/>
          <p:nvPr/>
        </p:nvSpPr>
        <p:spPr>
          <a:xfrm>
            <a:off x="6400149" y="898330"/>
            <a:ext cx="4931168" cy="461665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Placebo (n=120)</a:t>
            </a:r>
          </a:p>
        </p:txBody>
      </p:sp>
    </p:spTree>
    <p:extLst>
      <p:ext uri="{BB962C8B-B14F-4D97-AF65-F5344CB8AC3E}">
        <p14:creationId xmlns:p14="http://schemas.microsoft.com/office/powerpoint/2010/main" val="2264024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6C239-4378-F4D5-3130-65557657C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Hypothetical trial</a:t>
            </a:r>
          </a:p>
        </p:txBody>
      </p: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71C123B8-0627-103E-B016-CD5F1E1B9B8D}"/>
              </a:ext>
            </a:extLst>
          </p:cNvPr>
          <p:cNvGrpSpPr/>
          <p:nvPr/>
        </p:nvGrpSpPr>
        <p:grpSpPr>
          <a:xfrm>
            <a:off x="731981" y="881411"/>
            <a:ext cx="5171607" cy="5910500"/>
            <a:chOff x="134477" y="937445"/>
            <a:chExt cx="5171607" cy="591050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E096D83-3D58-86BC-8C4A-B3618A514602}"/>
                </a:ext>
              </a:extLst>
            </p:cNvPr>
            <p:cNvSpPr/>
            <p:nvPr/>
          </p:nvSpPr>
          <p:spPr>
            <a:xfrm>
              <a:off x="253083" y="1383184"/>
              <a:ext cx="4931168" cy="546476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3951B05D-9511-12F8-7D3F-A9943ED512D9}"/>
                </a:ext>
              </a:extLst>
            </p:cNvPr>
            <p:cNvGrpSpPr/>
            <p:nvPr/>
          </p:nvGrpSpPr>
          <p:grpSpPr>
            <a:xfrm>
              <a:off x="134477" y="1443855"/>
              <a:ext cx="5171607" cy="5343417"/>
              <a:chOff x="273526" y="1158874"/>
              <a:chExt cx="5760208" cy="5713257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B01F256E-DA73-3BA5-9386-6CE0D91E51D2}"/>
                  </a:ext>
                </a:extLst>
              </p:cNvPr>
              <p:cNvGrpSpPr/>
              <p:nvPr/>
            </p:nvGrpSpPr>
            <p:grpSpPr>
              <a:xfrm>
                <a:off x="277951" y="1158875"/>
                <a:ext cx="4636527" cy="4282555"/>
                <a:chOff x="6298158" y="1316192"/>
                <a:chExt cx="4845635" cy="4540249"/>
              </a:xfrm>
            </p:grpSpPr>
            <p:pic>
              <p:nvPicPr>
                <p:cNvPr id="14" name="Content Placeholder 6" descr="Man with solid fill">
                  <a:extLst>
                    <a:ext uri="{FF2B5EF4-FFF2-40B4-BE49-F238E27FC236}">
                      <a16:creationId xmlns:a16="http://schemas.microsoft.com/office/drawing/2014/main" id="{B74AC112-5C42-EB2A-407A-F6F49E2BF9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15" name="Content Placeholder 6" descr="Man with solid fill">
                  <a:extLst>
                    <a:ext uri="{FF2B5EF4-FFF2-40B4-BE49-F238E27FC236}">
                      <a16:creationId xmlns:a16="http://schemas.microsoft.com/office/drawing/2014/main" id="{02294D85-1940-041F-BFF8-03E9C7DD25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16" name="Content Placeholder 6" descr="Man with solid fill">
                  <a:extLst>
                    <a:ext uri="{FF2B5EF4-FFF2-40B4-BE49-F238E27FC236}">
                      <a16:creationId xmlns:a16="http://schemas.microsoft.com/office/drawing/2014/main" id="{5EC59F87-86E2-98C0-8D5C-072E4D9475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17" name="Content Placeholder 6" descr="Man with solid fill">
                  <a:extLst>
                    <a:ext uri="{FF2B5EF4-FFF2-40B4-BE49-F238E27FC236}">
                      <a16:creationId xmlns:a16="http://schemas.microsoft.com/office/drawing/2014/main" id="{D235A123-1987-4C75-7B13-DEBE7F63AD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18" name="Content Placeholder 6" descr="Man with solid fill">
                  <a:extLst>
                    <a:ext uri="{FF2B5EF4-FFF2-40B4-BE49-F238E27FC236}">
                      <a16:creationId xmlns:a16="http://schemas.microsoft.com/office/drawing/2014/main" id="{C2703511-DAB3-FA52-7934-D5248A808B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19" name="Content Placeholder 6" descr="Man with solid fill">
                  <a:extLst>
                    <a:ext uri="{FF2B5EF4-FFF2-40B4-BE49-F238E27FC236}">
                      <a16:creationId xmlns:a16="http://schemas.microsoft.com/office/drawing/2014/main" id="{98B9C1A2-B9E7-8ED4-CC98-75857CDA5F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0" name="Content Placeholder 6" descr="Man with solid fill">
                  <a:extLst>
                    <a:ext uri="{FF2B5EF4-FFF2-40B4-BE49-F238E27FC236}">
                      <a16:creationId xmlns:a16="http://schemas.microsoft.com/office/drawing/2014/main" id="{75FF5C6C-DE40-892F-D987-6D5DFDF1FD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1" name="Content Placeholder 6" descr="Man with solid fill">
                  <a:extLst>
                    <a:ext uri="{FF2B5EF4-FFF2-40B4-BE49-F238E27FC236}">
                      <a16:creationId xmlns:a16="http://schemas.microsoft.com/office/drawing/2014/main" id="{D69AFCEC-24CC-7776-2CC1-6E188A0614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2" name="Content Placeholder 6" descr="Man with solid fill">
                  <a:extLst>
                    <a:ext uri="{FF2B5EF4-FFF2-40B4-BE49-F238E27FC236}">
                      <a16:creationId xmlns:a16="http://schemas.microsoft.com/office/drawing/2014/main" id="{2CB3A23F-A8D1-AC3E-898C-FA9EBCCFF6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" name="Content Placeholder 6" descr="Man with solid fill">
                  <a:extLst>
                    <a:ext uri="{FF2B5EF4-FFF2-40B4-BE49-F238E27FC236}">
                      <a16:creationId xmlns:a16="http://schemas.microsoft.com/office/drawing/2014/main" id="{0164A0B7-D26D-2A40-5530-A0DA69DBDA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" name="Content Placeholder 6" descr="Man with solid fill">
                  <a:extLst>
                    <a:ext uri="{FF2B5EF4-FFF2-40B4-BE49-F238E27FC236}">
                      <a16:creationId xmlns:a16="http://schemas.microsoft.com/office/drawing/2014/main" id="{C15956FA-5430-32AD-7DBA-54005DB6A3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" name="Content Placeholder 6" descr="Man with solid fill">
                  <a:extLst>
                    <a:ext uri="{FF2B5EF4-FFF2-40B4-BE49-F238E27FC236}">
                      <a16:creationId xmlns:a16="http://schemas.microsoft.com/office/drawing/2014/main" id="{717B26D4-E6F6-0F8B-12B3-566156C412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" name="Content Placeholder 6" descr="Man with solid fill">
                  <a:extLst>
                    <a:ext uri="{FF2B5EF4-FFF2-40B4-BE49-F238E27FC236}">
                      <a16:creationId xmlns:a16="http://schemas.microsoft.com/office/drawing/2014/main" id="{69A1684E-7945-F2BC-BB84-E4D6C5D490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" name="Content Placeholder 6" descr="Man with solid fill">
                  <a:extLst>
                    <a:ext uri="{FF2B5EF4-FFF2-40B4-BE49-F238E27FC236}">
                      <a16:creationId xmlns:a16="http://schemas.microsoft.com/office/drawing/2014/main" id="{52B780BB-7BAD-8279-9F66-7FC54656B4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" name="Content Placeholder 6" descr="Man with solid fill">
                  <a:extLst>
                    <a:ext uri="{FF2B5EF4-FFF2-40B4-BE49-F238E27FC236}">
                      <a16:creationId xmlns:a16="http://schemas.microsoft.com/office/drawing/2014/main" id="{7C241AD5-B957-0A8C-B428-AFC251DCF1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" name="Content Placeholder 6" descr="Man with solid fill">
                  <a:extLst>
                    <a:ext uri="{FF2B5EF4-FFF2-40B4-BE49-F238E27FC236}">
                      <a16:creationId xmlns:a16="http://schemas.microsoft.com/office/drawing/2014/main" id="{5D2D93DB-01A2-8915-D55E-E4D318926C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0" name="Content Placeholder 6" descr="Man with solid fill">
                  <a:extLst>
                    <a:ext uri="{FF2B5EF4-FFF2-40B4-BE49-F238E27FC236}">
                      <a16:creationId xmlns:a16="http://schemas.microsoft.com/office/drawing/2014/main" id="{1D1FACDE-E2ED-E97D-6424-82E4C022CD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1" name="Content Placeholder 6" descr="Man with solid fill">
                  <a:extLst>
                    <a:ext uri="{FF2B5EF4-FFF2-40B4-BE49-F238E27FC236}">
                      <a16:creationId xmlns:a16="http://schemas.microsoft.com/office/drawing/2014/main" id="{1F074DA5-6A0A-CD86-0E5E-D067E98A51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2" name="Content Placeholder 6" descr="Man with solid fill">
                  <a:extLst>
                    <a:ext uri="{FF2B5EF4-FFF2-40B4-BE49-F238E27FC236}">
                      <a16:creationId xmlns:a16="http://schemas.microsoft.com/office/drawing/2014/main" id="{209CC20B-B0F6-01AD-AA25-FB09F71E6B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3" name="Content Placeholder 6" descr="Man with solid fill">
                  <a:extLst>
                    <a:ext uri="{FF2B5EF4-FFF2-40B4-BE49-F238E27FC236}">
                      <a16:creationId xmlns:a16="http://schemas.microsoft.com/office/drawing/2014/main" id="{50822EC4-3EA3-9D30-969D-0859B2F4AA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4" name="Content Placeholder 6" descr="Man with solid fill">
                  <a:extLst>
                    <a:ext uri="{FF2B5EF4-FFF2-40B4-BE49-F238E27FC236}">
                      <a16:creationId xmlns:a16="http://schemas.microsoft.com/office/drawing/2014/main" id="{625850A1-F792-95A8-6E40-FFA3A66AEF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5" name="Content Placeholder 6" descr="Man with solid fill">
                  <a:extLst>
                    <a:ext uri="{FF2B5EF4-FFF2-40B4-BE49-F238E27FC236}">
                      <a16:creationId xmlns:a16="http://schemas.microsoft.com/office/drawing/2014/main" id="{765FFC1A-F288-66A6-39A0-8B1E74491B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6" name="Content Placeholder 6" descr="Man with solid fill">
                  <a:extLst>
                    <a:ext uri="{FF2B5EF4-FFF2-40B4-BE49-F238E27FC236}">
                      <a16:creationId xmlns:a16="http://schemas.microsoft.com/office/drawing/2014/main" id="{F39F7132-4EF1-12AD-05A8-0360EF77FE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7" name="Content Placeholder 6" descr="Man with solid fill">
                  <a:extLst>
                    <a:ext uri="{FF2B5EF4-FFF2-40B4-BE49-F238E27FC236}">
                      <a16:creationId xmlns:a16="http://schemas.microsoft.com/office/drawing/2014/main" id="{D1B03DBD-200B-59BD-47D9-4893FBC0D2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8" name="Content Placeholder 6" descr="Man with solid fill">
                  <a:extLst>
                    <a:ext uri="{FF2B5EF4-FFF2-40B4-BE49-F238E27FC236}">
                      <a16:creationId xmlns:a16="http://schemas.microsoft.com/office/drawing/2014/main" id="{15C52F1E-86F2-7956-428F-D391E5422F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9" name="Content Placeholder 6" descr="Man with solid fill">
                  <a:extLst>
                    <a:ext uri="{FF2B5EF4-FFF2-40B4-BE49-F238E27FC236}">
                      <a16:creationId xmlns:a16="http://schemas.microsoft.com/office/drawing/2014/main" id="{8C627A1C-5FA3-D141-3C73-F0469DCA57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0" name="Content Placeholder 6" descr="Man with solid fill">
                  <a:extLst>
                    <a:ext uri="{FF2B5EF4-FFF2-40B4-BE49-F238E27FC236}">
                      <a16:creationId xmlns:a16="http://schemas.microsoft.com/office/drawing/2014/main" id="{930468C9-55E0-8841-42D7-0795E48CFC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1" name="Content Placeholder 6" descr="Man with solid fill">
                  <a:extLst>
                    <a:ext uri="{FF2B5EF4-FFF2-40B4-BE49-F238E27FC236}">
                      <a16:creationId xmlns:a16="http://schemas.microsoft.com/office/drawing/2014/main" id="{1D2BE1E8-8120-AC0D-0644-52455E62F7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2" name="Content Placeholder 6" descr="Man with solid fill">
                  <a:extLst>
                    <a:ext uri="{FF2B5EF4-FFF2-40B4-BE49-F238E27FC236}">
                      <a16:creationId xmlns:a16="http://schemas.microsoft.com/office/drawing/2014/main" id="{0F98C5D9-CFBC-2AC4-FDF8-3A5EC64C0B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3" name="Content Placeholder 6" descr="Man with solid fill">
                  <a:extLst>
                    <a:ext uri="{FF2B5EF4-FFF2-40B4-BE49-F238E27FC236}">
                      <a16:creationId xmlns:a16="http://schemas.microsoft.com/office/drawing/2014/main" id="{D842D0F6-ED7B-49CD-C641-3612B81F47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4" name="Content Placeholder 6" descr="Man with solid fill">
                  <a:extLst>
                    <a:ext uri="{FF2B5EF4-FFF2-40B4-BE49-F238E27FC236}">
                      <a16:creationId xmlns:a16="http://schemas.microsoft.com/office/drawing/2014/main" id="{CFB7A7BD-69DF-8A3E-AFB6-DBE447EF20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5" name="Content Placeholder 6" descr="Man with solid fill">
                  <a:extLst>
                    <a:ext uri="{FF2B5EF4-FFF2-40B4-BE49-F238E27FC236}">
                      <a16:creationId xmlns:a16="http://schemas.microsoft.com/office/drawing/2014/main" id="{DD34F2AF-1A88-85EA-2F94-4445E6384C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6" name="Content Placeholder 6" descr="Man with solid fill">
                  <a:extLst>
                    <a:ext uri="{FF2B5EF4-FFF2-40B4-BE49-F238E27FC236}">
                      <a16:creationId xmlns:a16="http://schemas.microsoft.com/office/drawing/2014/main" id="{F23C0DC8-216E-2B0D-D202-AD60371790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7" name="Content Placeholder 6" descr="Man with solid fill">
                  <a:extLst>
                    <a:ext uri="{FF2B5EF4-FFF2-40B4-BE49-F238E27FC236}">
                      <a16:creationId xmlns:a16="http://schemas.microsoft.com/office/drawing/2014/main" id="{78E074EB-2E48-AF40-472E-C2440CADAE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8" name="Content Placeholder 6" descr="Man with solid fill">
                  <a:extLst>
                    <a:ext uri="{FF2B5EF4-FFF2-40B4-BE49-F238E27FC236}">
                      <a16:creationId xmlns:a16="http://schemas.microsoft.com/office/drawing/2014/main" id="{E9FF8D52-84E4-A8C8-1EF7-0743AFAA65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49" name="Content Placeholder 6" descr="Man with solid fill">
                  <a:extLst>
                    <a:ext uri="{FF2B5EF4-FFF2-40B4-BE49-F238E27FC236}">
                      <a16:creationId xmlns:a16="http://schemas.microsoft.com/office/drawing/2014/main" id="{B05677C5-DCCB-16F2-F6EF-B1B1910B3A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0" name="Content Placeholder 6" descr="Man with solid fill">
                  <a:extLst>
                    <a:ext uri="{FF2B5EF4-FFF2-40B4-BE49-F238E27FC236}">
                      <a16:creationId xmlns:a16="http://schemas.microsoft.com/office/drawing/2014/main" id="{0B2E98C8-F57D-568E-64B7-A15CD32E15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1" name="Content Placeholder 6" descr="Man with solid fill">
                  <a:extLst>
                    <a:ext uri="{FF2B5EF4-FFF2-40B4-BE49-F238E27FC236}">
                      <a16:creationId xmlns:a16="http://schemas.microsoft.com/office/drawing/2014/main" id="{119CDB0F-2726-06EE-43CF-D02704B8AD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2" name="Content Placeholder 6" descr="Man with solid fill">
                  <a:extLst>
                    <a:ext uri="{FF2B5EF4-FFF2-40B4-BE49-F238E27FC236}">
                      <a16:creationId xmlns:a16="http://schemas.microsoft.com/office/drawing/2014/main" id="{BAB9EBB3-DAEF-D692-E79C-2DBF5D1CAC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3" name="Content Placeholder 6" descr="Man with solid fill">
                  <a:extLst>
                    <a:ext uri="{FF2B5EF4-FFF2-40B4-BE49-F238E27FC236}">
                      <a16:creationId xmlns:a16="http://schemas.microsoft.com/office/drawing/2014/main" id="{D146F108-D3FB-0FAF-C2E5-984470B63C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4" name="Content Placeholder 6" descr="Man with solid fill">
                  <a:extLst>
                    <a:ext uri="{FF2B5EF4-FFF2-40B4-BE49-F238E27FC236}">
                      <a16:creationId xmlns:a16="http://schemas.microsoft.com/office/drawing/2014/main" id="{B78BFA67-0395-0234-856D-336F0464C2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5" name="Content Placeholder 6" descr="Man with solid fill">
                  <a:extLst>
                    <a:ext uri="{FF2B5EF4-FFF2-40B4-BE49-F238E27FC236}">
                      <a16:creationId xmlns:a16="http://schemas.microsoft.com/office/drawing/2014/main" id="{F5296184-15D1-7E65-2AC9-30C4E4A607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6" name="Content Placeholder 6" descr="Man with solid fill">
                  <a:extLst>
                    <a:ext uri="{FF2B5EF4-FFF2-40B4-BE49-F238E27FC236}">
                      <a16:creationId xmlns:a16="http://schemas.microsoft.com/office/drawing/2014/main" id="{C844317F-6C27-9122-FC36-1030E863EF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7" name="Content Placeholder 6" descr="Man with solid fill">
                  <a:extLst>
                    <a:ext uri="{FF2B5EF4-FFF2-40B4-BE49-F238E27FC236}">
                      <a16:creationId xmlns:a16="http://schemas.microsoft.com/office/drawing/2014/main" id="{75E60419-19A8-EB58-09B6-270D5047D2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8" name="Content Placeholder 6" descr="Man with solid fill">
                  <a:extLst>
                    <a:ext uri="{FF2B5EF4-FFF2-40B4-BE49-F238E27FC236}">
                      <a16:creationId xmlns:a16="http://schemas.microsoft.com/office/drawing/2014/main" id="{8F030368-B9C6-3A10-2A4E-8C9BFCD672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59" name="Content Placeholder 6" descr="Man with solid fill">
                  <a:extLst>
                    <a:ext uri="{FF2B5EF4-FFF2-40B4-BE49-F238E27FC236}">
                      <a16:creationId xmlns:a16="http://schemas.microsoft.com/office/drawing/2014/main" id="{AD9E2FC0-623C-2011-CEAC-6BC19ABE50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0" name="Content Placeholder 6" descr="Man with solid fill">
                  <a:extLst>
                    <a:ext uri="{FF2B5EF4-FFF2-40B4-BE49-F238E27FC236}">
                      <a16:creationId xmlns:a16="http://schemas.microsoft.com/office/drawing/2014/main" id="{62F0BB6C-7A47-D6CA-5D50-7A67B82A64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1" name="Content Placeholder 6" descr="Man with solid fill">
                  <a:extLst>
                    <a:ext uri="{FF2B5EF4-FFF2-40B4-BE49-F238E27FC236}">
                      <a16:creationId xmlns:a16="http://schemas.microsoft.com/office/drawing/2014/main" id="{750848FB-D401-F367-6F40-F56D195159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2" name="Content Placeholder 6" descr="Man with solid fill">
                  <a:extLst>
                    <a:ext uri="{FF2B5EF4-FFF2-40B4-BE49-F238E27FC236}">
                      <a16:creationId xmlns:a16="http://schemas.microsoft.com/office/drawing/2014/main" id="{8C8CDB3F-2256-EBB4-FB3E-314DF97C88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3" name="Content Placeholder 6" descr="Man with solid fill">
                  <a:extLst>
                    <a:ext uri="{FF2B5EF4-FFF2-40B4-BE49-F238E27FC236}">
                      <a16:creationId xmlns:a16="http://schemas.microsoft.com/office/drawing/2014/main" id="{FE26CDF8-D168-F304-B081-E71AA5D5F7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4" name="Content Placeholder 6" descr="Man with solid fill">
                  <a:extLst>
                    <a:ext uri="{FF2B5EF4-FFF2-40B4-BE49-F238E27FC236}">
                      <a16:creationId xmlns:a16="http://schemas.microsoft.com/office/drawing/2014/main" id="{D61AADA8-3F90-36E3-05DE-BAB9A59A5F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5" name="Content Placeholder 6" descr="Man with solid fill">
                  <a:extLst>
                    <a:ext uri="{FF2B5EF4-FFF2-40B4-BE49-F238E27FC236}">
                      <a16:creationId xmlns:a16="http://schemas.microsoft.com/office/drawing/2014/main" id="{55099127-04A7-274D-3DE3-8862AB6BBE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6" name="Content Placeholder 6" descr="Man with solid fill">
                  <a:extLst>
                    <a:ext uri="{FF2B5EF4-FFF2-40B4-BE49-F238E27FC236}">
                      <a16:creationId xmlns:a16="http://schemas.microsoft.com/office/drawing/2014/main" id="{D80CB33D-DC7A-5406-EEA5-0C883AA465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7" name="Content Placeholder 6" descr="Man with solid fill">
                  <a:extLst>
                    <a:ext uri="{FF2B5EF4-FFF2-40B4-BE49-F238E27FC236}">
                      <a16:creationId xmlns:a16="http://schemas.microsoft.com/office/drawing/2014/main" id="{567A859E-8CC5-F730-194F-BB3AED3ECF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8" name="Content Placeholder 6" descr="Man with solid fill">
                  <a:extLst>
                    <a:ext uri="{FF2B5EF4-FFF2-40B4-BE49-F238E27FC236}">
                      <a16:creationId xmlns:a16="http://schemas.microsoft.com/office/drawing/2014/main" id="{45CE1430-3A7A-C6DF-20C9-BD034C228F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69" name="Content Placeholder 6" descr="Man with solid fill">
                  <a:extLst>
                    <a:ext uri="{FF2B5EF4-FFF2-40B4-BE49-F238E27FC236}">
                      <a16:creationId xmlns:a16="http://schemas.microsoft.com/office/drawing/2014/main" id="{6DC9F424-F8FB-E775-5BF3-EBDD7F8000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0" name="Content Placeholder 6" descr="Man with solid fill">
                  <a:extLst>
                    <a:ext uri="{FF2B5EF4-FFF2-40B4-BE49-F238E27FC236}">
                      <a16:creationId xmlns:a16="http://schemas.microsoft.com/office/drawing/2014/main" id="{4CEE9DEA-DE59-CCD0-43EC-D209A7E53E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1" name="Content Placeholder 6" descr="Man with solid fill">
                  <a:extLst>
                    <a:ext uri="{FF2B5EF4-FFF2-40B4-BE49-F238E27FC236}">
                      <a16:creationId xmlns:a16="http://schemas.microsoft.com/office/drawing/2014/main" id="{2B89E4C7-43F9-BB55-766D-6B64F0E1DD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2" name="Content Placeholder 6" descr="Man with solid fill">
                  <a:extLst>
                    <a:ext uri="{FF2B5EF4-FFF2-40B4-BE49-F238E27FC236}">
                      <a16:creationId xmlns:a16="http://schemas.microsoft.com/office/drawing/2014/main" id="{C2730F95-C30F-CDAA-AB73-33807BB268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3" name="Content Placeholder 6" descr="Man with solid fill">
                  <a:extLst>
                    <a:ext uri="{FF2B5EF4-FFF2-40B4-BE49-F238E27FC236}">
                      <a16:creationId xmlns:a16="http://schemas.microsoft.com/office/drawing/2014/main" id="{791B33D4-2EEB-5432-A31B-9CC378AFDE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13161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4" name="Content Placeholder 6" descr="Man with solid fill">
                  <a:extLst>
                    <a:ext uri="{FF2B5EF4-FFF2-40B4-BE49-F238E27FC236}">
                      <a16:creationId xmlns:a16="http://schemas.microsoft.com/office/drawing/2014/main" id="{1E95CE78-179E-4B78-F32B-0C953FA7A8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207057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5" name="Content Placeholder 6" descr="Man with solid fill">
                  <a:extLst>
                    <a:ext uri="{FF2B5EF4-FFF2-40B4-BE49-F238E27FC236}">
                      <a16:creationId xmlns:a16="http://schemas.microsoft.com/office/drawing/2014/main" id="{97AE17F1-9F56-63A7-1A6A-5E3F806F0C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282495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6" name="Content Placeholder 6" descr="Man with solid fill">
                  <a:extLst>
                    <a:ext uri="{FF2B5EF4-FFF2-40B4-BE49-F238E27FC236}">
                      <a16:creationId xmlns:a16="http://schemas.microsoft.com/office/drawing/2014/main" id="{90B7C30F-02F1-DF67-AE09-8184D63C20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357933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7" name="Content Placeholder 6" descr="Man with solid fill">
                  <a:extLst>
                    <a:ext uri="{FF2B5EF4-FFF2-40B4-BE49-F238E27FC236}">
                      <a16:creationId xmlns:a16="http://schemas.microsoft.com/office/drawing/2014/main" id="{8C99D51C-1F94-685F-58D4-87F89C47B2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433371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8" name="Content Placeholder 6" descr="Man with solid fill">
                  <a:extLst>
                    <a:ext uri="{FF2B5EF4-FFF2-40B4-BE49-F238E27FC236}">
                      <a16:creationId xmlns:a16="http://schemas.microsoft.com/office/drawing/2014/main" id="{FD361BF7-6C51-78FD-8CFD-F7EDA924D2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50880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79" name="Content Placeholder 6" descr="Man with solid fill">
                  <a:extLst>
                    <a:ext uri="{FF2B5EF4-FFF2-40B4-BE49-F238E27FC236}">
                      <a16:creationId xmlns:a16="http://schemas.microsoft.com/office/drawing/2014/main" id="{B468DF64-90F9-47F4-BF3C-2F18B80C6B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13161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80" name="Content Placeholder 6" descr="Man with solid fill">
                  <a:extLst>
                    <a:ext uri="{FF2B5EF4-FFF2-40B4-BE49-F238E27FC236}">
                      <a16:creationId xmlns:a16="http://schemas.microsoft.com/office/drawing/2014/main" id="{0027D1AB-6D63-5474-54AA-F5FC160330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207057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81" name="Content Placeholder 6" descr="Man with solid fill">
                  <a:extLst>
                    <a:ext uri="{FF2B5EF4-FFF2-40B4-BE49-F238E27FC236}">
                      <a16:creationId xmlns:a16="http://schemas.microsoft.com/office/drawing/2014/main" id="{4B5C9C26-DC17-8574-484D-B269963D5B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282495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82" name="Content Placeholder 6" descr="Man with solid fill">
                  <a:extLst>
                    <a:ext uri="{FF2B5EF4-FFF2-40B4-BE49-F238E27FC236}">
                      <a16:creationId xmlns:a16="http://schemas.microsoft.com/office/drawing/2014/main" id="{AD9A1865-842D-CD7D-551F-43331F5B1A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357933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83" name="Content Placeholder 6" descr="Man with solid fill">
                  <a:extLst>
                    <a:ext uri="{FF2B5EF4-FFF2-40B4-BE49-F238E27FC236}">
                      <a16:creationId xmlns:a16="http://schemas.microsoft.com/office/drawing/2014/main" id="{A2822230-5FA8-EBD7-6511-BD6ED6D4EE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433371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84" name="Content Placeholder 6" descr="Man with solid fill">
                  <a:extLst>
                    <a:ext uri="{FF2B5EF4-FFF2-40B4-BE49-F238E27FC236}">
                      <a16:creationId xmlns:a16="http://schemas.microsoft.com/office/drawing/2014/main" id="{272E4405-70F6-20F3-707D-813ADAEE42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50880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85" name="Content Placeholder 6" descr="Man with solid fill">
                  <a:extLst>
                    <a:ext uri="{FF2B5EF4-FFF2-40B4-BE49-F238E27FC236}">
                      <a16:creationId xmlns:a16="http://schemas.microsoft.com/office/drawing/2014/main" id="{893F98E0-81D1-9773-2389-626F950DED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11142" y="1331790"/>
                  <a:ext cx="754381" cy="754380"/>
                </a:xfrm>
                <a:prstGeom prst="rect">
                  <a:avLst/>
                </a:prstGeom>
              </p:spPr>
            </p:pic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62D27EB5-5E49-48A6-8141-ADBA70FE57EB}"/>
                  </a:ext>
                </a:extLst>
              </p:cNvPr>
              <p:cNvGrpSpPr/>
              <p:nvPr/>
            </p:nvGrpSpPr>
            <p:grpSpPr>
              <a:xfrm>
                <a:off x="4544341" y="1158874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92" name="Content Placeholder 6" descr="Man with solid fill">
                  <a:extLst>
                    <a:ext uri="{FF2B5EF4-FFF2-40B4-BE49-F238E27FC236}">
                      <a16:creationId xmlns:a16="http://schemas.microsoft.com/office/drawing/2014/main" id="{FB11879E-C92F-DDE3-B4A7-74343D1D07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93" name="Content Placeholder 6" descr="Man with solid fill">
                  <a:extLst>
                    <a:ext uri="{FF2B5EF4-FFF2-40B4-BE49-F238E27FC236}">
                      <a16:creationId xmlns:a16="http://schemas.microsoft.com/office/drawing/2014/main" id="{EF43BC1C-7622-448B-4AF7-039DF164F4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94" name="Content Placeholder 6" descr="Man with solid fill">
                  <a:extLst>
                    <a:ext uri="{FF2B5EF4-FFF2-40B4-BE49-F238E27FC236}">
                      <a16:creationId xmlns:a16="http://schemas.microsoft.com/office/drawing/2014/main" id="{B43A9A92-F5A1-6613-0C8E-350A809B62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9817045A-7852-A515-DB51-9860C80C3782}"/>
                  </a:ext>
                </a:extLst>
              </p:cNvPr>
              <p:cNvGrpSpPr/>
              <p:nvPr/>
            </p:nvGrpSpPr>
            <p:grpSpPr>
              <a:xfrm>
                <a:off x="4548953" y="1883613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100" name="Content Placeholder 6" descr="Man with solid fill">
                  <a:extLst>
                    <a:ext uri="{FF2B5EF4-FFF2-40B4-BE49-F238E27FC236}">
                      <a16:creationId xmlns:a16="http://schemas.microsoft.com/office/drawing/2014/main" id="{DA9FADDE-1AD1-9AF7-CF6D-6157C44AB2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01" name="Content Placeholder 6" descr="Man with solid fill">
                  <a:extLst>
                    <a:ext uri="{FF2B5EF4-FFF2-40B4-BE49-F238E27FC236}">
                      <a16:creationId xmlns:a16="http://schemas.microsoft.com/office/drawing/2014/main" id="{A8A149BF-618D-62DB-6092-DE338530DB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02" name="Content Placeholder 6" descr="Man with solid fill">
                  <a:extLst>
                    <a:ext uri="{FF2B5EF4-FFF2-40B4-BE49-F238E27FC236}">
                      <a16:creationId xmlns:a16="http://schemas.microsoft.com/office/drawing/2014/main" id="{6176AA31-4B6F-F968-9776-7E6111A345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53AAF878-D469-D205-2F16-2D2E9DE3409C}"/>
                  </a:ext>
                </a:extLst>
              </p:cNvPr>
              <p:cNvGrpSpPr/>
              <p:nvPr/>
            </p:nvGrpSpPr>
            <p:grpSpPr>
              <a:xfrm>
                <a:off x="4548952" y="3280388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108" name="Content Placeholder 6" descr="Man with solid fill">
                  <a:extLst>
                    <a:ext uri="{FF2B5EF4-FFF2-40B4-BE49-F238E27FC236}">
                      <a16:creationId xmlns:a16="http://schemas.microsoft.com/office/drawing/2014/main" id="{BE6C77DE-C511-ECDC-3510-65F1C31E18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09" name="Content Placeholder 6" descr="Man with solid fill">
                  <a:extLst>
                    <a:ext uri="{FF2B5EF4-FFF2-40B4-BE49-F238E27FC236}">
                      <a16:creationId xmlns:a16="http://schemas.microsoft.com/office/drawing/2014/main" id="{648EAF52-CA56-D8FD-41C2-707A82EDC7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10" name="Content Placeholder 6" descr="Man with solid fill">
                  <a:extLst>
                    <a:ext uri="{FF2B5EF4-FFF2-40B4-BE49-F238E27FC236}">
                      <a16:creationId xmlns:a16="http://schemas.microsoft.com/office/drawing/2014/main" id="{6E3F04F4-E643-D6ED-5F78-05B798D199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6BBCD30F-4B3D-F6BF-89F8-EE989C537738}"/>
                  </a:ext>
                </a:extLst>
              </p:cNvPr>
              <p:cNvGrpSpPr/>
              <p:nvPr/>
            </p:nvGrpSpPr>
            <p:grpSpPr>
              <a:xfrm>
                <a:off x="4548953" y="3998540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112" name="Content Placeholder 6" descr="Man with solid fill">
                  <a:extLst>
                    <a:ext uri="{FF2B5EF4-FFF2-40B4-BE49-F238E27FC236}">
                      <a16:creationId xmlns:a16="http://schemas.microsoft.com/office/drawing/2014/main" id="{B04B3BBB-3EE9-B2AD-A466-1E4143ECB5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13" name="Content Placeholder 6" descr="Man with solid fill">
                  <a:extLst>
                    <a:ext uri="{FF2B5EF4-FFF2-40B4-BE49-F238E27FC236}">
                      <a16:creationId xmlns:a16="http://schemas.microsoft.com/office/drawing/2014/main" id="{C2B80025-A961-FEEC-585C-7ECB215899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14" name="Content Placeholder 6" descr="Man with solid fill">
                  <a:extLst>
                    <a:ext uri="{FF2B5EF4-FFF2-40B4-BE49-F238E27FC236}">
                      <a16:creationId xmlns:a16="http://schemas.microsoft.com/office/drawing/2014/main" id="{9DD26287-2AB4-7A60-7906-AFC94D342F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E46C1620-1A33-8BA2-E6CC-4A221123CCCD}"/>
                  </a:ext>
                </a:extLst>
              </p:cNvPr>
              <p:cNvGrpSpPr/>
              <p:nvPr/>
            </p:nvGrpSpPr>
            <p:grpSpPr>
              <a:xfrm>
                <a:off x="4544341" y="2588589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116" name="Content Placeholder 6" descr="Man with solid fill">
                  <a:extLst>
                    <a:ext uri="{FF2B5EF4-FFF2-40B4-BE49-F238E27FC236}">
                      <a16:creationId xmlns:a16="http://schemas.microsoft.com/office/drawing/2014/main" id="{73A15FB7-9ADA-3C71-D127-3FE9B73BE6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17" name="Content Placeholder 6" descr="Man with solid fill">
                  <a:extLst>
                    <a:ext uri="{FF2B5EF4-FFF2-40B4-BE49-F238E27FC236}">
                      <a16:creationId xmlns:a16="http://schemas.microsoft.com/office/drawing/2014/main" id="{CCF83752-9189-751D-01F9-51C73E3D56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18" name="Content Placeholder 6" descr="Man with solid fill">
                  <a:extLst>
                    <a:ext uri="{FF2B5EF4-FFF2-40B4-BE49-F238E27FC236}">
                      <a16:creationId xmlns:a16="http://schemas.microsoft.com/office/drawing/2014/main" id="{167B1BEC-3A28-BD2E-62ED-0D46AE3EED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60632536-BF48-E476-BCFD-923F0CF1BBB6}"/>
                  </a:ext>
                </a:extLst>
              </p:cNvPr>
              <p:cNvGrpSpPr/>
              <p:nvPr/>
            </p:nvGrpSpPr>
            <p:grpSpPr>
              <a:xfrm>
                <a:off x="4553564" y="4723279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124" name="Content Placeholder 6" descr="Man with solid fill">
                  <a:extLst>
                    <a:ext uri="{FF2B5EF4-FFF2-40B4-BE49-F238E27FC236}">
                      <a16:creationId xmlns:a16="http://schemas.microsoft.com/office/drawing/2014/main" id="{5D8750A5-EF3B-8607-8739-A5ECC489CA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25" name="Content Placeholder 6" descr="Man with solid fill">
                  <a:extLst>
                    <a:ext uri="{FF2B5EF4-FFF2-40B4-BE49-F238E27FC236}">
                      <a16:creationId xmlns:a16="http://schemas.microsoft.com/office/drawing/2014/main" id="{39C50358-B37D-36D7-E15A-009AAE2A05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126" name="Content Placeholder 6" descr="Man with solid fill">
                  <a:extLst>
                    <a:ext uri="{FF2B5EF4-FFF2-40B4-BE49-F238E27FC236}">
                      <a16:creationId xmlns:a16="http://schemas.microsoft.com/office/drawing/2014/main" id="{A03FD898-A85C-914E-800D-6C40443E87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D4FEE692-38E7-AFDB-7EE1-59D8386887AB}"/>
                  </a:ext>
                </a:extLst>
              </p:cNvPr>
              <p:cNvGrpSpPr/>
              <p:nvPr/>
            </p:nvGrpSpPr>
            <p:grpSpPr>
              <a:xfrm>
                <a:off x="287173" y="5461195"/>
                <a:ext cx="5746561" cy="719138"/>
                <a:chOff x="277951" y="5699125"/>
                <a:chExt cx="5746561" cy="719138"/>
              </a:xfrm>
            </p:grpSpPr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987C66A2-1767-0347-CC7B-6693F75C92E7}"/>
                    </a:ext>
                  </a:extLst>
                </p:cNvPr>
                <p:cNvGrpSpPr/>
                <p:nvPr/>
              </p:nvGrpSpPr>
              <p:grpSpPr>
                <a:xfrm>
                  <a:off x="1367027" y="5700508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04" name="Content Placeholder 6" descr="Man with solid fill">
                    <a:extLst>
                      <a:ext uri="{FF2B5EF4-FFF2-40B4-BE49-F238E27FC236}">
                        <a16:creationId xmlns:a16="http://schemas.microsoft.com/office/drawing/2014/main" id="{F6950877-FCF4-02E0-473F-7BA57DD385F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05" name="Content Placeholder 6" descr="Man with solid fill">
                    <a:extLst>
                      <a:ext uri="{FF2B5EF4-FFF2-40B4-BE49-F238E27FC236}">
                        <a16:creationId xmlns:a16="http://schemas.microsoft.com/office/drawing/2014/main" id="{05905616-0071-EAE3-5041-7A617C724D0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06" name="Content Placeholder 6" descr="Man with solid fill">
                    <a:extLst>
                      <a:ext uri="{FF2B5EF4-FFF2-40B4-BE49-F238E27FC236}">
                        <a16:creationId xmlns:a16="http://schemas.microsoft.com/office/drawing/2014/main" id="{571181DF-C2B5-F959-2032-338EA417E56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E9C65D11-7FB5-628C-411D-D7352E5B877A}"/>
                    </a:ext>
                  </a:extLst>
                </p:cNvPr>
                <p:cNvGrpSpPr/>
                <p:nvPr/>
              </p:nvGrpSpPr>
              <p:grpSpPr>
                <a:xfrm>
                  <a:off x="277951" y="5700508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20" name="Content Placeholder 6" descr="Man with solid fill">
                    <a:extLst>
                      <a:ext uri="{FF2B5EF4-FFF2-40B4-BE49-F238E27FC236}">
                        <a16:creationId xmlns:a16="http://schemas.microsoft.com/office/drawing/2014/main" id="{8B5503EC-AA68-CE97-A02A-B07F96BF99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21" name="Content Placeholder 6" descr="Man with solid fill">
                    <a:extLst>
                      <a:ext uri="{FF2B5EF4-FFF2-40B4-BE49-F238E27FC236}">
                        <a16:creationId xmlns:a16="http://schemas.microsoft.com/office/drawing/2014/main" id="{588388AB-B105-F78E-529A-61446D9E665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22" name="Content Placeholder 6" descr="Man with solid fill">
                    <a:extLst>
                      <a:ext uri="{FF2B5EF4-FFF2-40B4-BE49-F238E27FC236}">
                        <a16:creationId xmlns:a16="http://schemas.microsoft.com/office/drawing/2014/main" id="{5C49D8E3-4C8C-3EE9-2EA2-CCB5AEAAF3E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7" name="Group 126">
                  <a:extLst>
                    <a:ext uri="{FF2B5EF4-FFF2-40B4-BE49-F238E27FC236}">
                      <a16:creationId xmlns:a16="http://schemas.microsoft.com/office/drawing/2014/main" id="{F603D296-6C54-A7E1-33E2-5BCA7BB564B1}"/>
                    </a:ext>
                  </a:extLst>
                </p:cNvPr>
                <p:cNvGrpSpPr/>
                <p:nvPr/>
              </p:nvGrpSpPr>
              <p:grpSpPr>
                <a:xfrm>
                  <a:off x="2445165" y="5700966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28" name="Content Placeholder 6" descr="Man with solid fill">
                    <a:extLst>
                      <a:ext uri="{FF2B5EF4-FFF2-40B4-BE49-F238E27FC236}">
                        <a16:creationId xmlns:a16="http://schemas.microsoft.com/office/drawing/2014/main" id="{7147945D-9812-740F-4BB9-3F5B57051F1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29" name="Content Placeholder 6" descr="Man with solid fill">
                    <a:extLst>
                      <a:ext uri="{FF2B5EF4-FFF2-40B4-BE49-F238E27FC236}">
                        <a16:creationId xmlns:a16="http://schemas.microsoft.com/office/drawing/2014/main" id="{E4FA8284-1802-8DB3-10B9-FD76D426DC1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30" name="Content Placeholder 6" descr="Man with solid fill">
                    <a:extLst>
                      <a:ext uri="{FF2B5EF4-FFF2-40B4-BE49-F238E27FC236}">
                        <a16:creationId xmlns:a16="http://schemas.microsoft.com/office/drawing/2014/main" id="{DA554BBF-BFF3-3A4A-A4BD-795F431C362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C352F4E5-6F13-E7DD-9D6E-8772A4B9EF65}"/>
                    </a:ext>
                  </a:extLst>
                </p:cNvPr>
                <p:cNvGrpSpPr/>
                <p:nvPr/>
              </p:nvGrpSpPr>
              <p:grpSpPr>
                <a:xfrm>
                  <a:off x="3507720" y="5699125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32" name="Content Placeholder 6" descr="Man with solid fill">
                    <a:extLst>
                      <a:ext uri="{FF2B5EF4-FFF2-40B4-BE49-F238E27FC236}">
                        <a16:creationId xmlns:a16="http://schemas.microsoft.com/office/drawing/2014/main" id="{D8ED2115-C45A-F136-F492-8D6E67DB1B1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33" name="Content Placeholder 6" descr="Man with solid fill">
                    <a:extLst>
                      <a:ext uri="{FF2B5EF4-FFF2-40B4-BE49-F238E27FC236}">
                        <a16:creationId xmlns:a16="http://schemas.microsoft.com/office/drawing/2014/main" id="{4344642A-4BDE-203A-E594-026EEB7E5CF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34" name="Content Placeholder 6" descr="Man with solid fill">
                    <a:extLst>
                      <a:ext uri="{FF2B5EF4-FFF2-40B4-BE49-F238E27FC236}">
                        <a16:creationId xmlns:a16="http://schemas.microsoft.com/office/drawing/2014/main" id="{9A6ED13E-F188-454B-AE05-0133021753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C3DDAD2A-F9B7-1EB9-1A10-2CF96AD612A9}"/>
                    </a:ext>
                  </a:extLst>
                </p:cNvPr>
                <p:cNvGrpSpPr/>
                <p:nvPr/>
              </p:nvGrpSpPr>
              <p:grpSpPr>
                <a:xfrm>
                  <a:off x="4590085" y="5706700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36" name="Content Placeholder 6" descr="Man with solid fill">
                    <a:extLst>
                      <a:ext uri="{FF2B5EF4-FFF2-40B4-BE49-F238E27FC236}">
                        <a16:creationId xmlns:a16="http://schemas.microsoft.com/office/drawing/2014/main" id="{85984C50-4BC8-9895-866F-F2DDB971204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37" name="Content Placeholder 6" descr="Man with solid fill">
                    <a:extLst>
                      <a:ext uri="{FF2B5EF4-FFF2-40B4-BE49-F238E27FC236}">
                        <a16:creationId xmlns:a16="http://schemas.microsoft.com/office/drawing/2014/main" id="{D174147A-8A43-2BF5-47D5-A014997745D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38" name="Content Placeholder 6" descr="Man with solid fill">
                    <a:extLst>
                      <a:ext uri="{FF2B5EF4-FFF2-40B4-BE49-F238E27FC236}">
                        <a16:creationId xmlns:a16="http://schemas.microsoft.com/office/drawing/2014/main" id="{408483C8-9322-4D9E-E0E1-42DE5F07947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B81A676C-AA76-473D-3EE8-353718414D5B}"/>
                  </a:ext>
                </a:extLst>
              </p:cNvPr>
              <p:cNvGrpSpPr/>
              <p:nvPr/>
            </p:nvGrpSpPr>
            <p:grpSpPr>
              <a:xfrm>
                <a:off x="273526" y="6152993"/>
                <a:ext cx="5746561" cy="719138"/>
                <a:chOff x="277951" y="5699125"/>
                <a:chExt cx="5746561" cy="719138"/>
              </a:xfrm>
            </p:grpSpPr>
            <p:grpSp>
              <p:nvGrpSpPr>
                <p:cNvPr id="141" name="Group 140">
                  <a:extLst>
                    <a:ext uri="{FF2B5EF4-FFF2-40B4-BE49-F238E27FC236}">
                      <a16:creationId xmlns:a16="http://schemas.microsoft.com/office/drawing/2014/main" id="{E7955475-4486-58C5-F21A-A76860455880}"/>
                    </a:ext>
                  </a:extLst>
                </p:cNvPr>
                <p:cNvGrpSpPr/>
                <p:nvPr/>
              </p:nvGrpSpPr>
              <p:grpSpPr>
                <a:xfrm>
                  <a:off x="1367027" y="5700508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58" name="Content Placeholder 6" descr="Man with solid fill">
                    <a:extLst>
                      <a:ext uri="{FF2B5EF4-FFF2-40B4-BE49-F238E27FC236}">
                        <a16:creationId xmlns:a16="http://schemas.microsoft.com/office/drawing/2014/main" id="{06F1BC58-BEA2-E351-D624-7678A250D7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59" name="Content Placeholder 6" descr="Man with solid fill">
                    <a:extLst>
                      <a:ext uri="{FF2B5EF4-FFF2-40B4-BE49-F238E27FC236}">
                        <a16:creationId xmlns:a16="http://schemas.microsoft.com/office/drawing/2014/main" id="{41BE64DD-EF58-9E47-1751-82B4A44BC99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60" name="Content Placeholder 6" descr="Man with solid fill">
                    <a:extLst>
                      <a:ext uri="{FF2B5EF4-FFF2-40B4-BE49-F238E27FC236}">
                        <a16:creationId xmlns:a16="http://schemas.microsoft.com/office/drawing/2014/main" id="{7AD107F0-5DFD-0C40-360A-D68BB6C0443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2" name="Group 141">
                  <a:extLst>
                    <a:ext uri="{FF2B5EF4-FFF2-40B4-BE49-F238E27FC236}">
                      <a16:creationId xmlns:a16="http://schemas.microsoft.com/office/drawing/2014/main" id="{EECA9854-4A82-3FB3-1D22-6EC2F9C8F332}"/>
                    </a:ext>
                  </a:extLst>
                </p:cNvPr>
                <p:cNvGrpSpPr/>
                <p:nvPr/>
              </p:nvGrpSpPr>
              <p:grpSpPr>
                <a:xfrm>
                  <a:off x="277951" y="5700508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55" name="Content Placeholder 6" descr="Man with solid fill">
                    <a:extLst>
                      <a:ext uri="{FF2B5EF4-FFF2-40B4-BE49-F238E27FC236}">
                        <a16:creationId xmlns:a16="http://schemas.microsoft.com/office/drawing/2014/main" id="{DFA5B825-31DF-61BD-F947-D493165514A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56" name="Content Placeholder 6" descr="Man with solid fill">
                    <a:extLst>
                      <a:ext uri="{FF2B5EF4-FFF2-40B4-BE49-F238E27FC236}">
                        <a16:creationId xmlns:a16="http://schemas.microsoft.com/office/drawing/2014/main" id="{1CF9F296-A391-64A8-1B60-AD81E175B0E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57" name="Content Placeholder 6" descr="Man with solid fill">
                    <a:extLst>
                      <a:ext uri="{FF2B5EF4-FFF2-40B4-BE49-F238E27FC236}">
                        <a16:creationId xmlns:a16="http://schemas.microsoft.com/office/drawing/2014/main" id="{35F49169-7B93-3842-8706-7C86AF9900F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7B853B07-A3C3-4BA3-F1CD-D71D64F25DD8}"/>
                    </a:ext>
                  </a:extLst>
                </p:cNvPr>
                <p:cNvGrpSpPr/>
                <p:nvPr/>
              </p:nvGrpSpPr>
              <p:grpSpPr>
                <a:xfrm>
                  <a:off x="2445165" y="5700966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52" name="Content Placeholder 6" descr="Man with solid fill">
                    <a:extLst>
                      <a:ext uri="{FF2B5EF4-FFF2-40B4-BE49-F238E27FC236}">
                        <a16:creationId xmlns:a16="http://schemas.microsoft.com/office/drawing/2014/main" id="{1BE64F9D-19CE-0B25-3BFF-11BFBA551D8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53" name="Content Placeholder 6" descr="Man with solid fill">
                    <a:extLst>
                      <a:ext uri="{FF2B5EF4-FFF2-40B4-BE49-F238E27FC236}">
                        <a16:creationId xmlns:a16="http://schemas.microsoft.com/office/drawing/2014/main" id="{A10EB62E-353D-6F1D-A513-EB1E0742B6B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54" name="Content Placeholder 6" descr="Man with solid fill">
                    <a:extLst>
                      <a:ext uri="{FF2B5EF4-FFF2-40B4-BE49-F238E27FC236}">
                        <a16:creationId xmlns:a16="http://schemas.microsoft.com/office/drawing/2014/main" id="{A5B5E658-6547-2BA4-87EF-8C635DF1975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4" name="Group 143">
                  <a:extLst>
                    <a:ext uri="{FF2B5EF4-FFF2-40B4-BE49-F238E27FC236}">
                      <a16:creationId xmlns:a16="http://schemas.microsoft.com/office/drawing/2014/main" id="{27109D9B-CAB9-C971-AE94-FDD9712416AE}"/>
                    </a:ext>
                  </a:extLst>
                </p:cNvPr>
                <p:cNvGrpSpPr/>
                <p:nvPr/>
              </p:nvGrpSpPr>
              <p:grpSpPr>
                <a:xfrm>
                  <a:off x="3507720" y="5699125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49" name="Content Placeholder 6" descr="Man with solid fill">
                    <a:extLst>
                      <a:ext uri="{FF2B5EF4-FFF2-40B4-BE49-F238E27FC236}">
                        <a16:creationId xmlns:a16="http://schemas.microsoft.com/office/drawing/2014/main" id="{857DE78A-9F82-C1B3-6CF9-6FCF15DEE8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50" name="Content Placeholder 6" descr="Man with solid fill">
                    <a:extLst>
                      <a:ext uri="{FF2B5EF4-FFF2-40B4-BE49-F238E27FC236}">
                        <a16:creationId xmlns:a16="http://schemas.microsoft.com/office/drawing/2014/main" id="{98DC73B9-CA84-58AB-659C-32677CDC630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51" name="Content Placeholder 6" descr="Man with solid fill">
                    <a:extLst>
                      <a:ext uri="{FF2B5EF4-FFF2-40B4-BE49-F238E27FC236}">
                        <a16:creationId xmlns:a16="http://schemas.microsoft.com/office/drawing/2014/main" id="{60F37A8A-BAC2-0158-9A6A-2FE9A5BFA68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5" name="Group 144">
                  <a:extLst>
                    <a:ext uri="{FF2B5EF4-FFF2-40B4-BE49-F238E27FC236}">
                      <a16:creationId xmlns:a16="http://schemas.microsoft.com/office/drawing/2014/main" id="{7DD264C4-718D-3418-E298-1BE3A0420E82}"/>
                    </a:ext>
                  </a:extLst>
                </p:cNvPr>
                <p:cNvGrpSpPr/>
                <p:nvPr/>
              </p:nvGrpSpPr>
              <p:grpSpPr>
                <a:xfrm>
                  <a:off x="4590085" y="5706700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46" name="Content Placeholder 6" descr="Man with solid fill">
                    <a:extLst>
                      <a:ext uri="{FF2B5EF4-FFF2-40B4-BE49-F238E27FC236}">
                        <a16:creationId xmlns:a16="http://schemas.microsoft.com/office/drawing/2014/main" id="{8808988C-D66C-5348-5608-D620DFE6006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47" name="Content Placeholder 6" descr="Man with solid fill">
                    <a:extLst>
                      <a:ext uri="{FF2B5EF4-FFF2-40B4-BE49-F238E27FC236}">
                        <a16:creationId xmlns:a16="http://schemas.microsoft.com/office/drawing/2014/main" id="{282AEB5C-14F8-C520-17DC-E478E430ECA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48" name="Content Placeholder 6" descr="Man with solid fill">
                    <a:extLst>
                      <a:ext uri="{FF2B5EF4-FFF2-40B4-BE49-F238E27FC236}">
                        <a16:creationId xmlns:a16="http://schemas.microsoft.com/office/drawing/2014/main" id="{D8ABE7E3-0F3B-5E0E-023A-4DED9314ADB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</p:grpSp>
        </p:grp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AEF2376E-84A2-E0A1-21E2-3DEE98F587E6}"/>
                </a:ext>
              </a:extLst>
            </p:cNvPr>
            <p:cNvSpPr txBox="1"/>
            <p:nvPr/>
          </p:nvSpPr>
          <p:spPr>
            <a:xfrm>
              <a:off x="253083" y="937445"/>
              <a:ext cx="4931168" cy="46166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Treatment (n=120)</a:t>
              </a:r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2BFEAE74-60CE-CCB8-99BF-476C505E9CE1}"/>
              </a:ext>
            </a:extLst>
          </p:cNvPr>
          <p:cNvGrpSpPr/>
          <p:nvPr/>
        </p:nvGrpSpPr>
        <p:grpSpPr>
          <a:xfrm>
            <a:off x="6287518" y="898330"/>
            <a:ext cx="5171607" cy="5893581"/>
            <a:chOff x="5097629" y="954363"/>
            <a:chExt cx="5171607" cy="5893581"/>
          </a:xfrm>
        </p:grpSpPr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CBC6B45D-87B3-471F-B2B6-C1CDDCAEC3D5}"/>
                </a:ext>
              </a:extLst>
            </p:cNvPr>
            <p:cNvSpPr/>
            <p:nvPr/>
          </p:nvSpPr>
          <p:spPr>
            <a:xfrm>
              <a:off x="5210260" y="1383183"/>
              <a:ext cx="4931168" cy="546476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19570E86-0480-A110-D227-6B5B95E76DAC}"/>
                </a:ext>
              </a:extLst>
            </p:cNvPr>
            <p:cNvGrpSpPr/>
            <p:nvPr/>
          </p:nvGrpSpPr>
          <p:grpSpPr>
            <a:xfrm>
              <a:off x="5097629" y="1443855"/>
              <a:ext cx="5171607" cy="5343417"/>
              <a:chOff x="273526" y="1158874"/>
              <a:chExt cx="5760208" cy="5713257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2EA69BDA-EAC1-5461-520B-D75CF2B1B412}"/>
                  </a:ext>
                </a:extLst>
              </p:cNvPr>
              <p:cNvGrpSpPr/>
              <p:nvPr/>
            </p:nvGrpSpPr>
            <p:grpSpPr>
              <a:xfrm>
                <a:off x="277951" y="1158875"/>
                <a:ext cx="4636527" cy="4282555"/>
                <a:chOff x="6298158" y="1316192"/>
                <a:chExt cx="4845635" cy="4540249"/>
              </a:xfrm>
            </p:grpSpPr>
            <p:pic>
              <p:nvPicPr>
                <p:cNvPr id="230" name="Content Placeholder 6" descr="Man with solid fill">
                  <a:extLst>
                    <a:ext uri="{FF2B5EF4-FFF2-40B4-BE49-F238E27FC236}">
                      <a16:creationId xmlns:a16="http://schemas.microsoft.com/office/drawing/2014/main" id="{C9C1DAB1-BD0E-6742-279C-D7F3B5A692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1" name="Content Placeholder 6" descr="Man with solid fill">
                  <a:extLst>
                    <a:ext uri="{FF2B5EF4-FFF2-40B4-BE49-F238E27FC236}">
                      <a16:creationId xmlns:a16="http://schemas.microsoft.com/office/drawing/2014/main" id="{515E5F3A-31FC-6FDC-FB4C-E399FC68B1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2" name="Content Placeholder 6" descr="Man with solid fill">
                  <a:extLst>
                    <a:ext uri="{FF2B5EF4-FFF2-40B4-BE49-F238E27FC236}">
                      <a16:creationId xmlns:a16="http://schemas.microsoft.com/office/drawing/2014/main" id="{F23DB1A8-4D28-CDB6-B6DC-278E166D6A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3" name="Content Placeholder 6" descr="Man with solid fill">
                  <a:extLst>
                    <a:ext uri="{FF2B5EF4-FFF2-40B4-BE49-F238E27FC236}">
                      <a16:creationId xmlns:a16="http://schemas.microsoft.com/office/drawing/2014/main" id="{51516FD4-DB85-9207-D4C7-26006C4AF5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4" name="Content Placeholder 6" descr="Man with solid fill">
                  <a:extLst>
                    <a:ext uri="{FF2B5EF4-FFF2-40B4-BE49-F238E27FC236}">
                      <a16:creationId xmlns:a16="http://schemas.microsoft.com/office/drawing/2014/main" id="{CAD8E822-EA86-7D34-C4BC-16AA24C759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815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5" name="Content Placeholder 6" descr="Man with solid fill">
                  <a:extLst>
                    <a:ext uri="{FF2B5EF4-FFF2-40B4-BE49-F238E27FC236}">
                      <a16:creationId xmlns:a16="http://schemas.microsoft.com/office/drawing/2014/main" id="{98F263B1-343F-9C63-645B-C91321E5FE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6" name="Content Placeholder 6" descr="Man with solid fill">
                  <a:extLst>
                    <a:ext uri="{FF2B5EF4-FFF2-40B4-BE49-F238E27FC236}">
                      <a16:creationId xmlns:a16="http://schemas.microsoft.com/office/drawing/2014/main" id="{A0695BF4-08F1-DAF2-C752-022FF02760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7" name="Content Placeholder 6" descr="Man with solid fill">
                  <a:extLst>
                    <a:ext uri="{FF2B5EF4-FFF2-40B4-BE49-F238E27FC236}">
                      <a16:creationId xmlns:a16="http://schemas.microsoft.com/office/drawing/2014/main" id="{76CA260B-486B-5C12-A751-F91FF8297C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8" name="Content Placeholder 6" descr="Man with solid fill">
                  <a:extLst>
                    <a:ext uri="{FF2B5EF4-FFF2-40B4-BE49-F238E27FC236}">
                      <a16:creationId xmlns:a16="http://schemas.microsoft.com/office/drawing/2014/main" id="{251D0E85-2BCE-52A2-37F0-7DFC66E510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39" name="Content Placeholder 6" descr="Man with solid fill">
                  <a:extLst>
                    <a:ext uri="{FF2B5EF4-FFF2-40B4-BE49-F238E27FC236}">
                      <a16:creationId xmlns:a16="http://schemas.microsoft.com/office/drawing/2014/main" id="{DBDD60F8-CCCC-57D3-07FC-ED0FDB4F8C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0" name="Content Placeholder 6" descr="Man with solid fill">
                  <a:extLst>
                    <a:ext uri="{FF2B5EF4-FFF2-40B4-BE49-F238E27FC236}">
                      <a16:creationId xmlns:a16="http://schemas.microsoft.com/office/drawing/2014/main" id="{53795402-21AB-F813-EC2D-43BC56F897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534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1" name="Content Placeholder 6" descr="Man with solid fill">
                  <a:extLst>
                    <a:ext uri="{FF2B5EF4-FFF2-40B4-BE49-F238E27FC236}">
                      <a16:creationId xmlns:a16="http://schemas.microsoft.com/office/drawing/2014/main" id="{8BAB1294-E8A9-31F0-E439-FF69A06D0D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2" name="Content Placeholder 6" descr="Man with solid fill">
                  <a:extLst>
                    <a:ext uri="{FF2B5EF4-FFF2-40B4-BE49-F238E27FC236}">
                      <a16:creationId xmlns:a16="http://schemas.microsoft.com/office/drawing/2014/main" id="{E34AD8D9-85D3-C7D0-68BC-888A74162D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3" name="Content Placeholder 6" descr="Man with solid fill">
                  <a:extLst>
                    <a:ext uri="{FF2B5EF4-FFF2-40B4-BE49-F238E27FC236}">
                      <a16:creationId xmlns:a16="http://schemas.microsoft.com/office/drawing/2014/main" id="{609F3AD7-709B-F7AB-805F-4D69C1F4C3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4" name="Content Placeholder 6" descr="Man with solid fill">
                  <a:extLst>
                    <a:ext uri="{FF2B5EF4-FFF2-40B4-BE49-F238E27FC236}">
                      <a16:creationId xmlns:a16="http://schemas.microsoft.com/office/drawing/2014/main" id="{120E33DB-7410-BEF4-B77A-F1B8120DF8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5" name="Content Placeholder 6" descr="Man with solid fill">
                  <a:extLst>
                    <a:ext uri="{FF2B5EF4-FFF2-40B4-BE49-F238E27FC236}">
                      <a16:creationId xmlns:a16="http://schemas.microsoft.com/office/drawing/2014/main" id="{C7D487D3-8F45-4B57-BD55-9161D2E45D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6" name="Content Placeholder 6" descr="Man with solid fill">
                  <a:extLst>
                    <a:ext uri="{FF2B5EF4-FFF2-40B4-BE49-F238E27FC236}">
                      <a16:creationId xmlns:a16="http://schemas.microsoft.com/office/drawing/2014/main" id="{A13BD3D0-F082-52B7-94B1-C4FD024793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253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7" name="Content Placeholder 6" descr="Man with solid fill">
                  <a:extLst>
                    <a:ext uri="{FF2B5EF4-FFF2-40B4-BE49-F238E27FC236}">
                      <a16:creationId xmlns:a16="http://schemas.microsoft.com/office/drawing/2014/main" id="{AE43D5F1-4150-3E18-3BDE-48E94A5258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8" name="Content Placeholder 6" descr="Man with solid fill">
                  <a:extLst>
                    <a:ext uri="{FF2B5EF4-FFF2-40B4-BE49-F238E27FC236}">
                      <a16:creationId xmlns:a16="http://schemas.microsoft.com/office/drawing/2014/main" id="{6005DA34-FB7F-09ED-C700-789475672A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49" name="Content Placeholder 6" descr="Man with solid fill">
                  <a:extLst>
                    <a:ext uri="{FF2B5EF4-FFF2-40B4-BE49-F238E27FC236}">
                      <a16:creationId xmlns:a16="http://schemas.microsoft.com/office/drawing/2014/main" id="{7F18BBBC-9B5C-0A6B-9E73-0799A58A1A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0" name="Content Placeholder 6" descr="Man with solid fill">
                  <a:extLst>
                    <a:ext uri="{FF2B5EF4-FFF2-40B4-BE49-F238E27FC236}">
                      <a16:creationId xmlns:a16="http://schemas.microsoft.com/office/drawing/2014/main" id="{D380F811-1354-938F-A2DB-60B3B1DA29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1" name="Content Placeholder 6" descr="Man with solid fill">
                  <a:extLst>
                    <a:ext uri="{FF2B5EF4-FFF2-40B4-BE49-F238E27FC236}">
                      <a16:creationId xmlns:a16="http://schemas.microsoft.com/office/drawing/2014/main" id="{8F0BA8F8-9C0A-3503-C41A-0E2ACC6965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2" name="Content Placeholder 6" descr="Man with solid fill">
                  <a:extLst>
                    <a:ext uri="{FF2B5EF4-FFF2-40B4-BE49-F238E27FC236}">
                      <a16:creationId xmlns:a16="http://schemas.microsoft.com/office/drawing/2014/main" id="{9C1F8817-170A-672C-A44C-79F1A6E018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728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3" name="Content Placeholder 6" descr="Man with solid fill">
                  <a:extLst>
                    <a:ext uri="{FF2B5EF4-FFF2-40B4-BE49-F238E27FC236}">
                      <a16:creationId xmlns:a16="http://schemas.microsoft.com/office/drawing/2014/main" id="{F856E439-DD10-D36B-7394-975E0A4204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4" name="Content Placeholder 6" descr="Man with solid fill">
                  <a:extLst>
                    <a:ext uri="{FF2B5EF4-FFF2-40B4-BE49-F238E27FC236}">
                      <a16:creationId xmlns:a16="http://schemas.microsoft.com/office/drawing/2014/main" id="{78697570-ADEA-D976-ED09-53284D3514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5" name="Content Placeholder 6" descr="Man with solid fill">
                  <a:extLst>
                    <a:ext uri="{FF2B5EF4-FFF2-40B4-BE49-F238E27FC236}">
                      <a16:creationId xmlns:a16="http://schemas.microsoft.com/office/drawing/2014/main" id="{C8A15F59-1152-7B93-D121-9C2E42C9D9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6" name="Content Placeholder 6" descr="Man with solid fill">
                  <a:extLst>
                    <a:ext uri="{FF2B5EF4-FFF2-40B4-BE49-F238E27FC236}">
                      <a16:creationId xmlns:a16="http://schemas.microsoft.com/office/drawing/2014/main" id="{BD2AABBE-A080-C7C1-7BFF-340B7C60B5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7" name="Content Placeholder 6" descr="Man with solid fill">
                  <a:extLst>
                    <a:ext uri="{FF2B5EF4-FFF2-40B4-BE49-F238E27FC236}">
                      <a16:creationId xmlns:a16="http://schemas.microsoft.com/office/drawing/2014/main" id="{7ADBB1AA-E8AA-12EF-5E46-439E0B30BA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8" name="Content Placeholder 6" descr="Man with solid fill">
                  <a:extLst>
                    <a:ext uri="{FF2B5EF4-FFF2-40B4-BE49-F238E27FC236}">
                      <a16:creationId xmlns:a16="http://schemas.microsoft.com/office/drawing/2014/main" id="{F5408E76-F055-E585-4FF4-67387AF0CA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28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59" name="Content Placeholder 6" descr="Man with solid fill">
                  <a:extLst>
                    <a:ext uri="{FF2B5EF4-FFF2-40B4-BE49-F238E27FC236}">
                      <a16:creationId xmlns:a16="http://schemas.microsoft.com/office/drawing/2014/main" id="{8587695E-7461-10A2-8E88-2639FAFC8A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0" name="Content Placeholder 6" descr="Man with solid fill">
                  <a:extLst>
                    <a:ext uri="{FF2B5EF4-FFF2-40B4-BE49-F238E27FC236}">
                      <a16:creationId xmlns:a16="http://schemas.microsoft.com/office/drawing/2014/main" id="{91C21519-30DE-FFF1-BDE5-FAEB476A90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1" name="Content Placeholder 6" descr="Man with solid fill">
                  <a:extLst>
                    <a:ext uri="{FF2B5EF4-FFF2-40B4-BE49-F238E27FC236}">
                      <a16:creationId xmlns:a16="http://schemas.microsoft.com/office/drawing/2014/main" id="{F4F90555-D22F-3C5B-DA9A-169198EEA8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2" name="Content Placeholder 6" descr="Man with solid fill">
                  <a:extLst>
                    <a:ext uri="{FF2B5EF4-FFF2-40B4-BE49-F238E27FC236}">
                      <a16:creationId xmlns:a16="http://schemas.microsoft.com/office/drawing/2014/main" id="{03A57DC0-BE13-8AB9-9577-A970CAB46C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3" name="Content Placeholder 6" descr="Man with solid fill">
                  <a:extLst>
                    <a:ext uri="{FF2B5EF4-FFF2-40B4-BE49-F238E27FC236}">
                      <a16:creationId xmlns:a16="http://schemas.microsoft.com/office/drawing/2014/main" id="{58D8366D-5BAB-B079-5708-0D14A7115A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4" name="Content Placeholder 6" descr="Man with solid fill">
                  <a:extLst>
                    <a:ext uri="{FF2B5EF4-FFF2-40B4-BE49-F238E27FC236}">
                      <a16:creationId xmlns:a16="http://schemas.microsoft.com/office/drawing/2014/main" id="{CD5D1BC1-E07C-714A-65CE-2FB4E9E615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483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5" name="Content Placeholder 6" descr="Man with solid fill">
                  <a:extLst>
                    <a:ext uri="{FF2B5EF4-FFF2-40B4-BE49-F238E27FC236}">
                      <a16:creationId xmlns:a16="http://schemas.microsoft.com/office/drawing/2014/main" id="{A7AE8A47-631F-7378-90DE-7F4634660E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6" name="Content Placeholder 6" descr="Man with solid fill">
                  <a:extLst>
                    <a:ext uri="{FF2B5EF4-FFF2-40B4-BE49-F238E27FC236}">
                      <a16:creationId xmlns:a16="http://schemas.microsoft.com/office/drawing/2014/main" id="{F1A36AD0-0ED6-7A31-5C4D-87E1979962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7" name="Content Placeholder 6" descr="Man with solid fill">
                  <a:extLst>
                    <a:ext uri="{FF2B5EF4-FFF2-40B4-BE49-F238E27FC236}">
                      <a16:creationId xmlns:a16="http://schemas.microsoft.com/office/drawing/2014/main" id="{5E63493A-7399-D2D1-B2C2-FA652812EB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8" name="Content Placeholder 6" descr="Man with solid fill">
                  <a:extLst>
                    <a:ext uri="{FF2B5EF4-FFF2-40B4-BE49-F238E27FC236}">
                      <a16:creationId xmlns:a16="http://schemas.microsoft.com/office/drawing/2014/main" id="{2AB24F35-4595-4726-55F0-B76D323698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69" name="Content Placeholder 6" descr="Man with solid fill">
                  <a:extLst>
                    <a:ext uri="{FF2B5EF4-FFF2-40B4-BE49-F238E27FC236}">
                      <a16:creationId xmlns:a16="http://schemas.microsoft.com/office/drawing/2014/main" id="{8F04EBCF-86FD-2EBF-99C1-1ED3BEE0AA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0" name="Content Placeholder 6" descr="Man with solid fill">
                  <a:extLst>
                    <a:ext uri="{FF2B5EF4-FFF2-40B4-BE49-F238E27FC236}">
                      <a16:creationId xmlns:a16="http://schemas.microsoft.com/office/drawing/2014/main" id="{1D9A8E60-40C8-356D-0C85-2EA13DC6BB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202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1" name="Content Placeholder 6" descr="Man with solid fill">
                  <a:extLst>
                    <a:ext uri="{FF2B5EF4-FFF2-40B4-BE49-F238E27FC236}">
                      <a16:creationId xmlns:a16="http://schemas.microsoft.com/office/drawing/2014/main" id="{4CD4BC7A-8AA0-61FA-C21F-F157D1E817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2" name="Content Placeholder 6" descr="Man with solid fill">
                  <a:extLst>
                    <a:ext uri="{FF2B5EF4-FFF2-40B4-BE49-F238E27FC236}">
                      <a16:creationId xmlns:a16="http://schemas.microsoft.com/office/drawing/2014/main" id="{32A1E59D-3783-5853-ABE5-7D65D22C16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3" name="Content Placeholder 6" descr="Man with solid fill">
                  <a:extLst>
                    <a:ext uri="{FF2B5EF4-FFF2-40B4-BE49-F238E27FC236}">
                      <a16:creationId xmlns:a16="http://schemas.microsoft.com/office/drawing/2014/main" id="{82928833-1D12-C5FF-7319-F89D24B1DF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4" name="Content Placeholder 6" descr="Man with solid fill">
                  <a:extLst>
                    <a:ext uri="{FF2B5EF4-FFF2-40B4-BE49-F238E27FC236}">
                      <a16:creationId xmlns:a16="http://schemas.microsoft.com/office/drawing/2014/main" id="{16AC02B4-179B-B375-3F6A-011DDD16D4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5" name="Content Placeholder 6" descr="Man with solid fill">
                  <a:extLst>
                    <a:ext uri="{FF2B5EF4-FFF2-40B4-BE49-F238E27FC236}">
                      <a16:creationId xmlns:a16="http://schemas.microsoft.com/office/drawing/2014/main" id="{F8AC1948-B831-708E-000D-E3FF621FFB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4347681"/>
                  <a:ext cx="754381" cy="754380"/>
                </a:xfrm>
                <a:prstGeom prst="rect">
                  <a:avLst/>
                </a:prstGeom>
              </p:spPr>
            </p:pic>
            <p:pic>
              <p:nvPicPr>
                <p:cNvPr id="276" name="Content Placeholder 6" descr="Man with solid fill">
                  <a:extLst>
                    <a:ext uri="{FF2B5EF4-FFF2-40B4-BE49-F238E27FC236}">
                      <a16:creationId xmlns:a16="http://schemas.microsoft.com/office/drawing/2014/main" id="{01A4D9D7-3BC5-707A-5EAF-DA6260135C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921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7" name="Content Placeholder 6" descr="Man with solid fill">
                  <a:extLst>
                    <a:ext uri="{FF2B5EF4-FFF2-40B4-BE49-F238E27FC236}">
                      <a16:creationId xmlns:a16="http://schemas.microsoft.com/office/drawing/2014/main" id="{707AFFB2-D5A6-0FB2-DF2E-0296CB56BC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8" name="Content Placeholder 6" descr="Man with solid fill">
                  <a:extLst>
                    <a:ext uri="{FF2B5EF4-FFF2-40B4-BE49-F238E27FC236}">
                      <a16:creationId xmlns:a16="http://schemas.microsoft.com/office/drawing/2014/main" id="{BB903CEE-974E-A510-43BE-8E5EB7FD9C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79" name="Content Placeholder 6" descr="Man with solid fill">
                  <a:extLst>
                    <a:ext uri="{FF2B5EF4-FFF2-40B4-BE49-F238E27FC236}">
                      <a16:creationId xmlns:a16="http://schemas.microsoft.com/office/drawing/2014/main" id="{73FBFD8B-C921-4EA3-6591-216E9D56A1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0" name="Content Placeholder 6" descr="Man with solid fill">
                  <a:extLst>
                    <a:ext uri="{FF2B5EF4-FFF2-40B4-BE49-F238E27FC236}">
                      <a16:creationId xmlns:a16="http://schemas.microsoft.com/office/drawing/2014/main" id="{A47046DC-168D-C203-C07C-DBAE658586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1" name="Content Placeholder 6" descr="Man with solid fill">
                  <a:extLst>
                    <a:ext uri="{FF2B5EF4-FFF2-40B4-BE49-F238E27FC236}">
                      <a16:creationId xmlns:a16="http://schemas.microsoft.com/office/drawing/2014/main" id="{4372D372-232A-CB55-A025-F2C324C19D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2" name="Content Placeholder 6" descr="Man with solid fill">
                  <a:extLst>
                    <a:ext uri="{FF2B5EF4-FFF2-40B4-BE49-F238E27FC236}">
                      <a16:creationId xmlns:a16="http://schemas.microsoft.com/office/drawing/2014/main" id="{3EFB5CFB-5585-1988-A450-C326527ADA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6400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3" name="Content Placeholder 6" descr="Man with solid fill">
                  <a:extLst>
                    <a:ext uri="{FF2B5EF4-FFF2-40B4-BE49-F238E27FC236}">
                      <a16:creationId xmlns:a16="http://schemas.microsoft.com/office/drawing/2014/main" id="{B62D0C8F-DE47-BAB9-EA05-A50BEE9A64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13301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4" name="Content Placeholder 6" descr="Man with solid fill">
                  <a:extLst>
                    <a:ext uri="{FF2B5EF4-FFF2-40B4-BE49-F238E27FC236}">
                      <a16:creationId xmlns:a16="http://schemas.microsoft.com/office/drawing/2014/main" id="{82006C9C-417B-7208-D64A-5BC05055D9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208454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5" name="Content Placeholder 6" descr="Man with solid fill">
                  <a:extLst>
                    <a:ext uri="{FF2B5EF4-FFF2-40B4-BE49-F238E27FC236}">
                      <a16:creationId xmlns:a16="http://schemas.microsoft.com/office/drawing/2014/main" id="{3A9F845F-4459-9A28-0C06-FB5CC29594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283892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6" name="Content Placeholder 6" descr="Man with solid fill">
                  <a:extLst>
                    <a:ext uri="{FF2B5EF4-FFF2-40B4-BE49-F238E27FC236}">
                      <a16:creationId xmlns:a16="http://schemas.microsoft.com/office/drawing/2014/main" id="{4FB3CA8D-98C3-A472-0F13-E5BFC32964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359330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7" name="Content Placeholder 6" descr="Man with solid fill">
                  <a:extLst>
                    <a:ext uri="{FF2B5EF4-FFF2-40B4-BE49-F238E27FC236}">
                      <a16:creationId xmlns:a16="http://schemas.microsoft.com/office/drawing/2014/main" id="{BE61AFC1-A56E-E2AA-33F8-5F29DEAB33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434768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8" name="Content Placeholder 6" descr="Man with solid fill">
                  <a:extLst>
                    <a:ext uri="{FF2B5EF4-FFF2-40B4-BE49-F238E27FC236}">
                      <a16:creationId xmlns:a16="http://schemas.microsoft.com/office/drawing/2014/main" id="{8F0126AB-9618-91C3-9D2C-7ABC9F47D8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4311" y="5102061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89" name="Content Placeholder 6" descr="Man with solid fill">
                  <a:extLst>
                    <a:ext uri="{FF2B5EF4-FFF2-40B4-BE49-F238E27FC236}">
                      <a16:creationId xmlns:a16="http://schemas.microsoft.com/office/drawing/2014/main" id="{CDC93A26-5C81-EF6D-9C97-037A49223A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13161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0" name="Content Placeholder 6" descr="Man with solid fill">
                  <a:extLst>
                    <a:ext uri="{FF2B5EF4-FFF2-40B4-BE49-F238E27FC236}">
                      <a16:creationId xmlns:a16="http://schemas.microsoft.com/office/drawing/2014/main" id="{BC34D768-7635-7C19-8AB5-F84F05F6C7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207057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1" name="Content Placeholder 6" descr="Man with solid fill">
                  <a:extLst>
                    <a:ext uri="{FF2B5EF4-FFF2-40B4-BE49-F238E27FC236}">
                      <a16:creationId xmlns:a16="http://schemas.microsoft.com/office/drawing/2014/main" id="{5E9B94C0-ED45-BBD0-B0CD-DF164CA1B5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282495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2" name="Content Placeholder 6" descr="Man with solid fill">
                  <a:extLst>
                    <a:ext uri="{FF2B5EF4-FFF2-40B4-BE49-F238E27FC236}">
                      <a16:creationId xmlns:a16="http://schemas.microsoft.com/office/drawing/2014/main" id="{65089EB1-98A5-6961-22D2-6523153888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357933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3" name="Content Placeholder 6" descr="Man with solid fill">
                  <a:extLst>
                    <a:ext uri="{FF2B5EF4-FFF2-40B4-BE49-F238E27FC236}">
                      <a16:creationId xmlns:a16="http://schemas.microsoft.com/office/drawing/2014/main" id="{3B7C781D-B551-DEA3-E418-B281C0B3B2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433371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4" name="Content Placeholder 6" descr="Man with solid fill">
                  <a:extLst>
                    <a:ext uri="{FF2B5EF4-FFF2-40B4-BE49-F238E27FC236}">
                      <a16:creationId xmlns:a16="http://schemas.microsoft.com/office/drawing/2014/main" id="{8033A914-53D4-E2F8-AF7B-8E771407BF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2223" y="50880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5" name="Content Placeholder 6" descr="Man with solid fill">
                  <a:extLst>
                    <a:ext uri="{FF2B5EF4-FFF2-40B4-BE49-F238E27FC236}">
                      <a16:creationId xmlns:a16="http://schemas.microsoft.com/office/drawing/2014/main" id="{1CF992C9-968D-FE04-6841-7578377988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13161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6" name="Content Placeholder 6" descr="Man with solid fill">
                  <a:extLst>
                    <a:ext uri="{FF2B5EF4-FFF2-40B4-BE49-F238E27FC236}">
                      <a16:creationId xmlns:a16="http://schemas.microsoft.com/office/drawing/2014/main" id="{5B97F066-1A50-4483-3CC1-8D767CF15E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207057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7" name="Content Placeholder 6" descr="Man with solid fill">
                  <a:extLst>
                    <a:ext uri="{FF2B5EF4-FFF2-40B4-BE49-F238E27FC236}">
                      <a16:creationId xmlns:a16="http://schemas.microsoft.com/office/drawing/2014/main" id="{3B95CF17-9609-62B0-D887-C6E206C80E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282495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8" name="Content Placeholder 6" descr="Man with solid fill">
                  <a:extLst>
                    <a:ext uri="{FF2B5EF4-FFF2-40B4-BE49-F238E27FC236}">
                      <a16:creationId xmlns:a16="http://schemas.microsoft.com/office/drawing/2014/main" id="{C8DB282D-A399-27EA-639D-B4B5D47FF2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357933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299" name="Content Placeholder 6" descr="Man with solid fill">
                  <a:extLst>
                    <a:ext uri="{FF2B5EF4-FFF2-40B4-BE49-F238E27FC236}">
                      <a16:creationId xmlns:a16="http://schemas.microsoft.com/office/drawing/2014/main" id="{19299072-2A86-D829-592A-13E30525A8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433371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00" name="Content Placeholder 6" descr="Man with solid fill">
                  <a:extLst>
                    <a:ext uri="{FF2B5EF4-FFF2-40B4-BE49-F238E27FC236}">
                      <a16:creationId xmlns:a16="http://schemas.microsoft.com/office/drawing/2014/main" id="{64416601-296B-8941-A73D-81A9B1C3B8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9413" y="5088092"/>
                  <a:ext cx="754380" cy="754380"/>
                </a:xfrm>
                <a:prstGeom prst="rect">
                  <a:avLst/>
                </a:prstGeom>
              </p:spPr>
            </p:pic>
            <p:pic>
              <p:nvPicPr>
                <p:cNvPr id="301" name="Content Placeholder 6" descr="Man with solid fill">
                  <a:extLst>
                    <a:ext uri="{FF2B5EF4-FFF2-40B4-BE49-F238E27FC236}">
                      <a16:creationId xmlns:a16="http://schemas.microsoft.com/office/drawing/2014/main" id="{A2C52BA6-292B-2D32-A54E-65A2FA5439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11142" y="1331790"/>
                  <a:ext cx="754381" cy="754380"/>
                </a:xfrm>
                <a:prstGeom prst="rect">
                  <a:avLst/>
                </a:prstGeom>
              </p:spPr>
            </p:pic>
          </p:grp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AE9A13BD-C292-9771-7E7A-1050F569CA98}"/>
                  </a:ext>
                </a:extLst>
              </p:cNvPr>
              <p:cNvGrpSpPr/>
              <p:nvPr/>
            </p:nvGrpSpPr>
            <p:grpSpPr>
              <a:xfrm>
                <a:off x="4544341" y="1158874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227" name="Content Placeholder 6" descr="Man with solid fill">
                  <a:extLst>
                    <a:ext uri="{FF2B5EF4-FFF2-40B4-BE49-F238E27FC236}">
                      <a16:creationId xmlns:a16="http://schemas.microsoft.com/office/drawing/2014/main" id="{3E7034DA-D820-87E9-5808-70553FED5D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28" name="Content Placeholder 6" descr="Man with solid fill">
                  <a:extLst>
                    <a:ext uri="{FF2B5EF4-FFF2-40B4-BE49-F238E27FC236}">
                      <a16:creationId xmlns:a16="http://schemas.microsoft.com/office/drawing/2014/main" id="{2F1AF117-2E7F-634E-DEFA-D43937E348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29" name="Content Placeholder 6" descr="Man with solid fill">
                  <a:extLst>
                    <a:ext uri="{FF2B5EF4-FFF2-40B4-BE49-F238E27FC236}">
                      <a16:creationId xmlns:a16="http://schemas.microsoft.com/office/drawing/2014/main" id="{82AA0900-42CB-120A-7A8E-85608F1700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9963A563-3B40-6E26-DD1A-26BFF87B7738}"/>
                  </a:ext>
                </a:extLst>
              </p:cNvPr>
              <p:cNvGrpSpPr/>
              <p:nvPr/>
            </p:nvGrpSpPr>
            <p:grpSpPr>
              <a:xfrm>
                <a:off x="4548953" y="1883613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224" name="Content Placeholder 6" descr="Man with solid fill">
                  <a:extLst>
                    <a:ext uri="{FF2B5EF4-FFF2-40B4-BE49-F238E27FC236}">
                      <a16:creationId xmlns:a16="http://schemas.microsoft.com/office/drawing/2014/main" id="{8C1F8599-11D9-B2C4-3CE9-DFA30DACB0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25" name="Content Placeholder 6" descr="Man with solid fill">
                  <a:extLst>
                    <a:ext uri="{FF2B5EF4-FFF2-40B4-BE49-F238E27FC236}">
                      <a16:creationId xmlns:a16="http://schemas.microsoft.com/office/drawing/2014/main" id="{B8DB714B-6A95-17B7-6F76-AE9DA1E92B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26" name="Content Placeholder 6" descr="Man with solid fill">
                  <a:extLst>
                    <a:ext uri="{FF2B5EF4-FFF2-40B4-BE49-F238E27FC236}">
                      <a16:creationId xmlns:a16="http://schemas.microsoft.com/office/drawing/2014/main" id="{84C2965F-D2A8-A65A-13E8-4A883D1D44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B16914D3-E118-4D9B-A4F5-AE54D99C3D67}"/>
                  </a:ext>
                </a:extLst>
              </p:cNvPr>
              <p:cNvGrpSpPr/>
              <p:nvPr/>
            </p:nvGrpSpPr>
            <p:grpSpPr>
              <a:xfrm>
                <a:off x="4548952" y="3280388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221" name="Content Placeholder 6" descr="Man with solid fill">
                  <a:extLst>
                    <a:ext uri="{FF2B5EF4-FFF2-40B4-BE49-F238E27FC236}">
                      <a16:creationId xmlns:a16="http://schemas.microsoft.com/office/drawing/2014/main" id="{8268B364-B142-0BE2-EBCE-2D880BB5DA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22" name="Content Placeholder 6" descr="Man with solid fill">
                  <a:extLst>
                    <a:ext uri="{FF2B5EF4-FFF2-40B4-BE49-F238E27FC236}">
                      <a16:creationId xmlns:a16="http://schemas.microsoft.com/office/drawing/2014/main" id="{D01ABD1C-5946-E7A2-082A-F1C79C57BF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23" name="Content Placeholder 6" descr="Man with solid fill">
                  <a:extLst>
                    <a:ext uri="{FF2B5EF4-FFF2-40B4-BE49-F238E27FC236}">
                      <a16:creationId xmlns:a16="http://schemas.microsoft.com/office/drawing/2014/main" id="{572DF8DF-46D9-BE2E-A1B3-6F206D832B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3D9F4D2D-F697-C9DC-6D8A-A35EF61E0957}"/>
                  </a:ext>
                </a:extLst>
              </p:cNvPr>
              <p:cNvGrpSpPr/>
              <p:nvPr/>
            </p:nvGrpSpPr>
            <p:grpSpPr>
              <a:xfrm>
                <a:off x="4548953" y="3998540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218" name="Content Placeholder 6" descr="Man with solid fill">
                  <a:extLst>
                    <a:ext uri="{FF2B5EF4-FFF2-40B4-BE49-F238E27FC236}">
                      <a16:creationId xmlns:a16="http://schemas.microsoft.com/office/drawing/2014/main" id="{81244216-C0E9-9318-4CC6-875947AE25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19" name="Content Placeholder 6" descr="Man with solid fill">
                  <a:extLst>
                    <a:ext uri="{FF2B5EF4-FFF2-40B4-BE49-F238E27FC236}">
                      <a16:creationId xmlns:a16="http://schemas.microsoft.com/office/drawing/2014/main" id="{D656D5F0-55B7-69F8-F81B-C33273840F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20" name="Content Placeholder 6" descr="Man with solid fill">
                  <a:extLst>
                    <a:ext uri="{FF2B5EF4-FFF2-40B4-BE49-F238E27FC236}">
                      <a16:creationId xmlns:a16="http://schemas.microsoft.com/office/drawing/2014/main" id="{F29F4DA9-49B1-EA8C-C664-57F5D7538F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896C2134-001F-936C-6340-FED447A3A8F8}"/>
                  </a:ext>
                </a:extLst>
              </p:cNvPr>
              <p:cNvGrpSpPr/>
              <p:nvPr/>
            </p:nvGrpSpPr>
            <p:grpSpPr>
              <a:xfrm>
                <a:off x="4544341" y="2588589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215" name="Content Placeholder 6" descr="Man with solid fill">
                  <a:extLst>
                    <a:ext uri="{FF2B5EF4-FFF2-40B4-BE49-F238E27FC236}">
                      <a16:creationId xmlns:a16="http://schemas.microsoft.com/office/drawing/2014/main" id="{679F4663-6AC3-F877-5761-24DCF7CBEA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16" name="Content Placeholder 6" descr="Man with solid fill">
                  <a:extLst>
                    <a:ext uri="{FF2B5EF4-FFF2-40B4-BE49-F238E27FC236}">
                      <a16:creationId xmlns:a16="http://schemas.microsoft.com/office/drawing/2014/main" id="{51803BB6-B8DF-AA38-85A4-D898DD1935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17" name="Content Placeholder 6" descr="Man with solid fill">
                  <a:extLst>
                    <a:ext uri="{FF2B5EF4-FFF2-40B4-BE49-F238E27FC236}">
                      <a16:creationId xmlns:a16="http://schemas.microsoft.com/office/drawing/2014/main" id="{3933F698-1DFE-529D-B102-4CC11D9C40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9502D074-CB7D-962B-6F8E-FE5ABCD75224}"/>
                  </a:ext>
                </a:extLst>
              </p:cNvPr>
              <p:cNvGrpSpPr/>
              <p:nvPr/>
            </p:nvGrpSpPr>
            <p:grpSpPr>
              <a:xfrm>
                <a:off x="4553564" y="4723279"/>
                <a:ext cx="1434427" cy="711563"/>
                <a:chOff x="4544341" y="1158874"/>
                <a:chExt cx="1434427" cy="711563"/>
              </a:xfrm>
            </p:grpSpPr>
            <p:pic>
              <p:nvPicPr>
                <p:cNvPr id="212" name="Content Placeholder 6" descr="Man with solid fill">
                  <a:extLst>
                    <a:ext uri="{FF2B5EF4-FFF2-40B4-BE49-F238E27FC236}">
                      <a16:creationId xmlns:a16="http://schemas.microsoft.com/office/drawing/2014/main" id="{A425CDFB-B4A7-A188-21E8-FAB1BBA604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4341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13" name="Content Placeholder 6" descr="Man with solid fill">
                  <a:extLst>
                    <a:ext uri="{FF2B5EF4-FFF2-40B4-BE49-F238E27FC236}">
                      <a16:creationId xmlns:a16="http://schemas.microsoft.com/office/drawing/2014/main" id="{9BAE5F80-4BC4-3BEB-34F1-86B25B6E03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5266" y="1158874"/>
                  <a:ext cx="721826" cy="711563"/>
                </a:xfrm>
                <a:prstGeom prst="rect">
                  <a:avLst/>
                </a:prstGeom>
              </p:spPr>
            </p:pic>
            <p:pic>
              <p:nvPicPr>
                <p:cNvPr id="214" name="Content Placeholder 6" descr="Man with solid fill">
                  <a:extLst>
                    <a:ext uri="{FF2B5EF4-FFF2-40B4-BE49-F238E27FC236}">
                      <a16:creationId xmlns:a16="http://schemas.microsoft.com/office/drawing/2014/main" id="{AADD5299-2156-289C-055F-5CABD0E757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942" y="1158874"/>
                  <a:ext cx="721826" cy="711563"/>
                </a:xfrm>
                <a:prstGeom prst="rect">
                  <a:avLst/>
                </a:prstGeom>
              </p:spPr>
            </p:pic>
          </p:grp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98439576-250F-1D1E-9262-2ECBE542C6A9}"/>
                  </a:ext>
                </a:extLst>
              </p:cNvPr>
              <p:cNvGrpSpPr/>
              <p:nvPr/>
            </p:nvGrpSpPr>
            <p:grpSpPr>
              <a:xfrm>
                <a:off x="287173" y="5461195"/>
                <a:ext cx="5746561" cy="719138"/>
                <a:chOff x="277951" y="5699125"/>
                <a:chExt cx="5746561" cy="719138"/>
              </a:xfrm>
            </p:grpSpPr>
            <p:grpSp>
              <p:nvGrpSpPr>
                <p:cNvPr id="192" name="Group 191">
                  <a:extLst>
                    <a:ext uri="{FF2B5EF4-FFF2-40B4-BE49-F238E27FC236}">
                      <a16:creationId xmlns:a16="http://schemas.microsoft.com/office/drawing/2014/main" id="{FE6FD3DE-1533-0A2B-C998-D10BF3D964FB}"/>
                    </a:ext>
                  </a:extLst>
                </p:cNvPr>
                <p:cNvGrpSpPr/>
                <p:nvPr/>
              </p:nvGrpSpPr>
              <p:grpSpPr>
                <a:xfrm>
                  <a:off x="1367027" y="5700508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209" name="Content Placeholder 6" descr="Man with solid fill">
                    <a:extLst>
                      <a:ext uri="{FF2B5EF4-FFF2-40B4-BE49-F238E27FC236}">
                        <a16:creationId xmlns:a16="http://schemas.microsoft.com/office/drawing/2014/main" id="{674D9FF3-390B-D199-24EF-5BA9F8D3806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10" name="Content Placeholder 6" descr="Man with solid fill">
                    <a:extLst>
                      <a:ext uri="{FF2B5EF4-FFF2-40B4-BE49-F238E27FC236}">
                        <a16:creationId xmlns:a16="http://schemas.microsoft.com/office/drawing/2014/main" id="{62252CEC-6998-654C-BF1C-3FF7910470A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11" name="Content Placeholder 6" descr="Man with solid fill">
                    <a:extLst>
                      <a:ext uri="{FF2B5EF4-FFF2-40B4-BE49-F238E27FC236}">
                        <a16:creationId xmlns:a16="http://schemas.microsoft.com/office/drawing/2014/main" id="{7AC2D9D4-F87D-9FB1-56E4-A786A2A9357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3" name="Group 192">
                  <a:extLst>
                    <a:ext uri="{FF2B5EF4-FFF2-40B4-BE49-F238E27FC236}">
                      <a16:creationId xmlns:a16="http://schemas.microsoft.com/office/drawing/2014/main" id="{3889A6B3-6EEF-CACC-681A-34EA1E193533}"/>
                    </a:ext>
                  </a:extLst>
                </p:cNvPr>
                <p:cNvGrpSpPr/>
                <p:nvPr/>
              </p:nvGrpSpPr>
              <p:grpSpPr>
                <a:xfrm>
                  <a:off x="277951" y="5700508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206" name="Content Placeholder 6" descr="Man with solid fill">
                    <a:extLst>
                      <a:ext uri="{FF2B5EF4-FFF2-40B4-BE49-F238E27FC236}">
                        <a16:creationId xmlns:a16="http://schemas.microsoft.com/office/drawing/2014/main" id="{EC080FC2-EBF8-07ED-8771-42CA1106171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07" name="Content Placeholder 6" descr="Man with solid fill">
                    <a:extLst>
                      <a:ext uri="{FF2B5EF4-FFF2-40B4-BE49-F238E27FC236}">
                        <a16:creationId xmlns:a16="http://schemas.microsoft.com/office/drawing/2014/main" id="{3B93FD5C-7589-5DE2-5ACB-4BFA10BA25B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08" name="Content Placeholder 6" descr="Man with solid fill">
                    <a:extLst>
                      <a:ext uri="{FF2B5EF4-FFF2-40B4-BE49-F238E27FC236}">
                        <a16:creationId xmlns:a16="http://schemas.microsoft.com/office/drawing/2014/main" id="{86F03ED2-DB64-59AE-24AF-37ACA6134E3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4" name="Group 193">
                  <a:extLst>
                    <a:ext uri="{FF2B5EF4-FFF2-40B4-BE49-F238E27FC236}">
                      <a16:creationId xmlns:a16="http://schemas.microsoft.com/office/drawing/2014/main" id="{B03066B8-2714-16F6-CA0E-27968FCD1C86}"/>
                    </a:ext>
                  </a:extLst>
                </p:cNvPr>
                <p:cNvGrpSpPr/>
                <p:nvPr/>
              </p:nvGrpSpPr>
              <p:grpSpPr>
                <a:xfrm>
                  <a:off x="2445165" y="5700966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203" name="Content Placeholder 6" descr="Man with solid fill">
                    <a:extLst>
                      <a:ext uri="{FF2B5EF4-FFF2-40B4-BE49-F238E27FC236}">
                        <a16:creationId xmlns:a16="http://schemas.microsoft.com/office/drawing/2014/main" id="{ABBAAB79-1301-886F-4E0F-7ABB182F8E6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04" name="Content Placeholder 6" descr="Man with solid fill">
                    <a:extLst>
                      <a:ext uri="{FF2B5EF4-FFF2-40B4-BE49-F238E27FC236}">
                        <a16:creationId xmlns:a16="http://schemas.microsoft.com/office/drawing/2014/main" id="{94511761-CB8E-5FA5-C99C-DCDB2DA7898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05" name="Content Placeholder 6" descr="Man with solid fill">
                    <a:extLst>
                      <a:ext uri="{FF2B5EF4-FFF2-40B4-BE49-F238E27FC236}">
                        <a16:creationId xmlns:a16="http://schemas.microsoft.com/office/drawing/2014/main" id="{ABF7DF0A-4D6C-F20D-FC69-336A5442A8E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5" name="Group 194">
                  <a:extLst>
                    <a:ext uri="{FF2B5EF4-FFF2-40B4-BE49-F238E27FC236}">
                      <a16:creationId xmlns:a16="http://schemas.microsoft.com/office/drawing/2014/main" id="{A3EA4832-E636-9C9F-B843-BDF336C49F24}"/>
                    </a:ext>
                  </a:extLst>
                </p:cNvPr>
                <p:cNvGrpSpPr/>
                <p:nvPr/>
              </p:nvGrpSpPr>
              <p:grpSpPr>
                <a:xfrm>
                  <a:off x="3507720" y="5699125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200" name="Content Placeholder 6" descr="Man with solid fill">
                    <a:extLst>
                      <a:ext uri="{FF2B5EF4-FFF2-40B4-BE49-F238E27FC236}">
                        <a16:creationId xmlns:a16="http://schemas.microsoft.com/office/drawing/2014/main" id="{FBD3B04C-0A72-F367-04B0-20A3835E2DE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01" name="Content Placeholder 6" descr="Man with solid fill">
                    <a:extLst>
                      <a:ext uri="{FF2B5EF4-FFF2-40B4-BE49-F238E27FC236}">
                        <a16:creationId xmlns:a16="http://schemas.microsoft.com/office/drawing/2014/main" id="{C4DA243A-2D51-A486-0883-29D70FADAFE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202" name="Content Placeholder 6" descr="Man with solid fill">
                    <a:extLst>
                      <a:ext uri="{FF2B5EF4-FFF2-40B4-BE49-F238E27FC236}">
                        <a16:creationId xmlns:a16="http://schemas.microsoft.com/office/drawing/2014/main" id="{FDD7BF75-8EF2-3EB6-F26A-3C76D207600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6" name="Group 195">
                  <a:extLst>
                    <a:ext uri="{FF2B5EF4-FFF2-40B4-BE49-F238E27FC236}">
                      <a16:creationId xmlns:a16="http://schemas.microsoft.com/office/drawing/2014/main" id="{BEF27231-7B7A-6E27-8A18-4E8A02961BD1}"/>
                    </a:ext>
                  </a:extLst>
                </p:cNvPr>
                <p:cNvGrpSpPr/>
                <p:nvPr/>
              </p:nvGrpSpPr>
              <p:grpSpPr>
                <a:xfrm>
                  <a:off x="4590085" y="5706700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97" name="Content Placeholder 6" descr="Man with solid fill">
                    <a:extLst>
                      <a:ext uri="{FF2B5EF4-FFF2-40B4-BE49-F238E27FC236}">
                        <a16:creationId xmlns:a16="http://schemas.microsoft.com/office/drawing/2014/main" id="{7C8F3CC6-2C9D-4BAB-D3A8-C6727E604CD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98" name="Content Placeholder 6" descr="Man with solid fill">
                    <a:extLst>
                      <a:ext uri="{FF2B5EF4-FFF2-40B4-BE49-F238E27FC236}">
                        <a16:creationId xmlns:a16="http://schemas.microsoft.com/office/drawing/2014/main" id="{7593F974-AEB7-66DD-08CC-84CB8F81B6E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99" name="Content Placeholder 6" descr="Man with solid fill">
                    <a:extLst>
                      <a:ext uri="{FF2B5EF4-FFF2-40B4-BE49-F238E27FC236}">
                        <a16:creationId xmlns:a16="http://schemas.microsoft.com/office/drawing/2014/main" id="{92579C3D-8DB4-CA56-47AB-93ECD8DA0EC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8FDF1C42-E720-D246-2827-B57AC44443F3}"/>
                  </a:ext>
                </a:extLst>
              </p:cNvPr>
              <p:cNvGrpSpPr/>
              <p:nvPr/>
            </p:nvGrpSpPr>
            <p:grpSpPr>
              <a:xfrm>
                <a:off x="273526" y="6152993"/>
                <a:ext cx="5746561" cy="719138"/>
                <a:chOff x="277951" y="5699125"/>
                <a:chExt cx="5746561" cy="719138"/>
              </a:xfrm>
            </p:grpSpPr>
            <p:grpSp>
              <p:nvGrpSpPr>
                <p:cNvPr id="172" name="Group 171">
                  <a:extLst>
                    <a:ext uri="{FF2B5EF4-FFF2-40B4-BE49-F238E27FC236}">
                      <a16:creationId xmlns:a16="http://schemas.microsoft.com/office/drawing/2014/main" id="{9464A3CA-BCC3-5251-FD81-892B1F3B2EB0}"/>
                    </a:ext>
                  </a:extLst>
                </p:cNvPr>
                <p:cNvGrpSpPr/>
                <p:nvPr/>
              </p:nvGrpSpPr>
              <p:grpSpPr>
                <a:xfrm>
                  <a:off x="1367027" y="5700508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89" name="Content Placeholder 6" descr="Man with solid fill">
                    <a:extLst>
                      <a:ext uri="{FF2B5EF4-FFF2-40B4-BE49-F238E27FC236}">
                        <a16:creationId xmlns:a16="http://schemas.microsoft.com/office/drawing/2014/main" id="{404FA1FD-4A1F-E732-45BD-F570E3597D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90" name="Content Placeholder 6" descr="Man with solid fill">
                    <a:extLst>
                      <a:ext uri="{FF2B5EF4-FFF2-40B4-BE49-F238E27FC236}">
                        <a16:creationId xmlns:a16="http://schemas.microsoft.com/office/drawing/2014/main" id="{BE1E22F9-28CF-2C70-9520-039F6838B3F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91" name="Content Placeholder 6" descr="Man with solid fill">
                    <a:extLst>
                      <a:ext uri="{FF2B5EF4-FFF2-40B4-BE49-F238E27FC236}">
                        <a16:creationId xmlns:a16="http://schemas.microsoft.com/office/drawing/2014/main" id="{D919A8AC-ED56-45BA-DD2D-F913E7F3CD0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1FDFF362-AED8-5C9D-3810-7D75EF4521B1}"/>
                    </a:ext>
                  </a:extLst>
                </p:cNvPr>
                <p:cNvGrpSpPr/>
                <p:nvPr/>
              </p:nvGrpSpPr>
              <p:grpSpPr>
                <a:xfrm>
                  <a:off x="277951" y="5700508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86" name="Content Placeholder 6" descr="Man with solid fill">
                    <a:extLst>
                      <a:ext uri="{FF2B5EF4-FFF2-40B4-BE49-F238E27FC236}">
                        <a16:creationId xmlns:a16="http://schemas.microsoft.com/office/drawing/2014/main" id="{76DF2F1D-811D-7573-249D-9708D38E819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87" name="Content Placeholder 6" descr="Man with solid fill">
                    <a:extLst>
                      <a:ext uri="{FF2B5EF4-FFF2-40B4-BE49-F238E27FC236}">
                        <a16:creationId xmlns:a16="http://schemas.microsoft.com/office/drawing/2014/main" id="{2E313B5F-41F7-ADE4-9ACF-A0B87540BC8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88" name="Content Placeholder 6" descr="Man with solid fill">
                    <a:extLst>
                      <a:ext uri="{FF2B5EF4-FFF2-40B4-BE49-F238E27FC236}">
                        <a16:creationId xmlns:a16="http://schemas.microsoft.com/office/drawing/2014/main" id="{A4018221-9DFD-EA40-4CDC-37006F50407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4" name="Group 173">
                  <a:extLst>
                    <a:ext uri="{FF2B5EF4-FFF2-40B4-BE49-F238E27FC236}">
                      <a16:creationId xmlns:a16="http://schemas.microsoft.com/office/drawing/2014/main" id="{224A066D-B7C1-5FD0-9D77-31CC3D18EC2B}"/>
                    </a:ext>
                  </a:extLst>
                </p:cNvPr>
                <p:cNvGrpSpPr/>
                <p:nvPr/>
              </p:nvGrpSpPr>
              <p:grpSpPr>
                <a:xfrm>
                  <a:off x="2445165" y="5700966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83" name="Content Placeholder 6" descr="Man with solid fill">
                    <a:extLst>
                      <a:ext uri="{FF2B5EF4-FFF2-40B4-BE49-F238E27FC236}">
                        <a16:creationId xmlns:a16="http://schemas.microsoft.com/office/drawing/2014/main" id="{14EC6959-1127-664E-ED62-7D3D836B7DE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84" name="Content Placeholder 6" descr="Man with solid fill">
                    <a:extLst>
                      <a:ext uri="{FF2B5EF4-FFF2-40B4-BE49-F238E27FC236}">
                        <a16:creationId xmlns:a16="http://schemas.microsoft.com/office/drawing/2014/main" id="{A2764028-32FA-B75D-231A-ED37E0AB9D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85" name="Content Placeholder 6" descr="Man with solid fill">
                    <a:extLst>
                      <a:ext uri="{FF2B5EF4-FFF2-40B4-BE49-F238E27FC236}">
                        <a16:creationId xmlns:a16="http://schemas.microsoft.com/office/drawing/2014/main" id="{A88234AA-6883-7F34-ACC9-E0014BAF944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5" name="Group 174">
                  <a:extLst>
                    <a:ext uri="{FF2B5EF4-FFF2-40B4-BE49-F238E27FC236}">
                      <a16:creationId xmlns:a16="http://schemas.microsoft.com/office/drawing/2014/main" id="{F1CC4341-B80B-0804-6F2C-96FBCE59B7C7}"/>
                    </a:ext>
                  </a:extLst>
                </p:cNvPr>
                <p:cNvGrpSpPr/>
                <p:nvPr/>
              </p:nvGrpSpPr>
              <p:grpSpPr>
                <a:xfrm>
                  <a:off x="3507720" y="5699125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80" name="Content Placeholder 6" descr="Man with solid fill">
                    <a:extLst>
                      <a:ext uri="{FF2B5EF4-FFF2-40B4-BE49-F238E27FC236}">
                        <a16:creationId xmlns:a16="http://schemas.microsoft.com/office/drawing/2014/main" id="{6344CB8D-DEB2-B454-8A81-370F431C770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81" name="Content Placeholder 6" descr="Man with solid fill">
                    <a:extLst>
                      <a:ext uri="{FF2B5EF4-FFF2-40B4-BE49-F238E27FC236}">
                        <a16:creationId xmlns:a16="http://schemas.microsoft.com/office/drawing/2014/main" id="{3645024D-61FF-C0F4-B36A-A41C7CAEE20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82" name="Content Placeholder 6" descr="Man with solid fill">
                    <a:extLst>
                      <a:ext uri="{FF2B5EF4-FFF2-40B4-BE49-F238E27FC236}">
                        <a16:creationId xmlns:a16="http://schemas.microsoft.com/office/drawing/2014/main" id="{7D4D744F-654C-50BB-430E-F825D266D44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6" name="Group 175">
                  <a:extLst>
                    <a:ext uri="{FF2B5EF4-FFF2-40B4-BE49-F238E27FC236}">
                      <a16:creationId xmlns:a16="http://schemas.microsoft.com/office/drawing/2014/main" id="{620FBFD7-811F-E422-B163-85F1A9EF64F8}"/>
                    </a:ext>
                  </a:extLst>
                </p:cNvPr>
                <p:cNvGrpSpPr/>
                <p:nvPr/>
              </p:nvGrpSpPr>
              <p:grpSpPr>
                <a:xfrm>
                  <a:off x="4590085" y="5706700"/>
                  <a:ext cx="1434427" cy="711563"/>
                  <a:chOff x="4544341" y="1158874"/>
                  <a:chExt cx="1434427" cy="711563"/>
                </a:xfrm>
              </p:grpSpPr>
              <p:pic>
                <p:nvPicPr>
                  <p:cNvPr id="177" name="Content Placeholder 6" descr="Man with solid fill">
                    <a:extLst>
                      <a:ext uri="{FF2B5EF4-FFF2-40B4-BE49-F238E27FC236}">
                        <a16:creationId xmlns:a16="http://schemas.microsoft.com/office/drawing/2014/main" id="{6AAD7E62-314A-0B56-03EA-56A7F8B9982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4341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78" name="Content Placeholder 6" descr="Man with solid fill">
                    <a:extLst>
                      <a:ext uri="{FF2B5EF4-FFF2-40B4-BE49-F238E27FC236}">
                        <a16:creationId xmlns:a16="http://schemas.microsoft.com/office/drawing/2014/main" id="{3384F823-6F62-5C0C-779B-C96D38D5AE2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5266" y="1158874"/>
                    <a:ext cx="721826" cy="711563"/>
                  </a:xfrm>
                  <a:prstGeom prst="rect">
                    <a:avLst/>
                  </a:prstGeom>
                </p:spPr>
              </p:pic>
              <p:pic>
                <p:nvPicPr>
                  <p:cNvPr id="179" name="Content Placeholder 6" descr="Man with solid fill">
                    <a:extLst>
                      <a:ext uri="{FF2B5EF4-FFF2-40B4-BE49-F238E27FC236}">
                        <a16:creationId xmlns:a16="http://schemas.microsoft.com/office/drawing/2014/main" id="{B27740D1-BB5E-3458-793D-F42F3BB46F5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56942" y="1158874"/>
                    <a:ext cx="721826" cy="711563"/>
                  </a:xfrm>
                  <a:prstGeom prst="rect">
                    <a:avLst/>
                  </a:prstGeom>
                </p:spPr>
              </p:pic>
            </p:grpSp>
          </p:grpSp>
        </p:grp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A5A36ABA-A82B-3C1E-FECE-A377970B970C}"/>
                </a:ext>
              </a:extLst>
            </p:cNvPr>
            <p:cNvSpPr txBox="1"/>
            <p:nvPr/>
          </p:nvSpPr>
          <p:spPr>
            <a:xfrm>
              <a:off x="5210260" y="954363"/>
              <a:ext cx="4931168" cy="461665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Placebo (n=120)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2617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6C239-4378-F4D5-3130-65557657C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Hypothetical trial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804AE91-88D4-1051-5A55-65D9DD2D53FF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851610055"/>
              </p:ext>
            </p:extLst>
          </p:nvPr>
        </p:nvGraphicFramePr>
        <p:xfrm>
          <a:off x="848139" y="1465828"/>
          <a:ext cx="10495722" cy="381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301">
                  <a:extLst>
                    <a:ext uri="{9D8B030D-6E8A-4147-A177-3AD203B41FA5}">
                      <a16:colId xmlns:a16="http://schemas.microsoft.com/office/drawing/2014/main" val="429335494"/>
                    </a:ext>
                  </a:extLst>
                </a:gridCol>
                <a:gridCol w="2521856">
                  <a:extLst>
                    <a:ext uri="{9D8B030D-6E8A-4147-A177-3AD203B41FA5}">
                      <a16:colId xmlns:a16="http://schemas.microsoft.com/office/drawing/2014/main" val="785345689"/>
                    </a:ext>
                  </a:extLst>
                </a:gridCol>
                <a:gridCol w="1617190">
                  <a:extLst>
                    <a:ext uri="{9D8B030D-6E8A-4147-A177-3AD203B41FA5}">
                      <a16:colId xmlns:a16="http://schemas.microsoft.com/office/drawing/2014/main" val="1201420365"/>
                    </a:ext>
                  </a:extLst>
                </a:gridCol>
                <a:gridCol w="1280943">
                  <a:extLst>
                    <a:ext uri="{9D8B030D-6E8A-4147-A177-3AD203B41FA5}">
                      <a16:colId xmlns:a16="http://schemas.microsoft.com/office/drawing/2014/main" val="4220557621"/>
                    </a:ext>
                  </a:extLst>
                </a:gridCol>
                <a:gridCol w="3306432">
                  <a:extLst>
                    <a:ext uri="{9D8B030D-6E8A-4147-A177-3AD203B41FA5}">
                      <a16:colId xmlns:a16="http://schemas.microsoft.com/office/drawing/2014/main" val="908935256"/>
                    </a:ext>
                  </a:extLst>
                </a:gridCol>
              </a:tblGrid>
              <a:tr h="635640">
                <a:tc>
                  <a:txBody>
                    <a:bodyPr/>
                    <a:lstStyle/>
                    <a:p>
                      <a:r>
                        <a:rPr lang="en-US" sz="2400" dirty="0"/>
                        <a:t>Scenario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Percent Missing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Treatment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Placebo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Estimated Risk Ratio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4925879"/>
                  </a:ext>
                </a:extLst>
              </a:tr>
              <a:tr h="635640">
                <a:tc>
                  <a:txBody>
                    <a:bodyPr/>
                    <a:lstStyle/>
                    <a:p>
                      <a:r>
                        <a:rPr lang="en-US" sz="2400" dirty="0"/>
                        <a:t>A (default)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5572005"/>
                  </a:ext>
                </a:extLst>
              </a:tr>
              <a:tr h="635640"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020257"/>
                  </a:ext>
                </a:extLst>
              </a:tr>
              <a:tr h="635640"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6813596"/>
                  </a:ext>
                </a:extLst>
              </a:tr>
              <a:tr h="635640">
                <a:tc>
                  <a:txBody>
                    <a:bodyPr/>
                    <a:lstStyle/>
                    <a:p>
                      <a:r>
                        <a:rPr lang="en-US" sz="24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0165803"/>
                  </a:ext>
                </a:extLst>
              </a:tr>
              <a:tr h="635640">
                <a:tc>
                  <a:txBody>
                    <a:bodyPr/>
                    <a:lstStyle/>
                    <a:p>
                      <a:r>
                        <a:rPr lang="en-US" sz="24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024714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849E606-5D06-C6AE-5292-EBDA585E3D89}"/>
              </a:ext>
            </a:extLst>
          </p:cNvPr>
          <p:cNvSpPr txBox="1"/>
          <p:nvPr/>
        </p:nvSpPr>
        <p:spPr>
          <a:xfrm>
            <a:off x="5208104" y="6488668"/>
            <a:ext cx="8990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https://academic.oup.com/ejendo/article/183/4/E7/6653760?login=false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978882"/>
      </p:ext>
    </p:extLst>
  </p:cSld>
  <p:clrMapOvr>
    <a:masterClrMapping/>
  </p:clrMapOvr>
</p:sld>
</file>

<file path=ppt/theme/theme1.xml><?xml version="1.0" encoding="utf-8"?>
<a:theme xmlns:a="http://schemas.openxmlformats.org/drawingml/2006/main" name="BSTA_513_Theme">
  <a:themeElements>
    <a:clrScheme name="Custom 7">
      <a:dk1>
        <a:srgbClr val="000000"/>
      </a:dk1>
      <a:lt1>
        <a:srgbClr val="FFFFFF"/>
      </a:lt1>
      <a:dk2>
        <a:srgbClr val="C2342F"/>
      </a:dk2>
      <a:lt2>
        <a:srgbClr val="E7E6E6"/>
      </a:lt2>
      <a:accent1>
        <a:srgbClr val="4472C4"/>
      </a:accent1>
      <a:accent2>
        <a:srgbClr val="ED7D31"/>
      </a:accent2>
      <a:accent3>
        <a:srgbClr val="D6285E"/>
      </a:accent3>
      <a:accent4>
        <a:srgbClr val="F6C34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STA_513_Theme" id="{667BDAAD-210B-874D-8257-528D31F921D1}" vid="{B5D7485F-E49E-8C4D-A126-301567E447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9230</TotalTime>
  <Words>2922</Words>
  <Application>Microsoft Macintosh PowerPoint</Application>
  <PresentationFormat>Widescreen</PresentationFormat>
  <Paragraphs>623</Paragraphs>
  <Slides>69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3" baseType="lpstr">
      <vt:lpstr>Arial</vt:lpstr>
      <vt:lpstr>Calibri</vt:lpstr>
      <vt:lpstr>Wingdings</vt:lpstr>
      <vt:lpstr>BSTA_513_Theme</vt:lpstr>
      <vt:lpstr>Lesson 9: Missing Data in Human Subjects Research</vt:lpstr>
      <vt:lpstr>Road Map for today</vt:lpstr>
      <vt:lpstr>Missing Data is unavoidable</vt:lpstr>
      <vt:lpstr>Biggest issues with current practices</vt:lpstr>
      <vt:lpstr>Consequences of missing data</vt:lpstr>
      <vt:lpstr>Hypothetical trial</vt:lpstr>
      <vt:lpstr>Hypothetical trial</vt:lpstr>
      <vt:lpstr>Hypothetical trial</vt:lpstr>
      <vt:lpstr>Hypothetical trial</vt:lpstr>
      <vt:lpstr>Scenario A: default</vt:lpstr>
      <vt:lpstr>Scenario A: default</vt:lpstr>
      <vt:lpstr>Scenario A: default</vt:lpstr>
      <vt:lpstr>Hypothetical trial</vt:lpstr>
      <vt:lpstr>Scenario B (2% missing)</vt:lpstr>
      <vt:lpstr>Scenario B (2% missing)</vt:lpstr>
      <vt:lpstr>Scenario B (2% missing)</vt:lpstr>
      <vt:lpstr>Hypothetical trial</vt:lpstr>
      <vt:lpstr>Scenario C (2% missing)</vt:lpstr>
      <vt:lpstr>Scenario C (2% missing)</vt:lpstr>
      <vt:lpstr>Scenario C (2% missing)</vt:lpstr>
      <vt:lpstr>Hypothetical trial</vt:lpstr>
      <vt:lpstr>Scenario D (50% missing)</vt:lpstr>
      <vt:lpstr>Scenario D (50% missing)</vt:lpstr>
      <vt:lpstr>Scenario D (50% missing)</vt:lpstr>
      <vt:lpstr>Hypothetical trial</vt:lpstr>
      <vt:lpstr>Scenario E (17% missing)</vt:lpstr>
      <vt:lpstr>Scenario E (17% missing)</vt:lpstr>
      <vt:lpstr>Scenario E (17% missing)</vt:lpstr>
      <vt:lpstr>Hypothetical trial</vt:lpstr>
      <vt:lpstr>Hypothetical trial</vt:lpstr>
      <vt:lpstr>Preventing Missing Data</vt:lpstr>
      <vt:lpstr>Preventing missing data</vt:lpstr>
      <vt:lpstr>Trial design</vt:lpstr>
      <vt:lpstr>Trial conduct</vt:lpstr>
      <vt:lpstr>Sample inflation is not prevention</vt:lpstr>
      <vt:lpstr>Defining missing data</vt:lpstr>
      <vt:lpstr>Defining missing data</vt:lpstr>
      <vt:lpstr>Missing data patterns</vt:lpstr>
      <vt:lpstr>Missing data patterns</vt:lpstr>
      <vt:lpstr>Missing data pattern</vt:lpstr>
      <vt:lpstr>Missing data types/mechanisms</vt:lpstr>
      <vt:lpstr>PowerPoint Presentation</vt:lpstr>
      <vt:lpstr>PowerPoint Presentation</vt:lpstr>
      <vt:lpstr>PowerPoint Presentation</vt:lpstr>
      <vt:lpstr>Ignorable vs. Non-ignorable</vt:lpstr>
      <vt:lpstr>Why is it important to determine the type?</vt:lpstr>
      <vt:lpstr>How to determine the missing mechanism</vt:lpstr>
      <vt:lpstr>Example: LGBT variable</vt:lpstr>
      <vt:lpstr>Example: insurance</vt:lpstr>
      <vt:lpstr>10 min break + me giving your missing data mechanism</vt:lpstr>
      <vt:lpstr>Break for activity part 1</vt:lpstr>
      <vt:lpstr>Handling missing data</vt:lpstr>
      <vt:lpstr>Handling missing data</vt:lpstr>
      <vt:lpstr>Statistical methods to handle missing data</vt:lpstr>
      <vt:lpstr>Analysis</vt:lpstr>
      <vt:lpstr>Imputation</vt:lpstr>
      <vt:lpstr>Methods of imputation: single imputation</vt:lpstr>
      <vt:lpstr>Multiple imputation framework</vt:lpstr>
      <vt:lpstr>Multiple imputation framework</vt:lpstr>
      <vt:lpstr>Methods of imputation: multiple imputation</vt:lpstr>
      <vt:lpstr>How to pool results?</vt:lpstr>
      <vt:lpstr>Rubin’s Rules</vt:lpstr>
      <vt:lpstr>Reporting missing data</vt:lpstr>
      <vt:lpstr>Report information on missing data!!</vt:lpstr>
      <vt:lpstr>Reporting guidelines from Van Buuren textbook</vt:lpstr>
      <vt:lpstr>Example from Van Buuren textbook</vt:lpstr>
      <vt:lpstr>Presenting your sample size</vt:lpstr>
      <vt:lpstr>Break for activity part 2</vt:lpstr>
      <vt:lpstr>Closing words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Missing Data</dc:title>
  <dc:creator>Nicky Wakim</dc:creator>
  <cp:lastModifiedBy>Nicky Wakim</cp:lastModifiedBy>
  <cp:revision>2</cp:revision>
  <dcterms:created xsi:type="dcterms:W3CDTF">2024-04-05T23:58:36Z</dcterms:created>
  <dcterms:modified xsi:type="dcterms:W3CDTF">2024-05-01T16:58:19Z</dcterms:modified>
</cp:coreProperties>
</file>