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21"/>
    <a:srgbClr val="FFB37E"/>
    <a:srgbClr val="E8E6E6"/>
    <a:srgbClr val="F7E097"/>
    <a:srgbClr val="F1CF58"/>
    <a:srgbClr val="FFD966"/>
    <a:srgbClr val="FFE699"/>
    <a:srgbClr val="F14124"/>
    <a:srgbClr val="C4E1FC"/>
    <a:srgbClr val="4FA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D8D3057E-84ED-FB4F-A611-DCCD0937339D}"/>
    <pc:docChg chg="undo custSel modSld">
      <pc:chgData name="Nicky Wakim" userId="63a62853-8dd4-431b-8872-ecc2181a70d8" providerId="ADAL" clId="{D8D3057E-84ED-FB4F-A611-DCCD0937339D}" dt="2024-02-14T23:54:15.243" v="146" actId="1037"/>
      <pc:docMkLst>
        <pc:docMk/>
      </pc:docMkLst>
      <pc:sldChg chg="addSp delSp modSp mod">
        <pc:chgData name="Nicky Wakim" userId="63a62853-8dd4-431b-8872-ecc2181a70d8" providerId="ADAL" clId="{D8D3057E-84ED-FB4F-A611-DCCD0937339D}" dt="2024-02-14T23:54:15.243" v="146" actId="1037"/>
        <pc:sldMkLst>
          <pc:docMk/>
          <pc:sldMk cId="195836209" sldId="256"/>
        </pc:sldMkLst>
        <pc:spChg chg="add mod">
          <ac:chgData name="Nicky Wakim" userId="63a62853-8dd4-431b-8872-ecc2181a70d8" providerId="ADAL" clId="{D8D3057E-84ED-FB4F-A611-DCCD0937339D}" dt="2024-01-21T20:47:42.674" v="142" actId="207"/>
          <ac:spMkLst>
            <pc:docMk/>
            <pc:sldMk cId="195836209" sldId="256"/>
            <ac:spMk id="2" creationId="{12985CD7-D1C1-A836-013F-6500750E758A}"/>
          </ac:spMkLst>
        </pc:spChg>
        <pc:spChg chg="add del mod">
          <ac:chgData name="Nicky Wakim" userId="63a62853-8dd4-431b-8872-ecc2181a70d8" providerId="ADAL" clId="{D8D3057E-84ED-FB4F-A611-DCCD0937339D}" dt="2024-01-19T23:34:18.365" v="82" actId="478"/>
          <ac:spMkLst>
            <pc:docMk/>
            <pc:sldMk cId="195836209" sldId="256"/>
            <ac:spMk id="2" creationId="{36DC8041-5B4F-5A50-2C8D-8ECDF401B56D}"/>
          </ac:spMkLst>
        </pc:spChg>
        <pc:spChg chg="add mod">
          <ac:chgData name="Nicky Wakim" userId="63a62853-8dd4-431b-8872-ecc2181a70d8" providerId="ADAL" clId="{D8D3057E-84ED-FB4F-A611-DCCD0937339D}" dt="2024-01-19T23:50:48.448" v="126" actId="207"/>
          <ac:spMkLst>
            <pc:docMk/>
            <pc:sldMk cId="195836209" sldId="256"/>
            <ac:spMk id="3" creationId="{03F066C6-588F-A5FF-5C38-49ABFD5B7D31}"/>
          </ac:spMkLst>
        </pc:spChg>
        <pc:spChg chg="mod">
          <ac:chgData name="Nicky Wakim" userId="63a62853-8dd4-431b-8872-ecc2181a70d8" providerId="ADAL" clId="{D8D3057E-84ED-FB4F-A611-DCCD0937339D}" dt="2024-01-19T23:50:58.523" v="128" actId="1076"/>
          <ac:spMkLst>
            <pc:docMk/>
            <pc:sldMk cId="195836209" sldId="256"/>
            <ac:spMk id="4" creationId="{2373BE04-FED8-345C-0B68-6A89C7543EC6}"/>
          </ac:spMkLst>
        </pc:spChg>
        <pc:spChg chg="add mod">
          <ac:chgData name="Nicky Wakim" userId="63a62853-8dd4-431b-8872-ecc2181a70d8" providerId="ADAL" clId="{D8D3057E-84ED-FB4F-A611-DCCD0937339D}" dt="2024-02-13T01:23:48.772" v="143"/>
          <ac:spMkLst>
            <pc:docMk/>
            <pc:sldMk cId="195836209" sldId="256"/>
            <ac:spMk id="5" creationId="{EA368D9C-2B9E-AE0A-1FA3-6898223F7DE0}"/>
          </ac:spMkLst>
        </pc:spChg>
        <pc:spChg chg="add mod">
          <ac:chgData name="Nicky Wakim" userId="63a62853-8dd4-431b-8872-ecc2181a70d8" providerId="ADAL" clId="{D8D3057E-84ED-FB4F-A611-DCCD0937339D}" dt="2024-02-13T01:24:14.074" v="144"/>
          <ac:spMkLst>
            <pc:docMk/>
            <pc:sldMk cId="195836209" sldId="256"/>
            <ac:spMk id="6" creationId="{20B82AA9-D2FD-421E-D489-3956EB8E7AD8}"/>
          </ac:spMkLst>
        </pc:spChg>
        <pc:spChg chg="mod">
          <ac:chgData name="Nicky Wakim" userId="63a62853-8dd4-431b-8872-ecc2181a70d8" providerId="ADAL" clId="{D8D3057E-84ED-FB4F-A611-DCCD0937339D}" dt="2024-01-15T23:19:54.133" v="5" actId="20578"/>
          <ac:spMkLst>
            <pc:docMk/>
            <pc:sldMk cId="195836209" sldId="256"/>
            <ac:spMk id="7" creationId="{661EF34C-3443-779C-C112-C5A83984EDA3}"/>
          </ac:spMkLst>
        </pc:spChg>
        <pc:spChg chg="add mod">
          <ac:chgData name="Nicky Wakim" userId="63a62853-8dd4-431b-8872-ecc2181a70d8" providerId="ADAL" clId="{D8D3057E-84ED-FB4F-A611-DCCD0937339D}" dt="2024-02-14T23:54:15.243" v="146" actId="1037"/>
          <ac:spMkLst>
            <pc:docMk/>
            <pc:sldMk cId="195836209" sldId="256"/>
            <ac:spMk id="8" creationId="{482A05DA-1A51-EB9B-1247-CAE98DB561CA}"/>
          </ac:spMkLst>
        </pc:spChg>
        <pc:spChg chg="add del mod">
          <ac:chgData name="Nicky Wakim" userId="63a62853-8dd4-431b-8872-ecc2181a70d8" providerId="ADAL" clId="{D8D3057E-84ED-FB4F-A611-DCCD0937339D}" dt="2024-01-15T23:38:06.888" v="58" actId="478"/>
          <ac:spMkLst>
            <pc:docMk/>
            <pc:sldMk cId="195836209" sldId="256"/>
            <ac:spMk id="28" creationId="{7655A96D-F13E-4469-C893-FB70DE055E87}"/>
          </ac:spMkLst>
        </pc:spChg>
        <pc:spChg chg="add del">
          <ac:chgData name="Nicky Wakim" userId="63a62853-8dd4-431b-8872-ecc2181a70d8" providerId="ADAL" clId="{D8D3057E-84ED-FB4F-A611-DCCD0937339D}" dt="2024-01-15T23:38:33.855" v="60" actId="478"/>
          <ac:spMkLst>
            <pc:docMk/>
            <pc:sldMk cId="195836209" sldId="256"/>
            <ac:spMk id="29" creationId="{D90531B3-3B08-C5A4-A205-FA485CD189E9}"/>
          </ac:spMkLst>
        </pc:spChg>
        <pc:spChg chg="add mod">
          <ac:chgData name="Nicky Wakim" userId="63a62853-8dd4-431b-8872-ecc2181a70d8" providerId="ADAL" clId="{D8D3057E-84ED-FB4F-A611-DCCD0937339D}" dt="2024-01-15T23:49:56.522" v="76" actId="14100"/>
          <ac:spMkLst>
            <pc:docMk/>
            <pc:sldMk cId="195836209" sldId="256"/>
            <ac:spMk id="30" creationId="{C8D1687F-8EBA-B56F-6A73-D43241715D88}"/>
          </ac:spMkLst>
        </pc:spChg>
        <pc:cxnChg chg="mod">
          <ac:chgData name="Nicky Wakim" userId="63a62853-8dd4-431b-8872-ecc2181a70d8" providerId="ADAL" clId="{D8D3057E-84ED-FB4F-A611-DCCD0937339D}" dt="2024-01-19T23:50:58.523" v="128" actId="1076"/>
          <ac:cxnSpMkLst>
            <pc:docMk/>
            <pc:sldMk cId="195836209" sldId="256"/>
            <ac:cxnSpMk id="14" creationId="{C66F4CC9-BE1F-70D3-1CAE-D3D7AE4F1FDA}"/>
          </ac:cxnSpMkLst>
        </pc:cxnChg>
        <pc:cxnChg chg="add mod">
          <ac:chgData name="Nicky Wakim" userId="63a62853-8dd4-431b-8872-ecc2181a70d8" providerId="ADAL" clId="{D8D3057E-84ED-FB4F-A611-DCCD0937339D}" dt="2024-01-19T23:51:12.707" v="132" actId="14100"/>
          <ac:cxnSpMkLst>
            <pc:docMk/>
            <pc:sldMk cId="195836209" sldId="256"/>
            <ac:cxnSpMk id="17" creationId="{4A5153A1-8014-5E7C-D79F-AAA8F8935C67}"/>
          </ac:cxnSpMkLst>
        </pc:cxnChg>
        <pc:cxnChg chg="mod">
          <ac:chgData name="Nicky Wakim" userId="63a62853-8dd4-431b-8872-ecc2181a70d8" providerId="ADAL" clId="{D8D3057E-84ED-FB4F-A611-DCCD0937339D}" dt="2024-01-15T23:36:43.241" v="42" actId="14100"/>
          <ac:cxnSpMkLst>
            <pc:docMk/>
            <pc:sldMk cId="195836209" sldId="256"/>
            <ac:cxnSpMk id="19" creationId="{E4571F4B-EB2B-3FAD-FD03-64612F0DFBC7}"/>
          </ac:cxnSpMkLst>
        </pc:cxnChg>
        <pc:cxnChg chg="add del mod">
          <ac:chgData name="Nicky Wakim" userId="63a62853-8dd4-431b-8872-ecc2181a70d8" providerId="ADAL" clId="{D8D3057E-84ED-FB4F-A611-DCCD0937339D}" dt="2024-01-15T23:36:11.140" v="21" actId="11529"/>
          <ac:cxnSpMkLst>
            <pc:docMk/>
            <pc:sldMk cId="195836209" sldId="256"/>
            <ac:cxnSpMk id="23" creationId="{F95B3F66-6851-F828-C953-DF6BBA7586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2C4-7AB9-2F3C-0407-C81AEE72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299A-E375-2F92-7162-04564F68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FAC5-64B8-9FB0-F4F4-35D5272C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3306-67D4-8B03-AD96-4A2D149E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3A5D-4F90-3697-DD07-185A77FE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287-D770-3B7B-8FA4-1F5B747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1128-A34A-8E18-D0AA-5412826E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C8DD-0EF9-ADE5-ECFA-1D55CB6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8EA7-813F-53F5-490F-BF1C66D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5B51-2F19-CD1B-520F-E9328078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C2184-CAC7-1FE4-1CA1-AFD4A6CEC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2B51-995A-6062-1345-5294EBA95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439-7BCE-D257-9C08-39DDCEA8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BF7-7FC5-514B-F448-1830DA2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7537-2059-5D33-A7BC-9A6AE76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5517-E901-24E5-900C-947FB62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FD45-5059-D8B5-2D63-DFF18462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7800-8D06-8E70-92DC-3634100A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BB95-02CB-19E3-6377-4CDC7C7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39D-DEB3-9B30-239D-65861DD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44A-2431-4193-B641-97C7778C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2D77-E54F-8032-7D0B-176F000C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C0E3-FF84-B017-CD9A-02B61E1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F96-36A0-F7AE-4AB2-BAD71F43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A7ED-D871-D6D4-CCBA-83801FE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DD5-FD63-91C4-D879-1EE0DB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E5FD-40B9-ADA2-47FC-36B01147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EC383-B3B1-41D3-D6D3-83F8842D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3E82-5B75-B646-4021-C207A60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4138-F8A1-3A7C-481C-19309651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94BD-D720-89D6-1B50-58857A2D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309-95C1-7F9D-11C9-1D4C94EB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0CEE-4A95-59AE-1B53-F799D7A5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F426-E63D-3C03-EC8A-485A3FE1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62062-346C-4D03-5B37-0C68AC6D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7CDD-9753-37C5-98E0-135856E7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24340-EB63-6481-79B3-14D08603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72CD-474A-435C-C15C-1895A55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BC5A-3F57-B15F-4CB9-0DF069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9E1-A28B-A2F1-A942-E3E7B64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0CCBC-0458-15E3-B0B5-C9AB0F20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91F3-46A2-45A1-9F0C-BD4E8A10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334F-ED27-9D73-9561-9FB9C3D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4A22B-894B-FAD8-1A8D-7854301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7B29-6B3B-98BB-F355-CB3F0278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73E1-9717-4E2D-4B3F-3304663F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A6FB-FD46-49B4-DB19-5ED105B9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F91B-5978-7C66-37D4-326F3159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08AE-2A05-21A8-024A-01C4778F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034A-1231-95B0-5C4C-9A8C492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A316-FD38-BF52-85FD-8830CC7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D962-DB55-A9B2-3C4D-AB0F44E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DEF3-D386-2676-6A7A-6FEC5A2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CDD82-BDEF-2EE2-BD55-E9741EB4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7148-CFC4-C6E2-6FB8-9E57533A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6F3A-9618-963B-8193-6BEA4FA2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09CF-4E8D-4E89-5C17-C0A78FB8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921FC-5BE1-99AB-1A4B-EE98B20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2F999-0684-369B-DFDE-DFB9ADE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CCE1-49C3-8B84-749E-49647A37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ADA-1D91-31D9-DDFA-B29D65FA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3F9-C225-4141-A414-327A9FBD732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189A-5A2F-8D64-6FDE-4029AEC8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5964-8D3E-DF82-007D-7D63FF337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73BE04-FED8-345C-0B68-6A89C7543EC6}"/>
              </a:ext>
            </a:extLst>
          </p:cNvPr>
          <p:cNvSpPr/>
          <p:nvPr/>
        </p:nvSpPr>
        <p:spPr>
          <a:xfrm>
            <a:off x="354198" y="986235"/>
            <a:ext cx="3097754" cy="466753"/>
          </a:xfrm>
          <a:prstGeom prst="roundRect">
            <a:avLst/>
          </a:prstGeom>
          <a:solidFill>
            <a:srgbClr val="FF8021">
              <a:alpha val="7294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EF34C-3443-779C-C112-C5A83984EDA3}"/>
              </a:ext>
            </a:extLst>
          </p:cNvPr>
          <p:cNvSpPr/>
          <p:nvPr/>
        </p:nvSpPr>
        <p:spPr>
          <a:xfrm>
            <a:off x="365628" y="1621061"/>
            <a:ext cx="3097754" cy="3059796"/>
          </a:xfrm>
          <a:prstGeom prst="rect">
            <a:avLst/>
          </a:prstGeom>
          <a:solidFill>
            <a:srgbClr val="FF8021">
              <a:alpha val="3647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23A19-A37F-E2C2-5BFF-E23588438C82}"/>
              </a:ext>
            </a:extLst>
          </p:cNvPr>
          <p:cNvSpPr/>
          <p:nvPr/>
        </p:nvSpPr>
        <p:spPr>
          <a:xfrm>
            <a:off x="4099428" y="976278"/>
            <a:ext cx="3097754" cy="466753"/>
          </a:xfrm>
          <a:prstGeom prst="roundRect">
            <a:avLst/>
          </a:prstGeom>
          <a:solidFill>
            <a:srgbClr val="34AC8B">
              <a:alpha val="71765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11B33-834F-A2CE-4BE7-EE8646B75E20}"/>
              </a:ext>
            </a:extLst>
          </p:cNvPr>
          <p:cNvSpPr/>
          <p:nvPr/>
        </p:nvSpPr>
        <p:spPr>
          <a:xfrm>
            <a:off x="4099428" y="1621061"/>
            <a:ext cx="3097754" cy="3059796"/>
          </a:xfrm>
          <a:prstGeom prst="rect">
            <a:avLst/>
          </a:prstGeom>
          <a:solidFill>
            <a:srgbClr val="34AC8B">
              <a:alpha val="40784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Parameter estimation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Interpret model parameters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Hypothesis tests for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Categorical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99C03A-369E-C403-84A0-CC9E6D4931CD}"/>
              </a:ext>
            </a:extLst>
          </p:cNvPr>
          <p:cNvSpPr/>
          <p:nvPr/>
        </p:nvSpPr>
        <p:spPr>
          <a:xfrm>
            <a:off x="7833228" y="976278"/>
            <a:ext cx="3097754" cy="466753"/>
          </a:xfrm>
          <a:prstGeom prst="roundRect">
            <a:avLst/>
          </a:prstGeom>
          <a:solidFill>
            <a:srgbClr val="A7EA52">
              <a:alpha val="74902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52EFB-069A-D38F-F537-D17533ABB9B0}"/>
              </a:ext>
            </a:extLst>
          </p:cNvPr>
          <p:cNvSpPr/>
          <p:nvPr/>
        </p:nvSpPr>
        <p:spPr>
          <a:xfrm>
            <a:off x="7833228" y="1621061"/>
            <a:ext cx="3097754" cy="3059796"/>
          </a:xfrm>
          <a:prstGeom prst="rect">
            <a:avLst/>
          </a:prstGeom>
          <a:solidFill>
            <a:srgbClr val="A7EA52">
              <a:alpha val="37647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Evaluation of full and reduced models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Testing model assumptions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Residuals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Transformations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Influential points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Multicollinearity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F4CC9-BE1F-70D3-1CAE-D3D7AE4F1FD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451952" y="1209655"/>
            <a:ext cx="647476" cy="995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DC2F5D-8D0B-D918-F8EA-3A689C49BFE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97182" y="1209655"/>
            <a:ext cx="6360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571F4B-EB2B-3FAD-FD03-64612F0DFB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6292" y="2154272"/>
            <a:ext cx="12700" cy="7467600"/>
          </a:xfrm>
          <a:prstGeom prst="curvedConnector3">
            <a:avLst>
              <a:gd name="adj1" fmla="val 78042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C8D1687F-8EBA-B56F-6A73-D43241715D88}"/>
              </a:ext>
            </a:extLst>
          </p:cNvPr>
          <p:cNvSpPr/>
          <p:nvPr/>
        </p:nvSpPr>
        <p:spPr>
          <a:xfrm>
            <a:off x="3451952" y="605789"/>
            <a:ext cx="4381276" cy="378529"/>
          </a:xfrm>
          <a:custGeom>
            <a:avLst/>
            <a:gdLst>
              <a:gd name="connsiteX0" fmla="*/ 4411980 w 4411980"/>
              <a:gd name="connsiteY0" fmla="*/ 628704 h 628704"/>
              <a:gd name="connsiteX1" fmla="*/ 3611880 w 4411980"/>
              <a:gd name="connsiteY1" fmla="*/ 160074 h 628704"/>
              <a:gd name="connsiteX2" fmla="*/ 2103120 w 4411980"/>
              <a:gd name="connsiteY2" fmla="*/ 54 h 628704"/>
              <a:gd name="connsiteX3" fmla="*/ 788670 w 4411980"/>
              <a:gd name="connsiteY3" fmla="*/ 148644 h 628704"/>
              <a:gd name="connsiteX4" fmla="*/ 0 w 4411980"/>
              <a:gd name="connsiteY4" fmla="*/ 617274 h 62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980" h="628704">
                <a:moveTo>
                  <a:pt x="4411980" y="628704"/>
                </a:moveTo>
                <a:cubicBezTo>
                  <a:pt x="4204335" y="446776"/>
                  <a:pt x="3996690" y="264849"/>
                  <a:pt x="3611880" y="160074"/>
                </a:cubicBezTo>
                <a:cubicBezTo>
                  <a:pt x="3227070" y="55299"/>
                  <a:pt x="2573655" y="1959"/>
                  <a:pt x="2103120" y="54"/>
                </a:cubicBezTo>
                <a:cubicBezTo>
                  <a:pt x="1632585" y="-1851"/>
                  <a:pt x="1139190" y="45774"/>
                  <a:pt x="788670" y="148644"/>
                </a:cubicBezTo>
                <a:cubicBezTo>
                  <a:pt x="438150" y="251514"/>
                  <a:pt x="180975" y="485829"/>
                  <a:pt x="0" y="6172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F066C6-588F-A5FF-5C38-49ABFD5B7D31}"/>
              </a:ext>
            </a:extLst>
          </p:cNvPr>
          <p:cNvSpPr/>
          <p:nvPr/>
        </p:nvSpPr>
        <p:spPr>
          <a:xfrm>
            <a:off x="4358773" y="5458459"/>
            <a:ext cx="3097754" cy="1146447"/>
          </a:xfrm>
          <a:prstGeom prst="rect">
            <a:avLst/>
          </a:prstGeom>
          <a:solidFill>
            <a:srgbClr val="4FAEF3">
              <a:alpha val="36471"/>
            </a:srgbClr>
          </a:solidFill>
          <a:ln w="57150">
            <a:solidFill>
              <a:srgbClr val="4FAE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153A1-8014-5E7C-D79F-AAA8F8935C67}"/>
              </a:ext>
            </a:extLst>
          </p:cNvPr>
          <p:cNvCxnSpPr>
            <a:cxnSpLocks/>
          </p:cNvCxnSpPr>
          <p:nvPr/>
        </p:nvCxnSpPr>
        <p:spPr>
          <a:xfrm>
            <a:off x="799968" y="5017770"/>
            <a:ext cx="0" cy="44068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985CD7-D1C1-A836-013F-6500750E758A}"/>
              </a:ext>
            </a:extLst>
          </p:cNvPr>
          <p:cNvSpPr/>
          <p:nvPr/>
        </p:nvSpPr>
        <p:spPr>
          <a:xfrm>
            <a:off x="677936" y="5266937"/>
            <a:ext cx="3097754" cy="1209655"/>
          </a:xfrm>
          <a:prstGeom prst="rect">
            <a:avLst/>
          </a:prstGeom>
          <a:solidFill>
            <a:srgbClr val="FF8021">
              <a:alpha val="81569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68D9C-2B9E-AE0A-1FA3-6898223F7DE0}"/>
              </a:ext>
            </a:extLst>
          </p:cNvPr>
          <p:cNvSpPr/>
          <p:nvPr/>
        </p:nvSpPr>
        <p:spPr>
          <a:xfrm>
            <a:off x="506598" y="1138635"/>
            <a:ext cx="3097754" cy="466753"/>
          </a:xfrm>
          <a:prstGeom prst="roundRect">
            <a:avLst/>
          </a:prstGeom>
          <a:solidFill>
            <a:srgbClr val="FF8021">
              <a:alpha val="7294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B82AA9-D2FD-421E-D489-3956EB8E7AD8}"/>
              </a:ext>
            </a:extLst>
          </p:cNvPr>
          <p:cNvSpPr/>
          <p:nvPr/>
        </p:nvSpPr>
        <p:spPr>
          <a:xfrm>
            <a:off x="4251828" y="1128678"/>
            <a:ext cx="3097754" cy="466753"/>
          </a:xfrm>
          <a:prstGeom prst="roundRect">
            <a:avLst/>
          </a:prstGeom>
          <a:solidFill>
            <a:srgbClr val="34AC8B">
              <a:alpha val="71765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Fitting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2A05DA-1A51-EB9B-1247-CAE98DB561CA}"/>
              </a:ext>
            </a:extLst>
          </p:cNvPr>
          <p:cNvSpPr/>
          <p:nvPr/>
        </p:nvSpPr>
        <p:spPr>
          <a:xfrm>
            <a:off x="7974198" y="1128678"/>
            <a:ext cx="3097754" cy="466753"/>
          </a:xfrm>
          <a:prstGeom prst="roundRect">
            <a:avLst/>
          </a:prstGeom>
          <a:solidFill>
            <a:srgbClr val="A7EA52">
              <a:alpha val="74902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958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62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2024-01-07T05:24:03Z</dcterms:created>
  <dcterms:modified xsi:type="dcterms:W3CDTF">2024-02-14T23:54:22Z</dcterms:modified>
</cp:coreProperties>
</file>