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230"/>
    <p:restoredTop sz="94648"/>
  </p:normalViewPr>
  <p:slideViewPr>
    <p:cSldViewPr snapToGrid="0">
      <p:cViewPr varScale="1">
        <p:scale>
          <a:sx n="112" d="100"/>
          <a:sy n="112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4D8AF-459F-574E-8FA4-0D2BACE5D8B6}" type="doc">
      <dgm:prSet loTypeId="urn:microsoft.com/office/officeart/2005/8/layout/orgChar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AB6122-F9EA-8A41-9365-98BC86A251AA}">
      <dgm:prSet phldrT="[Text]"/>
      <dgm:spPr/>
      <dgm:t>
        <a:bodyPr/>
        <a:lstStyle/>
        <a:p>
          <a:r>
            <a:rPr lang="en-US" dirty="0"/>
            <a:t>Categorical outcome</a:t>
          </a:r>
        </a:p>
      </dgm:t>
    </dgm:pt>
    <dgm:pt modelId="{59DE824A-517C-5E45-AB6B-11BDF5C02395}" type="parTrans" cxnId="{F0A05A24-21B5-494B-9EF4-BE6B80323734}">
      <dgm:prSet/>
      <dgm:spPr/>
      <dgm:t>
        <a:bodyPr/>
        <a:lstStyle/>
        <a:p>
          <a:endParaRPr lang="en-US"/>
        </a:p>
      </dgm:t>
    </dgm:pt>
    <dgm:pt modelId="{44BC0935-48B9-F94D-B341-266C29993821}" type="sibTrans" cxnId="{F0A05A24-21B5-494B-9EF4-BE6B80323734}">
      <dgm:prSet/>
      <dgm:spPr/>
      <dgm:t>
        <a:bodyPr/>
        <a:lstStyle/>
        <a:p>
          <a:endParaRPr lang="en-US"/>
        </a:p>
      </dgm:t>
    </dgm:pt>
    <dgm:pt modelId="{4B4406B0-3FB5-8640-BDD0-44A904288524}">
      <dgm:prSet phldrT="[Text]"/>
      <dgm:spPr/>
      <dgm:t>
        <a:bodyPr/>
        <a:lstStyle/>
        <a:p>
          <a:r>
            <a:rPr lang="en-US" dirty="0"/>
            <a:t>2 categorical variables</a:t>
          </a:r>
        </a:p>
      </dgm:t>
    </dgm:pt>
    <dgm:pt modelId="{FD383AFB-3632-B445-9679-7C96CBC64786}" type="parTrans" cxnId="{768D4D35-4A87-4F4D-8205-D7CF3AC877C8}">
      <dgm:prSet/>
      <dgm:spPr/>
      <dgm:t>
        <a:bodyPr/>
        <a:lstStyle/>
        <a:p>
          <a:endParaRPr lang="en-US"/>
        </a:p>
      </dgm:t>
    </dgm:pt>
    <dgm:pt modelId="{9AA0F8E7-0199-B847-A515-515C7FB8EF8A}" type="sibTrans" cxnId="{768D4D35-4A87-4F4D-8205-D7CF3AC877C8}">
      <dgm:prSet/>
      <dgm:spPr/>
      <dgm:t>
        <a:bodyPr/>
        <a:lstStyle/>
        <a:p>
          <a:endParaRPr lang="en-US"/>
        </a:p>
      </dgm:t>
    </dgm:pt>
    <dgm:pt modelId="{16D44E75-4EA3-E34F-9012-E1F326888140}">
      <dgm:prSet/>
      <dgm:spPr/>
      <dgm:t>
        <a:bodyPr/>
        <a:lstStyle/>
        <a:p>
          <a:r>
            <a:rPr lang="en-US" dirty="0"/>
            <a:t>1 categorical variable</a:t>
          </a:r>
        </a:p>
      </dgm:t>
    </dgm:pt>
    <dgm:pt modelId="{93A7053D-B3CA-CB47-885E-C19255A2270C}" type="parTrans" cxnId="{D48ED375-02D9-834E-B0D1-DC7C83943F34}">
      <dgm:prSet/>
      <dgm:spPr/>
      <dgm:t>
        <a:bodyPr/>
        <a:lstStyle/>
        <a:p>
          <a:endParaRPr lang="en-US"/>
        </a:p>
      </dgm:t>
    </dgm:pt>
    <dgm:pt modelId="{256B74E0-0DCF-C24A-97CD-5BB21EF16DA5}" type="sibTrans" cxnId="{D48ED375-02D9-834E-B0D1-DC7C83943F34}">
      <dgm:prSet/>
      <dgm:spPr/>
      <dgm:t>
        <a:bodyPr/>
        <a:lstStyle/>
        <a:p>
          <a:endParaRPr lang="en-US"/>
        </a:p>
      </dgm:t>
    </dgm:pt>
    <dgm:pt modelId="{03A19179-8AA0-E344-9CD8-55354E24117D}">
      <dgm:prSet/>
      <dgm:spPr/>
      <dgm:t>
        <a:bodyPr/>
        <a:lstStyle/>
        <a:p>
          <a:r>
            <a:rPr lang="en-US" dirty="0"/>
            <a:t>2 groups</a:t>
          </a:r>
        </a:p>
      </dgm:t>
    </dgm:pt>
    <dgm:pt modelId="{1A2C3743-5A72-1B4D-9A98-FA333C218DD4}" type="parTrans" cxnId="{DC51F3BE-B204-EC40-8596-DB1122D1122E}">
      <dgm:prSet/>
      <dgm:spPr/>
      <dgm:t>
        <a:bodyPr/>
        <a:lstStyle/>
        <a:p>
          <a:endParaRPr lang="en-US"/>
        </a:p>
      </dgm:t>
    </dgm:pt>
    <dgm:pt modelId="{B1B4AB74-71AA-0844-A2FE-21922F5EA067}" type="sibTrans" cxnId="{DC51F3BE-B204-EC40-8596-DB1122D1122E}">
      <dgm:prSet/>
      <dgm:spPr/>
      <dgm:t>
        <a:bodyPr/>
        <a:lstStyle/>
        <a:p>
          <a:endParaRPr lang="en-US"/>
        </a:p>
      </dgm:t>
    </dgm:pt>
    <dgm:pt modelId="{B5A8FEF1-C1FC-4F49-94EC-546C323F3B14}">
      <dgm:prSet/>
      <dgm:spPr/>
      <dgm:t>
        <a:bodyPr/>
        <a:lstStyle/>
        <a:p>
          <a:r>
            <a:rPr lang="en-US" dirty="0"/>
            <a:t>&gt;2 groups</a:t>
          </a:r>
        </a:p>
      </dgm:t>
    </dgm:pt>
    <dgm:pt modelId="{D8F20C2B-1C75-FE46-B1CA-4365D3378CEA}" type="parTrans" cxnId="{E64BC0F4-A4BD-664E-9CEE-531FD3B9D838}">
      <dgm:prSet/>
      <dgm:spPr/>
      <dgm:t>
        <a:bodyPr/>
        <a:lstStyle/>
        <a:p>
          <a:endParaRPr lang="en-US"/>
        </a:p>
      </dgm:t>
    </dgm:pt>
    <dgm:pt modelId="{5CF35F0A-A4FC-1E44-9B05-F436B7D64BFF}" type="sibTrans" cxnId="{E64BC0F4-A4BD-664E-9CEE-531FD3B9D838}">
      <dgm:prSet/>
      <dgm:spPr/>
      <dgm:t>
        <a:bodyPr/>
        <a:lstStyle/>
        <a:p>
          <a:endParaRPr lang="en-US"/>
        </a:p>
      </dgm:t>
    </dgm:pt>
    <dgm:pt modelId="{8CA678BB-D540-9F44-B425-C49B59E67602}">
      <dgm:prSet/>
      <dgm:spPr/>
      <dgm:t>
        <a:bodyPr/>
        <a:lstStyle/>
        <a:p>
          <a:r>
            <a:rPr lang="en-US" dirty="0"/>
            <a:t>1-proportion test or CI</a:t>
          </a:r>
        </a:p>
      </dgm:t>
    </dgm:pt>
    <dgm:pt modelId="{21A77A4A-7A60-9341-8471-C6A72228A9AA}" type="parTrans" cxnId="{24FB49B2-03B5-E94F-BC4E-D215270F2DFC}">
      <dgm:prSet/>
      <dgm:spPr/>
      <dgm:t>
        <a:bodyPr/>
        <a:lstStyle/>
        <a:p>
          <a:endParaRPr lang="en-US"/>
        </a:p>
      </dgm:t>
    </dgm:pt>
    <dgm:pt modelId="{ED4D5275-8F17-FA42-A91F-C804CABE1A6C}" type="sibTrans" cxnId="{24FB49B2-03B5-E94F-BC4E-D215270F2DFC}">
      <dgm:prSet/>
      <dgm:spPr/>
      <dgm:t>
        <a:bodyPr/>
        <a:lstStyle/>
        <a:p>
          <a:endParaRPr lang="en-US"/>
        </a:p>
      </dgm:t>
    </dgm:pt>
    <dgm:pt modelId="{EF49A7AF-7476-874D-902A-E48315064C57}">
      <dgm:prSet/>
      <dgm:spPr/>
      <dgm:t>
        <a:bodyPr/>
        <a:lstStyle/>
        <a:p>
          <a:r>
            <a:rPr lang="en-US" dirty="0"/>
            <a:t>Chi-squared goodness of fit test</a:t>
          </a:r>
        </a:p>
      </dgm:t>
    </dgm:pt>
    <dgm:pt modelId="{31AF5659-46B3-2844-A39E-0D7FF51B7754}" type="parTrans" cxnId="{745CBA25-173B-5B43-89A9-E9E2BD2608F1}">
      <dgm:prSet/>
      <dgm:spPr/>
      <dgm:t>
        <a:bodyPr/>
        <a:lstStyle/>
        <a:p>
          <a:endParaRPr lang="en-US"/>
        </a:p>
      </dgm:t>
    </dgm:pt>
    <dgm:pt modelId="{3F97197C-42A4-8A44-AEEF-2C3E764D8302}" type="sibTrans" cxnId="{745CBA25-173B-5B43-89A9-E9E2BD2608F1}">
      <dgm:prSet/>
      <dgm:spPr/>
      <dgm:t>
        <a:bodyPr/>
        <a:lstStyle/>
        <a:p>
          <a:endParaRPr lang="en-US"/>
        </a:p>
      </dgm:t>
    </dgm:pt>
    <dgm:pt modelId="{B61B399E-284E-F045-9E11-CFAA12059D2A}">
      <dgm:prSet/>
      <dgm:spPr/>
      <dgm:t>
        <a:bodyPr/>
        <a:lstStyle/>
        <a:p>
          <a:r>
            <a:rPr lang="en-US" dirty="0"/>
            <a:t>Each has 2 groups</a:t>
          </a:r>
        </a:p>
      </dgm:t>
    </dgm:pt>
    <dgm:pt modelId="{6C9E4326-4ED0-474B-AF2E-D513488F0C1E}" type="parTrans" cxnId="{A5A91F84-BC63-4F4F-9F36-6DA87C886FE0}">
      <dgm:prSet/>
      <dgm:spPr/>
      <dgm:t>
        <a:bodyPr/>
        <a:lstStyle/>
        <a:p>
          <a:endParaRPr lang="en-US"/>
        </a:p>
      </dgm:t>
    </dgm:pt>
    <dgm:pt modelId="{D1776DFF-7164-8A44-824B-C4F432A4099D}" type="sibTrans" cxnId="{A5A91F84-BC63-4F4F-9F36-6DA87C886FE0}">
      <dgm:prSet/>
      <dgm:spPr/>
      <dgm:t>
        <a:bodyPr/>
        <a:lstStyle/>
        <a:p>
          <a:endParaRPr lang="en-US"/>
        </a:p>
      </dgm:t>
    </dgm:pt>
    <dgm:pt modelId="{7DB6BFB1-B70F-1940-B995-7EBE1C356F25}">
      <dgm:prSet/>
      <dgm:spPr/>
      <dgm:t>
        <a:bodyPr/>
        <a:lstStyle/>
        <a:p>
          <a:r>
            <a:rPr lang="en-US" dirty="0"/>
            <a:t>At least one has &gt;2 groups</a:t>
          </a:r>
        </a:p>
      </dgm:t>
    </dgm:pt>
    <dgm:pt modelId="{83A616C6-C4D9-1D45-B983-59881119F642}" type="parTrans" cxnId="{4B3B23A9-43E5-D44D-AD5C-0DEB4793C8A4}">
      <dgm:prSet/>
      <dgm:spPr/>
      <dgm:t>
        <a:bodyPr/>
        <a:lstStyle/>
        <a:p>
          <a:endParaRPr lang="en-US"/>
        </a:p>
      </dgm:t>
    </dgm:pt>
    <dgm:pt modelId="{B2F46053-E02C-C44A-BCB2-DE3EF425254C}" type="sibTrans" cxnId="{4B3B23A9-43E5-D44D-AD5C-0DEB4793C8A4}">
      <dgm:prSet/>
      <dgm:spPr/>
      <dgm:t>
        <a:bodyPr/>
        <a:lstStyle/>
        <a:p>
          <a:endParaRPr lang="en-US"/>
        </a:p>
      </dgm:t>
    </dgm:pt>
    <dgm:pt modelId="{DB899B23-83EF-AF4C-9D65-3C150E9AF6A2}">
      <dgm:prSet/>
      <dgm:spPr/>
      <dgm:t>
        <a:bodyPr/>
        <a:lstStyle/>
        <a:p>
          <a:r>
            <a:rPr lang="en-US" dirty="0"/>
            <a:t>Paired samples</a:t>
          </a:r>
        </a:p>
      </dgm:t>
    </dgm:pt>
    <dgm:pt modelId="{A316D64D-59F1-E94A-99B1-1DDC0B2EBDDD}" type="parTrans" cxnId="{6951A0E2-3E10-8E4A-93B9-E0CC3B43C025}">
      <dgm:prSet/>
      <dgm:spPr/>
      <dgm:t>
        <a:bodyPr/>
        <a:lstStyle/>
        <a:p>
          <a:endParaRPr lang="en-US"/>
        </a:p>
      </dgm:t>
    </dgm:pt>
    <dgm:pt modelId="{F345DDFB-CECE-164F-B304-7ED1235D7F35}" type="sibTrans" cxnId="{6951A0E2-3E10-8E4A-93B9-E0CC3B43C025}">
      <dgm:prSet/>
      <dgm:spPr/>
      <dgm:t>
        <a:bodyPr/>
        <a:lstStyle/>
        <a:p>
          <a:endParaRPr lang="en-US"/>
        </a:p>
      </dgm:t>
    </dgm:pt>
    <dgm:pt modelId="{BD1D1084-072A-DA45-84DB-A955DB3D06BA}">
      <dgm:prSet/>
      <dgm:spPr/>
      <dgm:t>
        <a:bodyPr/>
        <a:lstStyle/>
        <a:p>
          <a:r>
            <a:rPr lang="en-US" dirty="0"/>
            <a:t>Non-paired samples</a:t>
          </a:r>
        </a:p>
      </dgm:t>
    </dgm:pt>
    <dgm:pt modelId="{FC8CD878-D371-2E4A-AF53-0FA71A6FA0A6}" type="parTrans" cxnId="{5C2F5B91-9C52-F441-A303-0CB1D12F440B}">
      <dgm:prSet/>
      <dgm:spPr/>
      <dgm:t>
        <a:bodyPr/>
        <a:lstStyle/>
        <a:p>
          <a:endParaRPr lang="en-US"/>
        </a:p>
      </dgm:t>
    </dgm:pt>
    <dgm:pt modelId="{9E208834-AF9D-744E-AC20-CE706FF709B6}" type="sibTrans" cxnId="{5C2F5B91-9C52-F441-A303-0CB1D12F440B}">
      <dgm:prSet/>
      <dgm:spPr/>
      <dgm:t>
        <a:bodyPr/>
        <a:lstStyle/>
        <a:p>
          <a:endParaRPr lang="en-US"/>
        </a:p>
      </dgm:t>
    </dgm:pt>
    <dgm:pt modelId="{6C9AE745-3192-7D47-AD73-3F8CD4FCD67B}">
      <dgm:prSet/>
      <dgm:spPr/>
      <dgm:t>
        <a:bodyPr/>
        <a:lstStyle/>
        <a:p>
          <a:r>
            <a:rPr lang="en-US" dirty="0"/>
            <a:t>Difference in proportions test or CI</a:t>
          </a:r>
        </a:p>
      </dgm:t>
    </dgm:pt>
    <dgm:pt modelId="{8E267F46-FBCA-CC4E-9157-2DE4923A5D01}" type="parTrans" cxnId="{52AEEF2A-8227-3D40-9B3C-CD6D914E62B6}">
      <dgm:prSet/>
      <dgm:spPr/>
      <dgm:t>
        <a:bodyPr/>
        <a:lstStyle/>
        <a:p>
          <a:endParaRPr lang="en-US"/>
        </a:p>
      </dgm:t>
    </dgm:pt>
    <dgm:pt modelId="{610E73B4-42C9-974D-B022-23A04D2C88F8}" type="sibTrans" cxnId="{52AEEF2A-8227-3D40-9B3C-CD6D914E62B6}">
      <dgm:prSet/>
      <dgm:spPr/>
      <dgm:t>
        <a:bodyPr/>
        <a:lstStyle/>
        <a:p>
          <a:endParaRPr lang="en-US"/>
        </a:p>
      </dgm:t>
    </dgm:pt>
    <dgm:pt modelId="{A9982B2B-EF4E-E345-ACF1-9633F9B16506}">
      <dgm:prSet/>
      <dgm:spPr/>
      <dgm:t>
        <a:bodyPr/>
        <a:lstStyle/>
        <a:p>
          <a:r>
            <a:rPr lang="en-US" dirty="0"/>
            <a:t>Fisher's Exact test</a:t>
          </a:r>
        </a:p>
      </dgm:t>
    </dgm:pt>
    <dgm:pt modelId="{A6FD54EA-6C89-5D4D-B3EF-6E8DD16C0439}" type="parTrans" cxnId="{F24E14F5-6A1B-434A-A368-DA96F15367A1}">
      <dgm:prSet/>
      <dgm:spPr/>
      <dgm:t>
        <a:bodyPr/>
        <a:lstStyle/>
        <a:p>
          <a:endParaRPr lang="en-US"/>
        </a:p>
      </dgm:t>
    </dgm:pt>
    <dgm:pt modelId="{D21E8736-1993-874C-B018-166A54860DB6}" type="sibTrans" cxnId="{F24E14F5-6A1B-434A-A368-DA96F15367A1}">
      <dgm:prSet/>
      <dgm:spPr/>
      <dgm:t>
        <a:bodyPr/>
        <a:lstStyle/>
        <a:p>
          <a:endParaRPr lang="en-US"/>
        </a:p>
      </dgm:t>
    </dgm:pt>
    <dgm:pt modelId="{A12E66B8-E631-B341-A4FE-FBDCD364F1E6}">
      <dgm:prSet/>
      <dgm:spPr/>
      <dgm:t>
        <a:bodyPr/>
        <a:lstStyle/>
        <a:p>
          <a:r>
            <a:rPr lang="en-US" dirty="0"/>
            <a:t>Chi-squared test</a:t>
          </a:r>
        </a:p>
      </dgm:t>
    </dgm:pt>
    <dgm:pt modelId="{BF7BC029-FB19-5D4D-903D-7435BC2ADBEA}" type="parTrans" cxnId="{E85C28BF-0261-044C-A5E4-8040B0C1468A}">
      <dgm:prSet/>
      <dgm:spPr/>
      <dgm:t>
        <a:bodyPr/>
        <a:lstStyle/>
        <a:p>
          <a:endParaRPr lang="en-US"/>
        </a:p>
      </dgm:t>
    </dgm:pt>
    <dgm:pt modelId="{EC64B9C5-D8C3-A441-BF44-014F2D0087D4}" type="sibTrans" cxnId="{E85C28BF-0261-044C-A5E4-8040B0C1468A}">
      <dgm:prSet/>
      <dgm:spPr/>
      <dgm:t>
        <a:bodyPr/>
        <a:lstStyle/>
        <a:p>
          <a:endParaRPr lang="en-US"/>
        </a:p>
      </dgm:t>
    </dgm:pt>
    <dgm:pt modelId="{CAF6F187-AD9F-0649-BCE5-EE174ABDE502}">
      <dgm:prSet/>
      <dgm:spPr/>
      <dgm:t>
        <a:bodyPr/>
        <a:lstStyle/>
        <a:p>
          <a:r>
            <a:rPr lang="en-US" dirty="0" err="1"/>
            <a:t>McNemar's</a:t>
          </a:r>
          <a:r>
            <a:rPr lang="en-US" dirty="0"/>
            <a:t> test</a:t>
          </a:r>
        </a:p>
      </dgm:t>
    </dgm:pt>
    <dgm:pt modelId="{2BD071A1-3328-4D41-8891-47989421A947}" type="parTrans" cxnId="{695BC6E0-2BCD-964D-A7BF-A91D8998BE28}">
      <dgm:prSet/>
      <dgm:spPr/>
      <dgm:t>
        <a:bodyPr/>
        <a:lstStyle/>
        <a:p>
          <a:endParaRPr lang="en-US"/>
        </a:p>
      </dgm:t>
    </dgm:pt>
    <dgm:pt modelId="{F55EDBDA-56BB-E640-9345-9233F18333A6}" type="sibTrans" cxnId="{695BC6E0-2BCD-964D-A7BF-A91D8998BE28}">
      <dgm:prSet/>
      <dgm:spPr/>
      <dgm:t>
        <a:bodyPr/>
        <a:lstStyle/>
        <a:p>
          <a:endParaRPr lang="en-US"/>
        </a:p>
      </dgm:t>
    </dgm:pt>
    <dgm:pt modelId="{6D1CD997-3ABA-D941-93FF-BA2C5AD63712}">
      <dgm:prSet/>
      <dgm:spPr/>
      <dgm:t>
        <a:bodyPr/>
        <a:lstStyle/>
        <a:p>
          <a:r>
            <a:rPr lang="en-US" dirty="0"/>
            <a:t>At least one variable is ordinal</a:t>
          </a:r>
        </a:p>
      </dgm:t>
    </dgm:pt>
    <dgm:pt modelId="{FC6E0450-ED9B-1847-9C56-95FAD7D4E069}" type="parTrans" cxnId="{8A894F61-E217-D84E-892D-3E5790E8B4B0}">
      <dgm:prSet/>
      <dgm:spPr/>
      <dgm:t>
        <a:bodyPr/>
        <a:lstStyle/>
        <a:p>
          <a:endParaRPr lang="en-US"/>
        </a:p>
      </dgm:t>
    </dgm:pt>
    <dgm:pt modelId="{35F36EE8-5D60-5B4C-9F5C-1A216189C84A}" type="sibTrans" cxnId="{8A894F61-E217-D84E-892D-3E5790E8B4B0}">
      <dgm:prSet/>
      <dgm:spPr/>
      <dgm:t>
        <a:bodyPr/>
        <a:lstStyle/>
        <a:p>
          <a:endParaRPr lang="en-US"/>
        </a:p>
      </dgm:t>
    </dgm:pt>
    <dgm:pt modelId="{48D8D6AD-039F-8541-9F9E-37C3E45BAAB3}">
      <dgm:prSet/>
      <dgm:spPr/>
      <dgm:t>
        <a:bodyPr/>
        <a:lstStyle/>
        <a:p>
          <a:r>
            <a:rPr lang="en-US" dirty="0"/>
            <a:t>Both variables nominal</a:t>
          </a:r>
        </a:p>
      </dgm:t>
    </dgm:pt>
    <dgm:pt modelId="{494D338A-001A-C144-865E-9A003BC77307}" type="parTrans" cxnId="{3011CC03-2D7D-F84A-9E10-0F64993836B2}">
      <dgm:prSet/>
      <dgm:spPr/>
      <dgm:t>
        <a:bodyPr/>
        <a:lstStyle/>
        <a:p>
          <a:endParaRPr lang="en-US"/>
        </a:p>
      </dgm:t>
    </dgm:pt>
    <dgm:pt modelId="{A3AC9129-A57A-8641-B1E9-C28886BC0216}" type="sibTrans" cxnId="{3011CC03-2D7D-F84A-9E10-0F64993836B2}">
      <dgm:prSet/>
      <dgm:spPr/>
      <dgm:t>
        <a:bodyPr/>
        <a:lstStyle/>
        <a:p>
          <a:endParaRPr lang="en-US"/>
        </a:p>
      </dgm:t>
    </dgm:pt>
    <dgm:pt modelId="{4F9942E7-7334-1B41-8CA3-65715A1C2748}">
      <dgm:prSet/>
      <dgm:spPr/>
      <dgm:t>
        <a:bodyPr/>
        <a:lstStyle/>
        <a:p>
          <a:r>
            <a:rPr lang="en-US" dirty="0"/>
            <a:t>Fisher's Exact test</a:t>
          </a:r>
        </a:p>
      </dgm:t>
    </dgm:pt>
    <dgm:pt modelId="{032AE44A-EC8E-1443-844E-4BD44B11E80D}" type="parTrans" cxnId="{6AE8283C-E993-8B4A-A0D0-12D9D0852845}">
      <dgm:prSet/>
      <dgm:spPr/>
      <dgm:t>
        <a:bodyPr/>
        <a:lstStyle/>
        <a:p>
          <a:endParaRPr lang="en-US"/>
        </a:p>
      </dgm:t>
    </dgm:pt>
    <dgm:pt modelId="{C3902B9A-64F8-A949-BE12-94512E458A4D}" type="sibTrans" cxnId="{6AE8283C-E993-8B4A-A0D0-12D9D0852845}">
      <dgm:prSet/>
      <dgm:spPr/>
      <dgm:t>
        <a:bodyPr/>
        <a:lstStyle/>
        <a:p>
          <a:endParaRPr lang="en-US"/>
        </a:p>
      </dgm:t>
    </dgm:pt>
    <dgm:pt modelId="{7DD68D36-2DD9-D94A-9716-167B56451577}">
      <dgm:prSet/>
      <dgm:spPr/>
      <dgm:t>
        <a:bodyPr/>
        <a:lstStyle/>
        <a:p>
          <a:r>
            <a:rPr lang="en-US" dirty="0"/>
            <a:t>Chi-squared test of independence</a:t>
          </a:r>
        </a:p>
      </dgm:t>
    </dgm:pt>
    <dgm:pt modelId="{8FE3688A-DCC8-8646-8464-D48432BB59C5}" type="parTrans" cxnId="{7E0B5989-6EF8-9148-8CC1-2E0DCA7F404B}">
      <dgm:prSet/>
      <dgm:spPr/>
      <dgm:t>
        <a:bodyPr/>
        <a:lstStyle/>
        <a:p>
          <a:endParaRPr lang="en-US"/>
        </a:p>
      </dgm:t>
    </dgm:pt>
    <dgm:pt modelId="{95086653-2282-9548-A2EB-F01D96B30E14}" type="sibTrans" cxnId="{7E0B5989-6EF8-9148-8CC1-2E0DCA7F404B}">
      <dgm:prSet/>
      <dgm:spPr/>
      <dgm:t>
        <a:bodyPr/>
        <a:lstStyle/>
        <a:p>
          <a:endParaRPr lang="en-US"/>
        </a:p>
      </dgm:t>
    </dgm:pt>
    <dgm:pt modelId="{651CF3F5-0BDA-5D4C-B949-17D385A8029B}">
      <dgm:prSet/>
      <dgm:spPr/>
      <dgm:t>
        <a:bodyPr/>
        <a:lstStyle/>
        <a:p>
          <a:r>
            <a:rPr lang="en-US" dirty="0"/>
            <a:t>Chi-squared test of homogeneity</a:t>
          </a:r>
        </a:p>
      </dgm:t>
    </dgm:pt>
    <dgm:pt modelId="{49CC48EE-6A91-1944-AE33-CA7107CA8FB1}" type="parTrans" cxnId="{8B3B0FB2-B49F-234C-A041-FBB8430EDD05}">
      <dgm:prSet/>
      <dgm:spPr/>
      <dgm:t>
        <a:bodyPr/>
        <a:lstStyle/>
        <a:p>
          <a:endParaRPr lang="en-US"/>
        </a:p>
      </dgm:t>
    </dgm:pt>
    <dgm:pt modelId="{E08E40F9-9299-EA4A-914B-751089C4224E}" type="sibTrans" cxnId="{8B3B0FB2-B49F-234C-A041-FBB8430EDD05}">
      <dgm:prSet/>
      <dgm:spPr/>
      <dgm:t>
        <a:bodyPr/>
        <a:lstStyle/>
        <a:p>
          <a:endParaRPr lang="en-US"/>
        </a:p>
      </dgm:t>
    </dgm:pt>
    <dgm:pt modelId="{D7EED1A9-045D-0D4C-9A90-27A7A6B7F4D8}">
      <dgm:prSet/>
      <dgm:spPr/>
      <dgm:t>
        <a:bodyPr/>
        <a:lstStyle/>
        <a:p>
          <a:r>
            <a:rPr lang="en-US" dirty="0"/>
            <a:t>Outcome is binary</a:t>
          </a:r>
        </a:p>
      </dgm:t>
    </dgm:pt>
    <dgm:pt modelId="{09DC7C9E-9E70-B14B-844A-014335CFF880}" type="parTrans" cxnId="{5772788B-5B98-8D4E-8CFA-5B620CE98CB5}">
      <dgm:prSet/>
      <dgm:spPr/>
      <dgm:t>
        <a:bodyPr/>
        <a:lstStyle/>
        <a:p>
          <a:endParaRPr lang="en-US"/>
        </a:p>
      </dgm:t>
    </dgm:pt>
    <dgm:pt modelId="{1E525C4D-E2A4-8740-9B71-AC6D4F775E1C}" type="sibTrans" cxnId="{5772788B-5B98-8D4E-8CFA-5B620CE98CB5}">
      <dgm:prSet/>
      <dgm:spPr/>
      <dgm:t>
        <a:bodyPr/>
        <a:lstStyle/>
        <a:p>
          <a:endParaRPr lang="en-US"/>
        </a:p>
      </dgm:t>
    </dgm:pt>
    <dgm:pt modelId="{6ABDC540-21DB-DF41-91BA-637D37B37EDC}">
      <dgm:prSet/>
      <dgm:spPr/>
      <dgm:t>
        <a:bodyPr/>
        <a:lstStyle/>
        <a:p>
          <a:r>
            <a:rPr lang="en-US" dirty="0"/>
            <a:t>Both variables are ordinal</a:t>
          </a:r>
        </a:p>
      </dgm:t>
    </dgm:pt>
    <dgm:pt modelId="{DA7CDB71-88E5-1D49-8B60-070A7865F451}" type="parTrans" cxnId="{8F4C6124-579B-5846-88F7-659F32D19A77}">
      <dgm:prSet/>
      <dgm:spPr/>
      <dgm:t>
        <a:bodyPr/>
        <a:lstStyle/>
        <a:p>
          <a:endParaRPr lang="en-US"/>
        </a:p>
      </dgm:t>
    </dgm:pt>
    <dgm:pt modelId="{9BB10878-7C76-F341-B1EE-FF4F9F833AE7}" type="sibTrans" cxnId="{8F4C6124-579B-5846-88F7-659F32D19A77}">
      <dgm:prSet/>
      <dgm:spPr/>
      <dgm:t>
        <a:bodyPr/>
        <a:lstStyle/>
        <a:p>
          <a:endParaRPr lang="en-US"/>
        </a:p>
      </dgm:t>
    </dgm:pt>
    <dgm:pt modelId="{B7B1F05E-4548-E24B-878F-1299868EAD51}">
      <dgm:prSet/>
      <dgm:spPr/>
      <dgm:t>
        <a:bodyPr/>
        <a:lstStyle/>
        <a:p>
          <a:r>
            <a:rPr lang="en-US" dirty="0"/>
            <a:t>Mantel-Haenszel test</a:t>
          </a:r>
        </a:p>
      </dgm:t>
    </dgm:pt>
    <dgm:pt modelId="{413C3D26-670B-0042-9AFB-3845E4A453A6}" type="parTrans" cxnId="{99EE3E38-64BC-C847-A45D-8F8EA8BCFC9B}">
      <dgm:prSet/>
      <dgm:spPr/>
      <dgm:t>
        <a:bodyPr/>
        <a:lstStyle/>
        <a:p>
          <a:endParaRPr lang="en-US"/>
        </a:p>
      </dgm:t>
    </dgm:pt>
    <dgm:pt modelId="{B723F9BD-504D-284E-9B9E-9DDF9B445FFC}" type="sibTrans" cxnId="{99EE3E38-64BC-C847-A45D-8F8EA8BCFC9B}">
      <dgm:prSet/>
      <dgm:spPr/>
      <dgm:t>
        <a:bodyPr/>
        <a:lstStyle/>
        <a:p>
          <a:endParaRPr lang="en-US"/>
        </a:p>
      </dgm:t>
    </dgm:pt>
    <dgm:pt modelId="{E08B1F17-527F-6147-8CDB-D1E01FBDD41B}">
      <dgm:prSet/>
      <dgm:spPr/>
      <dgm:t>
        <a:bodyPr/>
        <a:lstStyle/>
        <a:p>
          <a:r>
            <a:rPr lang="en-US" dirty="0"/>
            <a:t>Cochran-Armitage test</a:t>
          </a:r>
        </a:p>
      </dgm:t>
    </dgm:pt>
    <dgm:pt modelId="{58296486-59DD-A643-B11F-64E2B1225435}" type="parTrans" cxnId="{0B9EC4F6-5AAC-0844-93A8-7C5937B62B11}">
      <dgm:prSet/>
      <dgm:spPr/>
      <dgm:t>
        <a:bodyPr/>
        <a:lstStyle/>
        <a:p>
          <a:endParaRPr lang="en-US"/>
        </a:p>
      </dgm:t>
    </dgm:pt>
    <dgm:pt modelId="{0043079F-9F37-1D40-B9A8-4F3C390C7832}" type="sibTrans" cxnId="{0B9EC4F6-5AAC-0844-93A8-7C5937B62B11}">
      <dgm:prSet/>
      <dgm:spPr/>
      <dgm:t>
        <a:bodyPr/>
        <a:lstStyle/>
        <a:p>
          <a:endParaRPr lang="en-US"/>
        </a:p>
      </dgm:t>
    </dgm:pt>
    <dgm:pt modelId="{CBD91737-31CA-1D42-B58D-FA9AB6088A49}" type="pres">
      <dgm:prSet presAssocID="{FCC4D8AF-459F-574E-8FA4-0D2BACE5D8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6D89C3-0BBA-FA4D-9B2A-CAACE3525E86}" type="pres">
      <dgm:prSet presAssocID="{24AB6122-F9EA-8A41-9365-98BC86A251AA}" presName="hierRoot1" presStyleCnt="0">
        <dgm:presLayoutVars>
          <dgm:hierBranch val="init"/>
        </dgm:presLayoutVars>
      </dgm:prSet>
      <dgm:spPr/>
    </dgm:pt>
    <dgm:pt modelId="{2753E23E-D5A0-B848-89A8-C39487CD81EF}" type="pres">
      <dgm:prSet presAssocID="{24AB6122-F9EA-8A41-9365-98BC86A251AA}" presName="rootComposite1" presStyleCnt="0"/>
      <dgm:spPr/>
    </dgm:pt>
    <dgm:pt modelId="{CFC9D122-50FF-AD43-A44B-F092F4BF96E5}" type="pres">
      <dgm:prSet presAssocID="{24AB6122-F9EA-8A41-9365-98BC86A251AA}" presName="rootText1" presStyleLbl="node0" presStyleIdx="0" presStyleCnt="1">
        <dgm:presLayoutVars>
          <dgm:chPref val="3"/>
        </dgm:presLayoutVars>
      </dgm:prSet>
      <dgm:spPr/>
    </dgm:pt>
    <dgm:pt modelId="{05341971-2A4F-3940-93D1-20D6404AD485}" type="pres">
      <dgm:prSet presAssocID="{24AB6122-F9EA-8A41-9365-98BC86A251AA}" presName="rootConnector1" presStyleLbl="node1" presStyleIdx="0" presStyleCnt="0"/>
      <dgm:spPr/>
    </dgm:pt>
    <dgm:pt modelId="{79B35DED-6E08-2240-ABA7-196F78B4C12E}" type="pres">
      <dgm:prSet presAssocID="{24AB6122-F9EA-8A41-9365-98BC86A251AA}" presName="hierChild2" presStyleCnt="0"/>
      <dgm:spPr/>
    </dgm:pt>
    <dgm:pt modelId="{EAEB79F0-163A-AC4B-99BB-207B37F40566}" type="pres">
      <dgm:prSet presAssocID="{93A7053D-B3CA-CB47-885E-C19255A2270C}" presName="Name37" presStyleLbl="parChTrans1D2" presStyleIdx="0" presStyleCnt="2"/>
      <dgm:spPr/>
    </dgm:pt>
    <dgm:pt modelId="{40B952B5-C3FA-ED49-A22A-7B713C7159CF}" type="pres">
      <dgm:prSet presAssocID="{16D44E75-4EA3-E34F-9012-E1F326888140}" presName="hierRoot2" presStyleCnt="0">
        <dgm:presLayoutVars>
          <dgm:hierBranch val="init"/>
        </dgm:presLayoutVars>
      </dgm:prSet>
      <dgm:spPr/>
    </dgm:pt>
    <dgm:pt modelId="{A6682F73-522E-8F42-87E2-1631C4E6329F}" type="pres">
      <dgm:prSet presAssocID="{16D44E75-4EA3-E34F-9012-E1F326888140}" presName="rootComposite" presStyleCnt="0"/>
      <dgm:spPr/>
    </dgm:pt>
    <dgm:pt modelId="{BB90BB8B-A357-C349-9ADF-CDC6366BBB32}" type="pres">
      <dgm:prSet presAssocID="{16D44E75-4EA3-E34F-9012-E1F326888140}" presName="rootText" presStyleLbl="node2" presStyleIdx="0" presStyleCnt="2">
        <dgm:presLayoutVars>
          <dgm:chPref val="3"/>
        </dgm:presLayoutVars>
      </dgm:prSet>
      <dgm:spPr/>
    </dgm:pt>
    <dgm:pt modelId="{B6F839E3-AC94-B146-AB57-8A2076218D59}" type="pres">
      <dgm:prSet presAssocID="{16D44E75-4EA3-E34F-9012-E1F326888140}" presName="rootConnector" presStyleLbl="node2" presStyleIdx="0" presStyleCnt="2"/>
      <dgm:spPr/>
    </dgm:pt>
    <dgm:pt modelId="{2D321F84-1683-C14E-A7A4-D04709229BBA}" type="pres">
      <dgm:prSet presAssocID="{16D44E75-4EA3-E34F-9012-E1F326888140}" presName="hierChild4" presStyleCnt="0"/>
      <dgm:spPr/>
    </dgm:pt>
    <dgm:pt modelId="{CEEC718D-0DBF-AC4C-8614-86A470B37CA5}" type="pres">
      <dgm:prSet presAssocID="{1A2C3743-5A72-1B4D-9A98-FA333C218DD4}" presName="Name37" presStyleLbl="parChTrans1D3" presStyleIdx="0" presStyleCnt="4"/>
      <dgm:spPr/>
    </dgm:pt>
    <dgm:pt modelId="{ED155F87-8328-FA43-8856-5CA05B8D79F0}" type="pres">
      <dgm:prSet presAssocID="{03A19179-8AA0-E344-9CD8-55354E24117D}" presName="hierRoot2" presStyleCnt="0">
        <dgm:presLayoutVars>
          <dgm:hierBranch val="init"/>
        </dgm:presLayoutVars>
      </dgm:prSet>
      <dgm:spPr/>
    </dgm:pt>
    <dgm:pt modelId="{AC585430-51C7-924E-9C9F-BA378450C9B3}" type="pres">
      <dgm:prSet presAssocID="{03A19179-8AA0-E344-9CD8-55354E24117D}" presName="rootComposite" presStyleCnt="0"/>
      <dgm:spPr/>
    </dgm:pt>
    <dgm:pt modelId="{022F12EF-E507-4347-BEA6-26EDC95D1538}" type="pres">
      <dgm:prSet presAssocID="{03A19179-8AA0-E344-9CD8-55354E24117D}" presName="rootText" presStyleLbl="node3" presStyleIdx="0" presStyleCnt="4">
        <dgm:presLayoutVars>
          <dgm:chPref val="3"/>
        </dgm:presLayoutVars>
      </dgm:prSet>
      <dgm:spPr/>
    </dgm:pt>
    <dgm:pt modelId="{1554A32C-1F7C-7C46-B2A4-48F4CABEE69A}" type="pres">
      <dgm:prSet presAssocID="{03A19179-8AA0-E344-9CD8-55354E24117D}" presName="rootConnector" presStyleLbl="node3" presStyleIdx="0" presStyleCnt="4"/>
      <dgm:spPr/>
    </dgm:pt>
    <dgm:pt modelId="{ECEA650F-AB2C-F342-82D7-25D93502C0C9}" type="pres">
      <dgm:prSet presAssocID="{03A19179-8AA0-E344-9CD8-55354E24117D}" presName="hierChild4" presStyleCnt="0"/>
      <dgm:spPr/>
    </dgm:pt>
    <dgm:pt modelId="{3C5A5317-5314-EE45-805C-0B3C8D7E6C6A}" type="pres">
      <dgm:prSet presAssocID="{21A77A4A-7A60-9341-8471-C6A72228A9AA}" presName="Name37" presStyleLbl="parChTrans1D4" presStyleIdx="0" presStyleCnt="17"/>
      <dgm:spPr/>
    </dgm:pt>
    <dgm:pt modelId="{A8D28235-7FEE-7F47-8062-00733FFE6C7F}" type="pres">
      <dgm:prSet presAssocID="{8CA678BB-D540-9F44-B425-C49B59E67602}" presName="hierRoot2" presStyleCnt="0">
        <dgm:presLayoutVars>
          <dgm:hierBranch val="init"/>
        </dgm:presLayoutVars>
      </dgm:prSet>
      <dgm:spPr/>
    </dgm:pt>
    <dgm:pt modelId="{995B619F-A4E1-4046-BFB6-1C06DDE7588B}" type="pres">
      <dgm:prSet presAssocID="{8CA678BB-D540-9F44-B425-C49B59E67602}" presName="rootComposite" presStyleCnt="0"/>
      <dgm:spPr/>
    </dgm:pt>
    <dgm:pt modelId="{3ED3DC0B-7DB2-F74E-A6A2-C9A86CCA9FD2}" type="pres">
      <dgm:prSet presAssocID="{8CA678BB-D540-9F44-B425-C49B59E67602}" presName="rootText" presStyleLbl="node4" presStyleIdx="0" presStyleCnt="17">
        <dgm:presLayoutVars>
          <dgm:chPref val="3"/>
        </dgm:presLayoutVars>
      </dgm:prSet>
      <dgm:spPr/>
    </dgm:pt>
    <dgm:pt modelId="{E2EE88ED-D82F-5048-AEDF-882A6F4F5024}" type="pres">
      <dgm:prSet presAssocID="{8CA678BB-D540-9F44-B425-C49B59E67602}" presName="rootConnector" presStyleLbl="node4" presStyleIdx="0" presStyleCnt="17"/>
      <dgm:spPr/>
    </dgm:pt>
    <dgm:pt modelId="{83F4A0BE-543F-124B-A336-F987BC096287}" type="pres">
      <dgm:prSet presAssocID="{8CA678BB-D540-9F44-B425-C49B59E67602}" presName="hierChild4" presStyleCnt="0"/>
      <dgm:spPr/>
    </dgm:pt>
    <dgm:pt modelId="{692355D2-6C56-4E42-A8DA-7814932A96DF}" type="pres">
      <dgm:prSet presAssocID="{8CA678BB-D540-9F44-B425-C49B59E67602}" presName="hierChild5" presStyleCnt="0"/>
      <dgm:spPr/>
    </dgm:pt>
    <dgm:pt modelId="{3B4026E3-EF75-A14F-8DC6-9978BC9ACEF6}" type="pres">
      <dgm:prSet presAssocID="{03A19179-8AA0-E344-9CD8-55354E24117D}" presName="hierChild5" presStyleCnt="0"/>
      <dgm:spPr/>
    </dgm:pt>
    <dgm:pt modelId="{3A60BDFE-3171-8740-AE16-A6D7A7B61FA6}" type="pres">
      <dgm:prSet presAssocID="{D8F20C2B-1C75-FE46-B1CA-4365D3378CEA}" presName="Name37" presStyleLbl="parChTrans1D3" presStyleIdx="1" presStyleCnt="4"/>
      <dgm:spPr/>
    </dgm:pt>
    <dgm:pt modelId="{4514E766-356D-4841-840C-09E812DEFEAF}" type="pres">
      <dgm:prSet presAssocID="{B5A8FEF1-C1FC-4F49-94EC-546C323F3B14}" presName="hierRoot2" presStyleCnt="0">
        <dgm:presLayoutVars>
          <dgm:hierBranch val="init"/>
        </dgm:presLayoutVars>
      </dgm:prSet>
      <dgm:spPr/>
    </dgm:pt>
    <dgm:pt modelId="{DCA7FD01-3166-FE4A-8C29-E2A8160CD5D8}" type="pres">
      <dgm:prSet presAssocID="{B5A8FEF1-C1FC-4F49-94EC-546C323F3B14}" presName="rootComposite" presStyleCnt="0"/>
      <dgm:spPr/>
    </dgm:pt>
    <dgm:pt modelId="{522B0BCD-BB90-FD4A-BEE8-712CBFC70760}" type="pres">
      <dgm:prSet presAssocID="{B5A8FEF1-C1FC-4F49-94EC-546C323F3B14}" presName="rootText" presStyleLbl="node3" presStyleIdx="1" presStyleCnt="4">
        <dgm:presLayoutVars>
          <dgm:chPref val="3"/>
        </dgm:presLayoutVars>
      </dgm:prSet>
      <dgm:spPr/>
    </dgm:pt>
    <dgm:pt modelId="{2CA8488F-7FE2-E643-A99E-0A14CC393340}" type="pres">
      <dgm:prSet presAssocID="{B5A8FEF1-C1FC-4F49-94EC-546C323F3B14}" presName="rootConnector" presStyleLbl="node3" presStyleIdx="1" presStyleCnt="4"/>
      <dgm:spPr/>
    </dgm:pt>
    <dgm:pt modelId="{59A3B9B3-8160-034F-AC92-A8DC5F737E1A}" type="pres">
      <dgm:prSet presAssocID="{B5A8FEF1-C1FC-4F49-94EC-546C323F3B14}" presName="hierChild4" presStyleCnt="0"/>
      <dgm:spPr/>
    </dgm:pt>
    <dgm:pt modelId="{C68965FE-A8EB-F440-BBEC-C2469513D32F}" type="pres">
      <dgm:prSet presAssocID="{31AF5659-46B3-2844-A39E-0D7FF51B7754}" presName="Name37" presStyleLbl="parChTrans1D4" presStyleIdx="1" presStyleCnt="17"/>
      <dgm:spPr/>
    </dgm:pt>
    <dgm:pt modelId="{F9623AEA-166C-C544-B1B5-67FEE16EE373}" type="pres">
      <dgm:prSet presAssocID="{EF49A7AF-7476-874D-902A-E48315064C57}" presName="hierRoot2" presStyleCnt="0">
        <dgm:presLayoutVars>
          <dgm:hierBranch val="init"/>
        </dgm:presLayoutVars>
      </dgm:prSet>
      <dgm:spPr/>
    </dgm:pt>
    <dgm:pt modelId="{77E87093-1BEB-DF4F-82DF-A0162F57EB60}" type="pres">
      <dgm:prSet presAssocID="{EF49A7AF-7476-874D-902A-E48315064C57}" presName="rootComposite" presStyleCnt="0"/>
      <dgm:spPr/>
    </dgm:pt>
    <dgm:pt modelId="{28A636E2-3915-5748-92D4-6121B163DD47}" type="pres">
      <dgm:prSet presAssocID="{EF49A7AF-7476-874D-902A-E48315064C57}" presName="rootText" presStyleLbl="node4" presStyleIdx="1" presStyleCnt="17">
        <dgm:presLayoutVars>
          <dgm:chPref val="3"/>
        </dgm:presLayoutVars>
      </dgm:prSet>
      <dgm:spPr/>
    </dgm:pt>
    <dgm:pt modelId="{36E990BE-78FD-374B-9D0E-378AD45A9588}" type="pres">
      <dgm:prSet presAssocID="{EF49A7AF-7476-874D-902A-E48315064C57}" presName="rootConnector" presStyleLbl="node4" presStyleIdx="1" presStyleCnt="17"/>
      <dgm:spPr/>
    </dgm:pt>
    <dgm:pt modelId="{2789A62E-6277-BE48-AF9E-A3A393D93604}" type="pres">
      <dgm:prSet presAssocID="{EF49A7AF-7476-874D-902A-E48315064C57}" presName="hierChild4" presStyleCnt="0"/>
      <dgm:spPr/>
    </dgm:pt>
    <dgm:pt modelId="{1CAB028F-B5F7-3E45-8ABF-64B9DC7B33BE}" type="pres">
      <dgm:prSet presAssocID="{EF49A7AF-7476-874D-902A-E48315064C57}" presName="hierChild5" presStyleCnt="0"/>
      <dgm:spPr/>
    </dgm:pt>
    <dgm:pt modelId="{A72B0230-CDBB-D548-90F2-87137E803FE1}" type="pres">
      <dgm:prSet presAssocID="{B5A8FEF1-C1FC-4F49-94EC-546C323F3B14}" presName="hierChild5" presStyleCnt="0"/>
      <dgm:spPr/>
    </dgm:pt>
    <dgm:pt modelId="{857C15B9-1EC6-B94F-BB43-BD93DC4B3F8C}" type="pres">
      <dgm:prSet presAssocID="{16D44E75-4EA3-E34F-9012-E1F326888140}" presName="hierChild5" presStyleCnt="0"/>
      <dgm:spPr/>
    </dgm:pt>
    <dgm:pt modelId="{55A3E1CB-887B-AD4A-8C7F-A161CCAE3EDE}" type="pres">
      <dgm:prSet presAssocID="{FD383AFB-3632-B445-9679-7C96CBC64786}" presName="Name37" presStyleLbl="parChTrans1D2" presStyleIdx="1" presStyleCnt="2"/>
      <dgm:spPr/>
    </dgm:pt>
    <dgm:pt modelId="{C2E2FAB8-1878-DB47-B3CE-57B3C271EB0A}" type="pres">
      <dgm:prSet presAssocID="{4B4406B0-3FB5-8640-BDD0-44A904288524}" presName="hierRoot2" presStyleCnt="0">
        <dgm:presLayoutVars>
          <dgm:hierBranch val="init"/>
        </dgm:presLayoutVars>
      </dgm:prSet>
      <dgm:spPr/>
    </dgm:pt>
    <dgm:pt modelId="{AED511AA-0FA3-9B44-91C5-9F154F96057E}" type="pres">
      <dgm:prSet presAssocID="{4B4406B0-3FB5-8640-BDD0-44A904288524}" presName="rootComposite" presStyleCnt="0"/>
      <dgm:spPr/>
    </dgm:pt>
    <dgm:pt modelId="{424B3267-1A31-2C49-8EC4-AA52FBADC9EF}" type="pres">
      <dgm:prSet presAssocID="{4B4406B0-3FB5-8640-BDD0-44A904288524}" presName="rootText" presStyleLbl="node2" presStyleIdx="1" presStyleCnt="2">
        <dgm:presLayoutVars>
          <dgm:chPref val="3"/>
        </dgm:presLayoutVars>
      </dgm:prSet>
      <dgm:spPr/>
    </dgm:pt>
    <dgm:pt modelId="{F9154870-0F98-A344-A6BC-D5DCD1592CFE}" type="pres">
      <dgm:prSet presAssocID="{4B4406B0-3FB5-8640-BDD0-44A904288524}" presName="rootConnector" presStyleLbl="node2" presStyleIdx="1" presStyleCnt="2"/>
      <dgm:spPr/>
    </dgm:pt>
    <dgm:pt modelId="{3FB795A8-5794-E741-A52D-6A8A0B198A9C}" type="pres">
      <dgm:prSet presAssocID="{4B4406B0-3FB5-8640-BDD0-44A904288524}" presName="hierChild4" presStyleCnt="0"/>
      <dgm:spPr/>
    </dgm:pt>
    <dgm:pt modelId="{02A4A1A6-7D04-9947-9D49-582F2657BA2B}" type="pres">
      <dgm:prSet presAssocID="{6C9E4326-4ED0-474B-AF2E-D513488F0C1E}" presName="Name37" presStyleLbl="parChTrans1D3" presStyleIdx="2" presStyleCnt="4"/>
      <dgm:spPr/>
    </dgm:pt>
    <dgm:pt modelId="{BA3131FB-FB04-6C4B-A966-913222317766}" type="pres">
      <dgm:prSet presAssocID="{B61B399E-284E-F045-9E11-CFAA12059D2A}" presName="hierRoot2" presStyleCnt="0">
        <dgm:presLayoutVars>
          <dgm:hierBranch val="init"/>
        </dgm:presLayoutVars>
      </dgm:prSet>
      <dgm:spPr/>
    </dgm:pt>
    <dgm:pt modelId="{029A31E9-BC62-F94B-84A8-5C8FC08EDAB3}" type="pres">
      <dgm:prSet presAssocID="{B61B399E-284E-F045-9E11-CFAA12059D2A}" presName="rootComposite" presStyleCnt="0"/>
      <dgm:spPr/>
    </dgm:pt>
    <dgm:pt modelId="{84677FA4-54F2-3C41-AA41-19D485DE3248}" type="pres">
      <dgm:prSet presAssocID="{B61B399E-284E-F045-9E11-CFAA12059D2A}" presName="rootText" presStyleLbl="node3" presStyleIdx="2" presStyleCnt="4">
        <dgm:presLayoutVars>
          <dgm:chPref val="3"/>
        </dgm:presLayoutVars>
      </dgm:prSet>
      <dgm:spPr/>
    </dgm:pt>
    <dgm:pt modelId="{E17C56DA-1A89-EC4A-9DDC-E83FE1CF04A1}" type="pres">
      <dgm:prSet presAssocID="{B61B399E-284E-F045-9E11-CFAA12059D2A}" presName="rootConnector" presStyleLbl="node3" presStyleIdx="2" presStyleCnt="4"/>
      <dgm:spPr/>
    </dgm:pt>
    <dgm:pt modelId="{FA57F09D-6FA8-AB42-960D-B81AD99BF0E9}" type="pres">
      <dgm:prSet presAssocID="{B61B399E-284E-F045-9E11-CFAA12059D2A}" presName="hierChild4" presStyleCnt="0"/>
      <dgm:spPr/>
    </dgm:pt>
    <dgm:pt modelId="{94C218E1-D190-5745-8586-91284FA4CA2C}" type="pres">
      <dgm:prSet presAssocID="{A316D64D-59F1-E94A-99B1-1DDC0B2EBDDD}" presName="Name37" presStyleLbl="parChTrans1D4" presStyleIdx="2" presStyleCnt="17"/>
      <dgm:spPr/>
    </dgm:pt>
    <dgm:pt modelId="{61643CD5-98A0-2943-BBF2-F7C551D6C6C6}" type="pres">
      <dgm:prSet presAssocID="{DB899B23-83EF-AF4C-9D65-3C150E9AF6A2}" presName="hierRoot2" presStyleCnt="0">
        <dgm:presLayoutVars>
          <dgm:hierBranch val="init"/>
        </dgm:presLayoutVars>
      </dgm:prSet>
      <dgm:spPr/>
    </dgm:pt>
    <dgm:pt modelId="{2CC0C7E9-81D8-A646-BAA6-A67D2DC67F5D}" type="pres">
      <dgm:prSet presAssocID="{DB899B23-83EF-AF4C-9D65-3C150E9AF6A2}" presName="rootComposite" presStyleCnt="0"/>
      <dgm:spPr/>
    </dgm:pt>
    <dgm:pt modelId="{E6AA2435-3998-7E42-8154-BDF7910A4A70}" type="pres">
      <dgm:prSet presAssocID="{DB899B23-83EF-AF4C-9D65-3C150E9AF6A2}" presName="rootText" presStyleLbl="node4" presStyleIdx="2" presStyleCnt="17">
        <dgm:presLayoutVars>
          <dgm:chPref val="3"/>
        </dgm:presLayoutVars>
      </dgm:prSet>
      <dgm:spPr/>
    </dgm:pt>
    <dgm:pt modelId="{C5FDB788-A0EE-7F47-8C73-C708F9EB0EB8}" type="pres">
      <dgm:prSet presAssocID="{DB899B23-83EF-AF4C-9D65-3C150E9AF6A2}" presName="rootConnector" presStyleLbl="node4" presStyleIdx="2" presStyleCnt="17"/>
      <dgm:spPr/>
    </dgm:pt>
    <dgm:pt modelId="{CF281ADF-FB71-3C44-BAB9-07997A7BD761}" type="pres">
      <dgm:prSet presAssocID="{DB899B23-83EF-AF4C-9D65-3C150E9AF6A2}" presName="hierChild4" presStyleCnt="0"/>
      <dgm:spPr/>
    </dgm:pt>
    <dgm:pt modelId="{BBF24F59-A6A5-7F44-A437-3EA53F6D22F6}" type="pres">
      <dgm:prSet presAssocID="{2BD071A1-3328-4D41-8891-47989421A947}" presName="Name37" presStyleLbl="parChTrans1D4" presStyleIdx="3" presStyleCnt="17"/>
      <dgm:spPr/>
    </dgm:pt>
    <dgm:pt modelId="{3CA39DF6-C56C-B94A-AD47-FDFBC845CBC0}" type="pres">
      <dgm:prSet presAssocID="{CAF6F187-AD9F-0649-BCE5-EE174ABDE502}" presName="hierRoot2" presStyleCnt="0">
        <dgm:presLayoutVars>
          <dgm:hierBranch val="init"/>
        </dgm:presLayoutVars>
      </dgm:prSet>
      <dgm:spPr/>
    </dgm:pt>
    <dgm:pt modelId="{A6B0160C-7DC8-7743-BAB0-E343E080FED6}" type="pres">
      <dgm:prSet presAssocID="{CAF6F187-AD9F-0649-BCE5-EE174ABDE502}" presName="rootComposite" presStyleCnt="0"/>
      <dgm:spPr/>
    </dgm:pt>
    <dgm:pt modelId="{9B0C2EA9-58D4-E74E-9F05-EA5207F6E2AF}" type="pres">
      <dgm:prSet presAssocID="{CAF6F187-AD9F-0649-BCE5-EE174ABDE502}" presName="rootText" presStyleLbl="node4" presStyleIdx="3" presStyleCnt="17">
        <dgm:presLayoutVars>
          <dgm:chPref val="3"/>
        </dgm:presLayoutVars>
      </dgm:prSet>
      <dgm:spPr/>
    </dgm:pt>
    <dgm:pt modelId="{2381C1D5-63D3-7849-A2F7-8DF50AB0A836}" type="pres">
      <dgm:prSet presAssocID="{CAF6F187-AD9F-0649-BCE5-EE174ABDE502}" presName="rootConnector" presStyleLbl="node4" presStyleIdx="3" presStyleCnt="17"/>
      <dgm:spPr/>
    </dgm:pt>
    <dgm:pt modelId="{326242D4-8C2D-4B4A-AB77-4869D6F7C3F3}" type="pres">
      <dgm:prSet presAssocID="{CAF6F187-AD9F-0649-BCE5-EE174ABDE502}" presName="hierChild4" presStyleCnt="0"/>
      <dgm:spPr/>
    </dgm:pt>
    <dgm:pt modelId="{7AF384D4-EA83-ED4A-A3E8-CDFF3D19793A}" type="pres">
      <dgm:prSet presAssocID="{CAF6F187-AD9F-0649-BCE5-EE174ABDE502}" presName="hierChild5" presStyleCnt="0"/>
      <dgm:spPr/>
    </dgm:pt>
    <dgm:pt modelId="{6B1B00A7-E667-DA46-812A-3CA694DDCDEA}" type="pres">
      <dgm:prSet presAssocID="{DB899B23-83EF-AF4C-9D65-3C150E9AF6A2}" presName="hierChild5" presStyleCnt="0"/>
      <dgm:spPr/>
    </dgm:pt>
    <dgm:pt modelId="{47C3BBFA-6CD3-3E40-B05F-D6BA13E92CD0}" type="pres">
      <dgm:prSet presAssocID="{FC8CD878-D371-2E4A-AF53-0FA71A6FA0A6}" presName="Name37" presStyleLbl="parChTrans1D4" presStyleIdx="4" presStyleCnt="17"/>
      <dgm:spPr/>
    </dgm:pt>
    <dgm:pt modelId="{2DAB7E43-7E62-8A4F-8CFA-48794C43DFDB}" type="pres">
      <dgm:prSet presAssocID="{BD1D1084-072A-DA45-84DB-A955DB3D06BA}" presName="hierRoot2" presStyleCnt="0">
        <dgm:presLayoutVars>
          <dgm:hierBranch val="init"/>
        </dgm:presLayoutVars>
      </dgm:prSet>
      <dgm:spPr/>
    </dgm:pt>
    <dgm:pt modelId="{3319157C-8929-A74A-AC81-72C245D48613}" type="pres">
      <dgm:prSet presAssocID="{BD1D1084-072A-DA45-84DB-A955DB3D06BA}" presName="rootComposite" presStyleCnt="0"/>
      <dgm:spPr/>
    </dgm:pt>
    <dgm:pt modelId="{710CD185-64A8-664C-A4B2-28F148F84E8E}" type="pres">
      <dgm:prSet presAssocID="{BD1D1084-072A-DA45-84DB-A955DB3D06BA}" presName="rootText" presStyleLbl="node4" presStyleIdx="4" presStyleCnt="17">
        <dgm:presLayoutVars>
          <dgm:chPref val="3"/>
        </dgm:presLayoutVars>
      </dgm:prSet>
      <dgm:spPr/>
    </dgm:pt>
    <dgm:pt modelId="{18B02420-A94A-5747-8746-CABFB81FFAA3}" type="pres">
      <dgm:prSet presAssocID="{BD1D1084-072A-DA45-84DB-A955DB3D06BA}" presName="rootConnector" presStyleLbl="node4" presStyleIdx="4" presStyleCnt="17"/>
      <dgm:spPr/>
    </dgm:pt>
    <dgm:pt modelId="{B6455982-5834-3A42-9755-48F2AB49C6B1}" type="pres">
      <dgm:prSet presAssocID="{BD1D1084-072A-DA45-84DB-A955DB3D06BA}" presName="hierChild4" presStyleCnt="0"/>
      <dgm:spPr/>
    </dgm:pt>
    <dgm:pt modelId="{B0A0747A-71EB-4B45-9CB0-02FF2252B702}" type="pres">
      <dgm:prSet presAssocID="{8E267F46-FBCA-CC4E-9157-2DE4923A5D01}" presName="Name37" presStyleLbl="parChTrans1D4" presStyleIdx="5" presStyleCnt="17"/>
      <dgm:spPr/>
    </dgm:pt>
    <dgm:pt modelId="{DC9A8D7D-67CE-734F-B253-5A07DF33C3AB}" type="pres">
      <dgm:prSet presAssocID="{6C9AE745-3192-7D47-AD73-3F8CD4FCD67B}" presName="hierRoot2" presStyleCnt="0">
        <dgm:presLayoutVars>
          <dgm:hierBranch val="init"/>
        </dgm:presLayoutVars>
      </dgm:prSet>
      <dgm:spPr/>
    </dgm:pt>
    <dgm:pt modelId="{92A85091-BF8C-F74D-BEC7-15A2E5C8E0C5}" type="pres">
      <dgm:prSet presAssocID="{6C9AE745-3192-7D47-AD73-3F8CD4FCD67B}" presName="rootComposite" presStyleCnt="0"/>
      <dgm:spPr/>
    </dgm:pt>
    <dgm:pt modelId="{4D551496-D5E0-F642-8192-823F108C2D46}" type="pres">
      <dgm:prSet presAssocID="{6C9AE745-3192-7D47-AD73-3F8CD4FCD67B}" presName="rootText" presStyleLbl="node4" presStyleIdx="5" presStyleCnt="17">
        <dgm:presLayoutVars>
          <dgm:chPref val="3"/>
        </dgm:presLayoutVars>
      </dgm:prSet>
      <dgm:spPr/>
    </dgm:pt>
    <dgm:pt modelId="{4B43246A-F4D6-9547-9755-C54A1CC6C314}" type="pres">
      <dgm:prSet presAssocID="{6C9AE745-3192-7D47-AD73-3F8CD4FCD67B}" presName="rootConnector" presStyleLbl="node4" presStyleIdx="5" presStyleCnt="17"/>
      <dgm:spPr/>
    </dgm:pt>
    <dgm:pt modelId="{71DB7C12-9475-7246-838A-8FA10740C7F9}" type="pres">
      <dgm:prSet presAssocID="{6C9AE745-3192-7D47-AD73-3F8CD4FCD67B}" presName="hierChild4" presStyleCnt="0"/>
      <dgm:spPr/>
    </dgm:pt>
    <dgm:pt modelId="{73105D6C-7998-014C-80A0-B86FDC91EFD3}" type="pres">
      <dgm:prSet presAssocID="{6C9AE745-3192-7D47-AD73-3F8CD4FCD67B}" presName="hierChild5" presStyleCnt="0"/>
      <dgm:spPr/>
    </dgm:pt>
    <dgm:pt modelId="{6530AD89-2168-BA49-8B68-70C74B56A355}" type="pres">
      <dgm:prSet presAssocID="{BF7BC029-FB19-5D4D-903D-7435BC2ADBEA}" presName="Name37" presStyleLbl="parChTrans1D4" presStyleIdx="6" presStyleCnt="17"/>
      <dgm:spPr/>
    </dgm:pt>
    <dgm:pt modelId="{A8402EA4-80BE-134C-B9AE-2E7D27264096}" type="pres">
      <dgm:prSet presAssocID="{A12E66B8-E631-B341-A4FE-FBDCD364F1E6}" presName="hierRoot2" presStyleCnt="0">
        <dgm:presLayoutVars>
          <dgm:hierBranch val="init"/>
        </dgm:presLayoutVars>
      </dgm:prSet>
      <dgm:spPr/>
    </dgm:pt>
    <dgm:pt modelId="{ADABCC9F-8A02-9A4C-B3E3-6D711BCCBA6D}" type="pres">
      <dgm:prSet presAssocID="{A12E66B8-E631-B341-A4FE-FBDCD364F1E6}" presName="rootComposite" presStyleCnt="0"/>
      <dgm:spPr/>
    </dgm:pt>
    <dgm:pt modelId="{EEAA7316-323C-DC45-B8F0-73FC380FBB1D}" type="pres">
      <dgm:prSet presAssocID="{A12E66B8-E631-B341-A4FE-FBDCD364F1E6}" presName="rootText" presStyleLbl="node4" presStyleIdx="6" presStyleCnt="17">
        <dgm:presLayoutVars>
          <dgm:chPref val="3"/>
        </dgm:presLayoutVars>
      </dgm:prSet>
      <dgm:spPr/>
    </dgm:pt>
    <dgm:pt modelId="{DA28FE63-6964-E94C-A656-E887BC1E072B}" type="pres">
      <dgm:prSet presAssocID="{A12E66B8-E631-B341-A4FE-FBDCD364F1E6}" presName="rootConnector" presStyleLbl="node4" presStyleIdx="6" presStyleCnt="17"/>
      <dgm:spPr/>
    </dgm:pt>
    <dgm:pt modelId="{0273ED9E-63AE-4741-8A4D-D0BE6FC19B30}" type="pres">
      <dgm:prSet presAssocID="{A12E66B8-E631-B341-A4FE-FBDCD364F1E6}" presName="hierChild4" presStyleCnt="0"/>
      <dgm:spPr/>
    </dgm:pt>
    <dgm:pt modelId="{69760583-76DD-F34E-ACA5-07B8EAFE4314}" type="pres">
      <dgm:prSet presAssocID="{A12E66B8-E631-B341-A4FE-FBDCD364F1E6}" presName="hierChild5" presStyleCnt="0"/>
      <dgm:spPr/>
    </dgm:pt>
    <dgm:pt modelId="{7F9A1F16-52A5-7443-9282-E7124F98222B}" type="pres">
      <dgm:prSet presAssocID="{A6FD54EA-6C89-5D4D-B3EF-6E8DD16C0439}" presName="Name37" presStyleLbl="parChTrans1D4" presStyleIdx="7" presStyleCnt="17"/>
      <dgm:spPr/>
    </dgm:pt>
    <dgm:pt modelId="{FCB2728B-49ED-E246-BCCB-C2DFF62B4812}" type="pres">
      <dgm:prSet presAssocID="{A9982B2B-EF4E-E345-ACF1-9633F9B16506}" presName="hierRoot2" presStyleCnt="0">
        <dgm:presLayoutVars>
          <dgm:hierBranch val="init"/>
        </dgm:presLayoutVars>
      </dgm:prSet>
      <dgm:spPr/>
    </dgm:pt>
    <dgm:pt modelId="{51ED1566-A1AF-BE4C-93AE-4022F96D1D8C}" type="pres">
      <dgm:prSet presAssocID="{A9982B2B-EF4E-E345-ACF1-9633F9B16506}" presName="rootComposite" presStyleCnt="0"/>
      <dgm:spPr/>
    </dgm:pt>
    <dgm:pt modelId="{BE74FC6D-A115-8A4A-A23B-7FAF15A2DEC9}" type="pres">
      <dgm:prSet presAssocID="{A9982B2B-EF4E-E345-ACF1-9633F9B16506}" presName="rootText" presStyleLbl="node4" presStyleIdx="7" presStyleCnt="17">
        <dgm:presLayoutVars>
          <dgm:chPref val="3"/>
        </dgm:presLayoutVars>
      </dgm:prSet>
      <dgm:spPr/>
    </dgm:pt>
    <dgm:pt modelId="{C044E695-7C04-A846-BC8F-8E9F1A68D91D}" type="pres">
      <dgm:prSet presAssocID="{A9982B2B-EF4E-E345-ACF1-9633F9B16506}" presName="rootConnector" presStyleLbl="node4" presStyleIdx="7" presStyleCnt="17"/>
      <dgm:spPr/>
    </dgm:pt>
    <dgm:pt modelId="{6E7B7B0A-47F2-9145-86E8-1B1A1C11CE7C}" type="pres">
      <dgm:prSet presAssocID="{A9982B2B-EF4E-E345-ACF1-9633F9B16506}" presName="hierChild4" presStyleCnt="0"/>
      <dgm:spPr/>
    </dgm:pt>
    <dgm:pt modelId="{0AD2340F-454B-8A40-AFCF-A357E70A14BD}" type="pres">
      <dgm:prSet presAssocID="{A9982B2B-EF4E-E345-ACF1-9633F9B16506}" presName="hierChild5" presStyleCnt="0"/>
      <dgm:spPr/>
    </dgm:pt>
    <dgm:pt modelId="{05A4EDEE-2A4F-9241-8957-FF5E562424EF}" type="pres">
      <dgm:prSet presAssocID="{BD1D1084-072A-DA45-84DB-A955DB3D06BA}" presName="hierChild5" presStyleCnt="0"/>
      <dgm:spPr/>
    </dgm:pt>
    <dgm:pt modelId="{158723E5-904E-D047-8F62-9DB58E0C8304}" type="pres">
      <dgm:prSet presAssocID="{B61B399E-284E-F045-9E11-CFAA12059D2A}" presName="hierChild5" presStyleCnt="0"/>
      <dgm:spPr/>
    </dgm:pt>
    <dgm:pt modelId="{24396C8F-D0E7-0046-8AAD-65ECE022DA4C}" type="pres">
      <dgm:prSet presAssocID="{83A616C6-C4D9-1D45-B983-59881119F642}" presName="Name37" presStyleLbl="parChTrans1D3" presStyleIdx="3" presStyleCnt="4"/>
      <dgm:spPr/>
    </dgm:pt>
    <dgm:pt modelId="{B4468D70-3841-AE46-B952-9AB51600B3D6}" type="pres">
      <dgm:prSet presAssocID="{7DB6BFB1-B70F-1940-B995-7EBE1C356F25}" presName="hierRoot2" presStyleCnt="0">
        <dgm:presLayoutVars>
          <dgm:hierBranch val="init"/>
        </dgm:presLayoutVars>
      </dgm:prSet>
      <dgm:spPr/>
    </dgm:pt>
    <dgm:pt modelId="{BD0F3637-DADF-A341-AF19-C1CC084463DD}" type="pres">
      <dgm:prSet presAssocID="{7DB6BFB1-B70F-1940-B995-7EBE1C356F25}" presName="rootComposite" presStyleCnt="0"/>
      <dgm:spPr/>
    </dgm:pt>
    <dgm:pt modelId="{62FAEF7E-56D6-0844-98F2-69467570EE20}" type="pres">
      <dgm:prSet presAssocID="{7DB6BFB1-B70F-1940-B995-7EBE1C356F25}" presName="rootText" presStyleLbl="node3" presStyleIdx="3" presStyleCnt="4">
        <dgm:presLayoutVars>
          <dgm:chPref val="3"/>
        </dgm:presLayoutVars>
      </dgm:prSet>
      <dgm:spPr/>
    </dgm:pt>
    <dgm:pt modelId="{5106A298-71D7-D349-AD98-B9E3E6FEAA58}" type="pres">
      <dgm:prSet presAssocID="{7DB6BFB1-B70F-1940-B995-7EBE1C356F25}" presName="rootConnector" presStyleLbl="node3" presStyleIdx="3" presStyleCnt="4"/>
      <dgm:spPr/>
    </dgm:pt>
    <dgm:pt modelId="{87DE7A4B-E673-5E41-A58B-1C224712A15D}" type="pres">
      <dgm:prSet presAssocID="{7DB6BFB1-B70F-1940-B995-7EBE1C356F25}" presName="hierChild4" presStyleCnt="0"/>
      <dgm:spPr/>
    </dgm:pt>
    <dgm:pt modelId="{56E50B8E-A169-7542-AA9F-A1F7C88FB563}" type="pres">
      <dgm:prSet presAssocID="{494D338A-001A-C144-865E-9A003BC77307}" presName="Name37" presStyleLbl="parChTrans1D4" presStyleIdx="8" presStyleCnt="17"/>
      <dgm:spPr/>
    </dgm:pt>
    <dgm:pt modelId="{A14821BE-BFAD-4943-855D-16F272A0A521}" type="pres">
      <dgm:prSet presAssocID="{48D8D6AD-039F-8541-9F9E-37C3E45BAAB3}" presName="hierRoot2" presStyleCnt="0">
        <dgm:presLayoutVars>
          <dgm:hierBranch val="init"/>
        </dgm:presLayoutVars>
      </dgm:prSet>
      <dgm:spPr/>
    </dgm:pt>
    <dgm:pt modelId="{58414177-B879-A347-B19F-56D0BEBD19F9}" type="pres">
      <dgm:prSet presAssocID="{48D8D6AD-039F-8541-9F9E-37C3E45BAAB3}" presName="rootComposite" presStyleCnt="0"/>
      <dgm:spPr/>
    </dgm:pt>
    <dgm:pt modelId="{A696B844-9395-C547-9B32-9E3AFA5EB8D6}" type="pres">
      <dgm:prSet presAssocID="{48D8D6AD-039F-8541-9F9E-37C3E45BAAB3}" presName="rootText" presStyleLbl="node4" presStyleIdx="8" presStyleCnt="17">
        <dgm:presLayoutVars>
          <dgm:chPref val="3"/>
        </dgm:presLayoutVars>
      </dgm:prSet>
      <dgm:spPr/>
    </dgm:pt>
    <dgm:pt modelId="{3C8A24C7-52E5-9140-8774-0DC6DFB7C430}" type="pres">
      <dgm:prSet presAssocID="{48D8D6AD-039F-8541-9F9E-37C3E45BAAB3}" presName="rootConnector" presStyleLbl="node4" presStyleIdx="8" presStyleCnt="17"/>
      <dgm:spPr/>
    </dgm:pt>
    <dgm:pt modelId="{EC26E837-61AC-3849-8D01-B581E3BC0206}" type="pres">
      <dgm:prSet presAssocID="{48D8D6AD-039F-8541-9F9E-37C3E45BAAB3}" presName="hierChild4" presStyleCnt="0"/>
      <dgm:spPr/>
    </dgm:pt>
    <dgm:pt modelId="{A202F912-C878-264E-905A-D1A107FF2880}" type="pres">
      <dgm:prSet presAssocID="{032AE44A-EC8E-1443-844E-4BD44B11E80D}" presName="Name37" presStyleLbl="parChTrans1D4" presStyleIdx="9" presStyleCnt="17"/>
      <dgm:spPr/>
    </dgm:pt>
    <dgm:pt modelId="{ABCC8EBB-9767-8D45-AC97-E49C120487AD}" type="pres">
      <dgm:prSet presAssocID="{4F9942E7-7334-1B41-8CA3-65715A1C2748}" presName="hierRoot2" presStyleCnt="0">
        <dgm:presLayoutVars>
          <dgm:hierBranch val="init"/>
        </dgm:presLayoutVars>
      </dgm:prSet>
      <dgm:spPr/>
    </dgm:pt>
    <dgm:pt modelId="{7D808B6F-9E8C-A340-9D5A-DAFB5110EBFB}" type="pres">
      <dgm:prSet presAssocID="{4F9942E7-7334-1B41-8CA3-65715A1C2748}" presName="rootComposite" presStyleCnt="0"/>
      <dgm:spPr/>
    </dgm:pt>
    <dgm:pt modelId="{3B975157-79E4-E84D-995F-911E826FE2F4}" type="pres">
      <dgm:prSet presAssocID="{4F9942E7-7334-1B41-8CA3-65715A1C2748}" presName="rootText" presStyleLbl="node4" presStyleIdx="9" presStyleCnt="17">
        <dgm:presLayoutVars>
          <dgm:chPref val="3"/>
        </dgm:presLayoutVars>
      </dgm:prSet>
      <dgm:spPr/>
    </dgm:pt>
    <dgm:pt modelId="{864D82E6-BF3D-4243-A314-7F881FF164FF}" type="pres">
      <dgm:prSet presAssocID="{4F9942E7-7334-1B41-8CA3-65715A1C2748}" presName="rootConnector" presStyleLbl="node4" presStyleIdx="9" presStyleCnt="17"/>
      <dgm:spPr/>
    </dgm:pt>
    <dgm:pt modelId="{AFB0858E-3030-934F-BDC6-246332D8AC10}" type="pres">
      <dgm:prSet presAssocID="{4F9942E7-7334-1B41-8CA3-65715A1C2748}" presName="hierChild4" presStyleCnt="0"/>
      <dgm:spPr/>
    </dgm:pt>
    <dgm:pt modelId="{70240D1B-1A00-384D-9224-EBBB1BCD2B77}" type="pres">
      <dgm:prSet presAssocID="{4F9942E7-7334-1B41-8CA3-65715A1C2748}" presName="hierChild5" presStyleCnt="0"/>
      <dgm:spPr/>
    </dgm:pt>
    <dgm:pt modelId="{8EF93F3C-7548-044A-BC37-C406D2815383}" type="pres">
      <dgm:prSet presAssocID="{8FE3688A-DCC8-8646-8464-D48432BB59C5}" presName="Name37" presStyleLbl="parChTrans1D4" presStyleIdx="10" presStyleCnt="17"/>
      <dgm:spPr/>
    </dgm:pt>
    <dgm:pt modelId="{7EE6669B-E7AD-3741-B0FC-91AA36A063E8}" type="pres">
      <dgm:prSet presAssocID="{7DD68D36-2DD9-D94A-9716-167B56451577}" presName="hierRoot2" presStyleCnt="0">
        <dgm:presLayoutVars>
          <dgm:hierBranch val="init"/>
        </dgm:presLayoutVars>
      </dgm:prSet>
      <dgm:spPr/>
    </dgm:pt>
    <dgm:pt modelId="{07479B6E-CBF3-3F44-80B1-83C883C4EFA0}" type="pres">
      <dgm:prSet presAssocID="{7DD68D36-2DD9-D94A-9716-167B56451577}" presName="rootComposite" presStyleCnt="0"/>
      <dgm:spPr/>
    </dgm:pt>
    <dgm:pt modelId="{FDB034AD-65AE-0C49-AB42-42EAADF180B6}" type="pres">
      <dgm:prSet presAssocID="{7DD68D36-2DD9-D94A-9716-167B56451577}" presName="rootText" presStyleLbl="node4" presStyleIdx="10" presStyleCnt="17">
        <dgm:presLayoutVars>
          <dgm:chPref val="3"/>
        </dgm:presLayoutVars>
      </dgm:prSet>
      <dgm:spPr/>
    </dgm:pt>
    <dgm:pt modelId="{193ED0C1-6BDA-294E-97E1-2168A8933DCA}" type="pres">
      <dgm:prSet presAssocID="{7DD68D36-2DD9-D94A-9716-167B56451577}" presName="rootConnector" presStyleLbl="node4" presStyleIdx="10" presStyleCnt="17"/>
      <dgm:spPr/>
    </dgm:pt>
    <dgm:pt modelId="{B2D25E93-523D-D44A-9842-90893B95A7CF}" type="pres">
      <dgm:prSet presAssocID="{7DD68D36-2DD9-D94A-9716-167B56451577}" presName="hierChild4" presStyleCnt="0"/>
      <dgm:spPr/>
    </dgm:pt>
    <dgm:pt modelId="{63438CA7-2DE5-BB48-BF27-0D7F016634FD}" type="pres">
      <dgm:prSet presAssocID="{7DD68D36-2DD9-D94A-9716-167B56451577}" presName="hierChild5" presStyleCnt="0"/>
      <dgm:spPr/>
    </dgm:pt>
    <dgm:pt modelId="{033FDDC8-304B-BE41-9D83-27A73F9F38A4}" type="pres">
      <dgm:prSet presAssocID="{49CC48EE-6A91-1944-AE33-CA7107CA8FB1}" presName="Name37" presStyleLbl="parChTrans1D4" presStyleIdx="11" presStyleCnt="17"/>
      <dgm:spPr/>
    </dgm:pt>
    <dgm:pt modelId="{2214F9F9-C9F9-B145-8BC9-A0CD021100D5}" type="pres">
      <dgm:prSet presAssocID="{651CF3F5-0BDA-5D4C-B949-17D385A8029B}" presName="hierRoot2" presStyleCnt="0">
        <dgm:presLayoutVars>
          <dgm:hierBranch val="init"/>
        </dgm:presLayoutVars>
      </dgm:prSet>
      <dgm:spPr/>
    </dgm:pt>
    <dgm:pt modelId="{7B60B528-03C7-734E-A567-485DA49C7E0A}" type="pres">
      <dgm:prSet presAssocID="{651CF3F5-0BDA-5D4C-B949-17D385A8029B}" presName="rootComposite" presStyleCnt="0"/>
      <dgm:spPr/>
    </dgm:pt>
    <dgm:pt modelId="{AF8404D3-7D69-414C-B91C-85234A66CF03}" type="pres">
      <dgm:prSet presAssocID="{651CF3F5-0BDA-5D4C-B949-17D385A8029B}" presName="rootText" presStyleLbl="node4" presStyleIdx="11" presStyleCnt="17">
        <dgm:presLayoutVars>
          <dgm:chPref val="3"/>
        </dgm:presLayoutVars>
      </dgm:prSet>
      <dgm:spPr/>
    </dgm:pt>
    <dgm:pt modelId="{ECCFC742-132F-9443-81AE-CD15E7296F3D}" type="pres">
      <dgm:prSet presAssocID="{651CF3F5-0BDA-5D4C-B949-17D385A8029B}" presName="rootConnector" presStyleLbl="node4" presStyleIdx="11" presStyleCnt="17"/>
      <dgm:spPr/>
    </dgm:pt>
    <dgm:pt modelId="{B6E82279-09D9-1947-8E90-A29611E90285}" type="pres">
      <dgm:prSet presAssocID="{651CF3F5-0BDA-5D4C-B949-17D385A8029B}" presName="hierChild4" presStyleCnt="0"/>
      <dgm:spPr/>
    </dgm:pt>
    <dgm:pt modelId="{67F72B9F-9C05-EB48-AF3F-1A851C318286}" type="pres">
      <dgm:prSet presAssocID="{651CF3F5-0BDA-5D4C-B949-17D385A8029B}" presName="hierChild5" presStyleCnt="0"/>
      <dgm:spPr/>
    </dgm:pt>
    <dgm:pt modelId="{A47A17B9-8682-CA47-B142-5E773F3D086A}" type="pres">
      <dgm:prSet presAssocID="{48D8D6AD-039F-8541-9F9E-37C3E45BAAB3}" presName="hierChild5" presStyleCnt="0"/>
      <dgm:spPr/>
    </dgm:pt>
    <dgm:pt modelId="{31369B1D-728F-184A-A826-C0A8D172B0DF}" type="pres">
      <dgm:prSet presAssocID="{FC6E0450-ED9B-1847-9C56-95FAD7D4E069}" presName="Name37" presStyleLbl="parChTrans1D4" presStyleIdx="12" presStyleCnt="17"/>
      <dgm:spPr/>
    </dgm:pt>
    <dgm:pt modelId="{73394ACB-E046-DC4E-97BA-2A606AE95E00}" type="pres">
      <dgm:prSet presAssocID="{6D1CD997-3ABA-D941-93FF-BA2C5AD63712}" presName="hierRoot2" presStyleCnt="0">
        <dgm:presLayoutVars>
          <dgm:hierBranch val="init"/>
        </dgm:presLayoutVars>
      </dgm:prSet>
      <dgm:spPr/>
    </dgm:pt>
    <dgm:pt modelId="{081C55D2-751E-4546-9046-A2413B4B7510}" type="pres">
      <dgm:prSet presAssocID="{6D1CD997-3ABA-D941-93FF-BA2C5AD63712}" presName="rootComposite" presStyleCnt="0"/>
      <dgm:spPr/>
    </dgm:pt>
    <dgm:pt modelId="{6960FC88-B9CD-914A-9ACD-B2EABC0AC8D0}" type="pres">
      <dgm:prSet presAssocID="{6D1CD997-3ABA-D941-93FF-BA2C5AD63712}" presName="rootText" presStyleLbl="node4" presStyleIdx="12" presStyleCnt="17">
        <dgm:presLayoutVars>
          <dgm:chPref val="3"/>
        </dgm:presLayoutVars>
      </dgm:prSet>
      <dgm:spPr/>
    </dgm:pt>
    <dgm:pt modelId="{98F13A3E-5898-704D-BBBD-4A53DB828E89}" type="pres">
      <dgm:prSet presAssocID="{6D1CD997-3ABA-D941-93FF-BA2C5AD63712}" presName="rootConnector" presStyleLbl="node4" presStyleIdx="12" presStyleCnt="17"/>
      <dgm:spPr/>
    </dgm:pt>
    <dgm:pt modelId="{E27D58BC-928A-264D-8237-AE0C3309E7DC}" type="pres">
      <dgm:prSet presAssocID="{6D1CD997-3ABA-D941-93FF-BA2C5AD63712}" presName="hierChild4" presStyleCnt="0"/>
      <dgm:spPr/>
    </dgm:pt>
    <dgm:pt modelId="{63DB72A8-B040-BA46-A7D7-B472D677EF7B}" type="pres">
      <dgm:prSet presAssocID="{09DC7C9E-9E70-B14B-844A-014335CFF880}" presName="Name37" presStyleLbl="parChTrans1D4" presStyleIdx="13" presStyleCnt="17"/>
      <dgm:spPr/>
    </dgm:pt>
    <dgm:pt modelId="{EBC9AAFA-A09F-3A45-95E7-4CDB857FAD26}" type="pres">
      <dgm:prSet presAssocID="{D7EED1A9-045D-0D4C-9A90-27A7A6B7F4D8}" presName="hierRoot2" presStyleCnt="0">
        <dgm:presLayoutVars>
          <dgm:hierBranch val="init"/>
        </dgm:presLayoutVars>
      </dgm:prSet>
      <dgm:spPr/>
    </dgm:pt>
    <dgm:pt modelId="{8056740A-C3C2-D642-84D1-5462AD238E51}" type="pres">
      <dgm:prSet presAssocID="{D7EED1A9-045D-0D4C-9A90-27A7A6B7F4D8}" presName="rootComposite" presStyleCnt="0"/>
      <dgm:spPr/>
    </dgm:pt>
    <dgm:pt modelId="{DB5578F8-0C81-0A4E-9803-F8797D772108}" type="pres">
      <dgm:prSet presAssocID="{D7EED1A9-045D-0D4C-9A90-27A7A6B7F4D8}" presName="rootText" presStyleLbl="node4" presStyleIdx="13" presStyleCnt="17">
        <dgm:presLayoutVars>
          <dgm:chPref val="3"/>
        </dgm:presLayoutVars>
      </dgm:prSet>
      <dgm:spPr/>
    </dgm:pt>
    <dgm:pt modelId="{2EB494DE-2ED7-C241-BD5B-E85CB8C7B225}" type="pres">
      <dgm:prSet presAssocID="{D7EED1A9-045D-0D4C-9A90-27A7A6B7F4D8}" presName="rootConnector" presStyleLbl="node4" presStyleIdx="13" presStyleCnt="17"/>
      <dgm:spPr/>
    </dgm:pt>
    <dgm:pt modelId="{260B2CE3-9815-0C4E-ABD9-179B9907E27D}" type="pres">
      <dgm:prSet presAssocID="{D7EED1A9-045D-0D4C-9A90-27A7A6B7F4D8}" presName="hierChild4" presStyleCnt="0"/>
      <dgm:spPr/>
    </dgm:pt>
    <dgm:pt modelId="{F29A369F-5725-8D49-9B72-5070F7A5A17C}" type="pres">
      <dgm:prSet presAssocID="{58296486-59DD-A643-B11F-64E2B1225435}" presName="Name37" presStyleLbl="parChTrans1D4" presStyleIdx="14" presStyleCnt="17"/>
      <dgm:spPr/>
    </dgm:pt>
    <dgm:pt modelId="{7ACE0DEA-FB6A-8141-BB08-6596C6D04357}" type="pres">
      <dgm:prSet presAssocID="{E08B1F17-527F-6147-8CDB-D1E01FBDD41B}" presName="hierRoot2" presStyleCnt="0">
        <dgm:presLayoutVars>
          <dgm:hierBranch val="init"/>
        </dgm:presLayoutVars>
      </dgm:prSet>
      <dgm:spPr/>
    </dgm:pt>
    <dgm:pt modelId="{CC938525-17F5-1443-90D6-ECC457EB9CD5}" type="pres">
      <dgm:prSet presAssocID="{E08B1F17-527F-6147-8CDB-D1E01FBDD41B}" presName="rootComposite" presStyleCnt="0"/>
      <dgm:spPr/>
    </dgm:pt>
    <dgm:pt modelId="{0D34C7DF-B551-FA48-86F4-45344B3982E9}" type="pres">
      <dgm:prSet presAssocID="{E08B1F17-527F-6147-8CDB-D1E01FBDD41B}" presName="rootText" presStyleLbl="node4" presStyleIdx="14" presStyleCnt="17">
        <dgm:presLayoutVars>
          <dgm:chPref val="3"/>
        </dgm:presLayoutVars>
      </dgm:prSet>
      <dgm:spPr/>
    </dgm:pt>
    <dgm:pt modelId="{7BD14236-0A2F-EA4C-9A99-902CA6A9BD53}" type="pres">
      <dgm:prSet presAssocID="{E08B1F17-527F-6147-8CDB-D1E01FBDD41B}" presName="rootConnector" presStyleLbl="node4" presStyleIdx="14" presStyleCnt="17"/>
      <dgm:spPr/>
    </dgm:pt>
    <dgm:pt modelId="{7EE4B80D-F332-D846-B53B-2C91D096DCD7}" type="pres">
      <dgm:prSet presAssocID="{E08B1F17-527F-6147-8CDB-D1E01FBDD41B}" presName="hierChild4" presStyleCnt="0"/>
      <dgm:spPr/>
    </dgm:pt>
    <dgm:pt modelId="{581D1DAA-EEA7-694F-A18C-D2D315364B0C}" type="pres">
      <dgm:prSet presAssocID="{E08B1F17-527F-6147-8CDB-D1E01FBDD41B}" presName="hierChild5" presStyleCnt="0"/>
      <dgm:spPr/>
    </dgm:pt>
    <dgm:pt modelId="{3B0CB919-6309-1844-87AB-C7CB45E38A69}" type="pres">
      <dgm:prSet presAssocID="{D7EED1A9-045D-0D4C-9A90-27A7A6B7F4D8}" presName="hierChild5" presStyleCnt="0"/>
      <dgm:spPr/>
    </dgm:pt>
    <dgm:pt modelId="{446EFFB4-0A4A-5543-82DC-79500AEED49D}" type="pres">
      <dgm:prSet presAssocID="{DA7CDB71-88E5-1D49-8B60-070A7865F451}" presName="Name37" presStyleLbl="parChTrans1D4" presStyleIdx="15" presStyleCnt="17"/>
      <dgm:spPr/>
    </dgm:pt>
    <dgm:pt modelId="{DC5D84DC-C44A-D046-BDEC-4676A9A77DC6}" type="pres">
      <dgm:prSet presAssocID="{6ABDC540-21DB-DF41-91BA-637D37B37EDC}" presName="hierRoot2" presStyleCnt="0">
        <dgm:presLayoutVars>
          <dgm:hierBranch val="init"/>
        </dgm:presLayoutVars>
      </dgm:prSet>
      <dgm:spPr/>
    </dgm:pt>
    <dgm:pt modelId="{8E8D49A7-EDF5-7C42-BFEE-98F00820A898}" type="pres">
      <dgm:prSet presAssocID="{6ABDC540-21DB-DF41-91BA-637D37B37EDC}" presName="rootComposite" presStyleCnt="0"/>
      <dgm:spPr/>
    </dgm:pt>
    <dgm:pt modelId="{B7AB184D-61C0-9043-9B88-DB35D3DF995E}" type="pres">
      <dgm:prSet presAssocID="{6ABDC540-21DB-DF41-91BA-637D37B37EDC}" presName="rootText" presStyleLbl="node4" presStyleIdx="15" presStyleCnt="17">
        <dgm:presLayoutVars>
          <dgm:chPref val="3"/>
        </dgm:presLayoutVars>
      </dgm:prSet>
      <dgm:spPr/>
    </dgm:pt>
    <dgm:pt modelId="{FB540B2E-6679-F548-B3CE-39B6A55FFA96}" type="pres">
      <dgm:prSet presAssocID="{6ABDC540-21DB-DF41-91BA-637D37B37EDC}" presName="rootConnector" presStyleLbl="node4" presStyleIdx="15" presStyleCnt="17"/>
      <dgm:spPr/>
    </dgm:pt>
    <dgm:pt modelId="{FAFF34FB-616D-E345-8963-BB5136E81AF1}" type="pres">
      <dgm:prSet presAssocID="{6ABDC540-21DB-DF41-91BA-637D37B37EDC}" presName="hierChild4" presStyleCnt="0"/>
      <dgm:spPr/>
    </dgm:pt>
    <dgm:pt modelId="{5D144810-B42A-C14A-AEC7-2E3BD5BF9E16}" type="pres">
      <dgm:prSet presAssocID="{413C3D26-670B-0042-9AFB-3845E4A453A6}" presName="Name37" presStyleLbl="parChTrans1D4" presStyleIdx="16" presStyleCnt="17"/>
      <dgm:spPr/>
    </dgm:pt>
    <dgm:pt modelId="{4AE610D0-0973-C740-A619-EE4E4152201A}" type="pres">
      <dgm:prSet presAssocID="{B7B1F05E-4548-E24B-878F-1299868EAD51}" presName="hierRoot2" presStyleCnt="0">
        <dgm:presLayoutVars>
          <dgm:hierBranch val="init"/>
        </dgm:presLayoutVars>
      </dgm:prSet>
      <dgm:spPr/>
    </dgm:pt>
    <dgm:pt modelId="{60E713A3-5E00-9247-8B77-5F519F0A6D4E}" type="pres">
      <dgm:prSet presAssocID="{B7B1F05E-4548-E24B-878F-1299868EAD51}" presName="rootComposite" presStyleCnt="0"/>
      <dgm:spPr/>
    </dgm:pt>
    <dgm:pt modelId="{AC2F1F46-18B2-4F4C-833A-8804C03FFF38}" type="pres">
      <dgm:prSet presAssocID="{B7B1F05E-4548-E24B-878F-1299868EAD51}" presName="rootText" presStyleLbl="node4" presStyleIdx="16" presStyleCnt="17">
        <dgm:presLayoutVars>
          <dgm:chPref val="3"/>
        </dgm:presLayoutVars>
      </dgm:prSet>
      <dgm:spPr/>
    </dgm:pt>
    <dgm:pt modelId="{1D03799C-8B45-AE47-A2B4-F5AF18232526}" type="pres">
      <dgm:prSet presAssocID="{B7B1F05E-4548-E24B-878F-1299868EAD51}" presName="rootConnector" presStyleLbl="node4" presStyleIdx="16" presStyleCnt="17"/>
      <dgm:spPr/>
    </dgm:pt>
    <dgm:pt modelId="{58767298-98E3-D847-9DF5-B1190B443348}" type="pres">
      <dgm:prSet presAssocID="{B7B1F05E-4548-E24B-878F-1299868EAD51}" presName="hierChild4" presStyleCnt="0"/>
      <dgm:spPr/>
    </dgm:pt>
    <dgm:pt modelId="{6C1EC98A-36D4-F146-A720-A655EB518EB7}" type="pres">
      <dgm:prSet presAssocID="{B7B1F05E-4548-E24B-878F-1299868EAD51}" presName="hierChild5" presStyleCnt="0"/>
      <dgm:spPr/>
    </dgm:pt>
    <dgm:pt modelId="{E9E3F393-E11C-3547-8FF3-84248354EC21}" type="pres">
      <dgm:prSet presAssocID="{6ABDC540-21DB-DF41-91BA-637D37B37EDC}" presName="hierChild5" presStyleCnt="0"/>
      <dgm:spPr/>
    </dgm:pt>
    <dgm:pt modelId="{FEF01BE8-15DE-7E41-B14A-83A7DACD584C}" type="pres">
      <dgm:prSet presAssocID="{6D1CD997-3ABA-D941-93FF-BA2C5AD63712}" presName="hierChild5" presStyleCnt="0"/>
      <dgm:spPr/>
    </dgm:pt>
    <dgm:pt modelId="{116481AA-64B5-E04A-8E26-6F266E3D0F1F}" type="pres">
      <dgm:prSet presAssocID="{7DB6BFB1-B70F-1940-B995-7EBE1C356F25}" presName="hierChild5" presStyleCnt="0"/>
      <dgm:spPr/>
    </dgm:pt>
    <dgm:pt modelId="{ABF2A799-7B7E-9747-8BF8-D54FF2DC8010}" type="pres">
      <dgm:prSet presAssocID="{4B4406B0-3FB5-8640-BDD0-44A904288524}" presName="hierChild5" presStyleCnt="0"/>
      <dgm:spPr/>
    </dgm:pt>
    <dgm:pt modelId="{B2A28629-63FE-3A43-BC6C-A93D55D5B6F2}" type="pres">
      <dgm:prSet presAssocID="{24AB6122-F9EA-8A41-9365-98BC86A251AA}" presName="hierChild3" presStyleCnt="0"/>
      <dgm:spPr/>
    </dgm:pt>
  </dgm:ptLst>
  <dgm:cxnLst>
    <dgm:cxn modelId="{8FF55E01-DB4A-824C-BA5D-82F2BBAA5A7C}" type="presOf" srcId="{6C9E4326-4ED0-474B-AF2E-D513488F0C1E}" destId="{02A4A1A6-7D04-9947-9D49-582F2657BA2B}" srcOrd="0" destOrd="0" presId="urn:microsoft.com/office/officeart/2005/8/layout/orgChart1"/>
    <dgm:cxn modelId="{BB3E7F02-446F-7C44-846A-09CB1D3DB0E5}" type="presOf" srcId="{83A616C6-C4D9-1D45-B983-59881119F642}" destId="{24396C8F-D0E7-0046-8AAD-65ECE022DA4C}" srcOrd="0" destOrd="0" presId="urn:microsoft.com/office/officeart/2005/8/layout/orgChart1"/>
    <dgm:cxn modelId="{3011CC03-2D7D-F84A-9E10-0F64993836B2}" srcId="{7DB6BFB1-B70F-1940-B995-7EBE1C356F25}" destId="{48D8D6AD-039F-8541-9F9E-37C3E45BAAB3}" srcOrd="0" destOrd="0" parTransId="{494D338A-001A-C144-865E-9A003BC77307}" sibTransId="{A3AC9129-A57A-8641-B1E9-C28886BC0216}"/>
    <dgm:cxn modelId="{4BF16009-1286-5947-AEC5-09864D6529FC}" type="presOf" srcId="{DA7CDB71-88E5-1D49-8B60-070A7865F451}" destId="{446EFFB4-0A4A-5543-82DC-79500AEED49D}" srcOrd="0" destOrd="0" presId="urn:microsoft.com/office/officeart/2005/8/layout/orgChart1"/>
    <dgm:cxn modelId="{8AAD1F10-83EC-1548-AC47-E443E4E6AFD1}" type="presOf" srcId="{8CA678BB-D540-9F44-B425-C49B59E67602}" destId="{3ED3DC0B-7DB2-F74E-A6A2-C9A86CCA9FD2}" srcOrd="0" destOrd="0" presId="urn:microsoft.com/office/officeart/2005/8/layout/orgChart1"/>
    <dgm:cxn modelId="{B19F6411-D9E7-B14B-84AD-CE4F2AA6C627}" type="presOf" srcId="{032AE44A-EC8E-1443-844E-4BD44B11E80D}" destId="{A202F912-C878-264E-905A-D1A107FF2880}" srcOrd="0" destOrd="0" presId="urn:microsoft.com/office/officeart/2005/8/layout/orgChart1"/>
    <dgm:cxn modelId="{22849013-B7E4-5A4A-93D9-53846A9F1557}" type="presOf" srcId="{D7EED1A9-045D-0D4C-9A90-27A7A6B7F4D8}" destId="{2EB494DE-2ED7-C241-BD5B-E85CB8C7B225}" srcOrd="1" destOrd="0" presId="urn:microsoft.com/office/officeart/2005/8/layout/orgChart1"/>
    <dgm:cxn modelId="{7F36D014-EF75-FC4A-8618-B7D71AC23835}" type="presOf" srcId="{A316D64D-59F1-E94A-99B1-1DDC0B2EBDDD}" destId="{94C218E1-D190-5745-8586-91284FA4CA2C}" srcOrd="0" destOrd="0" presId="urn:microsoft.com/office/officeart/2005/8/layout/orgChart1"/>
    <dgm:cxn modelId="{D8E3DD18-8394-D844-BA15-559EA5104065}" type="presOf" srcId="{651CF3F5-0BDA-5D4C-B949-17D385A8029B}" destId="{AF8404D3-7D69-414C-B91C-85234A66CF03}" srcOrd="0" destOrd="0" presId="urn:microsoft.com/office/officeart/2005/8/layout/orgChart1"/>
    <dgm:cxn modelId="{D67D731A-1834-B448-AC52-67DF8A7196E1}" type="presOf" srcId="{6D1CD997-3ABA-D941-93FF-BA2C5AD63712}" destId="{6960FC88-B9CD-914A-9ACD-B2EABC0AC8D0}" srcOrd="0" destOrd="0" presId="urn:microsoft.com/office/officeart/2005/8/layout/orgChart1"/>
    <dgm:cxn modelId="{109AAD1A-27E2-4149-970C-2CF04F9126C9}" type="presOf" srcId="{03A19179-8AA0-E344-9CD8-55354E24117D}" destId="{1554A32C-1F7C-7C46-B2A4-48F4CABEE69A}" srcOrd="1" destOrd="0" presId="urn:microsoft.com/office/officeart/2005/8/layout/orgChart1"/>
    <dgm:cxn modelId="{FF48B51B-5444-F744-B920-EBD91AFDDAD3}" type="presOf" srcId="{BD1D1084-072A-DA45-84DB-A955DB3D06BA}" destId="{710CD185-64A8-664C-A4B2-28F148F84E8E}" srcOrd="0" destOrd="0" presId="urn:microsoft.com/office/officeart/2005/8/layout/orgChart1"/>
    <dgm:cxn modelId="{2A26A71E-C7D7-4140-AD4D-356C31940BEC}" type="presOf" srcId="{8CA678BB-D540-9F44-B425-C49B59E67602}" destId="{E2EE88ED-D82F-5048-AEDF-882A6F4F5024}" srcOrd="1" destOrd="0" presId="urn:microsoft.com/office/officeart/2005/8/layout/orgChart1"/>
    <dgm:cxn modelId="{F0A05A24-21B5-494B-9EF4-BE6B80323734}" srcId="{FCC4D8AF-459F-574E-8FA4-0D2BACE5D8B6}" destId="{24AB6122-F9EA-8A41-9365-98BC86A251AA}" srcOrd="0" destOrd="0" parTransId="{59DE824A-517C-5E45-AB6B-11BDF5C02395}" sibTransId="{44BC0935-48B9-F94D-B341-266C29993821}"/>
    <dgm:cxn modelId="{8F4C6124-579B-5846-88F7-659F32D19A77}" srcId="{6D1CD997-3ABA-D941-93FF-BA2C5AD63712}" destId="{6ABDC540-21DB-DF41-91BA-637D37B37EDC}" srcOrd="1" destOrd="0" parTransId="{DA7CDB71-88E5-1D49-8B60-070A7865F451}" sibTransId="{9BB10878-7C76-F341-B1EE-FF4F9F833AE7}"/>
    <dgm:cxn modelId="{745CBA25-173B-5B43-89A9-E9E2BD2608F1}" srcId="{B5A8FEF1-C1FC-4F49-94EC-546C323F3B14}" destId="{EF49A7AF-7476-874D-902A-E48315064C57}" srcOrd="0" destOrd="0" parTransId="{31AF5659-46B3-2844-A39E-0D7FF51B7754}" sibTransId="{3F97197C-42A4-8A44-AEEF-2C3E764D8302}"/>
    <dgm:cxn modelId="{52AEEF2A-8227-3D40-9B3C-CD6D914E62B6}" srcId="{BD1D1084-072A-DA45-84DB-A955DB3D06BA}" destId="{6C9AE745-3192-7D47-AD73-3F8CD4FCD67B}" srcOrd="0" destOrd="0" parTransId="{8E267F46-FBCA-CC4E-9157-2DE4923A5D01}" sibTransId="{610E73B4-42C9-974D-B022-23A04D2C88F8}"/>
    <dgm:cxn modelId="{507ABA2B-C29A-784D-B761-289F99D9EC57}" type="presOf" srcId="{B7B1F05E-4548-E24B-878F-1299868EAD51}" destId="{1D03799C-8B45-AE47-A2B4-F5AF18232526}" srcOrd="1" destOrd="0" presId="urn:microsoft.com/office/officeart/2005/8/layout/orgChart1"/>
    <dgm:cxn modelId="{050D3B2D-BB42-634E-A8F8-90E8FAA655E6}" type="presOf" srcId="{B5A8FEF1-C1FC-4F49-94EC-546C323F3B14}" destId="{522B0BCD-BB90-FD4A-BEE8-712CBFC70760}" srcOrd="0" destOrd="0" presId="urn:microsoft.com/office/officeart/2005/8/layout/orgChart1"/>
    <dgm:cxn modelId="{97C8052F-995B-A445-B087-A88C9B68BBA8}" type="presOf" srcId="{FC8CD878-D371-2E4A-AF53-0FA71A6FA0A6}" destId="{47C3BBFA-6CD3-3E40-B05F-D6BA13E92CD0}" srcOrd="0" destOrd="0" presId="urn:microsoft.com/office/officeart/2005/8/layout/orgChart1"/>
    <dgm:cxn modelId="{40BE3732-6C76-9F4A-BDD8-7FE7F8B4359D}" type="presOf" srcId="{7DB6BFB1-B70F-1940-B995-7EBE1C356F25}" destId="{5106A298-71D7-D349-AD98-B9E3E6FEAA58}" srcOrd="1" destOrd="0" presId="urn:microsoft.com/office/officeart/2005/8/layout/orgChart1"/>
    <dgm:cxn modelId="{D515CF33-7563-7945-A9E8-7CFFDBFD06A9}" type="presOf" srcId="{1A2C3743-5A72-1B4D-9A98-FA333C218DD4}" destId="{CEEC718D-0DBF-AC4C-8614-86A470B37CA5}" srcOrd="0" destOrd="0" presId="urn:microsoft.com/office/officeart/2005/8/layout/orgChart1"/>
    <dgm:cxn modelId="{768D4D35-4A87-4F4D-8205-D7CF3AC877C8}" srcId="{24AB6122-F9EA-8A41-9365-98BC86A251AA}" destId="{4B4406B0-3FB5-8640-BDD0-44A904288524}" srcOrd="1" destOrd="0" parTransId="{FD383AFB-3632-B445-9679-7C96CBC64786}" sibTransId="{9AA0F8E7-0199-B847-A515-515C7FB8EF8A}"/>
    <dgm:cxn modelId="{9A28DA36-764B-C143-BD62-F081D0A48742}" type="presOf" srcId="{DB899B23-83EF-AF4C-9D65-3C150E9AF6A2}" destId="{C5FDB788-A0EE-7F47-8C73-C708F9EB0EB8}" srcOrd="1" destOrd="0" presId="urn:microsoft.com/office/officeart/2005/8/layout/orgChart1"/>
    <dgm:cxn modelId="{99EE3E38-64BC-C847-A45D-8F8EA8BCFC9B}" srcId="{6ABDC540-21DB-DF41-91BA-637D37B37EDC}" destId="{B7B1F05E-4548-E24B-878F-1299868EAD51}" srcOrd="0" destOrd="0" parTransId="{413C3D26-670B-0042-9AFB-3845E4A453A6}" sibTransId="{B723F9BD-504D-284E-9B9E-9DDF9B445FFC}"/>
    <dgm:cxn modelId="{568DE838-0A7E-094B-B00D-D660DE6CE35B}" type="presOf" srcId="{A9982B2B-EF4E-E345-ACF1-9633F9B16506}" destId="{C044E695-7C04-A846-BC8F-8E9F1A68D91D}" srcOrd="1" destOrd="0" presId="urn:microsoft.com/office/officeart/2005/8/layout/orgChart1"/>
    <dgm:cxn modelId="{91B4643A-CA49-9B41-AD33-2DA330E5949B}" type="presOf" srcId="{4F9942E7-7334-1B41-8CA3-65715A1C2748}" destId="{864D82E6-BF3D-4243-A314-7F881FF164FF}" srcOrd="1" destOrd="0" presId="urn:microsoft.com/office/officeart/2005/8/layout/orgChart1"/>
    <dgm:cxn modelId="{6AE8283C-E993-8B4A-A0D0-12D9D0852845}" srcId="{48D8D6AD-039F-8541-9F9E-37C3E45BAAB3}" destId="{4F9942E7-7334-1B41-8CA3-65715A1C2748}" srcOrd="0" destOrd="0" parTransId="{032AE44A-EC8E-1443-844E-4BD44B11E80D}" sibTransId="{C3902B9A-64F8-A949-BE12-94512E458A4D}"/>
    <dgm:cxn modelId="{F2C3603F-32E3-ED4D-8AB3-8F03CAA89EA8}" type="presOf" srcId="{24AB6122-F9EA-8A41-9365-98BC86A251AA}" destId="{CFC9D122-50FF-AD43-A44B-F092F4BF96E5}" srcOrd="0" destOrd="0" presId="urn:microsoft.com/office/officeart/2005/8/layout/orgChart1"/>
    <dgm:cxn modelId="{7C044445-4091-4248-A852-B71E3D7CDDA4}" type="presOf" srcId="{4B4406B0-3FB5-8640-BDD0-44A904288524}" destId="{F9154870-0F98-A344-A6BC-D5DCD1592CFE}" srcOrd="1" destOrd="0" presId="urn:microsoft.com/office/officeart/2005/8/layout/orgChart1"/>
    <dgm:cxn modelId="{E9E82346-6B83-B044-93BE-230B0724F794}" type="presOf" srcId="{7DD68D36-2DD9-D94A-9716-167B56451577}" destId="{193ED0C1-6BDA-294E-97E1-2168A8933DCA}" srcOrd="1" destOrd="0" presId="urn:microsoft.com/office/officeart/2005/8/layout/orgChart1"/>
    <dgm:cxn modelId="{CA234448-1730-7D4B-9642-7319107A1E52}" type="presOf" srcId="{4F9942E7-7334-1B41-8CA3-65715A1C2748}" destId="{3B975157-79E4-E84D-995F-911E826FE2F4}" srcOrd="0" destOrd="0" presId="urn:microsoft.com/office/officeart/2005/8/layout/orgChart1"/>
    <dgm:cxn modelId="{05B37D48-392A-994F-BD40-888DC83C8E08}" type="presOf" srcId="{58296486-59DD-A643-B11F-64E2B1225435}" destId="{F29A369F-5725-8D49-9B72-5070F7A5A17C}" srcOrd="0" destOrd="0" presId="urn:microsoft.com/office/officeart/2005/8/layout/orgChart1"/>
    <dgm:cxn modelId="{57493E4A-1E9F-DE4F-824B-25FCBE551CDD}" type="presOf" srcId="{D8F20C2B-1C75-FE46-B1CA-4365D3378CEA}" destId="{3A60BDFE-3171-8740-AE16-A6D7A7B61FA6}" srcOrd="0" destOrd="0" presId="urn:microsoft.com/office/officeart/2005/8/layout/orgChart1"/>
    <dgm:cxn modelId="{F8E5184B-EEF5-924C-85A9-4A7A2BCE713B}" type="presOf" srcId="{93A7053D-B3CA-CB47-885E-C19255A2270C}" destId="{EAEB79F0-163A-AC4B-99BB-207B37F40566}" srcOrd="0" destOrd="0" presId="urn:microsoft.com/office/officeart/2005/8/layout/orgChart1"/>
    <dgm:cxn modelId="{76DB8C4D-1E15-024C-A8B6-C165A70CA2BD}" type="presOf" srcId="{4B4406B0-3FB5-8640-BDD0-44A904288524}" destId="{424B3267-1A31-2C49-8EC4-AA52FBADC9EF}" srcOrd="0" destOrd="0" presId="urn:microsoft.com/office/officeart/2005/8/layout/orgChart1"/>
    <dgm:cxn modelId="{3F37BF4E-CA06-4648-84FA-B89D94131729}" type="presOf" srcId="{6C9AE745-3192-7D47-AD73-3F8CD4FCD67B}" destId="{4D551496-D5E0-F642-8192-823F108C2D46}" srcOrd="0" destOrd="0" presId="urn:microsoft.com/office/officeart/2005/8/layout/orgChart1"/>
    <dgm:cxn modelId="{D8B7A44F-4033-1C43-B2B3-1628119C9CA9}" type="presOf" srcId="{FD383AFB-3632-B445-9679-7C96CBC64786}" destId="{55A3E1CB-887B-AD4A-8C7F-A161CCAE3EDE}" srcOrd="0" destOrd="0" presId="urn:microsoft.com/office/officeart/2005/8/layout/orgChart1"/>
    <dgm:cxn modelId="{AA233352-BA1D-9A46-90F0-BFD54C6C4C07}" type="presOf" srcId="{8FE3688A-DCC8-8646-8464-D48432BB59C5}" destId="{8EF93F3C-7548-044A-BC37-C406D2815383}" srcOrd="0" destOrd="0" presId="urn:microsoft.com/office/officeart/2005/8/layout/orgChart1"/>
    <dgm:cxn modelId="{22CFB759-559C-0F49-A721-C67D9F52138B}" type="presOf" srcId="{7DB6BFB1-B70F-1940-B995-7EBE1C356F25}" destId="{62FAEF7E-56D6-0844-98F2-69467570EE20}" srcOrd="0" destOrd="0" presId="urn:microsoft.com/office/officeart/2005/8/layout/orgChart1"/>
    <dgm:cxn modelId="{8A894F61-E217-D84E-892D-3E5790E8B4B0}" srcId="{7DB6BFB1-B70F-1940-B995-7EBE1C356F25}" destId="{6D1CD997-3ABA-D941-93FF-BA2C5AD63712}" srcOrd="1" destOrd="0" parTransId="{FC6E0450-ED9B-1847-9C56-95FAD7D4E069}" sibTransId="{35F36EE8-5D60-5B4C-9F5C-1A216189C84A}"/>
    <dgm:cxn modelId="{39467A63-1A5D-5F43-B7B7-84C0BB6A9070}" type="presOf" srcId="{A6FD54EA-6C89-5D4D-B3EF-6E8DD16C0439}" destId="{7F9A1F16-52A5-7443-9282-E7124F98222B}" srcOrd="0" destOrd="0" presId="urn:microsoft.com/office/officeart/2005/8/layout/orgChart1"/>
    <dgm:cxn modelId="{ADA54A69-333F-A848-A832-FFF640C07629}" type="presOf" srcId="{BD1D1084-072A-DA45-84DB-A955DB3D06BA}" destId="{18B02420-A94A-5747-8746-CABFB81FFAA3}" srcOrd="1" destOrd="0" presId="urn:microsoft.com/office/officeart/2005/8/layout/orgChart1"/>
    <dgm:cxn modelId="{D482526A-7113-2F40-893C-A225CB26342F}" type="presOf" srcId="{E08B1F17-527F-6147-8CDB-D1E01FBDD41B}" destId="{0D34C7DF-B551-FA48-86F4-45344B3982E9}" srcOrd="0" destOrd="0" presId="urn:microsoft.com/office/officeart/2005/8/layout/orgChart1"/>
    <dgm:cxn modelId="{D68F7373-7CF7-354A-B145-011F75D8E7C2}" type="presOf" srcId="{EF49A7AF-7476-874D-902A-E48315064C57}" destId="{36E990BE-78FD-374B-9D0E-378AD45A9588}" srcOrd="1" destOrd="0" presId="urn:microsoft.com/office/officeart/2005/8/layout/orgChart1"/>
    <dgm:cxn modelId="{9A96D473-3210-234D-B5D8-E317633D868C}" type="presOf" srcId="{48D8D6AD-039F-8541-9F9E-37C3E45BAAB3}" destId="{A696B844-9395-C547-9B32-9E3AFA5EB8D6}" srcOrd="0" destOrd="0" presId="urn:microsoft.com/office/officeart/2005/8/layout/orgChart1"/>
    <dgm:cxn modelId="{D48ED375-02D9-834E-B0D1-DC7C83943F34}" srcId="{24AB6122-F9EA-8A41-9365-98BC86A251AA}" destId="{16D44E75-4EA3-E34F-9012-E1F326888140}" srcOrd="0" destOrd="0" parTransId="{93A7053D-B3CA-CB47-885E-C19255A2270C}" sibTransId="{256B74E0-0DCF-C24A-97CD-5BB21EF16DA5}"/>
    <dgm:cxn modelId="{1404487A-5934-8649-BE67-EBDA45EDD18D}" type="presOf" srcId="{CAF6F187-AD9F-0649-BCE5-EE174ABDE502}" destId="{9B0C2EA9-58D4-E74E-9F05-EA5207F6E2AF}" srcOrd="0" destOrd="0" presId="urn:microsoft.com/office/officeart/2005/8/layout/orgChart1"/>
    <dgm:cxn modelId="{355F647C-9377-504F-8793-B115E3FA2B0A}" type="presOf" srcId="{D7EED1A9-045D-0D4C-9A90-27A7A6B7F4D8}" destId="{DB5578F8-0C81-0A4E-9803-F8797D772108}" srcOrd="0" destOrd="0" presId="urn:microsoft.com/office/officeart/2005/8/layout/orgChart1"/>
    <dgm:cxn modelId="{80766A7D-0CB9-5747-907E-B6E396E27553}" type="presOf" srcId="{B7B1F05E-4548-E24B-878F-1299868EAD51}" destId="{AC2F1F46-18B2-4F4C-833A-8804C03FFF38}" srcOrd="0" destOrd="0" presId="urn:microsoft.com/office/officeart/2005/8/layout/orgChart1"/>
    <dgm:cxn modelId="{BFEC4C82-9801-9D48-90A7-0FE279A911AA}" type="presOf" srcId="{BF7BC029-FB19-5D4D-903D-7435BC2ADBEA}" destId="{6530AD89-2168-BA49-8B68-70C74B56A355}" srcOrd="0" destOrd="0" presId="urn:microsoft.com/office/officeart/2005/8/layout/orgChart1"/>
    <dgm:cxn modelId="{3A1B8C83-EF30-BB44-82A8-2C3A38788DB5}" type="presOf" srcId="{31AF5659-46B3-2844-A39E-0D7FF51B7754}" destId="{C68965FE-A8EB-F440-BBEC-C2469513D32F}" srcOrd="0" destOrd="0" presId="urn:microsoft.com/office/officeart/2005/8/layout/orgChart1"/>
    <dgm:cxn modelId="{A5A91F84-BC63-4F4F-9F36-6DA87C886FE0}" srcId="{4B4406B0-3FB5-8640-BDD0-44A904288524}" destId="{B61B399E-284E-F045-9E11-CFAA12059D2A}" srcOrd="0" destOrd="0" parTransId="{6C9E4326-4ED0-474B-AF2E-D513488F0C1E}" sibTransId="{D1776DFF-7164-8A44-824B-C4F432A4099D}"/>
    <dgm:cxn modelId="{7E0B5989-6EF8-9148-8CC1-2E0DCA7F404B}" srcId="{48D8D6AD-039F-8541-9F9E-37C3E45BAAB3}" destId="{7DD68D36-2DD9-D94A-9716-167B56451577}" srcOrd="1" destOrd="0" parTransId="{8FE3688A-DCC8-8646-8464-D48432BB59C5}" sibTransId="{95086653-2282-9548-A2EB-F01D96B30E14}"/>
    <dgm:cxn modelId="{5772788B-5B98-8D4E-8CFA-5B620CE98CB5}" srcId="{6D1CD997-3ABA-D941-93FF-BA2C5AD63712}" destId="{D7EED1A9-045D-0D4C-9A90-27A7A6B7F4D8}" srcOrd="0" destOrd="0" parTransId="{09DC7C9E-9E70-B14B-844A-014335CFF880}" sibTransId="{1E525C4D-E2A4-8740-9B71-AC6D4F775E1C}"/>
    <dgm:cxn modelId="{C430FF8D-95E4-654A-BEC5-6316C1D10C15}" type="presOf" srcId="{6C9AE745-3192-7D47-AD73-3F8CD4FCD67B}" destId="{4B43246A-F4D6-9547-9755-C54A1CC6C314}" srcOrd="1" destOrd="0" presId="urn:microsoft.com/office/officeart/2005/8/layout/orgChart1"/>
    <dgm:cxn modelId="{ABD39490-2F52-E34B-981B-085ECDC4F5CF}" type="presOf" srcId="{03A19179-8AA0-E344-9CD8-55354E24117D}" destId="{022F12EF-E507-4347-BEA6-26EDC95D1538}" srcOrd="0" destOrd="0" presId="urn:microsoft.com/office/officeart/2005/8/layout/orgChart1"/>
    <dgm:cxn modelId="{5C2F5B91-9C52-F441-A303-0CB1D12F440B}" srcId="{B61B399E-284E-F045-9E11-CFAA12059D2A}" destId="{BD1D1084-072A-DA45-84DB-A955DB3D06BA}" srcOrd="1" destOrd="0" parTransId="{FC8CD878-D371-2E4A-AF53-0FA71A6FA0A6}" sibTransId="{9E208834-AF9D-744E-AC20-CE706FF709B6}"/>
    <dgm:cxn modelId="{54C24494-33E7-1740-AE2B-FA09297D4EE2}" type="presOf" srcId="{651CF3F5-0BDA-5D4C-B949-17D385A8029B}" destId="{ECCFC742-132F-9443-81AE-CD15E7296F3D}" srcOrd="1" destOrd="0" presId="urn:microsoft.com/office/officeart/2005/8/layout/orgChart1"/>
    <dgm:cxn modelId="{FBE19E95-0C63-FA46-936D-3AACD9A81BF9}" type="presOf" srcId="{A9982B2B-EF4E-E345-ACF1-9633F9B16506}" destId="{BE74FC6D-A115-8A4A-A23B-7FAF15A2DEC9}" srcOrd="0" destOrd="0" presId="urn:microsoft.com/office/officeart/2005/8/layout/orgChart1"/>
    <dgm:cxn modelId="{466AA69A-6AAF-4E49-B3B0-18D3EC4F3A88}" type="presOf" srcId="{6ABDC540-21DB-DF41-91BA-637D37B37EDC}" destId="{B7AB184D-61C0-9043-9B88-DB35D3DF995E}" srcOrd="0" destOrd="0" presId="urn:microsoft.com/office/officeart/2005/8/layout/orgChart1"/>
    <dgm:cxn modelId="{4B3B23A9-43E5-D44D-AD5C-0DEB4793C8A4}" srcId="{4B4406B0-3FB5-8640-BDD0-44A904288524}" destId="{7DB6BFB1-B70F-1940-B995-7EBE1C356F25}" srcOrd="1" destOrd="0" parTransId="{83A616C6-C4D9-1D45-B983-59881119F642}" sibTransId="{B2F46053-E02C-C44A-BCB2-DE3EF425254C}"/>
    <dgm:cxn modelId="{8B3B0FB2-B49F-234C-A041-FBB8430EDD05}" srcId="{48D8D6AD-039F-8541-9F9E-37C3E45BAAB3}" destId="{651CF3F5-0BDA-5D4C-B949-17D385A8029B}" srcOrd="2" destOrd="0" parTransId="{49CC48EE-6A91-1944-AE33-CA7107CA8FB1}" sibTransId="{E08E40F9-9299-EA4A-914B-751089C4224E}"/>
    <dgm:cxn modelId="{24FB49B2-03B5-E94F-BC4E-D215270F2DFC}" srcId="{03A19179-8AA0-E344-9CD8-55354E24117D}" destId="{8CA678BB-D540-9F44-B425-C49B59E67602}" srcOrd="0" destOrd="0" parTransId="{21A77A4A-7A60-9341-8471-C6A72228A9AA}" sibTransId="{ED4D5275-8F17-FA42-A91F-C804CABE1A6C}"/>
    <dgm:cxn modelId="{6956A2B4-BFAD-6E44-B357-C384BBF0ACAE}" type="presOf" srcId="{24AB6122-F9EA-8A41-9365-98BC86A251AA}" destId="{05341971-2A4F-3940-93D1-20D6404AD485}" srcOrd="1" destOrd="0" presId="urn:microsoft.com/office/officeart/2005/8/layout/orgChart1"/>
    <dgm:cxn modelId="{6C4FA1B6-FAB9-2249-9B33-31E2992C28E2}" type="presOf" srcId="{6ABDC540-21DB-DF41-91BA-637D37B37EDC}" destId="{FB540B2E-6679-F548-B3CE-39B6A55FFA96}" srcOrd="1" destOrd="0" presId="urn:microsoft.com/office/officeart/2005/8/layout/orgChart1"/>
    <dgm:cxn modelId="{2AB56EBC-0A93-C649-8A03-6BF3E7897235}" type="presOf" srcId="{B61B399E-284E-F045-9E11-CFAA12059D2A}" destId="{84677FA4-54F2-3C41-AA41-19D485DE3248}" srcOrd="0" destOrd="0" presId="urn:microsoft.com/office/officeart/2005/8/layout/orgChart1"/>
    <dgm:cxn modelId="{87F921BD-802F-874E-B4D3-F2C461A14A20}" type="presOf" srcId="{16D44E75-4EA3-E34F-9012-E1F326888140}" destId="{B6F839E3-AC94-B146-AB57-8A2076218D59}" srcOrd="1" destOrd="0" presId="urn:microsoft.com/office/officeart/2005/8/layout/orgChart1"/>
    <dgm:cxn modelId="{DC51F3BE-B204-EC40-8596-DB1122D1122E}" srcId="{16D44E75-4EA3-E34F-9012-E1F326888140}" destId="{03A19179-8AA0-E344-9CD8-55354E24117D}" srcOrd="0" destOrd="0" parTransId="{1A2C3743-5A72-1B4D-9A98-FA333C218DD4}" sibTransId="{B1B4AB74-71AA-0844-A2FE-21922F5EA067}"/>
    <dgm:cxn modelId="{E85C28BF-0261-044C-A5E4-8040B0C1468A}" srcId="{BD1D1084-072A-DA45-84DB-A955DB3D06BA}" destId="{A12E66B8-E631-B341-A4FE-FBDCD364F1E6}" srcOrd="1" destOrd="0" parTransId="{BF7BC029-FB19-5D4D-903D-7435BC2ADBEA}" sibTransId="{EC64B9C5-D8C3-A441-BF44-014F2D0087D4}"/>
    <dgm:cxn modelId="{11C6E0C0-422F-D840-B813-F46F11810569}" type="presOf" srcId="{A12E66B8-E631-B341-A4FE-FBDCD364F1E6}" destId="{DA28FE63-6964-E94C-A656-E887BC1E072B}" srcOrd="1" destOrd="0" presId="urn:microsoft.com/office/officeart/2005/8/layout/orgChart1"/>
    <dgm:cxn modelId="{FB9D2EC2-26F7-2148-9444-48D8F1A38F80}" type="presOf" srcId="{494D338A-001A-C144-865E-9A003BC77307}" destId="{56E50B8E-A169-7542-AA9F-A1F7C88FB563}" srcOrd="0" destOrd="0" presId="urn:microsoft.com/office/officeart/2005/8/layout/orgChart1"/>
    <dgm:cxn modelId="{4E9122CA-727F-7641-8242-447A4A51039D}" type="presOf" srcId="{B5A8FEF1-C1FC-4F49-94EC-546C323F3B14}" destId="{2CA8488F-7FE2-E643-A99E-0A14CC393340}" srcOrd="1" destOrd="0" presId="urn:microsoft.com/office/officeart/2005/8/layout/orgChart1"/>
    <dgm:cxn modelId="{5821AFCB-ADE6-2546-88B3-472A59D27D86}" type="presOf" srcId="{E08B1F17-527F-6147-8CDB-D1E01FBDD41B}" destId="{7BD14236-0A2F-EA4C-9A99-902CA6A9BD53}" srcOrd="1" destOrd="0" presId="urn:microsoft.com/office/officeart/2005/8/layout/orgChart1"/>
    <dgm:cxn modelId="{DC612ECD-02A2-114A-88E7-7D8B85C0F524}" type="presOf" srcId="{FCC4D8AF-459F-574E-8FA4-0D2BACE5D8B6}" destId="{CBD91737-31CA-1D42-B58D-FA9AB6088A49}" srcOrd="0" destOrd="0" presId="urn:microsoft.com/office/officeart/2005/8/layout/orgChart1"/>
    <dgm:cxn modelId="{02F7D3D0-D76F-2246-94E3-A8BE562C2827}" type="presOf" srcId="{8E267F46-FBCA-CC4E-9157-2DE4923A5D01}" destId="{B0A0747A-71EB-4B45-9CB0-02FF2252B702}" srcOrd="0" destOrd="0" presId="urn:microsoft.com/office/officeart/2005/8/layout/orgChart1"/>
    <dgm:cxn modelId="{75FB70D2-B4FE-8D40-8536-CC3B4DD9A7C8}" type="presOf" srcId="{09DC7C9E-9E70-B14B-844A-014335CFF880}" destId="{63DB72A8-B040-BA46-A7D7-B472D677EF7B}" srcOrd="0" destOrd="0" presId="urn:microsoft.com/office/officeart/2005/8/layout/orgChart1"/>
    <dgm:cxn modelId="{E23E3DDC-4616-ED4E-B6FA-475AEBF2D5F5}" type="presOf" srcId="{CAF6F187-AD9F-0649-BCE5-EE174ABDE502}" destId="{2381C1D5-63D3-7849-A2F7-8DF50AB0A836}" srcOrd="1" destOrd="0" presId="urn:microsoft.com/office/officeart/2005/8/layout/orgChart1"/>
    <dgm:cxn modelId="{391F33DD-A7B0-3A4F-A88F-0376B1396A8A}" type="presOf" srcId="{B61B399E-284E-F045-9E11-CFAA12059D2A}" destId="{E17C56DA-1A89-EC4A-9DDC-E83FE1CF04A1}" srcOrd="1" destOrd="0" presId="urn:microsoft.com/office/officeart/2005/8/layout/orgChart1"/>
    <dgm:cxn modelId="{CA955DDF-A496-3F4B-B829-24C849E8D7D4}" type="presOf" srcId="{6D1CD997-3ABA-D941-93FF-BA2C5AD63712}" destId="{98F13A3E-5898-704D-BBBD-4A53DB828E89}" srcOrd="1" destOrd="0" presId="urn:microsoft.com/office/officeart/2005/8/layout/orgChart1"/>
    <dgm:cxn modelId="{695BC6E0-2BCD-964D-A7BF-A91D8998BE28}" srcId="{DB899B23-83EF-AF4C-9D65-3C150E9AF6A2}" destId="{CAF6F187-AD9F-0649-BCE5-EE174ABDE502}" srcOrd="0" destOrd="0" parTransId="{2BD071A1-3328-4D41-8891-47989421A947}" sibTransId="{F55EDBDA-56BB-E640-9345-9233F18333A6}"/>
    <dgm:cxn modelId="{6951A0E2-3E10-8E4A-93B9-E0CC3B43C025}" srcId="{B61B399E-284E-F045-9E11-CFAA12059D2A}" destId="{DB899B23-83EF-AF4C-9D65-3C150E9AF6A2}" srcOrd="0" destOrd="0" parTransId="{A316D64D-59F1-E94A-99B1-1DDC0B2EBDDD}" sibTransId="{F345DDFB-CECE-164F-B304-7ED1235D7F35}"/>
    <dgm:cxn modelId="{997FF0E2-630D-184C-B6D9-9ABAD84463D9}" type="presOf" srcId="{48D8D6AD-039F-8541-9F9E-37C3E45BAAB3}" destId="{3C8A24C7-52E5-9140-8774-0DC6DFB7C430}" srcOrd="1" destOrd="0" presId="urn:microsoft.com/office/officeart/2005/8/layout/orgChart1"/>
    <dgm:cxn modelId="{B9D48EE4-DD24-6B42-9E04-BAA57094DA60}" type="presOf" srcId="{413C3D26-670B-0042-9AFB-3845E4A453A6}" destId="{5D144810-B42A-C14A-AEC7-2E3BD5BF9E16}" srcOrd="0" destOrd="0" presId="urn:microsoft.com/office/officeart/2005/8/layout/orgChart1"/>
    <dgm:cxn modelId="{25E120E6-A254-844E-81CE-DD5B57BD797F}" type="presOf" srcId="{A12E66B8-E631-B341-A4FE-FBDCD364F1E6}" destId="{EEAA7316-323C-DC45-B8F0-73FC380FBB1D}" srcOrd="0" destOrd="0" presId="urn:microsoft.com/office/officeart/2005/8/layout/orgChart1"/>
    <dgm:cxn modelId="{6BC338E6-8109-2947-B733-9821DBF39A01}" type="presOf" srcId="{49CC48EE-6A91-1944-AE33-CA7107CA8FB1}" destId="{033FDDC8-304B-BE41-9D83-27A73F9F38A4}" srcOrd="0" destOrd="0" presId="urn:microsoft.com/office/officeart/2005/8/layout/orgChart1"/>
    <dgm:cxn modelId="{B97F39E8-31BB-084A-84EF-0AB3634DD2C5}" type="presOf" srcId="{16D44E75-4EA3-E34F-9012-E1F326888140}" destId="{BB90BB8B-A357-C349-9ADF-CDC6366BBB32}" srcOrd="0" destOrd="0" presId="urn:microsoft.com/office/officeart/2005/8/layout/orgChart1"/>
    <dgm:cxn modelId="{B4825BE8-6DA7-274A-B49E-894DE8FE3CAF}" type="presOf" srcId="{EF49A7AF-7476-874D-902A-E48315064C57}" destId="{28A636E2-3915-5748-92D4-6121B163DD47}" srcOrd="0" destOrd="0" presId="urn:microsoft.com/office/officeart/2005/8/layout/orgChart1"/>
    <dgm:cxn modelId="{61F566EC-7E57-8B42-9568-0773DC888773}" type="presOf" srcId="{7DD68D36-2DD9-D94A-9716-167B56451577}" destId="{FDB034AD-65AE-0C49-AB42-42EAADF180B6}" srcOrd="0" destOrd="0" presId="urn:microsoft.com/office/officeart/2005/8/layout/orgChart1"/>
    <dgm:cxn modelId="{E64BC0F4-A4BD-664E-9CEE-531FD3B9D838}" srcId="{16D44E75-4EA3-E34F-9012-E1F326888140}" destId="{B5A8FEF1-C1FC-4F49-94EC-546C323F3B14}" srcOrd="1" destOrd="0" parTransId="{D8F20C2B-1C75-FE46-B1CA-4365D3378CEA}" sibTransId="{5CF35F0A-A4FC-1E44-9B05-F436B7D64BFF}"/>
    <dgm:cxn modelId="{F24E14F5-6A1B-434A-A368-DA96F15367A1}" srcId="{BD1D1084-072A-DA45-84DB-A955DB3D06BA}" destId="{A9982B2B-EF4E-E345-ACF1-9633F9B16506}" srcOrd="2" destOrd="0" parTransId="{A6FD54EA-6C89-5D4D-B3EF-6E8DD16C0439}" sibTransId="{D21E8736-1993-874C-B018-166A54860DB6}"/>
    <dgm:cxn modelId="{0B9EC4F6-5AAC-0844-93A8-7C5937B62B11}" srcId="{D7EED1A9-045D-0D4C-9A90-27A7A6B7F4D8}" destId="{E08B1F17-527F-6147-8CDB-D1E01FBDD41B}" srcOrd="0" destOrd="0" parTransId="{58296486-59DD-A643-B11F-64E2B1225435}" sibTransId="{0043079F-9F37-1D40-B9A8-4F3C390C7832}"/>
    <dgm:cxn modelId="{838D9AF8-351A-BE48-94D4-0D74DCE93741}" type="presOf" srcId="{21A77A4A-7A60-9341-8471-C6A72228A9AA}" destId="{3C5A5317-5314-EE45-805C-0B3C8D7E6C6A}" srcOrd="0" destOrd="0" presId="urn:microsoft.com/office/officeart/2005/8/layout/orgChart1"/>
    <dgm:cxn modelId="{2AB8ABF8-89BC-4B43-B53A-E60B76F806B9}" type="presOf" srcId="{FC6E0450-ED9B-1847-9C56-95FAD7D4E069}" destId="{31369B1D-728F-184A-A826-C0A8D172B0DF}" srcOrd="0" destOrd="0" presId="urn:microsoft.com/office/officeart/2005/8/layout/orgChart1"/>
    <dgm:cxn modelId="{CD02AAF9-CED3-1641-B475-231CB168B470}" type="presOf" srcId="{2BD071A1-3328-4D41-8891-47989421A947}" destId="{BBF24F59-A6A5-7F44-A437-3EA53F6D22F6}" srcOrd="0" destOrd="0" presId="urn:microsoft.com/office/officeart/2005/8/layout/orgChart1"/>
    <dgm:cxn modelId="{0B3B87FA-7FEF-AE48-8DA5-1F08CEADEEA5}" type="presOf" srcId="{DB899B23-83EF-AF4C-9D65-3C150E9AF6A2}" destId="{E6AA2435-3998-7E42-8154-BDF7910A4A70}" srcOrd="0" destOrd="0" presId="urn:microsoft.com/office/officeart/2005/8/layout/orgChart1"/>
    <dgm:cxn modelId="{AED60DE5-BB68-AF4F-95B9-B474C4A907FE}" type="presParOf" srcId="{CBD91737-31CA-1D42-B58D-FA9AB6088A49}" destId="{EA6D89C3-0BBA-FA4D-9B2A-CAACE3525E86}" srcOrd="0" destOrd="0" presId="urn:microsoft.com/office/officeart/2005/8/layout/orgChart1"/>
    <dgm:cxn modelId="{06EBCAAC-24CF-034D-8AF6-5EEF8F0F9102}" type="presParOf" srcId="{EA6D89C3-0BBA-FA4D-9B2A-CAACE3525E86}" destId="{2753E23E-D5A0-B848-89A8-C39487CD81EF}" srcOrd="0" destOrd="0" presId="urn:microsoft.com/office/officeart/2005/8/layout/orgChart1"/>
    <dgm:cxn modelId="{7520861D-D39D-F449-99FE-F024065030CD}" type="presParOf" srcId="{2753E23E-D5A0-B848-89A8-C39487CD81EF}" destId="{CFC9D122-50FF-AD43-A44B-F092F4BF96E5}" srcOrd="0" destOrd="0" presId="urn:microsoft.com/office/officeart/2005/8/layout/orgChart1"/>
    <dgm:cxn modelId="{8C5DDF57-653D-114D-A47B-50BDCECA24F6}" type="presParOf" srcId="{2753E23E-D5A0-B848-89A8-C39487CD81EF}" destId="{05341971-2A4F-3940-93D1-20D6404AD485}" srcOrd="1" destOrd="0" presId="urn:microsoft.com/office/officeart/2005/8/layout/orgChart1"/>
    <dgm:cxn modelId="{6CBA040E-92ED-BE4A-9869-53F9374CCC45}" type="presParOf" srcId="{EA6D89C3-0BBA-FA4D-9B2A-CAACE3525E86}" destId="{79B35DED-6E08-2240-ABA7-196F78B4C12E}" srcOrd="1" destOrd="0" presId="urn:microsoft.com/office/officeart/2005/8/layout/orgChart1"/>
    <dgm:cxn modelId="{C45C643F-9B58-904A-95AD-4362CA6962C3}" type="presParOf" srcId="{79B35DED-6E08-2240-ABA7-196F78B4C12E}" destId="{EAEB79F0-163A-AC4B-99BB-207B37F40566}" srcOrd="0" destOrd="0" presId="urn:microsoft.com/office/officeart/2005/8/layout/orgChart1"/>
    <dgm:cxn modelId="{39E2A329-7426-0849-9C1F-444914F113CA}" type="presParOf" srcId="{79B35DED-6E08-2240-ABA7-196F78B4C12E}" destId="{40B952B5-C3FA-ED49-A22A-7B713C7159CF}" srcOrd="1" destOrd="0" presId="urn:microsoft.com/office/officeart/2005/8/layout/orgChart1"/>
    <dgm:cxn modelId="{0F1AF4FA-C7AA-634D-A281-09179FBD8C72}" type="presParOf" srcId="{40B952B5-C3FA-ED49-A22A-7B713C7159CF}" destId="{A6682F73-522E-8F42-87E2-1631C4E6329F}" srcOrd="0" destOrd="0" presId="urn:microsoft.com/office/officeart/2005/8/layout/orgChart1"/>
    <dgm:cxn modelId="{24BF09D4-A4D9-764B-9655-D9FE3E055A00}" type="presParOf" srcId="{A6682F73-522E-8F42-87E2-1631C4E6329F}" destId="{BB90BB8B-A357-C349-9ADF-CDC6366BBB32}" srcOrd="0" destOrd="0" presId="urn:microsoft.com/office/officeart/2005/8/layout/orgChart1"/>
    <dgm:cxn modelId="{23257FC0-FE91-974D-89DB-94D5F267C35B}" type="presParOf" srcId="{A6682F73-522E-8F42-87E2-1631C4E6329F}" destId="{B6F839E3-AC94-B146-AB57-8A2076218D59}" srcOrd="1" destOrd="0" presId="urn:microsoft.com/office/officeart/2005/8/layout/orgChart1"/>
    <dgm:cxn modelId="{5632FE7B-8848-CC4B-A715-ECAB2CAD0BC2}" type="presParOf" srcId="{40B952B5-C3FA-ED49-A22A-7B713C7159CF}" destId="{2D321F84-1683-C14E-A7A4-D04709229BBA}" srcOrd="1" destOrd="0" presId="urn:microsoft.com/office/officeart/2005/8/layout/orgChart1"/>
    <dgm:cxn modelId="{6859CD66-A4ED-FC49-BB61-0A95DB00D508}" type="presParOf" srcId="{2D321F84-1683-C14E-A7A4-D04709229BBA}" destId="{CEEC718D-0DBF-AC4C-8614-86A470B37CA5}" srcOrd="0" destOrd="0" presId="urn:microsoft.com/office/officeart/2005/8/layout/orgChart1"/>
    <dgm:cxn modelId="{B30447BA-F614-EB45-98AE-F22E6A3CC358}" type="presParOf" srcId="{2D321F84-1683-C14E-A7A4-D04709229BBA}" destId="{ED155F87-8328-FA43-8856-5CA05B8D79F0}" srcOrd="1" destOrd="0" presId="urn:microsoft.com/office/officeart/2005/8/layout/orgChart1"/>
    <dgm:cxn modelId="{E8480693-E87C-7F41-B96A-B67EC47FF8A1}" type="presParOf" srcId="{ED155F87-8328-FA43-8856-5CA05B8D79F0}" destId="{AC585430-51C7-924E-9C9F-BA378450C9B3}" srcOrd="0" destOrd="0" presId="urn:microsoft.com/office/officeart/2005/8/layout/orgChart1"/>
    <dgm:cxn modelId="{B91E562B-12D4-3E46-A6E6-9FC6C2FB2C12}" type="presParOf" srcId="{AC585430-51C7-924E-9C9F-BA378450C9B3}" destId="{022F12EF-E507-4347-BEA6-26EDC95D1538}" srcOrd="0" destOrd="0" presId="urn:microsoft.com/office/officeart/2005/8/layout/orgChart1"/>
    <dgm:cxn modelId="{15B86475-0E06-AD4A-8393-26FFC8FB1B07}" type="presParOf" srcId="{AC585430-51C7-924E-9C9F-BA378450C9B3}" destId="{1554A32C-1F7C-7C46-B2A4-48F4CABEE69A}" srcOrd="1" destOrd="0" presId="urn:microsoft.com/office/officeart/2005/8/layout/orgChart1"/>
    <dgm:cxn modelId="{A5DA22D3-79D4-EF45-8EBC-55C5F461EBFD}" type="presParOf" srcId="{ED155F87-8328-FA43-8856-5CA05B8D79F0}" destId="{ECEA650F-AB2C-F342-82D7-25D93502C0C9}" srcOrd="1" destOrd="0" presId="urn:microsoft.com/office/officeart/2005/8/layout/orgChart1"/>
    <dgm:cxn modelId="{3528B823-B198-0D4B-9DFE-C3847B7D2843}" type="presParOf" srcId="{ECEA650F-AB2C-F342-82D7-25D93502C0C9}" destId="{3C5A5317-5314-EE45-805C-0B3C8D7E6C6A}" srcOrd="0" destOrd="0" presId="urn:microsoft.com/office/officeart/2005/8/layout/orgChart1"/>
    <dgm:cxn modelId="{F78A254F-7AEE-D54F-AAAF-E6E2808ED3E1}" type="presParOf" srcId="{ECEA650F-AB2C-F342-82D7-25D93502C0C9}" destId="{A8D28235-7FEE-7F47-8062-00733FFE6C7F}" srcOrd="1" destOrd="0" presId="urn:microsoft.com/office/officeart/2005/8/layout/orgChart1"/>
    <dgm:cxn modelId="{F3527479-738C-544E-9F32-A85A8CCC99A2}" type="presParOf" srcId="{A8D28235-7FEE-7F47-8062-00733FFE6C7F}" destId="{995B619F-A4E1-4046-BFB6-1C06DDE7588B}" srcOrd="0" destOrd="0" presId="urn:microsoft.com/office/officeart/2005/8/layout/orgChart1"/>
    <dgm:cxn modelId="{767CC513-D919-564D-8894-B283AB1CC34E}" type="presParOf" srcId="{995B619F-A4E1-4046-BFB6-1C06DDE7588B}" destId="{3ED3DC0B-7DB2-F74E-A6A2-C9A86CCA9FD2}" srcOrd="0" destOrd="0" presId="urn:microsoft.com/office/officeart/2005/8/layout/orgChart1"/>
    <dgm:cxn modelId="{FA53B45C-C04C-6C4F-9094-A74E5C675F56}" type="presParOf" srcId="{995B619F-A4E1-4046-BFB6-1C06DDE7588B}" destId="{E2EE88ED-D82F-5048-AEDF-882A6F4F5024}" srcOrd="1" destOrd="0" presId="urn:microsoft.com/office/officeart/2005/8/layout/orgChart1"/>
    <dgm:cxn modelId="{B470F933-8554-9745-85AB-24B1663FCB4D}" type="presParOf" srcId="{A8D28235-7FEE-7F47-8062-00733FFE6C7F}" destId="{83F4A0BE-543F-124B-A336-F987BC096287}" srcOrd="1" destOrd="0" presId="urn:microsoft.com/office/officeart/2005/8/layout/orgChart1"/>
    <dgm:cxn modelId="{F5BFE98F-D546-794B-841A-46CDF684D4E2}" type="presParOf" srcId="{A8D28235-7FEE-7F47-8062-00733FFE6C7F}" destId="{692355D2-6C56-4E42-A8DA-7814932A96DF}" srcOrd="2" destOrd="0" presId="urn:microsoft.com/office/officeart/2005/8/layout/orgChart1"/>
    <dgm:cxn modelId="{E00E8FB1-9EBF-FE48-80A4-7DAD57C9758C}" type="presParOf" srcId="{ED155F87-8328-FA43-8856-5CA05B8D79F0}" destId="{3B4026E3-EF75-A14F-8DC6-9978BC9ACEF6}" srcOrd="2" destOrd="0" presId="urn:microsoft.com/office/officeart/2005/8/layout/orgChart1"/>
    <dgm:cxn modelId="{7AD4855E-2ECE-2A49-B5B2-85FB0F35AEAA}" type="presParOf" srcId="{2D321F84-1683-C14E-A7A4-D04709229BBA}" destId="{3A60BDFE-3171-8740-AE16-A6D7A7B61FA6}" srcOrd="2" destOrd="0" presId="urn:microsoft.com/office/officeart/2005/8/layout/orgChart1"/>
    <dgm:cxn modelId="{EC825098-6AF8-C942-A3BA-A9E56F638D86}" type="presParOf" srcId="{2D321F84-1683-C14E-A7A4-D04709229BBA}" destId="{4514E766-356D-4841-840C-09E812DEFEAF}" srcOrd="3" destOrd="0" presId="urn:microsoft.com/office/officeart/2005/8/layout/orgChart1"/>
    <dgm:cxn modelId="{039E2B04-8BF1-454A-928B-ECFA0EAD8F95}" type="presParOf" srcId="{4514E766-356D-4841-840C-09E812DEFEAF}" destId="{DCA7FD01-3166-FE4A-8C29-E2A8160CD5D8}" srcOrd="0" destOrd="0" presId="urn:microsoft.com/office/officeart/2005/8/layout/orgChart1"/>
    <dgm:cxn modelId="{8D586585-364E-2346-82A7-E014CDDA41CD}" type="presParOf" srcId="{DCA7FD01-3166-FE4A-8C29-E2A8160CD5D8}" destId="{522B0BCD-BB90-FD4A-BEE8-712CBFC70760}" srcOrd="0" destOrd="0" presId="urn:microsoft.com/office/officeart/2005/8/layout/orgChart1"/>
    <dgm:cxn modelId="{007561EA-E139-7D4E-BF6A-3F22601FDDB5}" type="presParOf" srcId="{DCA7FD01-3166-FE4A-8C29-E2A8160CD5D8}" destId="{2CA8488F-7FE2-E643-A99E-0A14CC393340}" srcOrd="1" destOrd="0" presId="urn:microsoft.com/office/officeart/2005/8/layout/orgChart1"/>
    <dgm:cxn modelId="{5EAEF34E-0D95-6944-A5EE-031E7F171108}" type="presParOf" srcId="{4514E766-356D-4841-840C-09E812DEFEAF}" destId="{59A3B9B3-8160-034F-AC92-A8DC5F737E1A}" srcOrd="1" destOrd="0" presId="urn:microsoft.com/office/officeart/2005/8/layout/orgChart1"/>
    <dgm:cxn modelId="{CABB1918-C14B-9448-ABE2-319ABB74069C}" type="presParOf" srcId="{59A3B9B3-8160-034F-AC92-A8DC5F737E1A}" destId="{C68965FE-A8EB-F440-BBEC-C2469513D32F}" srcOrd="0" destOrd="0" presId="urn:microsoft.com/office/officeart/2005/8/layout/orgChart1"/>
    <dgm:cxn modelId="{360881F3-017B-1B40-AED0-4E001C67AFAD}" type="presParOf" srcId="{59A3B9B3-8160-034F-AC92-A8DC5F737E1A}" destId="{F9623AEA-166C-C544-B1B5-67FEE16EE373}" srcOrd="1" destOrd="0" presId="urn:microsoft.com/office/officeart/2005/8/layout/orgChart1"/>
    <dgm:cxn modelId="{53A28002-C148-2D44-BE74-28AF97CE44DF}" type="presParOf" srcId="{F9623AEA-166C-C544-B1B5-67FEE16EE373}" destId="{77E87093-1BEB-DF4F-82DF-A0162F57EB60}" srcOrd="0" destOrd="0" presId="urn:microsoft.com/office/officeart/2005/8/layout/orgChart1"/>
    <dgm:cxn modelId="{9AF2DFA6-C2AD-7A44-A3D0-91F3AA9B139E}" type="presParOf" srcId="{77E87093-1BEB-DF4F-82DF-A0162F57EB60}" destId="{28A636E2-3915-5748-92D4-6121B163DD47}" srcOrd="0" destOrd="0" presId="urn:microsoft.com/office/officeart/2005/8/layout/orgChart1"/>
    <dgm:cxn modelId="{1D57AD72-092B-F647-A7A2-CB3E650809CA}" type="presParOf" srcId="{77E87093-1BEB-DF4F-82DF-A0162F57EB60}" destId="{36E990BE-78FD-374B-9D0E-378AD45A9588}" srcOrd="1" destOrd="0" presId="urn:microsoft.com/office/officeart/2005/8/layout/orgChart1"/>
    <dgm:cxn modelId="{20F18C8A-DFBC-9048-9E6B-B4BD3D9A15C9}" type="presParOf" srcId="{F9623AEA-166C-C544-B1B5-67FEE16EE373}" destId="{2789A62E-6277-BE48-AF9E-A3A393D93604}" srcOrd="1" destOrd="0" presId="urn:microsoft.com/office/officeart/2005/8/layout/orgChart1"/>
    <dgm:cxn modelId="{3D7019F4-D94F-9A4A-9C8C-9F62C0EF6BAD}" type="presParOf" srcId="{F9623AEA-166C-C544-B1B5-67FEE16EE373}" destId="{1CAB028F-B5F7-3E45-8ABF-64B9DC7B33BE}" srcOrd="2" destOrd="0" presId="urn:microsoft.com/office/officeart/2005/8/layout/orgChart1"/>
    <dgm:cxn modelId="{4E0B760D-54CB-5E43-82F8-C083C8BFD952}" type="presParOf" srcId="{4514E766-356D-4841-840C-09E812DEFEAF}" destId="{A72B0230-CDBB-D548-90F2-87137E803FE1}" srcOrd="2" destOrd="0" presId="urn:microsoft.com/office/officeart/2005/8/layout/orgChart1"/>
    <dgm:cxn modelId="{1C513857-15A7-FE49-9D86-6D165BE6B0D7}" type="presParOf" srcId="{40B952B5-C3FA-ED49-A22A-7B713C7159CF}" destId="{857C15B9-1EC6-B94F-BB43-BD93DC4B3F8C}" srcOrd="2" destOrd="0" presId="urn:microsoft.com/office/officeart/2005/8/layout/orgChart1"/>
    <dgm:cxn modelId="{690BBFCD-BD61-A942-9951-22C98E8B1603}" type="presParOf" srcId="{79B35DED-6E08-2240-ABA7-196F78B4C12E}" destId="{55A3E1CB-887B-AD4A-8C7F-A161CCAE3EDE}" srcOrd="2" destOrd="0" presId="urn:microsoft.com/office/officeart/2005/8/layout/orgChart1"/>
    <dgm:cxn modelId="{4E62B021-1A1B-C54E-852C-06BF16C51101}" type="presParOf" srcId="{79B35DED-6E08-2240-ABA7-196F78B4C12E}" destId="{C2E2FAB8-1878-DB47-B3CE-57B3C271EB0A}" srcOrd="3" destOrd="0" presId="urn:microsoft.com/office/officeart/2005/8/layout/orgChart1"/>
    <dgm:cxn modelId="{88CC26A1-43C7-0042-A1C3-0CF45C2FF9D5}" type="presParOf" srcId="{C2E2FAB8-1878-DB47-B3CE-57B3C271EB0A}" destId="{AED511AA-0FA3-9B44-91C5-9F154F96057E}" srcOrd="0" destOrd="0" presId="urn:microsoft.com/office/officeart/2005/8/layout/orgChart1"/>
    <dgm:cxn modelId="{22E2CF6B-F458-ED4A-997D-010E062F3528}" type="presParOf" srcId="{AED511AA-0FA3-9B44-91C5-9F154F96057E}" destId="{424B3267-1A31-2C49-8EC4-AA52FBADC9EF}" srcOrd="0" destOrd="0" presId="urn:microsoft.com/office/officeart/2005/8/layout/orgChart1"/>
    <dgm:cxn modelId="{B41D9803-3C4C-9D40-9F92-99DF0DD2E515}" type="presParOf" srcId="{AED511AA-0FA3-9B44-91C5-9F154F96057E}" destId="{F9154870-0F98-A344-A6BC-D5DCD1592CFE}" srcOrd="1" destOrd="0" presId="urn:microsoft.com/office/officeart/2005/8/layout/orgChart1"/>
    <dgm:cxn modelId="{E7023038-C57D-9349-8959-B1E7524D6D49}" type="presParOf" srcId="{C2E2FAB8-1878-DB47-B3CE-57B3C271EB0A}" destId="{3FB795A8-5794-E741-A52D-6A8A0B198A9C}" srcOrd="1" destOrd="0" presId="urn:microsoft.com/office/officeart/2005/8/layout/orgChart1"/>
    <dgm:cxn modelId="{4B3DA334-B872-A24D-BEE5-F8B26632ABCC}" type="presParOf" srcId="{3FB795A8-5794-E741-A52D-6A8A0B198A9C}" destId="{02A4A1A6-7D04-9947-9D49-582F2657BA2B}" srcOrd="0" destOrd="0" presId="urn:microsoft.com/office/officeart/2005/8/layout/orgChart1"/>
    <dgm:cxn modelId="{E17F5DE4-E1D2-B24A-AAB4-1E8E8EA3F2E0}" type="presParOf" srcId="{3FB795A8-5794-E741-A52D-6A8A0B198A9C}" destId="{BA3131FB-FB04-6C4B-A966-913222317766}" srcOrd="1" destOrd="0" presId="urn:microsoft.com/office/officeart/2005/8/layout/orgChart1"/>
    <dgm:cxn modelId="{60B483D1-0E2C-5146-B394-43985D595C2F}" type="presParOf" srcId="{BA3131FB-FB04-6C4B-A966-913222317766}" destId="{029A31E9-BC62-F94B-84A8-5C8FC08EDAB3}" srcOrd="0" destOrd="0" presId="urn:microsoft.com/office/officeart/2005/8/layout/orgChart1"/>
    <dgm:cxn modelId="{79CFC918-E7E5-9943-883A-056AE1AB4D36}" type="presParOf" srcId="{029A31E9-BC62-F94B-84A8-5C8FC08EDAB3}" destId="{84677FA4-54F2-3C41-AA41-19D485DE3248}" srcOrd="0" destOrd="0" presId="urn:microsoft.com/office/officeart/2005/8/layout/orgChart1"/>
    <dgm:cxn modelId="{7FE781DE-53DA-D24B-9998-3E0611193F77}" type="presParOf" srcId="{029A31E9-BC62-F94B-84A8-5C8FC08EDAB3}" destId="{E17C56DA-1A89-EC4A-9DDC-E83FE1CF04A1}" srcOrd="1" destOrd="0" presId="urn:microsoft.com/office/officeart/2005/8/layout/orgChart1"/>
    <dgm:cxn modelId="{35947BFD-85F6-3A4B-B5F1-952283FE1C4E}" type="presParOf" srcId="{BA3131FB-FB04-6C4B-A966-913222317766}" destId="{FA57F09D-6FA8-AB42-960D-B81AD99BF0E9}" srcOrd="1" destOrd="0" presId="urn:microsoft.com/office/officeart/2005/8/layout/orgChart1"/>
    <dgm:cxn modelId="{1CE8F2C3-90CE-3644-9C70-29585DC17B2E}" type="presParOf" srcId="{FA57F09D-6FA8-AB42-960D-B81AD99BF0E9}" destId="{94C218E1-D190-5745-8586-91284FA4CA2C}" srcOrd="0" destOrd="0" presId="urn:microsoft.com/office/officeart/2005/8/layout/orgChart1"/>
    <dgm:cxn modelId="{46B2E1EC-B9AA-6941-8ADE-EAC8DFDE5D16}" type="presParOf" srcId="{FA57F09D-6FA8-AB42-960D-B81AD99BF0E9}" destId="{61643CD5-98A0-2943-BBF2-F7C551D6C6C6}" srcOrd="1" destOrd="0" presId="urn:microsoft.com/office/officeart/2005/8/layout/orgChart1"/>
    <dgm:cxn modelId="{11B4E29A-E9B4-A141-B1B8-B1E731298D1E}" type="presParOf" srcId="{61643CD5-98A0-2943-BBF2-F7C551D6C6C6}" destId="{2CC0C7E9-81D8-A646-BAA6-A67D2DC67F5D}" srcOrd="0" destOrd="0" presId="urn:microsoft.com/office/officeart/2005/8/layout/orgChart1"/>
    <dgm:cxn modelId="{05A753D2-FC3F-574F-AC43-F6111D00AC29}" type="presParOf" srcId="{2CC0C7E9-81D8-A646-BAA6-A67D2DC67F5D}" destId="{E6AA2435-3998-7E42-8154-BDF7910A4A70}" srcOrd="0" destOrd="0" presId="urn:microsoft.com/office/officeart/2005/8/layout/orgChart1"/>
    <dgm:cxn modelId="{0AFD5E67-D495-DE44-BAAB-29CEC774D876}" type="presParOf" srcId="{2CC0C7E9-81D8-A646-BAA6-A67D2DC67F5D}" destId="{C5FDB788-A0EE-7F47-8C73-C708F9EB0EB8}" srcOrd="1" destOrd="0" presId="urn:microsoft.com/office/officeart/2005/8/layout/orgChart1"/>
    <dgm:cxn modelId="{3393AAA3-A514-1041-B01F-7F05A3C8BF24}" type="presParOf" srcId="{61643CD5-98A0-2943-BBF2-F7C551D6C6C6}" destId="{CF281ADF-FB71-3C44-BAB9-07997A7BD761}" srcOrd="1" destOrd="0" presId="urn:microsoft.com/office/officeart/2005/8/layout/orgChart1"/>
    <dgm:cxn modelId="{9A173D58-C539-A34D-8B65-5CB7B0210D5D}" type="presParOf" srcId="{CF281ADF-FB71-3C44-BAB9-07997A7BD761}" destId="{BBF24F59-A6A5-7F44-A437-3EA53F6D22F6}" srcOrd="0" destOrd="0" presId="urn:microsoft.com/office/officeart/2005/8/layout/orgChart1"/>
    <dgm:cxn modelId="{15436D01-755D-8E47-8DBA-F216714A48EC}" type="presParOf" srcId="{CF281ADF-FB71-3C44-BAB9-07997A7BD761}" destId="{3CA39DF6-C56C-B94A-AD47-FDFBC845CBC0}" srcOrd="1" destOrd="0" presId="urn:microsoft.com/office/officeart/2005/8/layout/orgChart1"/>
    <dgm:cxn modelId="{80F2A0E7-3713-B647-89BA-AA95CDC83539}" type="presParOf" srcId="{3CA39DF6-C56C-B94A-AD47-FDFBC845CBC0}" destId="{A6B0160C-7DC8-7743-BAB0-E343E080FED6}" srcOrd="0" destOrd="0" presId="urn:microsoft.com/office/officeart/2005/8/layout/orgChart1"/>
    <dgm:cxn modelId="{9DDEC407-E6ED-3B4B-9270-0C909C51F0C5}" type="presParOf" srcId="{A6B0160C-7DC8-7743-BAB0-E343E080FED6}" destId="{9B0C2EA9-58D4-E74E-9F05-EA5207F6E2AF}" srcOrd="0" destOrd="0" presId="urn:microsoft.com/office/officeart/2005/8/layout/orgChart1"/>
    <dgm:cxn modelId="{6ECD28CE-E46A-D349-95B4-53FDF769E04C}" type="presParOf" srcId="{A6B0160C-7DC8-7743-BAB0-E343E080FED6}" destId="{2381C1D5-63D3-7849-A2F7-8DF50AB0A836}" srcOrd="1" destOrd="0" presId="urn:microsoft.com/office/officeart/2005/8/layout/orgChart1"/>
    <dgm:cxn modelId="{C721D48B-0F4E-AF46-BA92-A32CDBBBCA17}" type="presParOf" srcId="{3CA39DF6-C56C-B94A-AD47-FDFBC845CBC0}" destId="{326242D4-8C2D-4B4A-AB77-4869D6F7C3F3}" srcOrd="1" destOrd="0" presId="urn:microsoft.com/office/officeart/2005/8/layout/orgChart1"/>
    <dgm:cxn modelId="{977013EF-18B9-2B4B-8B58-CDB12C43949D}" type="presParOf" srcId="{3CA39DF6-C56C-B94A-AD47-FDFBC845CBC0}" destId="{7AF384D4-EA83-ED4A-A3E8-CDFF3D19793A}" srcOrd="2" destOrd="0" presId="urn:microsoft.com/office/officeart/2005/8/layout/orgChart1"/>
    <dgm:cxn modelId="{A79BC993-6EE2-2743-A471-A2C43AE6D6D4}" type="presParOf" srcId="{61643CD5-98A0-2943-BBF2-F7C551D6C6C6}" destId="{6B1B00A7-E667-DA46-812A-3CA694DDCDEA}" srcOrd="2" destOrd="0" presId="urn:microsoft.com/office/officeart/2005/8/layout/orgChart1"/>
    <dgm:cxn modelId="{6D8DCF72-995A-C64D-8574-70F751A47F40}" type="presParOf" srcId="{FA57F09D-6FA8-AB42-960D-B81AD99BF0E9}" destId="{47C3BBFA-6CD3-3E40-B05F-D6BA13E92CD0}" srcOrd="2" destOrd="0" presId="urn:microsoft.com/office/officeart/2005/8/layout/orgChart1"/>
    <dgm:cxn modelId="{2075A36B-6F1B-6048-835F-5E01467EB14E}" type="presParOf" srcId="{FA57F09D-6FA8-AB42-960D-B81AD99BF0E9}" destId="{2DAB7E43-7E62-8A4F-8CFA-48794C43DFDB}" srcOrd="3" destOrd="0" presId="urn:microsoft.com/office/officeart/2005/8/layout/orgChart1"/>
    <dgm:cxn modelId="{85FD0186-11B1-424C-8EBB-613647A5B2D5}" type="presParOf" srcId="{2DAB7E43-7E62-8A4F-8CFA-48794C43DFDB}" destId="{3319157C-8929-A74A-AC81-72C245D48613}" srcOrd="0" destOrd="0" presId="urn:microsoft.com/office/officeart/2005/8/layout/orgChart1"/>
    <dgm:cxn modelId="{9A69DDEA-0BC9-A943-A5E3-DEA3D91961BD}" type="presParOf" srcId="{3319157C-8929-A74A-AC81-72C245D48613}" destId="{710CD185-64A8-664C-A4B2-28F148F84E8E}" srcOrd="0" destOrd="0" presId="urn:microsoft.com/office/officeart/2005/8/layout/orgChart1"/>
    <dgm:cxn modelId="{02AD6C5C-B535-6843-AB47-1FCEA7B9168A}" type="presParOf" srcId="{3319157C-8929-A74A-AC81-72C245D48613}" destId="{18B02420-A94A-5747-8746-CABFB81FFAA3}" srcOrd="1" destOrd="0" presId="urn:microsoft.com/office/officeart/2005/8/layout/orgChart1"/>
    <dgm:cxn modelId="{41BBC348-B3BE-FC45-BAA4-DE747141CFE3}" type="presParOf" srcId="{2DAB7E43-7E62-8A4F-8CFA-48794C43DFDB}" destId="{B6455982-5834-3A42-9755-48F2AB49C6B1}" srcOrd="1" destOrd="0" presId="urn:microsoft.com/office/officeart/2005/8/layout/orgChart1"/>
    <dgm:cxn modelId="{45026678-0360-B945-9467-E9A2ADF8B0A4}" type="presParOf" srcId="{B6455982-5834-3A42-9755-48F2AB49C6B1}" destId="{B0A0747A-71EB-4B45-9CB0-02FF2252B702}" srcOrd="0" destOrd="0" presId="urn:microsoft.com/office/officeart/2005/8/layout/orgChart1"/>
    <dgm:cxn modelId="{20205809-E1ED-8842-9677-AE3D291C8954}" type="presParOf" srcId="{B6455982-5834-3A42-9755-48F2AB49C6B1}" destId="{DC9A8D7D-67CE-734F-B253-5A07DF33C3AB}" srcOrd="1" destOrd="0" presId="urn:microsoft.com/office/officeart/2005/8/layout/orgChart1"/>
    <dgm:cxn modelId="{BEB7BE50-C407-B342-B953-5D8395B62EFF}" type="presParOf" srcId="{DC9A8D7D-67CE-734F-B253-5A07DF33C3AB}" destId="{92A85091-BF8C-F74D-BEC7-15A2E5C8E0C5}" srcOrd="0" destOrd="0" presId="urn:microsoft.com/office/officeart/2005/8/layout/orgChart1"/>
    <dgm:cxn modelId="{08577C40-B851-434F-BF4E-C6AFD92C814A}" type="presParOf" srcId="{92A85091-BF8C-F74D-BEC7-15A2E5C8E0C5}" destId="{4D551496-D5E0-F642-8192-823F108C2D46}" srcOrd="0" destOrd="0" presId="urn:microsoft.com/office/officeart/2005/8/layout/orgChart1"/>
    <dgm:cxn modelId="{891B3728-75FA-C849-88F9-F9776706F19A}" type="presParOf" srcId="{92A85091-BF8C-F74D-BEC7-15A2E5C8E0C5}" destId="{4B43246A-F4D6-9547-9755-C54A1CC6C314}" srcOrd="1" destOrd="0" presId="urn:microsoft.com/office/officeart/2005/8/layout/orgChart1"/>
    <dgm:cxn modelId="{7F815645-F4FC-394D-8A60-B39A2AD8938A}" type="presParOf" srcId="{DC9A8D7D-67CE-734F-B253-5A07DF33C3AB}" destId="{71DB7C12-9475-7246-838A-8FA10740C7F9}" srcOrd="1" destOrd="0" presId="urn:microsoft.com/office/officeart/2005/8/layout/orgChart1"/>
    <dgm:cxn modelId="{C69BA0FB-AE25-D848-AD06-65A3F88908EE}" type="presParOf" srcId="{DC9A8D7D-67CE-734F-B253-5A07DF33C3AB}" destId="{73105D6C-7998-014C-80A0-B86FDC91EFD3}" srcOrd="2" destOrd="0" presId="urn:microsoft.com/office/officeart/2005/8/layout/orgChart1"/>
    <dgm:cxn modelId="{A8ED3326-706A-9B45-8040-08B8344E3EE3}" type="presParOf" srcId="{B6455982-5834-3A42-9755-48F2AB49C6B1}" destId="{6530AD89-2168-BA49-8B68-70C74B56A355}" srcOrd="2" destOrd="0" presId="urn:microsoft.com/office/officeart/2005/8/layout/orgChart1"/>
    <dgm:cxn modelId="{24BDCA33-321D-9045-B278-1292AE56F7DD}" type="presParOf" srcId="{B6455982-5834-3A42-9755-48F2AB49C6B1}" destId="{A8402EA4-80BE-134C-B9AE-2E7D27264096}" srcOrd="3" destOrd="0" presId="urn:microsoft.com/office/officeart/2005/8/layout/orgChart1"/>
    <dgm:cxn modelId="{4DF64E93-6D9F-C74F-ACAA-27B5B66EC2D4}" type="presParOf" srcId="{A8402EA4-80BE-134C-B9AE-2E7D27264096}" destId="{ADABCC9F-8A02-9A4C-B3E3-6D711BCCBA6D}" srcOrd="0" destOrd="0" presId="urn:microsoft.com/office/officeart/2005/8/layout/orgChart1"/>
    <dgm:cxn modelId="{F4161A59-86FB-C443-BCD3-AC8AA1B0B0AF}" type="presParOf" srcId="{ADABCC9F-8A02-9A4C-B3E3-6D711BCCBA6D}" destId="{EEAA7316-323C-DC45-B8F0-73FC380FBB1D}" srcOrd="0" destOrd="0" presId="urn:microsoft.com/office/officeart/2005/8/layout/orgChart1"/>
    <dgm:cxn modelId="{0F2E0A46-C2E3-064A-AC3B-897A8E51D7A3}" type="presParOf" srcId="{ADABCC9F-8A02-9A4C-B3E3-6D711BCCBA6D}" destId="{DA28FE63-6964-E94C-A656-E887BC1E072B}" srcOrd="1" destOrd="0" presId="urn:microsoft.com/office/officeart/2005/8/layout/orgChart1"/>
    <dgm:cxn modelId="{6027D934-F870-A143-9F5C-6E3D00E10986}" type="presParOf" srcId="{A8402EA4-80BE-134C-B9AE-2E7D27264096}" destId="{0273ED9E-63AE-4741-8A4D-D0BE6FC19B30}" srcOrd="1" destOrd="0" presId="urn:microsoft.com/office/officeart/2005/8/layout/orgChart1"/>
    <dgm:cxn modelId="{7222D992-EE94-4448-899F-00F120D234D4}" type="presParOf" srcId="{A8402EA4-80BE-134C-B9AE-2E7D27264096}" destId="{69760583-76DD-F34E-ACA5-07B8EAFE4314}" srcOrd="2" destOrd="0" presId="urn:microsoft.com/office/officeart/2005/8/layout/orgChart1"/>
    <dgm:cxn modelId="{18E2D865-2BE8-0F40-8303-E05DD79FBCF8}" type="presParOf" srcId="{B6455982-5834-3A42-9755-48F2AB49C6B1}" destId="{7F9A1F16-52A5-7443-9282-E7124F98222B}" srcOrd="4" destOrd="0" presId="urn:microsoft.com/office/officeart/2005/8/layout/orgChart1"/>
    <dgm:cxn modelId="{85189005-1379-8C46-AE9B-7EAD49123BD4}" type="presParOf" srcId="{B6455982-5834-3A42-9755-48F2AB49C6B1}" destId="{FCB2728B-49ED-E246-BCCB-C2DFF62B4812}" srcOrd="5" destOrd="0" presId="urn:microsoft.com/office/officeart/2005/8/layout/orgChart1"/>
    <dgm:cxn modelId="{3204BEBC-01EF-B64E-84AF-C49CE5F09386}" type="presParOf" srcId="{FCB2728B-49ED-E246-BCCB-C2DFF62B4812}" destId="{51ED1566-A1AF-BE4C-93AE-4022F96D1D8C}" srcOrd="0" destOrd="0" presId="urn:microsoft.com/office/officeart/2005/8/layout/orgChart1"/>
    <dgm:cxn modelId="{2623C32E-26E9-F14C-8EF6-2C2A4C96DB78}" type="presParOf" srcId="{51ED1566-A1AF-BE4C-93AE-4022F96D1D8C}" destId="{BE74FC6D-A115-8A4A-A23B-7FAF15A2DEC9}" srcOrd="0" destOrd="0" presId="urn:microsoft.com/office/officeart/2005/8/layout/orgChart1"/>
    <dgm:cxn modelId="{A2C68551-0AD1-AD49-AE15-EF71118C2EC9}" type="presParOf" srcId="{51ED1566-A1AF-BE4C-93AE-4022F96D1D8C}" destId="{C044E695-7C04-A846-BC8F-8E9F1A68D91D}" srcOrd="1" destOrd="0" presId="urn:microsoft.com/office/officeart/2005/8/layout/orgChart1"/>
    <dgm:cxn modelId="{2C7B3B2F-BB82-1646-B565-446CCB89AF70}" type="presParOf" srcId="{FCB2728B-49ED-E246-BCCB-C2DFF62B4812}" destId="{6E7B7B0A-47F2-9145-86E8-1B1A1C11CE7C}" srcOrd="1" destOrd="0" presId="urn:microsoft.com/office/officeart/2005/8/layout/orgChart1"/>
    <dgm:cxn modelId="{C6A89783-5F5D-3F40-BB19-2DBEE3E13FC1}" type="presParOf" srcId="{FCB2728B-49ED-E246-BCCB-C2DFF62B4812}" destId="{0AD2340F-454B-8A40-AFCF-A357E70A14BD}" srcOrd="2" destOrd="0" presId="urn:microsoft.com/office/officeart/2005/8/layout/orgChart1"/>
    <dgm:cxn modelId="{45416B14-8A7B-6346-94DD-06F4CB9093BF}" type="presParOf" srcId="{2DAB7E43-7E62-8A4F-8CFA-48794C43DFDB}" destId="{05A4EDEE-2A4F-9241-8957-FF5E562424EF}" srcOrd="2" destOrd="0" presId="urn:microsoft.com/office/officeart/2005/8/layout/orgChart1"/>
    <dgm:cxn modelId="{2D45D46D-143B-4D4E-964A-DA6EB63CDF63}" type="presParOf" srcId="{BA3131FB-FB04-6C4B-A966-913222317766}" destId="{158723E5-904E-D047-8F62-9DB58E0C8304}" srcOrd="2" destOrd="0" presId="urn:microsoft.com/office/officeart/2005/8/layout/orgChart1"/>
    <dgm:cxn modelId="{5FE78AFA-A6AD-8E49-BB0C-F5C1AAD603FF}" type="presParOf" srcId="{3FB795A8-5794-E741-A52D-6A8A0B198A9C}" destId="{24396C8F-D0E7-0046-8AAD-65ECE022DA4C}" srcOrd="2" destOrd="0" presId="urn:microsoft.com/office/officeart/2005/8/layout/orgChart1"/>
    <dgm:cxn modelId="{C9E0DB5A-21C9-FB4F-99D1-AE2CB787FC6B}" type="presParOf" srcId="{3FB795A8-5794-E741-A52D-6A8A0B198A9C}" destId="{B4468D70-3841-AE46-B952-9AB51600B3D6}" srcOrd="3" destOrd="0" presId="urn:microsoft.com/office/officeart/2005/8/layout/orgChart1"/>
    <dgm:cxn modelId="{D55BC482-C7F2-3F46-A998-BC1FF393BF30}" type="presParOf" srcId="{B4468D70-3841-AE46-B952-9AB51600B3D6}" destId="{BD0F3637-DADF-A341-AF19-C1CC084463DD}" srcOrd="0" destOrd="0" presId="urn:microsoft.com/office/officeart/2005/8/layout/orgChart1"/>
    <dgm:cxn modelId="{023AC227-AF53-3747-B5EB-E09ABA119AA3}" type="presParOf" srcId="{BD0F3637-DADF-A341-AF19-C1CC084463DD}" destId="{62FAEF7E-56D6-0844-98F2-69467570EE20}" srcOrd="0" destOrd="0" presId="urn:microsoft.com/office/officeart/2005/8/layout/orgChart1"/>
    <dgm:cxn modelId="{5C68A0A4-A590-E449-A084-F8F3C532F554}" type="presParOf" srcId="{BD0F3637-DADF-A341-AF19-C1CC084463DD}" destId="{5106A298-71D7-D349-AD98-B9E3E6FEAA58}" srcOrd="1" destOrd="0" presId="urn:microsoft.com/office/officeart/2005/8/layout/orgChart1"/>
    <dgm:cxn modelId="{DA011C3D-4B0E-9D48-9E44-9BC4A5891751}" type="presParOf" srcId="{B4468D70-3841-AE46-B952-9AB51600B3D6}" destId="{87DE7A4B-E673-5E41-A58B-1C224712A15D}" srcOrd="1" destOrd="0" presId="urn:microsoft.com/office/officeart/2005/8/layout/orgChart1"/>
    <dgm:cxn modelId="{42C18DC2-53DF-D24B-9543-CABBB7EEBB14}" type="presParOf" srcId="{87DE7A4B-E673-5E41-A58B-1C224712A15D}" destId="{56E50B8E-A169-7542-AA9F-A1F7C88FB563}" srcOrd="0" destOrd="0" presId="urn:microsoft.com/office/officeart/2005/8/layout/orgChart1"/>
    <dgm:cxn modelId="{3733BEAC-EF15-2B4A-A229-9561FF7F7903}" type="presParOf" srcId="{87DE7A4B-E673-5E41-A58B-1C224712A15D}" destId="{A14821BE-BFAD-4943-855D-16F272A0A521}" srcOrd="1" destOrd="0" presId="urn:microsoft.com/office/officeart/2005/8/layout/orgChart1"/>
    <dgm:cxn modelId="{29D2295A-5B1A-434A-ACB7-D278E1ECBCE4}" type="presParOf" srcId="{A14821BE-BFAD-4943-855D-16F272A0A521}" destId="{58414177-B879-A347-B19F-56D0BEBD19F9}" srcOrd="0" destOrd="0" presId="urn:microsoft.com/office/officeart/2005/8/layout/orgChart1"/>
    <dgm:cxn modelId="{136F75AB-1F0E-1B40-A444-ED7215905C53}" type="presParOf" srcId="{58414177-B879-A347-B19F-56D0BEBD19F9}" destId="{A696B844-9395-C547-9B32-9E3AFA5EB8D6}" srcOrd="0" destOrd="0" presId="urn:microsoft.com/office/officeart/2005/8/layout/orgChart1"/>
    <dgm:cxn modelId="{02C61068-8CF8-6448-99DB-705EFE903378}" type="presParOf" srcId="{58414177-B879-A347-B19F-56D0BEBD19F9}" destId="{3C8A24C7-52E5-9140-8774-0DC6DFB7C430}" srcOrd="1" destOrd="0" presId="urn:microsoft.com/office/officeart/2005/8/layout/orgChart1"/>
    <dgm:cxn modelId="{3579B0DB-229D-7A4D-A052-32337E19E8E2}" type="presParOf" srcId="{A14821BE-BFAD-4943-855D-16F272A0A521}" destId="{EC26E837-61AC-3849-8D01-B581E3BC0206}" srcOrd="1" destOrd="0" presId="urn:microsoft.com/office/officeart/2005/8/layout/orgChart1"/>
    <dgm:cxn modelId="{267FA1AC-7C71-2543-8B23-CE32BBE00973}" type="presParOf" srcId="{EC26E837-61AC-3849-8D01-B581E3BC0206}" destId="{A202F912-C878-264E-905A-D1A107FF2880}" srcOrd="0" destOrd="0" presId="urn:microsoft.com/office/officeart/2005/8/layout/orgChart1"/>
    <dgm:cxn modelId="{B785B9BE-6F5E-8344-A331-524FBE876F22}" type="presParOf" srcId="{EC26E837-61AC-3849-8D01-B581E3BC0206}" destId="{ABCC8EBB-9767-8D45-AC97-E49C120487AD}" srcOrd="1" destOrd="0" presId="urn:microsoft.com/office/officeart/2005/8/layout/orgChart1"/>
    <dgm:cxn modelId="{5D943583-E2F0-1D49-ACA9-2868963094E6}" type="presParOf" srcId="{ABCC8EBB-9767-8D45-AC97-E49C120487AD}" destId="{7D808B6F-9E8C-A340-9D5A-DAFB5110EBFB}" srcOrd="0" destOrd="0" presId="urn:microsoft.com/office/officeart/2005/8/layout/orgChart1"/>
    <dgm:cxn modelId="{BF0B637C-3D4A-0A4A-BBF6-E0FE8DF30485}" type="presParOf" srcId="{7D808B6F-9E8C-A340-9D5A-DAFB5110EBFB}" destId="{3B975157-79E4-E84D-995F-911E826FE2F4}" srcOrd="0" destOrd="0" presId="urn:microsoft.com/office/officeart/2005/8/layout/orgChart1"/>
    <dgm:cxn modelId="{7A8176A0-CEAA-5543-8A9B-30D529736D6B}" type="presParOf" srcId="{7D808B6F-9E8C-A340-9D5A-DAFB5110EBFB}" destId="{864D82E6-BF3D-4243-A314-7F881FF164FF}" srcOrd="1" destOrd="0" presId="urn:microsoft.com/office/officeart/2005/8/layout/orgChart1"/>
    <dgm:cxn modelId="{636B9622-1A14-D944-ABA2-E177125B3C97}" type="presParOf" srcId="{ABCC8EBB-9767-8D45-AC97-E49C120487AD}" destId="{AFB0858E-3030-934F-BDC6-246332D8AC10}" srcOrd="1" destOrd="0" presId="urn:microsoft.com/office/officeart/2005/8/layout/orgChart1"/>
    <dgm:cxn modelId="{B0292640-B5A0-974A-A26F-1BEA36E583A0}" type="presParOf" srcId="{ABCC8EBB-9767-8D45-AC97-E49C120487AD}" destId="{70240D1B-1A00-384D-9224-EBBB1BCD2B77}" srcOrd="2" destOrd="0" presId="urn:microsoft.com/office/officeart/2005/8/layout/orgChart1"/>
    <dgm:cxn modelId="{F8085FF7-1297-3840-8C3E-15339F225182}" type="presParOf" srcId="{EC26E837-61AC-3849-8D01-B581E3BC0206}" destId="{8EF93F3C-7548-044A-BC37-C406D2815383}" srcOrd="2" destOrd="0" presId="urn:microsoft.com/office/officeart/2005/8/layout/orgChart1"/>
    <dgm:cxn modelId="{DE90043F-D042-4445-9396-EF8FFA19F498}" type="presParOf" srcId="{EC26E837-61AC-3849-8D01-B581E3BC0206}" destId="{7EE6669B-E7AD-3741-B0FC-91AA36A063E8}" srcOrd="3" destOrd="0" presId="urn:microsoft.com/office/officeart/2005/8/layout/orgChart1"/>
    <dgm:cxn modelId="{701B2BEF-9CE2-104C-A8FC-A7EE1C6793CB}" type="presParOf" srcId="{7EE6669B-E7AD-3741-B0FC-91AA36A063E8}" destId="{07479B6E-CBF3-3F44-80B1-83C883C4EFA0}" srcOrd="0" destOrd="0" presId="urn:microsoft.com/office/officeart/2005/8/layout/orgChart1"/>
    <dgm:cxn modelId="{55810106-A706-D145-A22A-36B1C264CCFF}" type="presParOf" srcId="{07479B6E-CBF3-3F44-80B1-83C883C4EFA0}" destId="{FDB034AD-65AE-0C49-AB42-42EAADF180B6}" srcOrd="0" destOrd="0" presId="urn:microsoft.com/office/officeart/2005/8/layout/orgChart1"/>
    <dgm:cxn modelId="{2105D243-E089-F04C-BD7A-C4DED534F8AE}" type="presParOf" srcId="{07479B6E-CBF3-3F44-80B1-83C883C4EFA0}" destId="{193ED0C1-6BDA-294E-97E1-2168A8933DCA}" srcOrd="1" destOrd="0" presId="urn:microsoft.com/office/officeart/2005/8/layout/orgChart1"/>
    <dgm:cxn modelId="{0CBCF379-D3DC-1445-986E-E73D6B15022A}" type="presParOf" srcId="{7EE6669B-E7AD-3741-B0FC-91AA36A063E8}" destId="{B2D25E93-523D-D44A-9842-90893B95A7CF}" srcOrd="1" destOrd="0" presId="urn:microsoft.com/office/officeart/2005/8/layout/orgChart1"/>
    <dgm:cxn modelId="{7E94A8F7-CB48-B441-8E56-1C4DBB90812C}" type="presParOf" srcId="{7EE6669B-E7AD-3741-B0FC-91AA36A063E8}" destId="{63438CA7-2DE5-BB48-BF27-0D7F016634FD}" srcOrd="2" destOrd="0" presId="urn:microsoft.com/office/officeart/2005/8/layout/orgChart1"/>
    <dgm:cxn modelId="{AD7FE1F4-EFB4-DB4F-A671-7327C34F52F2}" type="presParOf" srcId="{EC26E837-61AC-3849-8D01-B581E3BC0206}" destId="{033FDDC8-304B-BE41-9D83-27A73F9F38A4}" srcOrd="4" destOrd="0" presId="urn:microsoft.com/office/officeart/2005/8/layout/orgChart1"/>
    <dgm:cxn modelId="{80439E03-B081-5443-94DB-4A30EE5B2054}" type="presParOf" srcId="{EC26E837-61AC-3849-8D01-B581E3BC0206}" destId="{2214F9F9-C9F9-B145-8BC9-A0CD021100D5}" srcOrd="5" destOrd="0" presId="urn:microsoft.com/office/officeart/2005/8/layout/orgChart1"/>
    <dgm:cxn modelId="{EFB3563F-F82A-0D4D-8FEE-0C221DC63922}" type="presParOf" srcId="{2214F9F9-C9F9-B145-8BC9-A0CD021100D5}" destId="{7B60B528-03C7-734E-A567-485DA49C7E0A}" srcOrd="0" destOrd="0" presId="urn:microsoft.com/office/officeart/2005/8/layout/orgChart1"/>
    <dgm:cxn modelId="{B00A5B29-2944-1F4F-9F4A-580A40618716}" type="presParOf" srcId="{7B60B528-03C7-734E-A567-485DA49C7E0A}" destId="{AF8404D3-7D69-414C-B91C-85234A66CF03}" srcOrd="0" destOrd="0" presId="urn:microsoft.com/office/officeart/2005/8/layout/orgChart1"/>
    <dgm:cxn modelId="{4A96E3C1-335A-0348-B4B9-37F1688A946B}" type="presParOf" srcId="{7B60B528-03C7-734E-A567-485DA49C7E0A}" destId="{ECCFC742-132F-9443-81AE-CD15E7296F3D}" srcOrd="1" destOrd="0" presId="urn:microsoft.com/office/officeart/2005/8/layout/orgChart1"/>
    <dgm:cxn modelId="{F8829523-4D1E-7C48-84FF-0B8948534614}" type="presParOf" srcId="{2214F9F9-C9F9-B145-8BC9-A0CD021100D5}" destId="{B6E82279-09D9-1947-8E90-A29611E90285}" srcOrd="1" destOrd="0" presId="urn:microsoft.com/office/officeart/2005/8/layout/orgChart1"/>
    <dgm:cxn modelId="{ACBCDC0C-D3D6-0741-80B0-531E54CD910F}" type="presParOf" srcId="{2214F9F9-C9F9-B145-8BC9-A0CD021100D5}" destId="{67F72B9F-9C05-EB48-AF3F-1A851C318286}" srcOrd="2" destOrd="0" presId="urn:microsoft.com/office/officeart/2005/8/layout/orgChart1"/>
    <dgm:cxn modelId="{A9B07B93-8671-2F49-A48D-3E952DAAE0FA}" type="presParOf" srcId="{A14821BE-BFAD-4943-855D-16F272A0A521}" destId="{A47A17B9-8682-CA47-B142-5E773F3D086A}" srcOrd="2" destOrd="0" presId="urn:microsoft.com/office/officeart/2005/8/layout/orgChart1"/>
    <dgm:cxn modelId="{36990254-7CE6-D849-9372-3696D1D07FBE}" type="presParOf" srcId="{87DE7A4B-E673-5E41-A58B-1C224712A15D}" destId="{31369B1D-728F-184A-A826-C0A8D172B0DF}" srcOrd="2" destOrd="0" presId="urn:microsoft.com/office/officeart/2005/8/layout/orgChart1"/>
    <dgm:cxn modelId="{77AE7918-CC44-8844-A7F5-B9CDE78784D9}" type="presParOf" srcId="{87DE7A4B-E673-5E41-A58B-1C224712A15D}" destId="{73394ACB-E046-DC4E-97BA-2A606AE95E00}" srcOrd="3" destOrd="0" presId="urn:microsoft.com/office/officeart/2005/8/layout/orgChart1"/>
    <dgm:cxn modelId="{71DC3FF7-E754-6544-99EC-F2CA739D15B2}" type="presParOf" srcId="{73394ACB-E046-DC4E-97BA-2A606AE95E00}" destId="{081C55D2-751E-4546-9046-A2413B4B7510}" srcOrd="0" destOrd="0" presId="urn:microsoft.com/office/officeart/2005/8/layout/orgChart1"/>
    <dgm:cxn modelId="{2A2CEF57-4500-F448-8A7B-07E342FD76AE}" type="presParOf" srcId="{081C55D2-751E-4546-9046-A2413B4B7510}" destId="{6960FC88-B9CD-914A-9ACD-B2EABC0AC8D0}" srcOrd="0" destOrd="0" presId="urn:microsoft.com/office/officeart/2005/8/layout/orgChart1"/>
    <dgm:cxn modelId="{3F8D1C34-A64A-C54F-9B09-298D22A69BE2}" type="presParOf" srcId="{081C55D2-751E-4546-9046-A2413B4B7510}" destId="{98F13A3E-5898-704D-BBBD-4A53DB828E89}" srcOrd="1" destOrd="0" presId="urn:microsoft.com/office/officeart/2005/8/layout/orgChart1"/>
    <dgm:cxn modelId="{A46F5D47-DDB5-174A-BB88-E6FCF9FE0DFA}" type="presParOf" srcId="{73394ACB-E046-DC4E-97BA-2A606AE95E00}" destId="{E27D58BC-928A-264D-8237-AE0C3309E7DC}" srcOrd="1" destOrd="0" presId="urn:microsoft.com/office/officeart/2005/8/layout/orgChart1"/>
    <dgm:cxn modelId="{79DECC29-1C59-C940-8121-067CE7A11D00}" type="presParOf" srcId="{E27D58BC-928A-264D-8237-AE0C3309E7DC}" destId="{63DB72A8-B040-BA46-A7D7-B472D677EF7B}" srcOrd="0" destOrd="0" presId="urn:microsoft.com/office/officeart/2005/8/layout/orgChart1"/>
    <dgm:cxn modelId="{9818C1B9-FBB0-1C41-B4E2-C8AC52EAE9C9}" type="presParOf" srcId="{E27D58BC-928A-264D-8237-AE0C3309E7DC}" destId="{EBC9AAFA-A09F-3A45-95E7-4CDB857FAD26}" srcOrd="1" destOrd="0" presId="urn:microsoft.com/office/officeart/2005/8/layout/orgChart1"/>
    <dgm:cxn modelId="{6DC80540-E9F3-624E-9061-9FDF71D0AA3F}" type="presParOf" srcId="{EBC9AAFA-A09F-3A45-95E7-4CDB857FAD26}" destId="{8056740A-C3C2-D642-84D1-5462AD238E51}" srcOrd="0" destOrd="0" presId="urn:microsoft.com/office/officeart/2005/8/layout/orgChart1"/>
    <dgm:cxn modelId="{8E0B54F5-CE17-C041-9211-437744A87745}" type="presParOf" srcId="{8056740A-C3C2-D642-84D1-5462AD238E51}" destId="{DB5578F8-0C81-0A4E-9803-F8797D772108}" srcOrd="0" destOrd="0" presId="urn:microsoft.com/office/officeart/2005/8/layout/orgChart1"/>
    <dgm:cxn modelId="{03ED4F8F-7110-F047-B73F-AB8DEAD1B7A6}" type="presParOf" srcId="{8056740A-C3C2-D642-84D1-5462AD238E51}" destId="{2EB494DE-2ED7-C241-BD5B-E85CB8C7B225}" srcOrd="1" destOrd="0" presId="urn:microsoft.com/office/officeart/2005/8/layout/orgChart1"/>
    <dgm:cxn modelId="{E7FFA39E-19BF-6C4E-B4A8-05B5BC5333C1}" type="presParOf" srcId="{EBC9AAFA-A09F-3A45-95E7-4CDB857FAD26}" destId="{260B2CE3-9815-0C4E-ABD9-179B9907E27D}" srcOrd="1" destOrd="0" presId="urn:microsoft.com/office/officeart/2005/8/layout/orgChart1"/>
    <dgm:cxn modelId="{EC8E7374-B062-9A46-9F56-FC4BB3985420}" type="presParOf" srcId="{260B2CE3-9815-0C4E-ABD9-179B9907E27D}" destId="{F29A369F-5725-8D49-9B72-5070F7A5A17C}" srcOrd="0" destOrd="0" presId="urn:microsoft.com/office/officeart/2005/8/layout/orgChart1"/>
    <dgm:cxn modelId="{CF83534D-E73B-894C-9EDC-6FFC72AB7C82}" type="presParOf" srcId="{260B2CE3-9815-0C4E-ABD9-179B9907E27D}" destId="{7ACE0DEA-FB6A-8141-BB08-6596C6D04357}" srcOrd="1" destOrd="0" presId="urn:microsoft.com/office/officeart/2005/8/layout/orgChart1"/>
    <dgm:cxn modelId="{3C92C799-C868-674A-A8DF-ADB836596B50}" type="presParOf" srcId="{7ACE0DEA-FB6A-8141-BB08-6596C6D04357}" destId="{CC938525-17F5-1443-90D6-ECC457EB9CD5}" srcOrd="0" destOrd="0" presId="urn:microsoft.com/office/officeart/2005/8/layout/orgChart1"/>
    <dgm:cxn modelId="{657DABB2-BB79-8B40-88BE-BC23D6F32EDD}" type="presParOf" srcId="{CC938525-17F5-1443-90D6-ECC457EB9CD5}" destId="{0D34C7DF-B551-FA48-86F4-45344B3982E9}" srcOrd="0" destOrd="0" presId="urn:microsoft.com/office/officeart/2005/8/layout/orgChart1"/>
    <dgm:cxn modelId="{FC05F9A8-9DC1-7A4D-A9BD-10FB2D8DE74A}" type="presParOf" srcId="{CC938525-17F5-1443-90D6-ECC457EB9CD5}" destId="{7BD14236-0A2F-EA4C-9A99-902CA6A9BD53}" srcOrd="1" destOrd="0" presId="urn:microsoft.com/office/officeart/2005/8/layout/orgChart1"/>
    <dgm:cxn modelId="{EF3A89CE-91A4-354D-B830-E579A47A59DE}" type="presParOf" srcId="{7ACE0DEA-FB6A-8141-BB08-6596C6D04357}" destId="{7EE4B80D-F332-D846-B53B-2C91D096DCD7}" srcOrd="1" destOrd="0" presId="urn:microsoft.com/office/officeart/2005/8/layout/orgChart1"/>
    <dgm:cxn modelId="{88ED68EA-EE94-B040-9DBC-35E9CAD464E7}" type="presParOf" srcId="{7ACE0DEA-FB6A-8141-BB08-6596C6D04357}" destId="{581D1DAA-EEA7-694F-A18C-D2D315364B0C}" srcOrd="2" destOrd="0" presId="urn:microsoft.com/office/officeart/2005/8/layout/orgChart1"/>
    <dgm:cxn modelId="{4AEF05F9-A3B0-4F4D-A3C0-BD849D669589}" type="presParOf" srcId="{EBC9AAFA-A09F-3A45-95E7-4CDB857FAD26}" destId="{3B0CB919-6309-1844-87AB-C7CB45E38A69}" srcOrd="2" destOrd="0" presId="urn:microsoft.com/office/officeart/2005/8/layout/orgChart1"/>
    <dgm:cxn modelId="{329D8FA5-7C2B-654B-BEC2-68061583EF7A}" type="presParOf" srcId="{E27D58BC-928A-264D-8237-AE0C3309E7DC}" destId="{446EFFB4-0A4A-5543-82DC-79500AEED49D}" srcOrd="2" destOrd="0" presId="urn:microsoft.com/office/officeart/2005/8/layout/orgChart1"/>
    <dgm:cxn modelId="{5BF6892A-7AB1-1845-A3A2-69AD0E410B8C}" type="presParOf" srcId="{E27D58BC-928A-264D-8237-AE0C3309E7DC}" destId="{DC5D84DC-C44A-D046-BDEC-4676A9A77DC6}" srcOrd="3" destOrd="0" presId="urn:microsoft.com/office/officeart/2005/8/layout/orgChart1"/>
    <dgm:cxn modelId="{24F17B6C-9115-E24B-81B6-A61401C92481}" type="presParOf" srcId="{DC5D84DC-C44A-D046-BDEC-4676A9A77DC6}" destId="{8E8D49A7-EDF5-7C42-BFEE-98F00820A898}" srcOrd="0" destOrd="0" presId="urn:microsoft.com/office/officeart/2005/8/layout/orgChart1"/>
    <dgm:cxn modelId="{6515AB18-26D7-1E49-817B-27EB21E0F088}" type="presParOf" srcId="{8E8D49A7-EDF5-7C42-BFEE-98F00820A898}" destId="{B7AB184D-61C0-9043-9B88-DB35D3DF995E}" srcOrd="0" destOrd="0" presId="urn:microsoft.com/office/officeart/2005/8/layout/orgChart1"/>
    <dgm:cxn modelId="{325F9425-A3A9-AF42-98D4-41D32B694F10}" type="presParOf" srcId="{8E8D49A7-EDF5-7C42-BFEE-98F00820A898}" destId="{FB540B2E-6679-F548-B3CE-39B6A55FFA96}" srcOrd="1" destOrd="0" presId="urn:microsoft.com/office/officeart/2005/8/layout/orgChart1"/>
    <dgm:cxn modelId="{0AA6BCE6-8BEC-4B45-8D9A-8100FAEBD55B}" type="presParOf" srcId="{DC5D84DC-C44A-D046-BDEC-4676A9A77DC6}" destId="{FAFF34FB-616D-E345-8963-BB5136E81AF1}" srcOrd="1" destOrd="0" presId="urn:microsoft.com/office/officeart/2005/8/layout/orgChart1"/>
    <dgm:cxn modelId="{0BF7594A-0709-0F42-B58B-89D86E30FA2A}" type="presParOf" srcId="{FAFF34FB-616D-E345-8963-BB5136E81AF1}" destId="{5D144810-B42A-C14A-AEC7-2E3BD5BF9E16}" srcOrd="0" destOrd="0" presId="urn:microsoft.com/office/officeart/2005/8/layout/orgChart1"/>
    <dgm:cxn modelId="{6C4AFEDB-1D33-F044-B64E-9CA6DF8D23C5}" type="presParOf" srcId="{FAFF34FB-616D-E345-8963-BB5136E81AF1}" destId="{4AE610D0-0973-C740-A619-EE4E4152201A}" srcOrd="1" destOrd="0" presId="urn:microsoft.com/office/officeart/2005/8/layout/orgChart1"/>
    <dgm:cxn modelId="{66D634D9-C86B-794F-9835-2A7CAE37C57E}" type="presParOf" srcId="{4AE610D0-0973-C740-A619-EE4E4152201A}" destId="{60E713A3-5E00-9247-8B77-5F519F0A6D4E}" srcOrd="0" destOrd="0" presId="urn:microsoft.com/office/officeart/2005/8/layout/orgChart1"/>
    <dgm:cxn modelId="{B6E3526E-011A-E543-9ACE-8146DA54A94A}" type="presParOf" srcId="{60E713A3-5E00-9247-8B77-5F519F0A6D4E}" destId="{AC2F1F46-18B2-4F4C-833A-8804C03FFF38}" srcOrd="0" destOrd="0" presId="urn:microsoft.com/office/officeart/2005/8/layout/orgChart1"/>
    <dgm:cxn modelId="{4BC9E5BA-2CE0-F144-AAE5-BFFC475BC116}" type="presParOf" srcId="{60E713A3-5E00-9247-8B77-5F519F0A6D4E}" destId="{1D03799C-8B45-AE47-A2B4-F5AF18232526}" srcOrd="1" destOrd="0" presId="urn:microsoft.com/office/officeart/2005/8/layout/orgChart1"/>
    <dgm:cxn modelId="{E2C1A93F-5604-0C49-940A-FD4F7F9C4630}" type="presParOf" srcId="{4AE610D0-0973-C740-A619-EE4E4152201A}" destId="{58767298-98E3-D847-9DF5-B1190B443348}" srcOrd="1" destOrd="0" presId="urn:microsoft.com/office/officeart/2005/8/layout/orgChart1"/>
    <dgm:cxn modelId="{91117DE1-D96B-0E41-8D3C-DA853D6F57FD}" type="presParOf" srcId="{4AE610D0-0973-C740-A619-EE4E4152201A}" destId="{6C1EC98A-36D4-F146-A720-A655EB518EB7}" srcOrd="2" destOrd="0" presId="urn:microsoft.com/office/officeart/2005/8/layout/orgChart1"/>
    <dgm:cxn modelId="{360FFF89-0603-894D-B6FF-776A1124D468}" type="presParOf" srcId="{DC5D84DC-C44A-D046-BDEC-4676A9A77DC6}" destId="{E9E3F393-E11C-3547-8FF3-84248354EC21}" srcOrd="2" destOrd="0" presId="urn:microsoft.com/office/officeart/2005/8/layout/orgChart1"/>
    <dgm:cxn modelId="{6DF759F5-DADF-5C44-9B93-8D0C47DDC00D}" type="presParOf" srcId="{73394ACB-E046-DC4E-97BA-2A606AE95E00}" destId="{FEF01BE8-15DE-7E41-B14A-83A7DACD584C}" srcOrd="2" destOrd="0" presId="urn:microsoft.com/office/officeart/2005/8/layout/orgChart1"/>
    <dgm:cxn modelId="{811E6A60-A9D9-CE46-9A50-544E883C0B45}" type="presParOf" srcId="{B4468D70-3841-AE46-B952-9AB51600B3D6}" destId="{116481AA-64B5-E04A-8E26-6F266E3D0F1F}" srcOrd="2" destOrd="0" presId="urn:microsoft.com/office/officeart/2005/8/layout/orgChart1"/>
    <dgm:cxn modelId="{F1D44BC2-8ACB-304C-AC7B-71CC630B595D}" type="presParOf" srcId="{C2E2FAB8-1878-DB47-B3CE-57B3C271EB0A}" destId="{ABF2A799-7B7E-9747-8BF8-D54FF2DC8010}" srcOrd="2" destOrd="0" presId="urn:microsoft.com/office/officeart/2005/8/layout/orgChart1"/>
    <dgm:cxn modelId="{71F58272-6D9C-4B47-B6B4-086414977CB5}" type="presParOf" srcId="{EA6D89C3-0BBA-FA4D-9B2A-CAACE3525E86}" destId="{B2A28629-63FE-3A43-BC6C-A93D55D5B6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44810-B42A-C14A-AEC7-2E3BD5BF9E16}">
      <dsp:nvSpPr>
        <dsp:cNvPr id="0" name=""/>
        <dsp:cNvSpPr/>
      </dsp:nvSpPr>
      <dsp:spPr>
        <a:xfrm>
          <a:off x="10404269" y="4699380"/>
          <a:ext cx="198496" cy="608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723"/>
              </a:lnTo>
              <a:lnTo>
                <a:pt x="198496" y="6087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EFFB4-0A4A-5543-82DC-79500AEED49D}">
      <dsp:nvSpPr>
        <dsp:cNvPr id="0" name=""/>
        <dsp:cNvSpPr/>
      </dsp:nvSpPr>
      <dsp:spPr>
        <a:xfrm>
          <a:off x="10132990" y="3759828"/>
          <a:ext cx="800604" cy="27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7"/>
              </a:lnTo>
              <a:lnTo>
                <a:pt x="800604" y="138947"/>
              </a:lnTo>
              <a:lnTo>
                <a:pt x="800604" y="277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369F-5725-8D49-9B72-5070F7A5A17C}">
      <dsp:nvSpPr>
        <dsp:cNvPr id="0" name=""/>
        <dsp:cNvSpPr/>
      </dsp:nvSpPr>
      <dsp:spPr>
        <a:xfrm>
          <a:off x="8803061" y="4699380"/>
          <a:ext cx="198496" cy="608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723"/>
              </a:lnTo>
              <a:lnTo>
                <a:pt x="198496" y="6087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B72A8-B040-BA46-A7D7-B472D677EF7B}">
      <dsp:nvSpPr>
        <dsp:cNvPr id="0" name=""/>
        <dsp:cNvSpPr/>
      </dsp:nvSpPr>
      <dsp:spPr>
        <a:xfrm>
          <a:off x="9332386" y="3759828"/>
          <a:ext cx="800604" cy="277895"/>
        </a:xfrm>
        <a:custGeom>
          <a:avLst/>
          <a:gdLst/>
          <a:ahLst/>
          <a:cxnLst/>
          <a:rect l="0" t="0" r="0" b="0"/>
          <a:pathLst>
            <a:path>
              <a:moveTo>
                <a:pt x="800604" y="0"/>
              </a:moveTo>
              <a:lnTo>
                <a:pt x="800604" y="138947"/>
              </a:lnTo>
              <a:lnTo>
                <a:pt x="0" y="138947"/>
              </a:lnTo>
              <a:lnTo>
                <a:pt x="0" y="277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69B1D-728F-184A-A826-C0A8D172B0DF}">
      <dsp:nvSpPr>
        <dsp:cNvPr id="0" name=""/>
        <dsp:cNvSpPr/>
      </dsp:nvSpPr>
      <dsp:spPr>
        <a:xfrm>
          <a:off x="8766669" y="2820276"/>
          <a:ext cx="1366320" cy="27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7"/>
              </a:lnTo>
              <a:lnTo>
                <a:pt x="1366320" y="138947"/>
              </a:lnTo>
              <a:lnTo>
                <a:pt x="1366320" y="277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FDDC8-304B-BE41-9D83-27A73F9F38A4}">
      <dsp:nvSpPr>
        <dsp:cNvPr id="0" name=""/>
        <dsp:cNvSpPr/>
      </dsp:nvSpPr>
      <dsp:spPr>
        <a:xfrm>
          <a:off x="6871024" y="3759828"/>
          <a:ext cx="198496" cy="2487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7828"/>
              </a:lnTo>
              <a:lnTo>
                <a:pt x="198496" y="24878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93F3C-7548-044A-BC37-C406D2815383}">
      <dsp:nvSpPr>
        <dsp:cNvPr id="0" name=""/>
        <dsp:cNvSpPr/>
      </dsp:nvSpPr>
      <dsp:spPr>
        <a:xfrm>
          <a:off x="6871024" y="3759828"/>
          <a:ext cx="198496" cy="1548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276"/>
              </a:lnTo>
              <a:lnTo>
                <a:pt x="198496" y="15482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2F912-C878-264E-905A-D1A107FF2880}">
      <dsp:nvSpPr>
        <dsp:cNvPr id="0" name=""/>
        <dsp:cNvSpPr/>
      </dsp:nvSpPr>
      <dsp:spPr>
        <a:xfrm>
          <a:off x="6871024" y="3759828"/>
          <a:ext cx="198496" cy="608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723"/>
              </a:lnTo>
              <a:lnTo>
                <a:pt x="198496" y="6087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50B8E-A169-7542-AA9F-A1F7C88FB563}">
      <dsp:nvSpPr>
        <dsp:cNvPr id="0" name=""/>
        <dsp:cNvSpPr/>
      </dsp:nvSpPr>
      <dsp:spPr>
        <a:xfrm>
          <a:off x="7400349" y="2820276"/>
          <a:ext cx="1366320" cy="277895"/>
        </a:xfrm>
        <a:custGeom>
          <a:avLst/>
          <a:gdLst/>
          <a:ahLst/>
          <a:cxnLst/>
          <a:rect l="0" t="0" r="0" b="0"/>
          <a:pathLst>
            <a:path>
              <a:moveTo>
                <a:pt x="1366320" y="0"/>
              </a:moveTo>
              <a:lnTo>
                <a:pt x="1366320" y="138947"/>
              </a:lnTo>
              <a:lnTo>
                <a:pt x="0" y="138947"/>
              </a:lnTo>
              <a:lnTo>
                <a:pt x="0" y="277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96C8F-D0E7-0046-8AAD-65ECE022DA4C}">
      <dsp:nvSpPr>
        <dsp:cNvPr id="0" name=""/>
        <dsp:cNvSpPr/>
      </dsp:nvSpPr>
      <dsp:spPr>
        <a:xfrm>
          <a:off x="6882603" y="1880723"/>
          <a:ext cx="1884066" cy="27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7"/>
              </a:lnTo>
              <a:lnTo>
                <a:pt x="1884066" y="138947"/>
              </a:lnTo>
              <a:lnTo>
                <a:pt x="1884066" y="2778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A1F16-52A5-7443-9282-E7124F98222B}">
      <dsp:nvSpPr>
        <dsp:cNvPr id="0" name=""/>
        <dsp:cNvSpPr/>
      </dsp:nvSpPr>
      <dsp:spPr>
        <a:xfrm>
          <a:off x="5269815" y="3759828"/>
          <a:ext cx="198496" cy="2487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7828"/>
              </a:lnTo>
              <a:lnTo>
                <a:pt x="198496" y="24878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AD89-2168-BA49-8B68-70C74B56A355}">
      <dsp:nvSpPr>
        <dsp:cNvPr id="0" name=""/>
        <dsp:cNvSpPr/>
      </dsp:nvSpPr>
      <dsp:spPr>
        <a:xfrm>
          <a:off x="5269815" y="3759828"/>
          <a:ext cx="198496" cy="1548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276"/>
              </a:lnTo>
              <a:lnTo>
                <a:pt x="198496" y="15482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0747A-71EB-4B45-9CB0-02FF2252B702}">
      <dsp:nvSpPr>
        <dsp:cNvPr id="0" name=""/>
        <dsp:cNvSpPr/>
      </dsp:nvSpPr>
      <dsp:spPr>
        <a:xfrm>
          <a:off x="5269815" y="3759828"/>
          <a:ext cx="198496" cy="608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723"/>
              </a:lnTo>
              <a:lnTo>
                <a:pt x="198496" y="6087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3BBFA-6CD3-3E40-B05F-D6BA13E92CD0}">
      <dsp:nvSpPr>
        <dsp:cNvPr id="0" name=""/>
        <dsp:cNvSpPr/>
      </dsp:nvSpPr>
      <dsp:spPr>
        <a:xfrm>
          <a:off x="4998536" y="2820276"/>
          <a:ext cx="800604" cy="27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7"/>
              </a:lnTo>
              <a:lnTo>
                <a:pt x="800604" y="138947"/>
              </a:lnTo>
              <a:lnTo>
                <a:pt x="800604" y="277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24F59-A6A5-7F44-A437-3EA53F6D22F6}">
      <dsp:nvSpPr>
        <dsp:cNvPr id="0" name=""/>
        <dsp:cNvSpPr/>
      </dsp:nvSpPr>
      <dsp:spPr>
        <a:xfrm>
          <a:off x="3668607" y="3759828"/>
          <a:ext cx="198496" cy="608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723"/>
              </a:lnTo>
              <a:lnTo>
                <a:pt x="198496" y="6087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218E1-D190-5745-8586-91284FA4CA2C}">
      <dsp:nvSpPr>
        <dsp:cNvPr id="0" name=""/>
        <dsp:cNvSpPr/>
      </dsp:nvSpPr>
      <dsp:spPr>
        <a:xfrm>
          <a:off x="4197932" y="2820276"/>
          <a:ext cx="800604" cy="277895"/>
        </a:xfrm>
        <a:custGeom>
          <a:avLst/>
          <a:gdLst/>
          <a:ahLst/>
          <a:cxnLst/>
          <a:rect l="0" t="0" r="0" b="0"/>
          <a:pathLst>
            <a:path>
              <a:moveTo>
                <a:pt x="800604" y="0"/>
              </a:moveTo>
              <a:lnTo>
                <a:pt x="800604" y="138947"/>
              </a:lnTo>
              <a:lnTo>
                <a:pt x="0" y="138947"/>
              </a:lnTo>
              <a:lnTo>
                <a:pt x="0" y="277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4A1A6-7D04-9947-9D49-582F2657BA2B}">
      <dsp:nvSpPr>
        <dsp:cNvPr id="0" name=""/>
        <dsp:cNvSpPr/>
      </dsp:nvSpPr>
      <dsp:spPr>
        <a:xfrm>
          <a:off x="4998536" y="1880723"/>
          <a:ext cx="1884066" cy="277895"/>
        </a:xfrm>
        <a:custGeom>
          <a:avLst/>
          <a:gdLst/>
          <a:ahLst/>
          <a:cxnLst/>
          <a:rect l="0" t="0" r="0" b="0"/>
          <a:pathLst>
            <a:path>
              <a:moveTo>
                <a:pt x="1884066" y="0"/>
              </a:moveTo>
              <a:lnTo>
                <a:pt x="1884066" y="138947"/>
              </a:lnTo>
              <a:lnTo>
                <a:pt x="0" y="138947"/>
              </a:lnTo>
              <a:lnTo>
                <a:pt x="0" y="2778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3E1CB-887B-AD4A-8C7F-A161CCAE3EDE}">
      <dsp:nvSpPr>
        <dsp:cNvPr id="0" name=""/>
        <dsp:cNvSpPr/>
      </dsp:nvSpPr>
      <dsp:spPr>
        <a:xfrm>
          <a:off x="4173947" y="941171"/>
          <a:ext cx="2708655" cy="27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7"/>
              </a:lnTo>
              <a:lnTo>
                <a:pt x="2708655" y="138947"/>
              </a:lnTo>
              <a:lnTo>
                <a:pt x="2708655" y="2778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965FE-A8EB-F440-BBEC-C2469513D32F}">
      <dsp:nvSpPr>
        <dsp:cNvPr id="0" name=""/>
        <dsp:cNvSpPr/>
      </dsp:nvSpPr>
      <dsp:spPr>
        <a:xfrm>
          <a:off x="1736570" y="2820276"/>
          <a:ext cx="198496" cy="608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723"/>
              </a:lnTo>
              <a:lnTo>
                <a:pt x="198496" y="6087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0BDFE-3171-8740-AE16-A6D7A7B61FA6}">
      <dsp:nvSpPr>
        <dsp:cNvPr id="0" name=""/>
        <dsp:cNvSpPr/>
      </dsp:nvSpPr>
      <dsp:spPr>
        <a:xfrm>
          <a:off x="1465291" y="1880723"/>
          <a:ext cx="800604" cy="27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7"/>
              </a:lnTo>
              <a:lnTo>
                <a:pt x="800604" y="138947"/>
              </a:lnTo>
              <a:lnTo>
                <a:pt x="800604" y="2778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A5317-5314-EE45-805C-0B3C8D7E6C6A}">
      <dsp:nvSpPr>
        <dsp:cNvPr id="0" name=""/>
        <dsp:cNvSpPr/>
      </dsp:nvSpPr>
      <dsp:spPr>
        <a:xfrm>
          <a:off x="135361" y="2820276"/>
          <a:ext cx="198496" cy="608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723"/>
              </a:lnTo>
              <a:lnTo>
                <a:pt x="198496" y="6087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C718D-0DBF-AC4C-8614-86A470B37CA5}">
      <dsp:nvSpPr>
        <dsp:cNvPr id="0" name=""/>
        <dsp:cNvSpPr/>
      </dsp:nvSpPr>
      <dsp:spPr>
        <a:xfrm>
          <a:off x="664687" y="1880723"/>
          <a:ext cx="800604" cy="277895"/>
        </a:xfrm>
        <a:custGeom>
          <a:avLst/>
          <a:gdLst/>
          <a:ahLst/>
          <a:cxnLst/>
          <a:rect l="0" t="0" r="0" b="0"/>
          <a:pathLst>
            <a:path>
              <a:moveTo>
                <a:pt x="800604" y="0"/>
              </a:moveTo>
              <a:lnTo>
                <a:pt x="800604" y="138947"/>
              </a:lnTo>
              <a:lnTo>
                <a:pt x="0" y="138947"/>
              </a:lnTo>
              <a:lnTo>
                <a:pt x="0" y="2778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B79F0-163A-AC4B-99BB-207B37F40566}">
      <dsp:nvSpPr>
        <dsp:cNvPr id="0" name=""/>
        <dsp:cNvSpPr/>
      </dsp:nvSpPr>
      <dsp:spPr>
        <a:xfrm>
          <a:off x="1465291" y="941171"/>
          <a:ext cx="2708655" cy="277895"/>
        </a:xfrm>
        <a:custGeom>
          <a:avLst/>
          <a:gdLst/>
          <a:ahLst/>
          <a:cxnLst/>
          <a:rect l="0" t="0" r="0" b="0"/>
          <a:pathLst>
            <a:path>
              <a:moveTo>
                <a:pt x="2708655" y="0"/>
              </a:moveTo>
              <a:lnTo>
                <a:pt x="2708655" y="138947"/>
              </a:lnTo>
              <a:lnTo>
                <a:pt x="0" y="138947"/>
              </a:lnTo>
              <a:lnTo>
                <a:pt x="0" y="2778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9D122-50FF-AD43-A44B-F092F4BF96E5}">
      <dsp:nvSpPr>
        <dsp:cNvPr id="0" name=""/>
        <dsp:cNvSpPr/>
      </dsp:nvSpPr>
      <dsp:spPr>
        <a:xfrm>
          <a:off x="3512290" y="279515"/>
          <a:ext cx="1323312" cy="6616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Categorical outcome</a:t>
          </a:r>
        </a:p>
      </dsp:txBody>
      <dsp:txXfrm>
        <a:off x="3512290" y="279515"/>
        <a:ext cx="1323312" cy="661656"/>
      </dsp:txXfrm>
    </dsp:sp>
    <dsp:sp modelId="{BB90BB8B-A357-C349-9ADF-CDC6366BBB32}">
      <dsp:nvSpPr>
        <dsp:cNvPr id="0" name=""/>
        <dsp:cNvSpPr/>
      </dsp:nvSpPr>
      <dsp:spPr>
        <a:xfrm>
          <a:off x="803634" y="1219067"/>
          <a:ext cx="1323312" cy="6616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 categorical variable</a:t>
          </a:r>
        </a:p>
      </dsp:txBody>
      <dsp:txXfrm>
        <a:off x="803634" y="1219067"/>
        <a:ext cx="1323312" cy="661656"/>
      </dsp:txXfrm>
    </dsp:sp>
    <dsp:sp modelId="{022F12EF-E507-4347-BEA6-26EDC95D1538}">
      <dsp:nvSpPr>
        <dsp:cNvPr id="0" name=""/>
        <dsp:cNvSpPr/>
      </dsp:nvSpPr>
      <dsp:spPr>
        <a:xfrm>
          <a:off x="3030" y="2158619"/>
          <a:ext cx="1323312" cy="6616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 groups</a:t>
          </a:r>
        </a:p>
      </dsp:txBody>
      <dsp:txXfrm>
        <a:off x="3030" y="2158619"/>
        <a:ext cx="1323312" cy="661656"/>
      </dsp:txXfrm>
    </dsp:sp>
    <dsp:sp modelId="{3ED3DC0B-7DB2-F74E-A6A2-C9A86CCA9FD2}">
      <dsp:nvSpPr>
        <dsp:cNvPr id="0" name=""/>
        <dsp:cNvSpPr/>
      </dsp:nvSpPr>
      <dsp:spPr>
        <a:xfrm>
          <a:off x="333858" y="3098171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1-proportion test or CI</a:t>
          </a:r>
        </a:p>
      </dsp:txBody>
      <dsp:txXfrm>
        <a:off x="333858" y="3098171"/>
        <a:ext cx="1323312" cy="661656"/>
      </dsp:txXfrm>
    </dsp:sp>
    <dsp:sp modelId="{522B0BCD-BB90-FD4A-BEE8-712CBFC70760}">
      <dsp:nvSpPr>
        <dsp:cNvPr id="0" name=""/>
        <dsp:cNvSpPr/>
      </dsp:nvSpPr>
      <dsp:spPr>
        <a:xfrm>
          <a:off x="1604239" y="2158619"/>
          <a:ext cx="1323312" cy="6616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&gt;2 groups</a:t>
          </a:r>
        </a:p>
      </dsp:txBody>
      <dsp:txXfrm>
        <a:off x="1604239" y="2158619"/>
        <a:ext cx="1323312" cy="661656"/>
      </dsp:txXfrm>
    </dsp:sp>
    <dsp:sp modelId="{28A636E2-3915-5748-92D4-6121B163DD47}">
      <dsp:nvSpPr>
        <dsp:cNvPr id="0" name=""/>
        <dsp:cNvSpPr/>
      </dsp:nvSpPr>
      <dsp:spPr>
        <a:xfrm>
          <a:off x="1935067" y="3098171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Chi-squared goodness of fit test</a:t>
          </a:r>
        </a:p>
      </dsp:txBody>
      <dsp:txXfrm>
        <a:off x="1935067" y="3098171"/>
        <a:ext cx="1323312" cy="661656"/>
      </dsp:txXfrm>
    </dsp:sp>
    <dsp:sp modelId="{424B3267-1A31-2C49-8EC4-AA52FBADC9EF}">
      <dsp:nvSpPr>
        <dsp:cNvPr id="0" name=""/>
        <dsp:cNvSpPr/>
      </dsp:nvSpPr>
      <dsp:spPr>
        <a:xfrm>
          <a:off x="6220946" y="1219067"/>
          <a:ext cx="1323312" cy="6616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 categorical variables</a:t>
          </a:r>
        </a:p>
      </dsp:txBody>
      <dsp:txXfrm>
        <a:off x="6220946" y="1219067"/>
        <a:ext cx="1323312" cy="661656"/>
      </dsp:txXfrm>
    </dsp:sp>
    <dsp:sp modelId="{84677FA4-54F2-3C41-AA41-19D485DE3248}">
      <dsp:nvSpPr>
        <dsp:cNvPr id="0" name=""/>
        <dsp:cNvSpPr/>
      </dsp:nvSpPr>
      <dsp:spPr>
        <a:xfrm>
          <a:off x="4336880" y="2158619"/>
          <a:ext cx="1323312" cy="6616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has 2 groups</a:t>
          </a:r>
        </a:p>
      </dsp:txBody>
      <dsp:txXfrm>
        <a:off x="4336880" y="2158619"/>
        <a:ext cx="1323312" cy="661656"/>
      </dsp:txXfrm>
    </dsp:sp>
    <dsp:sp modelId="{E6AA2435-3998-7E42-8154-BDF7910A4A70}">
      <dsp:nvSpPr>
        <dsp:cNvPr id="0" name=""/>
        <dsp:cNvSpPr/>
      </dsp:nvSpPr>
      <dsp:spPr>
        <a:xfrm>
          <a:off x="3536275" y="3098171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Paired samples</a:t>
          </a:r>
        </a:p>
      </dsp:txBody>
      <dsp:txXfrm>
        <a:off x="3536275" y="3098171"/>
        <a:ext cx="1323312" cy="661656"/>
      </dsp:txXfrm>
    </dsp:sp>
    <dsp:sp modelId="{9B0C2EA9-58D4-E74E-9F05-EA5207F6E2AF}">
      <dsp:nvSpPr>
        <dsp:cNvPr id="0" name=""/>
        <dsp:cNvSpPr/>
      </dsp:nvSpPr>
      <dsp:spPr>
        <a:xfrm>
          <a:off x="3867104" y="4037723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McNemar's</a:t>
          </a:r>
          <a:r>
            <a:rPr lang="en-US" sz="1500" kern="1200" dirty="0"/>
            <a:t> test</a:t>
          </a:r>
        </a:p>
      </dsp:txBody>
      <dsp:txXfrm>
        <a:off x="3867104" y="4037723"/>
        <a:ext cx="1323312" cy="661656"/>
      </dsp:txXfrm>
    </dsp:sp>
    <dsp:sp modelId="{710CD185-64A8-664C-A4B2-28F148F84E8E}">
      <dsp:nvSpPr>
        <dsp:cNvPr id="0" name=""/>
        <dsp:cNvSpPr/>
      </dsp:nvSpPr>
      <dsp:spPr>
        <a:xfrm>
          <a:off x="5137484" y="3098171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Non-paired samples</a:t>
          </a:r>
        </a:p>
      </dsp:txBody>
      <dsp:txXfrm>
        <a:off x="5137484" y="3098171"/>
        <a:ext cx="1323312" cy="661656"/>
      </dsp:txXfrm>
    </dsp:sp>
    <dsp:sp modelId="{4D551496-D5E0-F642-8192-823F108C2D46}">
      <dsp:nvSpPr>
        <dsp:cNvPr id="0" name=""/>
        <dsp:cNvSpPr/>
      </dsp:nvSpPr>
      <dsp:spPr>
        <a:xfrm>
          <a:off x="5468312" y="4037723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Difference in proportions test or CI</a:t>
          </a:r>
        </a:p>
      </dsp:txBody>
      <dsp:txXfrm>
        <a:off x="5468312" y="4037723"/>
        <a:ext cx="1323312" cy="661656"/>
      </dsp:txXfrm>
    </dsp:sp>
    <dsp:sp modelId="{EEAA7316-323C-DC45-B8F0-73FC380FBB1D}">
      <dsp:nvSpPr>
        <dsp:cNvPr id="0" name=""/>
        <dsp:cNvSpPr/>
      </dsp:nvSpPr>
      <dsp:spPr>
        <a:xfrm>
          <a:off x="5468312" y="4977276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Chi-squared test</a:t>
          </a:r>
        </a:p>
      </dsp:txBody>
      <dsp:txXfrm>
        <a:off x="5468312" y="4977276"/>
        <a:ext cx="1323312" cy="661656"/>
      </dsp:txXfrm>
    </dsp:sp>
    <dsp:sp modelId="{BE74FC6D-A115-8A4A-A23B-7FAF15A2DEC9}">
      <dsp:nvSpPr>
        <dsp:cNvPr id="0" name=""/>
        <dsp:cNvSpPr/>
      </dsp:nvSpPr>
      <dsp:spPr>
        <a:xfrm>
          <a:off x="5468312" y="5916828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Fisher's Exact test</a:t>
          </a:r>
        </a:p>
      </dsp:txBody>
      <dsp:txXfrm>
        <a:off x="5468312" y="5916828"/>
        <a:ext cx="1323312" cy="661656"/>
      </dsp:txXfrm>
    </dsp:sp>
    <dsp:sp modelId="{62FAEF7E-56D6-0844-98F2-69467570EE20}">
      <dsp:nvSpPr>
        <dsp:cNvPr id="0" name=""/>
        <dsp:cNvSpPr/>
      </dsp:nvSpPr>
      <dsp:spPr>
        <a:xfrm>
          <a:off x="8105013" y="2158619"/>
          <a:ext cx="1323312" cy="6616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At least one has &gt;2 groups</a:t>
          </a:r>
        </a:p>
      </dsp:txBody>
      <dsp:txXfrm>
        <a:off x="8105013" y="2158619"/>
        <a:ext cx="1323312" cy="661656"/>
      </dsp:txXfrm>
    </dsp:sp>
    <dsp:sp modelId="{A696B844-9395-C547-9B32-9E3AFA5EB8D6}">
      <dsp:nvSpPr>
        <dsp:cNvPr id="0" name=""/>
        <dsp:cNvSpPr/>
      </dsp:nvSpPr>
      <dsp:spPr>
        <a:xfrm>
          <a:off x="6738693" y="3098171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Both variables nominal</a:t>
          </a:r>
        </a:p>
      </dsp:txBody>
      <dsp:txXfrm>
        <a:off x="6738693" y="3098171"/>
        <a:ext cx="1323312" cy="661656"/>
      </dsp:txXfrm>
    </dsp:sp>
    <dsp:sp modelId="{3B975157-79E4-E84D-995F-911E826FE2F4}">
      <dsp:nvSpPr>
        <dsp:cNvPr id="0" name=""/>
        <dsp:cNvSpPr/>
      </dsp:nvSpPr>
      <dsp:spPr>
        <a:xfrm>
          <a:off x="7069521" y="4037723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Fisher's Exact test</a:t>
          </a:r>
        </a:p>
      </dsp:txBody>
      <dsp:txXfrm>
        <a:off x="7069521" y="4037723"/>
        <a:ext cx="1323312" cy="661656"/>
      </dsp:txXfrm>
    </dsp:sp>
    <dsp:sp modelId="{FDB034AD-65AE-0C49-AB42-42EAADF180B6}">
      <dsp:nvSpPr>
        <dsp:cNvPr id="0" name=""/>
        <dsp:cNvSpPr/>
      </dsp:nvSpPr>
      <dsp:spPr>
        <a:xfrm>
          <a:off x="7069521" y="4977276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Chi-squared test of independence</a:t>
          </a:r>
        </a:p>
      </dsp:txBody>
      <dsp:txXfrm>
        <a:off x="7069521" y="4977276"/>
        <a:ext cx="1323312" cy="661656"/>
      </dsp:txXfrm>
    </dsp:sp>
    <dsp:sp modelId="{AF8404D3-7D69-414C-B91C-85234A66CF03}">
      <dsp:nvSpPr>
        <dsp:cNvPr id="0" name=""/>
        <dsp:cNvSpPr/>
      </dsp:nvSpPr>
      <dsp:spPr>
        <a:xfrm>
          <a:off x="7069521" y="5916828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Chi-squared test of homogeneity</a:t>
          </a:r>
        </a:p>
      </dsp:txBody>
      <dsp:txXfrm>
        <a:off x="7069521" y="5916828"/>
        <a:ext cx="1323312" cy="661656"/>
      </dsp:txXfrm>
    </dsp:sp>
    <dsp:sp modelId="{6960FC88-B9CD-914A-9ACD-B2EABC0AC8D0}">
      <dsp:nvSpPr>
        <dsp:cNvPr id="0" name=""/>
        <dsp:cNvSpPr/>
      </dsp:nvSpPr>
      <dsp:spPr>
        <a:xfrm>
          <a:off x="9471334" y="3098171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At least one variable is ordinal</a:t>
          </a:r>
        </a:p>
      </dsp:txBody>
      <dsp:txXfrm>
        <a:off x="9471334" y="3098171"/>
        <a:ext cx="1323312" cy="661656"/>
      </dsp:txXfrm>
    </dsp:sp>
    <dsp:sp modelId="{DB5578F8-0C81-0A4E-9803-F8797D772108}">
      <dsp:nvSpPr>
        <dsp:cNvPr id="0" name=""/>
        <dsp:cNvSpPr/>
      </dsp:nvSpPr>
      <dsp:spPr>
        <a:xfrm>
          <a:off x="8670729" y="4037723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Outcome is binary</a:t>
          </a:r>
        </a:p>
      </dsp:txBody>
      <dsp:txXfrm>
        <a:off x="8670729" y="4037723"/>
        <a:ext cx="1323312" cy="661656"/>
      </dsp:txXfrm>
    </dsp:sp>
    <dsp:sp modelId="{0D34C7DF-B551-FA48-86F4-45344B3982E9}">
      <dsp:nvSpPr>
        <dsp:cNvPr id="0" name=""/>
        <dsp:cNvSpPr/>
      </dsp:nvSpPr>
      <dsp:spPr>
        <a:xfrm>
          <a:off x="9001557" y="4977276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Cochran-Armitage test</a:t>
          </a:r>
        </a:p>
      </dsp:txBody>
      <dsp:txXfrm>
        <a:off x="9001557" y="4977276"/>
        <a:ext cx="1323312" cy="661656"/>
      </dsp:txXfrm>
    </dsp:sp>
    <dsp:sp modelId="{B7AB184D-61C0-9043-9B88-DB35D3DF995E}">
      <dsp:nvSpPr>
        <dsp:cNvPr id="0" name=""/>
        <dsp:cNvSpPr/>
      </dsp:nvSpPr>
      <dsp:spPr>
        <a:xfrm>
          <a:off x="10271938" y="4037723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Both variables are ordinal</a:t>
          </a:r>
        </a:p>
      </dsp:txBody>
      <dsp:txXfrm>
        <a:off x="10271938" y="4037723"/>
        <a:ext cx="1323312" cy="661656"/>
      </dsp:txXfrm>
    </dsp:sp>
    <dsp:sp modelId="{AC2F1F46-18B2-4F4C-833A-8804C03FFF38}">
      <dsp:nvSpPr>
        <dsp:cNvPr id="0" name=""/>
        <dsp:cNvSpPr/>
      </dsp:nvSpPr>
      <dsp:spPr>
        <a:xfrm>
          <a:off x="10602766" y="4977276"/>
          <a:ext cx="1323312" cy="6616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Mantel-Haenszel test</a:t>
          </a:r>
        </a:p>
      </dsp:txBody>
      <dsp:txXfrm>
        <a:off x="10602766" y="4977276"/>
        <a:ext cx="1323312" cy="661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690B-B30A-208E-B317-50CDA2EC8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B0079-F01B-2919-1726-D1DE84C4E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5ADC-8B1D-C6DA-3D47-C1EE7A3B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AC0C-6723-7FFB-CF7C-A14779D7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8DAD-C6F3-03BF-CE95-9B444442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14FE-B09C-40F2-8476-8DADB0F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3B00-50C4-17B6-C45E-EFA2FE02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6512-F182-A41A-D8A0-71D98A04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24412-30F9-6ABC-46D3-DDFA5870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76F24-4F9A-CDAD-DE9D-C5B5D9A8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07C31-E44C-9954-5075-5065E4BC5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3BC8A-9108-2389-7A84-9274E9ED3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D0BA-A0C3-8585-F542-EE182E7C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C755-AC27-6EA5-6457-375E559F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9950-C8D2-8569-5404-F395B842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1935-006D-348D-FBE4-91F6FC50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8F9C-67FB-0AB4-35AA-9448FE0C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8A88-1FB8-89CE-96F3-1C6C4AF6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C979-CCE4-F9B7-ED62-9782479F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D3C2C-F887-F334-4674-A3AB6F5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2B8B-12E7-BB12-C45F-26803907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79DA9-0793-5E23-0442-267803AA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DAC8-0FB2-4085-17C0-84109595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5494-EA89-6F4C-3FFA-3148838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E5A0-0F2B-12AF-654C-1E259425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9DB0-1487-1794-A485-D35B9479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4CAE-32DE-3363-5214-8B38629A0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E7454-FFA9-5FDC-107E-256F3D82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2C844-17E4-C7EF-5E2D-8AE8DFFC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0785-5CE6-0914-C632-EA677121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0FD8C-2EF7-4642-6022-E26DDFCC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9066-DE6E-DF23-2A15-175B0FFD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EBE4-0100-BB00-C4CC-7F3FEA7D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CACE0-F85A-FBD8-7691-12ABDBE2A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D1AA4-4FA4-74B9-FA85-4C9338B42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2E1C4-F52A-F3F7-9073-58A6B60E8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9913-98C5-442F-B1CB-C2CD7F4E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28FEE-0742-C604-691C-C9E2B056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04783-AEFF-0A58-FDE0-E813451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BEA5-FB1D-88CB-2B7F-7790D7E0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7D58F-DBBF-7B6A-998F-AAD8462B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DB45-2835-EE79-875C-59BA0622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B33E9-62F9-D823-953A-16C53CE1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075A9-EFC9-43BC-8402-A119CC25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C12BD-7AF1-FF94-0EFB-90E97FEC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AB3E-7455-A177-8374-13CCBACD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7C45-3CC2-FF22-E2AA-E1BC7B1C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BBAC-CE8C-56E2-2C3C-C0FFC70C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DF4D2-9CE9-1183-7DC2-06A31A73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EEB03-C3F0-6A42-A9FE-2C4A17F5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95E99-1ADD-6729-447F-A2ABE827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A359-AC81-7169-8B5A-E1C98659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6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1518-641F-C400-B19F-CE6E2D32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FD699-3273-8FA8-D0E6-00E959DAE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2C3A8-881F-8D63-EFC3-3C463348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C8BD-6E2C-E7AF-A005-530759C6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CC65-0C13-71E2-35E2-BF36EAF2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A4E18-32B3-AFF2-EFC1-F8AC1687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9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64017-9248-46DB-F980-3ABD9B08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21E39-CED2-77DF-8D8A-3FABDF53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9228-172B-2B12-D1DD-FECDE81FC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2E35-1D93-8B43-8FC0-6FF08FF1E95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EA0B-F9EA-E3A4-DB34-CDBBD9876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554E-8D00-1D76-2477-9B296061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DB19-FA5B-194A-BD86-01804B5B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5EC3-04E5-1456-8C61-8C7D10543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420BF-F764-9802-9AEF-BF4854459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D4FD0D-1A8F-1776-4F95-EBA052741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966999"/>
              </p:ext>
            </p:extLst>
          </p:nvPr>
        </p:nvGraphicFramePr>
        <p:xfrm>
          <a:off x="131445" y="0"/>
          <a:ext cx="119291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51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Wakim</dc:creator>
  <cp:lastModifiedBy>Nicky Wakim</cp:lastModifiedBy>
  <cp:revision>1</cp:revision>
  <dcterms:created xsi:type="dcterms:W3CDTF">2024-04-03T23:12:31Z</dcterms:created>
  <dcterms:modified xsi:type="dcterms:W3CDTF">2024-04-03T23:24:06Z</dcterms:modified>
</cp:coreProperties>
</file>