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15977-44ED-44F7-8279-D810F4DDA227}" v="7" dt="2024-02-27T20:57:49.2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essing nwala" userId="096e8c397763f15d" providerId="LiveId" clId="{07815977-44ED-44F7-8279-D810F4DDA227}"/>
    <pc:docChg chg="custSel modSld">
      <pc:chgData name="blessing nwala" userId="096e8c397763f15d" providerId="LiveId" clId="{07815977-44ED-44F7-8279-D810F4DDA227}" dt="2024-02-29T04:08:03.043" v="136" actId="20577"/>
      <pc:docMkLst>
        <pc:docMk/>
      </pc:docMkLst>
      <pc:sldChg chg="modSp mod">
        <pc:chgData name="blessing nwala" userId="096e8c397763f15d" providerId="LiveId" clId="{07815977-44ED-44F7-8279-D810F4DDA227}" dt="2024-02-29T04:08:03.043" v="136" actId="20577"/>
        <pc:sldMkLst>
          <pc:docMk/>
          <pc:sldMk cId="4249436593" sldId="256"/>
        </pc:sldMkLst>
        <pc:spChg chg="mod">
          <ac:chgData name="blessing nwala" userId="096e8c397763f15d" providerId="LiveId" clId="{07815977-44ED-44F7-8279-D810F4DDA227}" dt="2024-02-29T04:08:03.043" v="136" actId="20577"/>
          <ac:spMkLst>
            <pc:docMk/>
            <pc:sldMk cId="4249436593" sldId="256"/>
            <ac:spMk id="2" creationId="{EC4F19E3-FCA8-377D-07EF-107973872EAD}"/>
          </ac:spMkLst>
        </pc:spChg>
        <pc:spChg chg="mod">
          <ac:chgData name="blessing nwala" userId="096e8c397763f15d" providerId="LiveId" clId="{07815977-44ED-44F7-8279-D810F4DDA227}" dt="2024-02-27T23:20:23.480" v="125" actId="20577"/>
          <ac:spMkLst>
            <pc:docMk/>
            <pc:sldMk cId="4249436593" sldId="256"/>
            <ac:spMk id="3" creationId="{F00BCE57-E25C-E4B0-D246-32A9EAC0DF20}"/>
          </ac:spMkLst>
        </pc:spChg>
      </pc:sldChg>
      <pc:sldChg chg="modSp mod">
        <pc:chgData name="blessing nwala" userId="096e8c397763f15d" providerId="LiveId" clId="{07815977-44ED-44F7-8279-D810F4DDA227}" dt="2024-02-27T20:54:33.006" v="81" actId="1076"/>
        <pc:sldMkLst>
          <pc:docMk/>
          <pc:sldMk cId="1844277024" sldId="257"/>
        </pc:sldMkLst>
        <pc:spChg chg="mod">
          <ac:chgData name="blessing nwala" userId="096e8c397763f15d" providerId="LiveId" clId="{07815977-44ED-44F7-8279-D810F4DDA227}" dt="2024-02-27T20:54:33.006" v="81" actId="1076"/>
          <ac:spMkLst>
            <pc:docMk/>
            <pc:sldMk cId="1844277024" sldId="257"/>
            <ac:spMk id="2" creationId="{A9CBE595-5371-BED8-C0FA-3ECFE742D574}"/>
          </ac:spMkLst>
        </pc:spChg>
        <pc:spChg chg="mod">
          <ac:chgData name="blessing nwala" userId="096e8c397763f15d" providerId="LiveId" clId="{07815977-44ED-44F7-8279-D810F4DDA227}" dt="2024-02-27T20:47:13.114" v="27" actId="20577"/>
          <ac:spMkLst>
            <pc:docMk/>
            <pc:sldMk cId="1844277024" sldId="257"/>
            <ac:spMk id="3" creationId="{8965285B-34B0-4A9E-864B-57CFE2C8338B}"/>
          </ac:spMkLst>
        </pc:spChg>
      </pc:sldChg>
      <pc:sldChg chg="modSp">
        <pc:chgData name="blessing nwala" userId="096e8c397763f15d" providerId="LiveId" clId="{07815977-44ED-44F7-8279-D810F4DDA227}" dt="2024-02-27T20:55:01.810" v="85"/>
        <pc:sldMkLst>
          <pc:docMk/>
          <pc:sldMk cId="4186217236" sldId="259"/>
        </pc:sldMkLst>
        <pc:spChg chg="mod">
          <ac:chgData name="blessing nwala" userId="096e8c397763f15d" providerId="LiveId" clId="{07815977-44ED-44F7-8279-D810F4DDA227}" dt="2024-02-27T20:55:01.810" v="85"/>
          <ac:spMkLst>
            <pc:docMk/>
            <pc:sldMk cId="4186217236" sldId="259"/>
            <ac:spMk id="2" creationId="{0A15B308-8D8E-92C3-BB97-C350539332D7}"/>
          </ac:spMkLst>
        </pc:spChg>
      </pc:sldChg>
      <pc:sldChg chg="modSp mod">
        <pc:chgData name="blessing nwala" userId="096e8c397763f15d" providerId="LiveId" clId="{07815977-44ED-44F7-8279-D810F4DDA227}" dt="2024-02-27T20:54:51.260" v="84" actId="14100"/>
        <pc:sldMkLst>
          <pc:docMk/>
          <pc:sldMk cId="2842008313" sldId="260"/>
        </pc:sldMkLst>
        <pc:spChg chg="mod">
          <ac:chgData name="blessing nwala" userId="096e8c397763f15d" providerId="LiveId" clId="{07815977-44ED-44F7-8279-D810F4DDA227}" dt="2024-02-27T20:54:51.260" v="84" actId="14100"/>
          <ac:spMkLst>
            <pc:docMk/>
            <pc:sldMk cId="2842008313" sldId="260"/>
            <ac:spMk id="2" creationId="{832D7195-2552-00DC-65E6-3D9DF512643C}"/>
          </ac:spMkLst>
        </pc:spChg>
        <pc:spChg chg="mod">
          <ac:chgData name="blessing nwala" userId="096e8c397763f15d" providerId="LiveId" clId="{07815977-44ED-44F7-8279-D810F4DDA227}" dt="2024-02-27T20:47:36.183" v="30" actId="14100"/>
          <ac:spMkLst>
            <pc:docMk/>
            <pc:sldMk cId="2842008313" sldId="260"/>
            <ac:spMk id="3" creationId="{1C37054F-FD8E-6923-8A89-E8059C194BF4}"/>
          </ac:spMkLst>
        </pc:spChg>
      </pc:sldChg>
      <pc:sldChg chg="modSp mod">
        <pc:chgData name="blessing nwala" userId="096e8c397763f15d" providerId="LiveId" clId="{07815977-44ED-44F7-8279-D810F4DDA227}" dt="2024-02-27T20:55:17.913" v="87" actId="1076"/>
        <pc:sldMkLst>
          <pc:docMk/>
          <pc:sldMk cId="3205643322" sldId="261"/>
        </pc:sldMkLst>
        <pc:spChg chg="mod">
          <ac:chgData name="blessing nwala" userId="096e8c397763f15d" providerId="LiveId" clId="{07815977-44ED-44F7-8279-D810F4DDA227}" dt="2024-02-27T20:55:17.913" v="87" actId="1076"/>
          <ac:spMkLst>
            <pc:docMk/>
            <pc:sldMk cId="3205643322" sldId="261"/>
            <ac:spMk id="2" creationId="{C4748FE7-E8E6-1DFA-A097-ED6EBD025EF3}"/>
          </ac:spMkLst>
        </pc:spChg>
      </pc:sldChg>
      <pc:sldChg chg="addSp delSp modSp mod">
        <pc:chgData name="blessing nwala" userId="096e8c397763f15d" providerId="LiveId" clId="{07815977-44ED-44F7-8279-D810F4DDA227}" dt="2024-02-27T20:56:30.028" v="91" actId="2711"/>
        <pc:sldMkLst>
          <pc:docMk/>
          <pc:sldMk cId="1974005492" sldId="262"/>
        </pc:sldMkLst>
        <pc:spChg chg="mod">
          <ac:chgData name="blessing nwala" userId="096e8c397763f15d" providerId="LiveId" clId="{07815977-44ED-44F7-8279-D810F4DDA227}" dt="2024-02-27T20:56:30.028" v="91" actId="2711"/>
          <ac:spMkLst>
            <pc:docMk/>
            <pc:sldMk cId="1974005492" sldId="262"/>
            <ac:spMk id="2" creationId="{B8487104-9443-AFDC-8187-F07D793379BF}"/>
          </ac:spMkLst>
        </pc:spChg>
        <pc:spChg chg="mod">
          <ac:chgData name="blessing nwala" userId="096e8c397763f15d" providerId="LiveId" clId="{07815977-44ED-44F7-8279-D810F4DDA227}" dt="2024-02-27T20:49:14.933" v="42" actId="113"/>
          <ac:spMkLst>
            <pc:docMk/>
            <pc:sldMk cId="1974005492" sldId="262"/>
            <ac:spMk id="4" creationId="{46AABCE0-B57B-815F-314B-6D83E7B6AEE1}"/>
          </ac:spMkLst>
        </pc:spChg>
        <pc:spChg chg="mod">
          <ac:chgData name="blessing nwala" userId="096e8c397763f15d" providerId="LiveId" clId="{07815977-44ED-44F7-8279-D810F4DDA227}" dt="2024-02-27T20:49:02.095" v="40" actId="113"/>
          <ac:spMkLst>
            <pc:docMk/>
            <pc:sldMk cId="1974005492" sldId="262"/>
            <ac:spMk id="5" creationId="{A8F0A892-A9E1-F37F-0BAE-3AA7F095C5EB}"/>
          </ac:spMkLst>
        </pc:spChg>
        <pc:spChg chg="mod">
          <ac:chgData name="blessing nwala" userId="096e8c397763f15d" providerId="LiveId" clId="{07815977-44ED-44F7-8279-D810F4DDA227}" dt="2024-02-27T20:50:43.082" v="54" actId="1076"/>
          <ac:spMkLst>
            <pc:docMk/>
            <pc:sldMk cId="1974005492" sldId="262"/>
            <ac:spMk id="6" creationId="{AB204001-2D05-1530-1E91-B95155F43ECC}"/>
          </ac:spMkLst>
        </pc:spChg>
        <pc:spChg chg="mod">
          <ac:chgData name="blessing nwala" userId="096e8c397763f15d" providerId="LiveId" clId="{07815977-44ED-44F7-8279-D810F4DDA227}" dt="2024-02-27T20:51:28.633" v="60" actId="1076"/>
          <ac:spMkLst>
            <pc:docMk/>
            <pc:sldMk cId="1974005492" sldId="262"/>
            <ac:spMk id="12" creationId="{325D37D2-2ECD-0E7E-1679-620A86B5BA96}"/>
          </ac:spMkLst>
        </pc:spChg>
        <pc:spChg chg="mod">
          <ac:chgData name="blessing nwala" userId="096e8c397763f15d" providerId="LiveId" clId="{07815977-44ED-44F7-8279-D810F4DDA227}" dt="2024-02-27T20:51:07.047" v="57" actId="14100"/>
          <ac:spMkLst>
            <pc:docMk/>
            <pc:sldMk cId="1974005492" sldId="262"/>
            <ac:spMk id="13" creationId="{8C5BD938-1D87-A59F-B300-1FC0914168E5}"/>
          </ac:spMkLst>
        </pc:spChg>
        <pc:spChg chg="mod">
          <ac:chgData name="blessing nwala" userId="096e8c397763f15d" providerId="LiveId" clId="{07815977-44ED-44F7-8279-D810F4DDA227}" dt="2024-02-27T20:51:14.571" v="58" actId="208"/>
          <ac:spMkLst>
            <pc:docMk/>
            <pc:sldMk cId="1974005492" sldId="262"/>
            <ac:spMk id="14" creationId="{3E8B99D6-9A9B-0725-A255-185B34454777}"/>
          </ac:spMkLst>
        </pc:spChg>
        <pc:spChg chg="mod">
          <ac:chgData name="blessing nwala" userId="096e8c397763f15d" providerId="LiveId" clId="{07815977-44ED-44F7-8279-D810F4DDA227}" dt="2024-02-27T20:54:08.724" v="78" actId="14100"/>
          <ac:spMkLst>
            <pc:docMk/>
            <pc:sldMk cId="1974005492" sldId="262"/>
            <ac:spMk id="25" creationId="{A7A1DAED-5034-DC02-BF3C-635F4ACE8606}"/>
          </ac:spMkLst>
        </pc:spChg>
        <pc:cxnChg chg="add del">
          <ac:chgData name="blessing nwala" userId="096e8c397763f15d" providerId="LiveId" clId="{07815977-44ED-44F7-8279-D810F4DDA227}" dt="2024-02-27T20:52:24.194" v="67" actId="478"/>
          <ac:cxnSpMkLst>
            <pc:docMk/>
            <pc:sldMk cId="1974005492" sldId="262"/>
            <ac:cxnSpMk id="15" creationId="{7169C89B-6574-B950-C9E2-4AAABE568F3E}"/>
          </ac:cxnSpMkLst>
        </pc:cxnChg>
        <pc:cxnChg chg="mod">
          <ac:chgData name="blessing nwala" userId="096e8c397763f15d" providerId="LiveId" clId="{07815977-44ED-44F7-8279-D810F4DDA227}" dt="2024-02-27T20:52:04.281" v="64" actId="14100"/>
          <ac:cxnSpMkLst>
            <pc:docMk/>
            <pc:sldMk cId="1974005492" sldId="262"/>
            <ac:cxnSpMk id="16" creationId="{48EB70B2-B789-85F7-6CA1-638DA61E4564}"/>
          </ac:cxnSpMkLst>
        </pc:cxnChg>
        <pc:cxnChg chg="add del mod">
          <ac:chgData name="blessing nwala" userId="096e8c397763f15d" providerId="LiveId" clId="{07815977-44ED-44F7-8279-D810F4DDA227}" dt="2024-02-27T20:52:55.858" v="70" actId="478"/>
          <ac:cxnSpMkLst>
            <pc:docMk/>
            <pc:sldMk cId="1974005492" sldId="262"/>
            <ac:cxnSpMk id="18" creationId="{8B8D6DEC-F4AF-7CF4-C85D-D5CE77F9859A}"/>
          </ac:cxnSpMkLst>
        </pc:cxnChg>
        <pc:cxnChg chg="add del">
          <ac:chgData name="blessing nwala" userId="096e8c397763f15d" providerId="LiveId" clId="{07815977-44ED-44F7-8279-D810F4DDA227}" dt="2024-02-27T20:53:31.671" v="72" actId="478"/>
          <ac:cxnSpMkLst>
            <pc:docMk/>
            <pc:sldMk cId="1974005492" sldId="262"/>
            <ac:cxnSpMk id="20" creationId="{B6E9D108-D939-7CFE-9FBA-DADD86BC3662}"/>
          </ac:cxnSpMkLst>
        </pc:cxnChg>
        <pc:cxnChg chg="add mod">
          <ac:chgData name="blessing nwala" userId="096e8c397763f15d" providerId="LiveId" clId="{07815977-44ED-44F7-8279-D810F4DDA227}" dt="2024-02-27T20:54:02.547" v="77" actId="14100"/>
          <ac:cxnSpMkLst>
            <pc:docMk/>
            <pc:sldMk cId="1974005492" sldId="262"/>
            <ac:cxnSpMk id="22" creationId="{BE0A47A1-EAC2-C6DF-0F26-4A86D8BEFBE5}"/>
          </ac:cxnSpMkLst>
        </pc:cxnChg>
        <pc:cxnChg chg="del mod">
          <ac:chgData name="blessing nwala" userId="096e8c397763f15d" providerId="LiveId" clId="{07815977-44ED-44F7-8279-D810F4DDA227}" dt="2024-02-27T20:52:06.914" v="65" actId="478"/>
          <ac:cxnSpMkLst>
            <pc:docMk/>
            <pc:sldMk cId="1974005492" sldId="262"/>
            <ac:cxnSpMk id="24" creationId="{ECDE9C12-699F-678E-3856-93E5F73B4AF4}"/>
          </ac:cxnSpMkLst>
        </pc:cxnChg>
        <pc:cxnChg chg="add">
          <ac:chgData name="blessing nwala" userId="096e8c397763f15d" providerId="LiveId" clId="{07815977-44ED-44F7-8279-D810F4DDA227}" dt="2024-02-27T20:53:56.409" v="76" actId="11529"/>
          <ac:cxnSpMkLst>
            <pc:docMk/>
            <pc:sldMk cId="1974005492" sldId="262"/>
            <ac:cxnSpMk id="27" creationId="{D7D53D91-149C-9541-88DA-11C6F4A21F47}"/>
          </ac:cxnSpMkLst>
        </pc:cxnChg>
      </pc:sldChg>
      <pc:sldChg chg="modSp mod">
        <pc:chgData name="blessing nwala" userId="096e8c397763f15d" providerId="LiveId" clId="{07815977-44ED-44F7-8279-D810F4DDA227}" dt="2024-02-27T20:57:54.053" v="103" actId="20577"/>
        <pc:sldMkLst>
          <pc:docMk/>
          <pc:sldMk cId="3705778656" sldId="264"/>
        </pc:sldMkLst>
        <pc:spChg chg="mod">
          <ac:chgData name="blessing nwala" userId="096e8c397763f15d" providerId="LiveId" clId="{07815977-44ED-44F7-8279-D810F4DDA227}" dt="2024-02-27T20:57:54.053" v="103" actId="20577"/>
          <ac:spMkLst>
            <pc:docMk/>
            <pc:sldMk cId="3705778656" sldId="264"/>
            <ac:spMk id="3" creationId="{DCCA8A0F-12D2-FDE3-F202-E3DD59219FA1}"/>
          </ac:spMkLst>
        </pc:spChg>
      </pc:sldChg>
      <pc:sldChg chg="modSp mod">
        <pc:chgData name="blessing nwala" userId="096e8c397763f15d" providerId="LiveId" clId="{07815977-44ED-44F7-8279-D810F4DDA227}" dt="2024-02-27T20:57:34.588" v="98" actId="255"/>
        <pc:sldMkLst>
          <pc:docMk/>
          <pc:sldMk cId="2861630954" sldId="265"/>
        </pc:sldMkLst>
        <pc:spChg chg="mod">
          <ac:chgData name="blessing nwala" userId="096e8c397763f15d" providerId="LiveId" clId="{07815977-44ED-44F7-8279-D810F4DDA227}" dt="2024-02-27T20:57:34.588" v="98" actId="255"/>
          <ac:spMkLst>
            <pc:docMk/>
            <pc:sldMk cId="2861630954" sldId="265"/>
            <ac:spMk id="2" creationId="{41FB0136-5E71-9F5B-54C1-9917E44DA1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5D992-710A-49B6-80F0-CDF776C92A9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F477730-07C2-4798-B2DE-91D2DDE86217}">
      <dgm:prSet custT="1"/>
      <dgm:spPr/>
      <dgm:t>
        <a:bodyPr/>
        <a:lstStyle/>
        <a:p>
          <a:r>
            <a:rPr lang="en-US" sz="2400"/>
            <a:t>USA department of justice. Americans and disabilities act and other federal laws protecting the rights of voters with disabilities.</a:t>
          </a:r>
          <a:endParaRPr lang="en-US" sz="2400" dirty="0"/>
        </a:p>
      </dgm:t>
    </dgm:pt>
    <dgm:pt modelId="{4AEAE9CA-AFFB-44BF-A9FD-EC8BA75AAFBC}" type="parTrans" cxnId="{0FA23268-94BB-4D30-BDAA-A67FE0C7B568}">
      <dgm:prSet/>
      <dgm:spPr/>
      <dgm:t>
        <a:bodyPr/>
        <a:lstStyle/>
        <a:p>
          <a:endParaRPr lang="en-US"/>
        </a:p>
      </dgm:t>
    </dgm:pt>
    <dgm:pt modelId="{F725F76C-3F18-4ECF-9CC5-FA2E14F07310}" type="sibTrans" cxnId="{0FA23268-94BB-4D30-BDAA-A67FE0C7B568}">
      <dgm:prSet/>
      <dgm:spPr/>
      <dgm:t>
        <a:bodyPr/>
        <a:lstStyle/>
        <a:p>
          <a:endParaRPr lang="en-US"/>
        </a:p>
      </dgm:t>
    </dgm:pt>
    <dgm:pt modelId="{AA7565EC-2801-4FD2-9274-A58C574445BF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 2022 Dema et al designed an electronic voting system for visually impaired using Arduino mega 2560.</a:t>
          </a:r>
        </a:p>
        <a:p>
          <a:r>
            <a: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a) . Lack of detailed security measures.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b) Audio eavesdropping.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c) Manipulation of vulnerability.</a:t>
          </a:r>
        </a:p>
      </dgm:t>
    </dgm:pt>
    <dgm:pt modelId="{F3163779-0E49-43D7-BEE8-C41C3FF5E419}" type="parTrans" cxnId="{EEEFCBE6-5C9D-4B21-8A30-13D669619B7C}">
      <dgm:prSet/>
      <dgm:spPr/>
      <dgm:t>
        <a:bodyPr/>
        <a:lstStyle/>
        <a:p>
          <a:endParaRPr lang="en-US"/>
        </a:p>
      </dgm:t>
    </dgm:pt>
    <dgm:pt modelId="{CE5123B9-46D1-4D3C-A583-7940897F6FB9}" type="sibTrans" cxnId="{EEEFCBE6-5C9D-4B21-8A30-13D669619B7C}">
      <dgm:prSet/>
      <dgm:spPr/>
      <dgm:t>
        <a:bodyPr/>
        <a:lstStyle/>
        <a:p>
          <a:endParaRPr lang="en-US"/>
        </a:p>
      </dgm:t>
    </dgm:pt>
    <dgm:pt modelId="{D224F411-0876-4141-B6D7-4264B367734C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 2020 Osaki and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Ndubusi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designed and implemented an electronic voting system for visually impaired patients and blind persons in Sub Saharan Africa.</a:t>
          </a:r>
        </a:p>
        <a:p>
          <a:r>
            <a: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a). Data breaches.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b).Insider threats.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c).Vulnerability to external influence.</a:t>
          </a:r>
        </a:p>
      </dgm:t>
    </dgm:pt>
    <dgm:pt modelId="{E5B72322-6584-4444-B020-4FB57D09BFD1}" type="parTrans" cxnId="{AB8F5844-362D-4EA0-AD0C-934D5FAA80F2}">
      <dgm:prSet/>
      <dgm:spPr/>
      <dgm:t>
        <a:bodyPr/>
        <a:lstStyle/>
        <a:p>
          <a:endParaRPr lang="en-US"/>
        </a:p>
      </dgm:t>
    </dgm:pt>
    <dgm:pt modelId="{59A8C7C1-8125-43AF-924B-B13A047F8067}" type="sibTrans" cxnId="{AB8F5844-362D-4EA0-AD0C-934D5FAA80F2}">
      <dgm:prSet/>
      <dgm:spPr/>
      <dgm:t>
        <a:bodyPr/>
        <a:lstStyle/>
        <a:p>
          <a:endParaRPr lang="en-US"/>
        </a:p>
      </dgm:t>
    </dgm:pt>
    <dgm:pt modelId="{CEB9F6F7-AED4-4484-89C9-51ADFECE4C46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 2016 </a:t>
          </a:r>
          <a:r>
            <a:rPr lang="en-US" sz="16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Ruba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and Randa designed an accessible voting system for individuals with visual impairment.</a:t>
          </a:r>
        </a:p>
        <a:p>
          <a:r>
            <a: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a).Voice authentication vulnerability.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b) Lack of cryptography techniques to avoid data breaches.</a:t>
          </a:r>
        </a:p>
        <a:p>
          <a:r>
            <a:rPr lang="en-US" sz="1600" b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c) Risk of vote data manipulation..</a:t>
          </a:r>
        </a:p>
      </dgm:t>
    </dgm:pt>
    <dgm:pt modelId="{D97315C6-19DD-4D53-A11A-10986200424A}" type="parTrans" cxnId="{41A5897C-DEF4-40BF-848D-59272AB8BC45}">
      <dgm:prSet/>
      <dgm:spPr/>
      <dgm:t>
        <a:bodyPr/>
        <a:lstStyle/>
        <a:p>
          <a:endParaRPr lang="en-US"/>
        </a:p>
      </dgm:t>
    </dgm:pt>
    <dgm:pt modelId="{5AF3831E-65CB-499B-BD0B-66E3C067C97C}" type="sibTrans" cxnId="{41A5897C-DEF4-40BF-848D-59272AB8BC45}">
      <dgm:prSet/>
      <dgm:spPr/>
      <dgm:t>
        <a:bodyPr/>
        <a:lstStyle/>
        <a:p>
          <a:endParaRPr lang="en-US"/>
        </a:p>
      </dgm:t>
    </dgm:pt>
    <dgm:pt modelId="{6A23C053-AF3B-4EA1-AF2B-5B0529B499C2}" type="pres">
      <dgm:prSet presAssocID="{B8A5D992-710A-49B6-80F0-CDF776C92A97}" presName="vert0" presStyleCnt="0">
        <dgm:presLayoutVars>
          <dgm:dir/>
          <dgm:animOne val="branch"/>
          <dgm:animLvl val="lvl"/>
        </dgm:presLayoutVars>
      </dgm:prSet>
      <dgm:spPr/>
    </dgm:pt>
    <dgm:pt modelId="{0A7F4779-3C91-478B-884F-FC336151684C}" type="pres">
      <dgm:prSet presAssocID="{3F477730-07C2-4798-B2DE-91D2DDE86217}" presName="thickLine" presStyleLbl="alignNode1" presStyleIdx="0" presStyleCnt="4"/>
      <dgm:spPr/>
    </dgm:pt>
    <dgm:pt modelId="{9C820E4D-3F22-41A3-A7BD-1213198C07DD}" type="pres">
      <dgm:prSet presAssocID="{3F477730-07C2-4798-B2DE-91D2DDE86217}" presName="horz1" presStyleCnt="0"/>
      <dgm:spPr/>
    </dgm:pt>
    <dgm:pt modelId="{5789F1C6-7C87-4A45-AAAC-63FA83194A88}" type="pres">
      <dgm:prSet presAssocID="{3F477730-07C2-4798-B2DE-91D2DDE86217}" presName="tx1" presStyleLbl="revTx" presStyleIdx="0" presStyleCnt="4"/>
      <dgm:spPr/>
    </dgm:pt>
    <dgm:pt modelId="{B351F033-F273-419F-8E7D-299E82B3BB5E}" type="pres">
      <dgm:prSet presAssocID="{3F477730-07C2-4798-B2DE-91D2DDE86217}" presName="vert1" presStyleCnt="0"/>
      <dgm:spPr/>
    </dgm:pt>
    <dgm:pt modelId="{3BC470D6-6B46-4D40-AA1A-6AC805A94924}" type="pres">
      <dgm:prSet presAssocID="{AA7565EC-2801-4FD2-9274-A58C574445BF}" presName="thickLine" presStyleLbl="alignNode1" presStyleIdx="1" presStyleCnt="4"/>
      <dgm:spPr/>
    </dgm:pt>
    <dgm:pt modelId="{4E2273F2-BF03-4BA4-B1A7-D6F2703402D2}" type="pres">
      <dgm:prSet presAssocID="{AA7565EC-2801-4FD2-9274-A58C574445BF}" presName="horz1" presStyleCnt="0"/>
      <dgm:spPr/>
    </dgm:pt>
    <dgm:pt modelId="{A176B3B9-AFF6-4FD2-AD3D-78F52B0ED9E8}" type="pres">
      <dgm:prSet presAssocID="{AA7565EC-2801-4FD2-9274-A58C574445BF}" presName="tx1" presStyleLbl="revTx" presStyleIdx="1" presStyleCnt="4"/>
      <dgm:spPr/>
    </dgm:pt>
    <dgm:pt modelId="{8B7CEA3C-EABD-449A-861D-B0C5B19138DC}" type="pres">
      <dgm:prSet presAssocID="{AA7565EC-2801-4FD2-9274-A58C574445BF}" presName="vert1" presStyleCnt="0"/>
      <dgm:spPr/>
    </dgm:pt>
    <dgm:pt modelId="{57C01DA8-5687-4FAF-8ACE-364E0390C7D6}" type="pres">
      <dgm:prSet presAssocID="{D224F411-0876-4141-B6D7-4264B367734C}" presName="thickLine" presStyleLbl="alignNode1" presStyleIdx="2" presStyleCnt="4"/>
      <dgm:spPr/>
    </dgm:pt>
    <dgm:pt modelId="{808F8B36-63A8-4D77-8924-75EB24DD62DF}" type="pres">
      <dgm:prSet presAssocID="{D224F411-0876-4141-B6D7-4264B367734C}" presName="horz1" presStyleCnt="0"/>
      <dgm:spPr/>
    </dgm:pt>
    <dgm:pt modelId="{69E68392-FEA1-4751-92D8-140C551BCE24}" type="pres">
      <dgm:prSet presAssocID="{D224F411-0876-4141-B6D7-4264B367734C}" presName="tx1" presStyleLbl="revTx" presStyleIdx="2" presStyleCnt="4"/>
      <dgm:spPr/>
    </dgm:pt>
    <dgm:pt modelId="{04E89AF0-1E13-4CE4-A104-6F59DCA4B0F7}" type="pres">
      <dgm:prSet presAssocID="{D224F411-0876-4141-B6D7-4264B367734C}" presName="vert1" presStyleCnt="0"/>
      <dgm:spPr/>
    </dgm:pt>
    <dgm:pt modelId="{C79E116D-F5A7-45D5-8C3F-35DFFA68D797}" type="pres">
      <dgm:prSet presAssocID="{CEB9F6F7-AED4-4484-89C9-51ADFECE4C46}" presName="thickLine" presStyleLbl="alignNode1" presStyleIdx="3" presStyleCnt="4"/>
      <dgm:spPr/>
    </dgm:pt>
    <dgm:pt modelId="{DB62FF63-6741-4928-B6D7-36B20CDD2486}" type="pres">
      <dgm:prSet presAssocID="{CEB9F6F7-AED4-4484-89C9-51ADFECE4C46}" presName="horz1" presStyleCnt="0"/>
      <dgm:spPr/>
    </dgm:pt>
    <dgm:pt modelId="{879D9E13-B8E6-42B7-AB8F-B6F283BC6207}" type="pres">
      <dgm:prSet presAssocID="{CEB9F6F7-AED4-4484-89C9-51ADFECE4C46}" presName="tx1" presStyleLbl="revTx" presStyleIdx="3" presStyleCnt="4"/>
      <dgm:spPr/>
    </dgm:pt>
    <dgm:pt modelId="{3BE18858-269C-4B2A-9FEC-C1E36444DCC0}" type="pres">
      <dgm:prSet presAssocID="{CEB9F6F7-AED4-4484-89C9-51ADFECE4C46}" presName="vert1" presStyleCnt="0"/>
      <dgm:spPr/>
    </dgm:pt>
  </dgm:ptLst>
  <dgm:cxnLst>
    <dgm:cxn modelId="{52B74018-6124-4028-9011-90B0D055E6B0}" type="presOf" srcId="{AA7565EC-2801-4FD2-9274-A58C574445BF}" destId="{A176B3B9-AFF6-4FD2-AD3D-78F52B0ED9E8}" srcOrd="0" destOrd="0" presId="urn:microsoft.com/office/officeart/2008/layout/LinedList"/>
    <dgm:cxn modelId="{F2192126-A578-4281-8E7A-F7763886DB40}" type="presOf" srcId="{D224F411-0876-4141-B6D7-4264B367734C}" destId="{69E68392-FEA1-4751-92D8-140C551BCE24}" srcOrd="0" destOrd="0" presId="urn:microsoft.com/office/officeart/2008/layout/LinedList"/>
    <dgm:cxn modelId="{AB8F5844-362D-4EA0-AD0C-934D5FAA80F2}" srcId="{B8A5D992-710A-49B6-80F0-CDF776C92A97}" destId="{D224F411-0876-4141-B6D7-4264B367734C}" srcOrd="2" destOrd="0" parTransId="{E5B72322-6584-4444-B020-4FB57D09BFD1}" sibTransId="{59A8C7C1-8125-43AF-924B-B13A047F8067}"/>
    <dgm:cxn modelId="{0FA23268-94BB-4D30-BDAA-A67FE0C7B568}" srcId="{B8A5D992-710A-49B6-80F0-CDF776C92A97}" destId="{3F477730-07C2-4798-B2DE-91D2DDE86217}" srcOrd="0" destOrd="0" parTransId="{4AEAE9CA-AFFB-44BF-A9FD-EC8BA75AAFBC}" sibTransId="{F725F76C-3F18-4ECF-9CC5-FA2E14F07310}"/>
    <dgm:cxn modelId="{41A5897C-DEF4-40BF-848D-59272AB8BC45}" srcId="{B8A5D992-710A-49B6-80F0-CDF776C92A97}" destId="{CEB9F6F7-AED4-4484-89C9-51ADFECE4C46}" srcOrd="3" destOrd="0" parTransId="{D97315C6-19DD-4D53-A11A-10986200424A}" sibTransId="{5AF3831E-65CB-499B-BD0B-66E3C067C97C}"/>
    <dgm:cxn modelId="{8FC962A3-C92E-420C-8376-920A0488378C}" type="presOf" srcId="{3F477730-07C2-4798-B2DE-91D2DDE86217}" destId="{5789F1C6-7C87-4A45-AAAC-63FA83194A88}" srcOrd="0" destOrd="0" presId="urn:microsoft.com/office/officeart/2008/layout/LinedList"/>
    <dgm:cxn modelId="{AA10A3B2-7E3C-4E8D-BEC3-E406A641D79D}" type="presOf" srcId="{B8A5D992-710A-49B6-80F0-CDF776C92A97}" destId="{6A23C053-AF3B-4EA1-AF2B-5B0529B499C2}" srcOrd="0" destOrd="0" presId="urn:microsoft.com/office/officeart/2008/layout/LinedList"/>
    <dgm:cxn modelId="{5F2965E1-F929-40E7-A4D9-4548B92AA716}" type="presOf" srcId="{CEB9F6F7-AED4-4484-89C9-51ADFECE4C46}" destId="{879D9E13-B8E6-42B7-AB8F-B6F283BC6207}" srcOrd="0" destOrd="0" presId="urn:microsoft.com/office/officeart/2008/layout/LinedList"/>
    <dgm:cxn modelId="{EEEFCBE6-5C9D-4B21-8A30-13D669619B7C}" srcId="{B8A5D992-710A-49B6-80F0-CDF776C92A97}" destId="{AA7565EC-2801-4FD2-9274-A58C574445BF}" srcOrd="1" destOrd="0" parTransId="{F3163779-0E49-43D7-BEE8-C41C3FF5E419}" sibTransId="{CE5123B9-46D1-4D3C-A583-7940897F6FB9}"/>
    <dgm:cxn modelId="{36266AA4-19E1-40F1-BAA2-9579B08C3DD5}" type="presParOf" srcId="{6A23C053-AF3B-4EA1-AF2B-5B0529B499C2}" destId="{0A7F4779-3C91-478B-884F-FC336151684C}" srcOrd="0" destOrd="0" presId="urn:microsoft.com/office/officeart/2008/layout/LinedList"/>
    <dgm:cxn modelId="{E2765092-DDA4-4C9C-B48C-A07E27B21384}" type="presParOf" srcId="{6A23C053-AF3B-4EA1-AF2B-5B0529B499C2}" destId="{9C820E4D-3F22-41A3-A7BD-1213198C07DD}" srcOrd="1" destOrd="0" presId="urn:microsoft.com/office/officeart/2008/layout/LinedList"/>
    <dgm:cxn modelId="{D4865512-3AFB-4B15-8E8A-AEC4980DECBD}" type="presParOf" srcId="{9C820E4D-3F22-41A3-A7BD-1213198C07DD}" destId="{5789F1C6-7C87-4A45-AAAC-63FA83194A88}" srcOrd="0" destOrd="0" presId="urn:microsoft.com/office/officeart/2008/layout/LinedList"/>
    <dgm:cxn modelId="{16B5CD28-20C7-4373-8D81-979B6D8486FE}" type="presParOf" srcId="{9C820E4D-3F22-41A3-A7BD-1213198C07DD}" destId="{B351F033-F273-419F-8E7D-299E82B3BB5E}" srcOrd="1" destOrd="0" presId="urn:microsoft.com/office/officeart/2008/layout/LinedList"/>
    <dgm:cxn modelId="{5C46E62E-8C2B-461C-BD26-158382D07E0F}" type="presParOf" srcId="{6A23C053-AF3B-4EA1-AF2B-5B0529B499C2}" destId="{3BC470D6-6B46-4D40-AA1A-6AC805A94924}" srcOrd="2" destOrd="0" presId="urn:microsoft.com/office/officeart/2008/layout/LinedList"/>
    <dgm:cxn modelId="{F39D629B-6DCF-4598-8A38-66683985EB5C}" type="presParOf" srcId="{6A23C053-AF3B-4EA1-AF2B-5B0529B499C2}" destId="{4E2273F2-BF03-4BA4-B1A7-D6F2703402D2}" srcOrd="3" destOrd="0" presId="urn:microsoft.com/office/officeart/2008/layout/LinedList"/>
    <dgm:cxn modelId="{67B4D187-089A-4AD1-B42D-4BAB20B72A0C}" type="presParOf" srcId="{4E2273F2-BF03-4BA4-B1A7-D6F2703402D2}" destId="{A176B3B9-AFF6-4FD2-AD3D-78F52B0ED9E8}" srcOrd="0" destOrd="0" presId="urn:microsoft.com/office/officeart/2008/layout/LinedList"/>
    <dgm:cxn modelId="{BFE970BE-8D01-46B0-AAAE-94F616532FCC}" type="presParOf" srcId="{4E2273F2-BF03-4BA4-B1A7-D6F2703402D2}" destId="{8B7CEA3C-EABD-449A-861D-B0C5B19138DC}" srcOrd="1" destOrd="0" presId="urn:microsoft.com/office/officeart/2008/layout/LinedList"/>
    <dgm:cxn modelId="{AB6792FD-C823-4E0A-9604-896D86B43E99}" type="presParOf" srcId="{6A23C053-AF3B-4EA1-AF2B-5B0529B499C2}" destId="{57C01DA8-5687-4FAF-8ACE-364E0390C7D6}" srcOrd="4" destOrd="0" presId="urn:microsoft.com/office/officeart/2008/layout/LinedList"/>
    <dgm:cxn modelId="{9D0D89B9-97BA-47FB-99DB-51FACCE3AD5C}" type="presParOf" srcId="{6A23C053-AF3B-4EA1-AF2B-5B0529B499C2}" destId="{808F8B36-63A8-4D77-8924-75EB24DD62DF}" srcOrd="5" destOrd="0" presId="urn:microsoft.com/office/officeart/2008/layout/LinedList"/>
    <dgm:cxn modelId="{DA3FA3ED-78B2-48C6-9362-77EDDB0F11B1}" type="presParOf" srcId="{808F8B36-63A8-4D77-8924-75EB24DD62DF}" destId="{69E68392-FEA1-4751-92D8-140C551BCE24}" srcOrd="0" destOrd="0" presId="urn:microsoft.com/office/officeart/2008/layout/LinedList"/>
    <dgm:cxn modelId="{6BAF66AC-1BDC-41B6-AB4D-10711DC6BBCB}" type="presParOf" srcId="{808F8B36-63A8-4D77-8924-75EB24DD62DF}" destId="{04E89AF0-1E13-4CE4-A104-6F59DCA4B0F7}" srcOrd="1" destOrd="0" presId="urn:microsoft.com/office/officeart/2008/layout/LinedList"/>
    <dgm:cxn modelId="{8CBD0A7E-3AEA-4F5F-BDDD-9CCB20A62EF2}" type="presParOf" srcId="{6A23C053-AF3B-4EA1-AF2B-5B0529B499C2}" destId="{C79E116D-F5A7-45D5-8C3F-35DFFA68D797}" srcOrd="6" destOrd="0" presId="urn:microsoft.com/office/officeart/2008/layout/LinedList"/>
    <dgm:cxn modelId="{7B35E024-441C-443E-A034-98C73D4ADBFA}" type="presParOf" srcId="{6A23C053-AF3B-4EA1-AF2B-5B0529B499C2}" destId="{DB62FF63-6741-4928-B6D7-36B20CDD2486}" srcOrd="7" destOrd="0" presId="urn:microsoft.com/office/officeart/2008/layout/LinedList"/>
    <dgm:cxn modelId="{FB89360F-CF8F-49D4-B7E0-18BA0DDCC19B}" type="presParOf" srcId="{DB62FF63-6741-4928-B6D7-36B20CDD2486}" destId="{879D9E13-B8E6-42B7-AB8F-B6F283BC6207}" srcOrd="0" destOrd="0" presId="urn:microsoft.com/office/officeart/2008/layout/LinedList"/>
    <dgm:cxn modelId="{2B2D4A6F-E223-40F1-94B8-B40A26C59DF9}" type="presParOf" srcId="{DB62FF63-6741-4928-B6D7-36B20CDD2486}" destId="{3BE18858-269C-4B2A-9FEC-C1E36444DC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F4779-3C91-478B-884F-FC336151684C}">
      <dsp:nvSpPr>
        <dsp:cNvPr id="0" name=""/>
        <dsp:cNvSpPr/>
      </dsp:nvSpPr>
      <dsp:spPr>
        <a:xfrm>
          <a:off x="0" y="0"/>
          <a:ext cx="81533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9F1C6-7C87-4A45-AAAC-63FA83194A88}">
      <dsp:nvSpPr>
        <dsp:cNvPr id="0" name=""/>
        <dsp:cNvSpPr/>
      </dsp:nvSpPr>
      <dsp:spPr>
        <a:xfrm>
          <a:off x="0" y="0"/>
          <a:ext cx="8153396" cy="17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USA department of justice. Americans and disabilities act and other federal laws protecting the rights of voters with disabilities.</a:t>
          </a:r>
          <a:endParaRPr lang="en-US" sz="2400" kern="1200" dirty="0"/>
        </a:p>
      </dsp:txBody>
      <dsp:txXfrm>
        <a:off x="0" y="0"/>
        <a:ext cx="8153396" cy="1714393"/>
      </dsp:txXfrm>
    </dsp:sp>
    <dsp:sp modelId="{3BC470D6-6B46-4D40-AA1A-6AC805A94924}">
      <dsp:nvSpPr>
        <dsp:cNvPr id="0" name=""/>
        <dsp:cNvSpPr/>
      </dsp:nvSpPr>
      <dsp:spPr>
        <a:xfrm>
          <a:off x="0" y="1714393"/>
          <a:ext cx="8153396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6B3B9-AFF6-4FD2-AD3D-78F52B0ED9E8}">
      <dsp:nvSpPr>
        <dsp:cNvPr id="0" name=""/>
        <dsp:cNvSpPr/>
      </dsp:nvSpPr>
      <dsp:spPr>
        <a:xfrm>
          <a:off x="0" y="1714393"/>
          <a:ext cx="8153396" cy="17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2022 Dema et al designed an electronic voting system for visually impaired using Arduino mega 2560.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a) . Lack of detailed security measures.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b) Audio eavesdropping.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c) Manipulation of vulnerability.</a:t>
          </a:r>
        </a:p>
      </dsp:txBody>
      <dsp:txXfrm>
        <a:off x="0" y="1714393"/>
        <a:ext cx="8153396" cy="1714393"/>
      </dsp:txXfrm>
    </dsp:sp>
    <dsp:sp modelId="{57C01DA8-5687-4FAF-8ACE-364E0390C7D6}">
      <dsp:nvSpPr>
        <dsp:cNvPr id="0" name=""/>
        <dsp:cNvSpPr/>
      </dsp:nvSpPr>
      <dsp:spPr>
        <a:xfrm>
          <a:off x="0" y="3428786"/>
          <a:ext cx="8153396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E68392-FEA1-4751-92D8-140C551BCE24}">
      <dsp:nvSpPr>
        <dsp:cNvPr id="0" name=""/>
        <dsp:cNvSpPr/>
      </dsp:nvSpPr>
      <dsp:spPr>
        <a:xfrm>
          <a:off x="0" y="3428786"/>
          <a:ext cx="8153396" cy="17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2020 Osaki and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Ndubusi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designed and implemented an electronic voting system for visually impaired patients and blind persons in Sub Saharan Africa.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a). Data breaches.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b).Insider threats.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c).Vulnerability to external influence.</a:t>
          </a:r>
        </a:p>
      </dsp:txBody>
      <dsp:txXfrm>
        <a:off x="0" y="3428786"/>
        <a:ext cx="8153396" cy="1714393"/>
      </dsp:txXfrm>
    </dsp:sp>
    <dsp:sp modelId="{C79E116D-F5A7-45D5-8C3F-35DFFA68D797}">
      <dsp:nvSpPr>
        <dsp:cNvPr id="0" name=""/>
        <dsp:cNvSpPr/>
      </dsp:nvSpPr>
      <dsp:spPr>
        <a:xfrm>
          <a:off x="0" y="5143179"/>
          <a:ext cx="8153396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D9E13-B8E6-42B7-AB8F-B6F283BC6207}">
      <dsp:nvSpPr>
        <dsp:cNvPr id="0" name=""/>
        <dsp:cNvSpPr/>
      </dsp:nvSpPr>
      <dsp:spPr>
        <a:xfrm>
          <a:off x="0" y="5143179"/>
          <a:ext cx="8153396" cy="1714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2016 </a:t>
          </a:r>
          <a:r>
            <a:rPr lang="en-US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Ruba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Randa designed an accessible voting system for individuals with visual impairment.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Limitations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a).Voice authentication vulnerability.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b) Lack of cryptography techniques to avoid data breaches.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c) Risk of vote data manipulation..</a:t>
          </a:r>
        </a:p>
      </dsp:txBody>
      <dsp:txXfrm>
        <a:off x="0" y="5143179"/>
        <a:ext cx="8153396" cy="1714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0FD4-EA1C-D0E3-DCC2-1266D91DC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347F1-F41F-57E9-C94E-E90678A46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5754A-98A9-3CFC-EBF1-1424AE7D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FA32-C897-C01C-7769-9180EA48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EF78A-2C09-68B4-4923-AD54F890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6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9F71-B45D-B695-7C3C-015FFBB2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0249D-ED64-B0AE-BE2D-BAAD35CB1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C176-4152-C415-E87D-B404FB06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B438-D510-D173-A680-FAC17E64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C59FC-6F52-019B-0BD7-988C7B89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DC5D5C-AF36-468B-FF3D-87794BC4E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698CA-E080-1541-86E6-8DBFCB532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47548-6ABB-0218-B5EB-6995BDF5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1065-A318-A601-2C16-BEC7873C2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4E17-F6C5-A55E-C45E-33AE1637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1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599D-3123-AB55-8BB8-FEEACBCB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9BEB9-0FB2-5F75-FB63-C8ECF237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2B8CF-EC11-86AB-B2BA-206A25179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5819-A050-A29E-8F48-13920384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08C6-7754-F028-62F6-CA821C3E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9789-D52A-DD77-7A65-534A427F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9C8B4-1DF0-F5D3-8224-B2080ABC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ADBAF-879C-4FEE-8D97-FC376004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1D75-F670-04FE-2E12-B2F73EAC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A3BC7-5543-B529-679E-1A989FF2E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5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E139-2537-8110-5277-92D2A782D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BB9A-C258-5B6F-DA2E-E1B6EE8FA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DFB01-A1FC-2CE4-CF1B-0E45CB0AE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DA64A-80BC-4758-0003-56B3D528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7484C-A7BD-2BA4-8E20-F8CAB10F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69E8-9C72-1D4D-C32C-DF2A885C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1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53FA-3E9A-9926-3732-DB83CA128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1197-F007-92FB-C20F-259646D2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1B000-7886-8361-9CA2-CD031EBD7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27F53-CE81-481D-2125-5629800A9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28BB1-DBD1-2E8B-666D-80C74661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4670F-4D61-1082-116B-14527CD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7F092-D17D-97E8-B6CD-A3AA16F2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904C8-C932-C5B6-0993-8777B12A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2BBD-03A5-B944-A1D9-B3DA1F66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BA8A14-2D12-D47E-759E-402A81AA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5790B6-E297-D933-909A-9149412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7A4E-E5DC-D8DE-E459-7BFB004E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97ED8-9DBC-F498-70FA-3556FA8A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DAD4F-059D-9560-203E-0B1F79D5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DE680-27ED-5867-2F51-E2E75B2A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E659-D589-581C-DCE6-59F90958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06E9-098B-BA24-79C6-4DE771E1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D12D2-7A96-9C40-DFD3-868E75CE6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79AF9-786D-6AE9-0BAB-65857813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4C500-2750-A760-2321-3C114DF07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0A09E-E32D-33AB-8FD9-E9616A0B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A94F-1B8F-38F0-3DD3-71B9CD5F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66BC2D-EEED-4E33-6189-9BF346B07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148B7-A166-B8C5-135B-8622096C9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2E2B-3867-C14F-60DA-22C6021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D95D2-5058-88B6-EED5-2F43BF72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F0AE-BA77-83AB-F942-E63AF6F0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7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C08A13-16A0-AD5C-04DF-A9A7B40C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54B8A-D7E6-87F9-3C81-DC7A5692A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531A-4C69-EE2C-2B47-ED69D0D5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AC0CB-13CC-4011-9D1C-9379DB0A04F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CA6F9-28FD-B1BF-9365-829E3A5D6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15285-50DD-C017-A0C0-E523A302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68E6-DBE5-4461-9BB2-A060BA235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8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19E3-FCA8-377D-07EF-107973872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6362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Improving Accessibility: A Novel E-Voting Approach for Enhanced Privacy and Security, Empowering Visually Impaired Voters through Advanced Security.</a:t>
            </a:r>
            <a:br>
              <a:rPr lang="en-US" sz="2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BCE57-E25C-E4B0-D246-32A9EAC0D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362" y="2989563"/>
            <a:ext cx="8844951" cy="2387600"/>
          </a:xfrm>
        </p:spPr>
        <p:txBody>
          <a:bodyPr>
            <a:noAutofit/>
          </a:bodyPr>
          <a:lstStyle/>
          <a:p>
            <a:pPr marL="0" marR="0" algn="ctr">
              <a:spcBef>
                <a:spcPts val="1800"/>
              </a:spcBef>
              <a:spcAft>
                <a:spcPts val="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Presented by</a:t>
            </a:r>
          </a:p>
          <a:p>
            <a:pPr marL="0" marR="0" algn="ctr">
              <a:spcBef>
                <a:spcPts val="1800"/>
              </a:spcBef>
              <a:spcAft>
                <a:spcPts val="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Blessing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Uchechi</a:t>
            </a: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Nwala</a:t>
            </a:r>
          </a:p>
          <a:p>
            <a:pPr marL="0" marR="0" algn="ctr">
              <a:spcBef>
                <a:spcPts val="1800"/>
              </a:spcBef>
              <a:spcAft>
                <a:spcPts val="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Department of Computer science</a:t>
            </a:r>
          </a:p>
          <a:p>
            <a:pPr marL="0" marR="0" algn="ctr">
              <a:spcBef>
                <a:spcPts val="1800"/>
              </a:spcBef>
              <a:spcAft>
                <a:spcPts val="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Bowling Green State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University,Ohio</a:t>
            </a:r>
            <a:endParaRPr lang="en-US" sz="16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algn="ctr">
              <a:spcBef>
                <a:spcPts val="1800"/>
              </a:spcBef>
              <a:spcAft>
                <a:spcPts val="2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unwala@bgsu.edu</a:t>
            </a:r>
          </a:p>
          <a:p>
            <a:br>
              <a:rPr lang="en-US" sz="16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9436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BE595-5371-BED8-C0FA-3ECFE74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1" y="72447"/>
            <a:ext cx="4828197" cy="3455756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285B-34B0-4A9E-864B-57CFE2C83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698" y="500332"/>
            <a:ext cx="6098876" cy="605574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Inequality in voting electoral process.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ability for visually impaired voters to carry out their civic right due to their physical condition.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Lack of secured systems for visually impaired patients to cast their votes.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.Unauthorized access to voters' data due to lack of confidential cryptographic mechanism employed in the E-voting electoral process.</a:t>
            </a:r>
          </a:p>
        </p:txBody>
      </p:sp>
    </p:spTree>
    <p:extLst>
      <p:ext uri="{BB962C8B-B14F-4D97-AF65-F5344CB8AC3E}">
        <p14:creationId xmlns:p14="http://schemas.microsoft.com/office/powerpoint/2010/main" val="184427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D7195-2552-00DC-65E6-3D9DF5126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33" y="501649"/>
            <a:ext cx="5005137" cy="3781593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054F-FD8E-6923-8A89-E8059C194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7937" y="1"/>
            <a:ext cx="6623297" cy="68579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an E-voting approach to optimize security and privacy for visually impaired using advanced security techniques.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of fingerprint scanner for voters' authentication.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RSA encryption and decryption techniques to encrypt and decrypt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salting to add extra security and prevent the use of precomputed table by attackers.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Hashing mechanism to ensure and optimize integrity of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200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5B308-8D8E-92C3-BB97-C3505393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2" y="2569946"/>
            <a:ext cx="3540869" cy="3692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RELATED WORKS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3C70D2D-CADD-D66C-E80C-DD7887D89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563744"/>
              </p:ext>
            </p:extLst>
          </p:nvPr>
        </p:nvGraphicFramePr>
        <p:xfrm>
          <a:off x="4038604" y="-17819"/>
          <a:ext cx="8153396" cy="6857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6217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48FE7-E8E6-1DFA-A097-ED6EBD02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38" y="179035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APPROACH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C9AE0384-C82B-3580-841C-8263CF8F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8" y="1590741"/>
            <a:ext cx="12114358" cy="5327644"/>
          </a:xfrm>
        </p:spPr>
        <p:txBody>
          <a:bodyPr anchor="ctr"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Voters with visual impairment.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Side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a. Visually impaired voter's interface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b. Fingerprint scanning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c. Client Application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a). Authentication server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b).Voting server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c).RSA encryption and decryption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d).Salting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e). Hashing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f). Database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564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487104-9443-AFDC-8187-F07D79337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5140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7A1DAED-5034-DC02-BF3C-635F4ACE8606}"/>
              </a:ext>
            </a:extLst>
          </p:cNvPr>
          <p:cNvSpPr>
            <a:spLocks/>
          </p:cNvSpPr>
          <p:nvPr/>
        </p:nvSpPr>
        <p:spPr>
          <a:xfrm>
            <a:off x="885524" y="1825625"/>
            <a:ext cx="10468276" cy="490243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ABCE0-B57B-815F-314B-6D83E7B6AEE1}"/>
              </a:ext>
            </a:extLst>
          </p:cNvPr>
          <p:cNvSpPr/>
          <p:nvPr/>
        </p:nvSpPr>
        <p:spPr>
          <a:xfrm>
            <a:off x="1464514" y="2120137"/>
            <a:ext cx="2293561" cy="1315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Visually Impaired Voter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0A892-A9E1-F37F-0BAE-3AA7F095C5EB}"/>
              </a:ext>
            </a:extLst>
          </p:cNvPr>
          <p:cNvSpPr/>
          <p:nvPr/>
        </p:nvSpPr>
        <p:spPr>
          <a:xfrm>
            <a:off x="3605171" y="4174576"/>
            <a:ext cx="3701889" cy="21308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Visually Impaired voters  interface</a:t>
            </a:r>
          </a:p>
          <a:p>
            <a:pPr algn="ctr" defTabSz="850392">
              <a:spcAft>
                <a:spcPts val="600"/>
              </a:spcAft>
            </a:pPr>
            <a:endParaRPr lang="en-US" sz="167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Fingerprint scanner</a:t>
            </a:r>
          </a:p>
          <a:p>
            <a:pPr algn="ctr" defTabSz="850392">
              <a:spcAft>
                <a:spcPts val="600"/>
              </a:spcAft>
            </a:pPr>
            <a:endParaRPr lang="en-US" sz="1674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Client Application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04001-2D05-1530-1E91-B95155F43ECC}"/>
              </a:ext>
            </a:extLst>
          </p:cNvPr>
          <p:cNvSpPr/>
          <p:nvPr/>
        </p:nvSpPr>
        <p:spPr>
          <a:xfrm>
            <a:off x="7575082" y="1825134"/>
            <a:ext cx="3602866" cy="26828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50392">
              <a:spcAft>
                <a:spcPts val="600"/>
              </a:spcAft>
            </a:pPr>
            <a:endParaRPr lang="en-US" sz="1674" kern="1200" dirty="0">
              <a:solidFill>
                <a:srgbClr val="555555"/>
              </a:solidFill>
              <a:latin typeface="+mn-lt"/>
              <a:ea typeface="+mn-ea"/>
              <a:cs typeface="+mn-cs"/>
            </a:endParaRP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Authentication Server</a:t>
            </a: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Voter's server</a:t>
            </a: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 Encryption Module</a:t>
            </a: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RSA Decryption Module</a:t>
            </a: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Salting</a:t>
            </a: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Hashing </a:t>
            </a:r>
          </a:p>
          <a:p>
            <a:pPr algn="ctr" defTabSz="850392">
              <a:spcAft>
                <a:spcPts val="600"/>
              </a:spcAft>
            </a:pPr>
            <a:r>
              <a:rPr lang="en-US" sz="1674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D37D2-2ECD-0E7E-1679-620A86B5BA96}"/>
              </a:ext>
            </a:extLst>
          </p:cNvPr>
          <p:cNvSpPr txBox="1"/>
          <p:nvPr/>
        </p:nvSpPr>
        <p:spPr>
          <a:xfrm>
            <a:off x="1464514" y="2056105"/>
            <a:ext cx="2293561" cy="349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USER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5BD938-1D87-A59F-B300-1FC0914168E5}"/>
              </a:ext>
            </a:extLst>
          </p:cNvPr>
          <p:cNvSpPr txBox="1"/>
          <p:nvPr/>
        </p:nvSpPr>
        <p:spPr>
          <a:xfrm>
            <a:off x="7575082" y="1824643"/>
            <a:ext cx="3607775" cy="3529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SERVER SIDE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B99D6-9A9B-0725-A255-185B34454777}"/>
              </a:ext>
            </a:extLst>
          </p:cNvPr>
          <p:cNvSpPr txBox="1"/>
          <p:nvPr/>
        </p:nvSpPr>
        <p:spPr>
          <a:xfrm>
            <a:off x="3605170" y="3830026"/>
            <a:ext cx="3701889" cy="349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850392">
              <a:spcAft>
                <a:spcPts val="600"/>
              </a:spcAft>
            </a:pPr>
            <a:r>
              <a:rPr lang="en-US" sz="167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CLIENT SIDE</a:t>
            </a:r>
            <a:endParaRPr lang="en-US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8EB70B2-B789-85F7-6CA1-638DA61E456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758075" y="2778069"/>
            <a:ext cx="488509" cy="10519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0A47A1-EAC2-C6DF-0F26-4A86D8BEFBE5}"/>
              </a:ext>
            </a:extLst>
          </p:cNvPr>
          <p:cNvCxnSpPr>
            <a:cxnSpLocks/>
          </p:cNvCxnSpPr>
          <p:nvPr/>
        </p:nvCxnSpPr>
        <p:spPr>
          <a:xfrm>
            <a:off x="6393608" y="2768443"/>
            <a:ext cx="11814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D53D91-149C-9541-88DA-11C6F4A21F47}"/>
              </a:ext>
            </a:extLst>
          </p:cNvPr>
          <p:cNvCxnSpPr/>
          <p:nvPr/>
        </p:nvCxnSpPr>
        <p:spPr>
          <a:xfrm>
            <a:off x="6393608" y="2778069"/>
            <a:ext cx="0" cy="105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0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CCA8A0F-12D2-FDE3-F202-E3DD59219FA1}"/>
              </a:ext>
            </a:extLst>
          </p:cNvPr>
          <p:cNvSpPr>
            <a:spLocks/>
          </p:cNvSpPr>
          <p:nvPr/>
        </p:nvSpPr>
        <p:spPr>
          <a:xfrm>
            <a:off x="163903" y="120770"/>
            <a:ext cx="10770396" cy="6645789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defTabSz="713232"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FLOW CHART</a:t>
            </a:r>
          </a:p>
          <a:p>
            <a:pPr defTabSz="713232">
              <a:spcAft>
                <a:spcPts val="600"/>
              </a:spcAft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13232">
              <a:spcAft>
                <a:spcPts val="600"/>
              </a:spcAft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13232">
              <a:spcAft>
                <a:spcPts val="600"/>
              </a:spcAft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13232">
              <a:spcAft>
                <a:spcPts val="600"/>
              </a:spcAft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13232">
              <a:spcAft>
                <a:spcPts val="600"/>
              </a:spcAft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713232">
              <a:spcAft>
                <a:spcPts val="600"/>
              </a:spcAft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C0299A-A05B-EB50-D2F3-83143747206E}"/>
              </a:ext>
            </a:extLst>
          </p:cNvPr>
          <p:cNvSpPr/>
          <p:nvPr/>
        </p:nvSpPr>
        <p:spPr>
          <a:xfrm>
            <a:off x="5209078" y="751179"/>
            <a:ext cx="925107" cy="3934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Start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CD9C2-FD50-5A47-A7DF-7A59178C3462}"/>
              </a:ext>
            </a:extLst>
          </p:cNvPr>
          <p:cNvSpPr/>
          <p:nvPr/>
        </p:nvSpPr>
        <p:spPr>
          <a:xfrm>
            <a:off x="4616945" y="1302553"/>
            <a:ext cx="2109372" cy="310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Registration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1E8A9-A085-E9F3-8030-4B09980D5984}"/>
              </a:ext>
            </a:extLst>
          </p:cNvPr>
          <p:cNvSpPr/>
          <p:nvPr/>
        </p:nvSpPr>
        <p:spPr>
          <a:xfrm>
            <a:off x="4616945" y="1759117"/>
            <a:ext cx="2109372" cy="32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Fingerprint Input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F0BC0-7CD5-CC53-2B62-F3088EB3CC7A}"/>
              </a:ext>
            </a:extLst>
          </p:cNvPr>
          <p:cNvSpPr/>
          <p:nvPr/>
        </p:nvSpPr>
        <p:spPr>
          <a:xfrm>
            <a:off x="4625995" y="2253688"/>
            <a:ext cx="2109372" cy="412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Fingerprint Authentication and verification</a:t>
            </a:r>
            <a:endParaRPr lang="en-US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16F2AEFE-B263-CC74-47C6-EB34D67B51D4}"/>
              </a:ext>
            </a:extLst>
          </p:cNvPr>
          <p:cNvSpPr/>
          <p:nvPr/>
        </p:nvSpPr>
        <p:spPr>
          <a:xfrm>
            <a:off x="4625995" y="2879825"/>
            <a:ext cx="2109372" cy="54446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If successful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FFE7E2-D4D9-DA9F-1D2F-A7B65092CE4B}"/>
              </a:ext>
            </a:extLst>
          </p:cNvPr>
          <p:cNvSpPr/>
          <p:nvPr/>
        </p:nvSpPr>
        <p:spPr>
          <a:xfrm>
            <a:off x="4710733" y="3606517"/>
            <a:ext cx="2034684" cy="300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Vote Casting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1B091-5B8C-D4E4-72BC-7B5746D6D652}"/>
              </a:ext>
            </a:extLst>
          </p:cNvPr>
          <p:cNvSpPr/>
          <p:nvPr/>
        </p:nvSpPr>
        <p:spPr>
          <a:xfrm>
            <a:off x="4710732" y="4010728"/>
            <a:ext cx="2034684" cy="26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RSA  Encryption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283FE-0625-0783-6D19-FD4DBFB760AB}"/>
              </a:ext>
            </a:extLst>
          </p:cNvPr>
          <p:cNvSpPr/>
          <p:nvPr/>
        </p:nvSpPr>
        <p:spPr>
          <a:xfrm>
            <a:off x="4702951" y="4401402"/>
            <a:ext cx="2034684" cy="268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Add Salting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585D20-3FD2-90E2-3328-E1C597F2321F}"/>
              </a:ext>
            </a:extLst>
          </p:cNvPr>
          <p:cNvSpPr/>
          <p:nvPr/>
        </p:nvSpPr>
        <p:spPr>
          <a:xfrm>
            <a:off x="4702951" y="4796620"/>
            <a:ext cx="2034684" cy="2446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Hashing</a:t>
            </a:r>
            <a:endParaRPr lang="en-US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6BBC835D-20A3-4F13-4C6E-2DEC1D55B28C}"/>
              </a:ext>
            </a:extLst>
          </p:cNvPr>
          <p:cNvSpPr/>
          <p:nvPr/>
        </p:nvSpPr>
        <p:spPr>
          <a:xfrm>
            <a:off x="5249981" y="5197642"/>
            <a:ext cx="1027230" cy="360087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Database</a:t>
            </a:r>
            <a:endParaRPr lang="en-US"/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7A2423BC-7158-C742-3CB9-F957B7AB062C}"/>
              </a:ext>
            </a:extLst>
          </p:cNvPr>
          <p:cNvSpPr/>
          <p:nvPr/>
        </p:nvSpPr>
        <p:spPr>
          <a:xfrm>
            <a:off x="5209078" y="5714113"/>
            <a:ext cx="1267431" cy="266477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3232">
              <a:spcAft>
                <a:spcPts val="600"/>
              </a:spcAft>
            </a:pPr>
            <a:r>
              <a:rPr lang="en-US" sz="140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End</a:t>
            </a:r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4F73B-D989-EC9C-416D-90A2B370E551}"/>
              </a:ext>
            </a:extLst>
          </p:cNvPr>
          <p:cNvCxnSpPr>
            <a:cxnSpLocks/>
          </p:cNvCxnSpPr>
          <p:nvPr/>
        </p:nvCxnSpPr>
        <p:spPr>
          <a:xfrm>
            <a:off x="5679556" y="4670040"/>
            <a:ext cx="0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29FC7A-4C16-4769-2378-1E4FF0BE6EDD}"/>
              </a:ext>
            </a:extLst>
          </p:cNvPr>
          <p:cNvCxnSpPr>
            <a:cxnSpLocks/>
          </p:cNvCxnSpPr>
          <p:nvPr/>
        </p:nvCxnSpPr>
        <p:spPr>
          <a:xfrm flipH="1">
            <a:off x="5693134" y="5041258"/>
            <a:ext cx="1" cy="14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10E4A8-CF01-3E0D-6B75-CA8047E17CB0}"/>
              </a:ext>
            </a:extLst>
          </p:cNvPr>
          <p:cNvCxnSpPr>
            <a:cxnSpLocks/>
          </p:cNvCxnSpPr>
          <p:nvPr/>
        </p:nvCxnSpPr>
        <p:spPr>
          <a:xfrm>
            <a:off x="3569054" y="3151092"/>
            <a:ext cx="0" cy="247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3BC7474-5A5A-7F55-772C-EB55ABD8D7BE}"/>
              </a:ext>
            </a:extLst>
          </p:cNvPr>
          <p:cNvSpPr txBox="1"/>
          <p:nvPr/>
        </p:nvSpPr>
        <p:spPr>
          <a:xfrm>
            <a:off x="3992010" y="2902261"/>
            <a:ext cx="449543" cy="3084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68ACC5-E217-9655-E367-F6C682C2FDD5}"/>
              </a:ext>
            </a:extLst>
          </p:cNvPr>
          <p:cNvSpPr txBox="1"/>
          <p:nvPr/>
        </p:nvSpPr>
        <p:spPr>
          <a:xfrm>
            <a:off x="5209078" y="3347564"/>
            <a:ext cx="719721" cy="3084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en-US" sz="14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Yes</a:t>
            </a:r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60BAF69-1A57-9CDD-63EC-D122AEF005E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680682" y="2665848"/>
            <a:ext cx="0" cy="213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5E340D2-C84A-5CEF-8316-02593F90579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71632" y="1144612"/>
            <a:ext cx="1" cy="1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2C1EB0B-BF85-D168-D561-E2FE3DB3E7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671632" y="1613056"/>
            <a:ext cx="0" cy="14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1A0E1D6-7928-51D2-14DE-810C254B19F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671632" y="2084106"/>
            <a:ext cx="9050" cy="16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117D28E-38B4-3FE5-92B3-33C04CD4364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671632" y="3424286"/>
            <a:ext cx="9050" cy="18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52F8F24-ED00-944C-0672-FCB3B9DC7272}"/>
              </a:ext>
            </a:extLst>
          </p:cNvPr>
          <p:cNvCxnSpPr>
            <a:cxnSpLocks/>
          </p:cNvCxnSpPr>
          <p:nvPr/>
        </p:nvCxnSpPr>
        <p:spPr>
          <a:xfrm flipH="1">
            <a:off x="5660179" y="3907201"/>
            <a:ext cx="1" cy="103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D52979C-4808-FE18-2BED-1ED6B9A9693E}"/>
              </a:ext>
            </a:extLst>
          </p:cNvPr>
          <p:cNvCxnSpPr>
            <a:cxnSpLocks/>
          </p:cNvCxnSpPr>
          <p:nvPr/>
        </p:nvCxnSpPr>
        <p:spPr>
          <a:xfrm flipH="1">
            <a:off x="5665977" y="4274822"/>
            <a:ext cx="7781" cy="12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AFFF07B-57A4-E5A7-36BF-A3AD87AB1D6D}"/>
              </a:ext>
            </a:extLst>
          </p:cNvPr>
          <p:cNvCxnSpPr>
            <a:stCxn id="13" idx="3"/>
          </p:cNvCxnSpPr>
          <p:nvPr/>
        </p:nvCxnSpPr>
        <p:spPr>
          <a:xfrm flipH="1">
            <a:off x="5763595" y="5557728"/>
            <a:ext cx="1" cy="15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AE0FB97-742E-A92D-AD7C-0C9E74FF64D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69054" y="3151092"/>
            <a:ext cx="1056941" cy="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9ACC8E2-84BE-75FE-6B17-9FBD489E482B}"/>
              </a:ext>
            </a:extLst>
          </p:cNvPr>
          <p:cNvCxnSpPr>
            <a:cxnSpLocks/>
          </p:cNvCxnSpPr>
          <p:nvPr/>
        </p:nvCxnSpPr>
        <p:spPr>
          <a:xfrm>
            <a:off x="3569054" y="5628898"/>
            <a:ext cx="2194541" cy="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7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B0136-5E71-9F5B-54C1-9917E44D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7" y="276045"/>
            <a:ext cx="5323715" cy="1661911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CD17-F5E1-0A12-E083-84E5133D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87" y="2346386"/>
            <a:ext cx="6235825" cy="359459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visually impaired voters to exercise their civil rights.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electoral participation for visually impaired individuals.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 authentication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integrity and privacy through the implementation of salting and Hashing.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E884997F-FE81-E172-C30F-A5BCAEF275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69" b="-1"/>
          <a:stretch/>
        </p:blipFill>
        <p:spPr>
          <a:xfrm>
            <a:off x="7075967" y="1798298"/>
            <a:ext cx="4170530" cy="329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3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489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Improving Accessibility: A Novel E-Voting Approach for Enhanced Privacy and Security, Empowering Visually Impaired Voters through Advanced Security. </vt:lpstr>
      <vt:lpstr>INTRODUCTION</vt:lpstr>
      <vt:lpstr>AIMS AND OBJECTIVES</vt:lpstr>
      <vt:lpstr>RELATED WORKS</vt:lpstr>
      <vt:lpstr>PROPOSED SYSTEM APPROACH</vt:lpstr>
      <vt:lpstr>PROPOSED SYSTEM ARCHITECTURE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Accessibility: A Novel E-Voting Approach for Enhanced Privacy and Security, Empowering Visually Impaired Voters through Advanced Security Techniques.</dc:title>
  <dc:creator>blessing nwala</dc:creator>
  <cp:lastModifiedBy>blessing nwala</cp:lastModifiedBy>
  <cp:revision>3</cp:revision>
  <dcterms:created xsi:type="dcterms:W3CDTF">2024-02-26T06:04:40Z</dcterms:created>
  <dcterms:modified xsi:type="dcterms:W3CDTF">2024-02-29T04:08:12Z</dcterms:modified>
</cp:coreProperties>
</file>