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0b2e63b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0b2e63b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05eaa505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05eaa505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Veronica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05eaa505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05eaa505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Veronica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05eaa505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05eaa505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Veronica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0b2e63b0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0b2e63b0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0b2e63b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0b2e63b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establishing the background for our project, we can understand the problem surrounding LGBT resources and justify the need for our proposed solution.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05eaa505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05eaa505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05eaa505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05eaa505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05eaa505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05eaa505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Nathan/All of us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f_swZSK8zp2pkAEIf_7E_yc1jCpqkG9DMzKFiv2b2wM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UXE3xVOKhtU5hJ6m365pfktSMRv0HRKWv_Nj_d7DaoQ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Humanitarian App Development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12/10/2020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 Akbar, Daniel Alvarado, Veronica Gurnawan, Nathan Walzer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Winter Break Objective: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 the background research necessary to the project to ensure that we will be prepared for the development phase in C-term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Winter Break Goals: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 the problem surrounding LGBT+ resource availability and awareness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 what solutions already exist to combat this issue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who are the stakeholders of our project and how our project will affect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 the needs and wants of our application based on the surveys and background research performed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prototype of our application 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high-level project goals and objectives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Finished qualtrics draft of survey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Moving towards deployment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draft abstract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Defined scope of MQP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Wants vs needs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Deliverables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Gathered research on existing problems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Supports our problem statement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Justifies our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Project Goal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The goal of our project is to </a:t>
            </a:r>
            <a:r>
              <a:rPr b="1" lang="en" sz="2100"/>
              <a:t>help democratize access</a:t>
            </a:r>
            <a:r>
              <a:rPr lang="en" sz="2100"/>
              <a:t> to LGBT+ resources and information in the United States, as well as </a:t>
            </a:r>
            <a:r>
              <a:rPr b="1" lang="en" sz="2100"/>
              <a:t>raise awareness</a:t>
            </a:r>
            <a:r>
              <a:rPr lang="en" sz="2100"/>
              <a:t> on issues surrounding unequal access which affects countless LGBT+ identifying individuals across the country. 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Project Objectives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Provide LGBT+ identifying users with a </a:t>
            </a:r>
            <a:r>
              <a:rPr b="1" lang="en" sz="2000"/>
              <a:t>centralized database</a:t>
            </a:r>
            <a:r>
              <a:rPr lang="en" sz="2000"/>
              <a:t> of LGBT+ resources in their </a:t>
            </a:r>
            <a:r>
              <a:rPr b="1" lang="en" sz="2000"/>
              <a:t>current locations.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Provide a </a:t>
            </a:r>
            <a:r>
              <a:rPr b="1" lang="en" sz="2000"/>
              <a:t>visualization</a:t>
            </a:r>
            <a:r>
              <a:rPr lang="en" sz="2000"/>
              <a:t> for advocacy groups (and other related parties) showing the </a:t>
            </a:r>
            <a:r>
              <a:rPr b="1" lang="en" sz="2000"/>
              <a:t>availability of LGBT+ resources</a:t>
            </a:r>
            <a:r>
              <a:rPr lang="en" sz="2000"/>
              <a:t> across different regions.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Build a knowledge base of </a:t>
            </a:r>
            <a:r>
              <a:rPr b="1" lang="en" sz="2000"/>
              <a:t>data and research</a:t>
            </a:r>
            <a:r>
              <a:rPr lang="en" sz="2000"/>
              <a:t> that would be used to </a:t>
            </a:r>
            <a:r>
              <a:rPr b="1" lang="en" sz="2000"/>
              <a:t>support future interdisciplinary </a:t>
            </a:r>
            <a:r>
              <a:rPr lang="en" sz="2000"/>
              <a:t>advocacy/technology projects in the social justice space. 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our project look like at the end of C-term?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We will have created a web application that provides data visualization on the resources available for LGBT+ individuals in a </a:t>
            </a:r>
            <a:r>
              <a:rPr lang="en" sz="2000"/>
              <a:t>predetermined</a:t>
            </a:r>
            <a:r>
              <a:rPr lang="en" sz="2000"/>
              <a:t> location. This tool will also provide means for users to rate different resources, and statistics on the resources will also be provided.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We will have written an MQP paper that discusses the research and final product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64590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Objective for the Week: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Continue establishing the background for our project through surveys, online research,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an abstract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1: Survey Questions (Discussion)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two surveys on usability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Impacted individuals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Humanitarian workers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Develop an understanding of the usability requirements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the stakeholders involved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Gain two different perspectives on these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ORAM can facilitate the distribution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2: Develop a Draft </a:t>
            </a:r>
            <a:r>
              <a:rPr lang="en" u="sng">
                <a:solidFill>
                  <a:schemeClr val="hlink"/>
                </a:solidFill>
                <a:hlinkClick r:id="rId3"/>
              </a:rPr>
              <a:t>Abstract</a:t>
            </a:r>
            <a:r>
              <a:rPr lang="en"/>
              <a:t> 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the basis for the project and overall project goal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Outlined the methods that will be used to accomplish the goal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Left room for major findings and accomplishments to be filled in as we move on with the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at 159 words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3: Gather </a:t>
            </a:r>
            <a:r>
              <a:rPr lang="en" u="sng">
                <a:solidFill>
                  <a:schemeClr val="hlink"/>
                </a:solidFill>
                <a:hlinkClick r:id="rId3"/>
              </a:rPr>
              <a:t>Background Research</a:t>
            </a:r>
            <a:r>
              <a:rPr lang="en"/>
              <a:t> on the Problems at Hand (in order to support our problem statement) 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768425"/>
            <a:ext cx="8520600" cy="28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two research topics: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are the resources currently available to solve this problem of inequality and access?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(Support) There are inequalities and a disparity of access across cities regarding LGBT+ friendly “safe zones”, locations and resources.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people per topic, 3 resources per person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Citation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Points highlighting the importance and </a:t>
            </a:r>
            <a:r>
              <a:rPr lang="en"/>
              <a:t>relevance</a:t>
            </a:r>
            <a:r>
              <a:rPr lang="en"/>
              <a:t> of the resource to the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