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b2e63b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b2e63b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eaa50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eaa50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b2e63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b2e63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establishing the background for our project, we can understand the problem surrounding LGBT resources and justify the need for our proposed solution.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5dbbc9e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5dbbc9e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5eaa50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5eaa50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5eaa505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5eaa505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Nathan/All of 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bf5e21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bf5e2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Nathan/All of us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bf5e21e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bf5e21e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Nathan/All of us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f5e21e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f5e21e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Nathan/All of us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UQFiBClhAktdvi0HDd7A-56Ru1HiyQ25XLJ3JhP4Oxo/edit" TargetMode="External"/><Relationship Id="rId4" Type="http://schemas.openxmlformats.org/officeDocument/2006/relationships/hyperlink" Target="https://7factormqp.atlassian.net/jira/software/projects/HAM/boards/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pi.ca1.qualtrics.com/Q/EditSection/Blocks?ContextSurveyID=SV_6yuNL499d2yeESh" TargetMode="External"/><Relationship Id="rId4" Type="http://schemas.openxmlformats.org/officeDocument/2006/relationships/hyperlink" Target="https://wpi.ca1.qualtrics.com/Q/EditSection/Blocks?ContextSurveyID=SV_eagrb3pSyInsrN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UQFiBClhAktdvi0HDd7A-56Ru1HiyQ25XLJ3JhP4Oxo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 App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2/10/2020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Akbar, Daniel Alvarado, Veronica Gurnawan, Nathan Walzer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it be possible to get a general paper structure by the end of this week?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Update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MapBoxGL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Adobe XD Prototype for Web UI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database schema and started loading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Reviewed Professor Harrison’s comments and created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background headers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Reviewed survey comments and finalized surveys, ready for deployment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Timeline and set up </a:t>
            </a:r>
            <a:r>
              <a:rPr lang="en" u="sng">
                <a:solidFill>
                  <a:schemeClr val="hlink"/>
                </a:solidFill>
                <a:hlinkClick r:id="rId4"/>
              </a:rPr>
              <a:t>Jira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group chat with Anja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Objective for the next Week: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Continue development of our project research and prototype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1: Survey Deployment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edited the surveys using the comments/suggestions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Impacted Individuals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Humanitarian Workers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deploying our surveys this week to universities and humanitarian workers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2: Develop a Second Background Draft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another </a:t>
            </a:r>
            <a:r>
              <a:rPr lang="en" u="sng">
                <a:solidFill>
                  <a:schemeClr val="hlink"/>
                </a:solidFill>
                <a:hlinkClick r:id="rId3"/>
              </a:rPr>
              <a:t>outline</a:t>
            </a:r>
            <a:r>
              <a:rPr lang="en"/>
              <a:t> based off of Professor Harrison’s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flushing out another draft and will hopefully have it ready for review by our next meeting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3: Prototypes of Map Visualizations 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71500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 Heatmap Prototype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 Proximity Map 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have both maps visible on the UI and add the specific features later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4: Security Update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500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data access rules have been put in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have no authority to write to DB, only our server can do that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only access their own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data sanitization is being performed yet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5: Database Update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71500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6: Web UI Draft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71500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an Adobe XD prototype for the base UI design and want to have the first iteration of the front-end design done by the next week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