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5dbbc9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5dbbc9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5eaa50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5eaa50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f5e21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f5e2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7factormqp.atlassian.net/jira/software/projects/HAM/boards/4" TargetMode="External"/><Relationship Id="rId4" Type="http://schemas.openxmlformats.org/officeDocument/2006/relationships/hyperlink" Target="https://docs.google.com/document/d/1UQFiBClhAktdvi0HDd7A-56Ru1HiyQ25XLJ3JhP4Oxo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UQFiBClhAktdvi0HDd7A-56Ru1HiyQ25XLJ3JhP4Oxo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P7yxDkaMHCTrT86QxnNJsM5X2W4mVlfYbgCD9GKKzs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2/17/2020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Update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</a:t>
            </a:r>
            <a:r>
              <a:rPr lang="en"/>
              <a:t> 2nd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Jira</a:t>
            </a:r>
            <a:r>
              <a:rPr lang="en"/>
              <a:t> Sprint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first Web UI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in-depth </a:t>
            </a:r>
            <a:r>
              <a:rPr lang="en" u="sng">
                <a:solidFill>
                  <a:schemeClr val="hlink"/>
                </a:solidFill>
                <a:hlinkClick r:id="rId4"/>
              </a:rPr>
              <a:t>background outline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surveys to universities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45900" y="1340200"/>
            <a:ext cx="7852200" cy="25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Overall Objectives for the next Week: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Complete a first full draft of the first half of our paper.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Create a complete first iteration of our web app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Continue Survey Deployment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another list of universities/organizations we want to deploy the surveys 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ways to incentivize people to fill out our surveys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Finish the full draft of the introduction, background, and methods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3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an in-depth background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outline</a:t>
            </a:r>
            <a:r>
              <a:rPr lang="en"/>
              <a:t> that will hopefully give an idea of what we’re trying to say and how the flow is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finish the full draft by our next advisor’s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App Iteration 1 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redundant node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reorganization to separate front and backend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4: Security Update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iteration of security/backend development has been written into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README</a:t>
            </a:r>
            <a:r>
              <a:rPr lang="en"/>
              <a:t> </a:t>
            </a:r>
            <a:r>
              <a:rPr lang="en"/>
              <a:t>in our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updated as we make more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 work on protected routes for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Hash-related code to be made asynchronous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Incoming data to be sanitized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