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5eaa50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5eaa50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b2e63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b2e63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establishing the background for our project, we can understand the problem surrounding LGBT resources and justify the need for our proposed solution.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5eaa505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5eaa505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05eaa505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05eaa505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bf5e21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bf5e21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Nathan/All of us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ffbc5c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ffbc5c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Nathan/All of us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fc090b5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fc090b5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L2MER-IuoJJf7v0FfV0bgkth6b5e7JWIAm-m6bZGnfI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L2MER-IuoJJf7v0FfV0bgkth6b5e7JWIAm-m6bZGnfI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Humanitarian App Development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2/24/2020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Akbar, Daniel Alvarado, Veronica Gurnawan, Nathan Walzer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</a:t>
            </a:r>
            <a:r>
              <a:rPr lang="en" u="sng">
                <a:solidFill>
                  <a:schemeClr val="hlink"/>
                </a:solidFill>
                <a:hlinkClick r:id="rId3"/>
              </a:rPr>
              <a:t>first rough draft of the paper </a:t>
            </a:r>
            <a:r>
              <a:rPr lang="en"/>
              <a:t>(introduction, background, and methods)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Continued development of our application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Looked into how we would connect the frontend and the 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Looked into routing in React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45900" y="1340200"/>
            <a:ext cx="7852200" cy="25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Overall Objectives for the next Week:</a:t>
            </a:r>
            <a:endParaRPr sz="2800"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Finish a complete iteration of our web app</a:t>
            </a:r>
            <a:endParaRPr sz="2800"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Re-deploy our surveys</a:t>
            </a:r>
            <a:endParaRPr sz="2800"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Push out a second draft of our paper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1: Get feedback on our paper and implement changes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43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that we’ve finished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first draft</a:t>
            </a:r>
            <a:r>
              <a:rPr lang="en"/>
              <a:t>, we would love any feedback :)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aim is to proofread and push out a second draft next week.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also start writing up the results section (most likely will be an outline)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2: Connect the frontend and backend of our app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500"/>
            <a:ext cx="85206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currently have a React app and a Firebase app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connect them using ajax calls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routes have already been defined on the Firebase side, we just need to utilize them on the react side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3: Security Update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71500"/>
            <a:ext cx="85206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login functionality has been made async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STRIDE threat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 concept for how we can handle protected react routes and several examples of implementations that we found on the web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4: Survey Redeployment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500"/>
            <a:ext cx="85206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that people have not been filling out our survey :(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take this week to reevaluate the survey, shorten it, and then redistribute it (especially within the WPI community)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our MQP seem to be going on the right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anything we should know now/ anything we can improve upon?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