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0b2e63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0b2e63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establishing the background for our project, we can understand the problem surrounding LGBT resources and justify the need for our proposed solution.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5eaa505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5eaa505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5eaa505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5eaa505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5eaa505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05eaa505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or V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5eaa505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5eaa505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aa2ef7d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aa2ef7d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05eaa505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05eaa505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aa2ef7d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aa2ef7d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Veronica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a2ef7d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a2ef7d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aa2ef7d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aa2ef7d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5eaa505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5eaa505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should probably remind them of this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b2e63b0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0b2e63b0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probably remind them of this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L2MER-IuoJJf7v0FfV0bgkth6b5e7JWIAm-m6bZGnfI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Humanitarian App Development C-Term Week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2/3/2021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Akbar, Daniel Alvarado, Veronica Gurnawan, Nathan Walzer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Objective for the next Week: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Begin feature development of the application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1: Create a JIRA Board to keep track of tasks 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follow a scrum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daily or almost daily scrum meeting will be incorporated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Sprints will be 1 week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2: Implement Firestore Security Rules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firebase authentication into the client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only the server to write to the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data publicity as necessary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3: Establish the base for the map technologies to be used in the prototype app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615550"/>
            <a:ext cx="85206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MapBoxGL with the frontend and have a basic map 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 Tableau to application, begin filling database with content and start to feed data into visualizations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Objectives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Winter Break Objective: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 the background research necessary to the project to ensure that we will be prepared for the development phase in C-term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Winter Break Goals: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the problem surrounding LGBT+ resource availability and awareness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 what solutions already exist to combat this issue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who are the stakeholders of our project and how our project will affect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the needs and wants of our application based on the surveys and background research performed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prototype of our application 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1: Define the problem surrounding LGBT+ resource availability and awareness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2: Determine what solutions already exist to combat this issue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423325"/>
            <a:ext cx="8520600" cy="27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we have completed: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Completed background research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Wrote a first draft of the background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Wrote a very rough draft of the methods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3: </a:t>
            </a:r>
            <a:r>
              <a:rPr lang="en"/>
              <a:t>Define the needs and wants of our application based on the surveys and background research performed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599400"/>
            <a:ext cx="85206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Goal is to get the surveys out by the end of this week, but we have started with the development of our app 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4: </a:t>
            </a:r>
            <a:r>
              <a:rPr lang="en"/>
              <a:t>Create a prototype of our application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99400"/>
            <a:ext cx="8520600" cy="29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Created a base app that is integrated with firebase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Explored technologies for maps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MapBoxGL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Tableau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SURVEYS!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BACKGROUND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Project Objectives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Provide LGBT+ identifying users with a </a:t>
            </a:r>
            <a:r>
              <a:rPr b="1" lang="en" sz="2000"/>
              <a:t>centralized database</a:t>
            </a:r>
            <a:r>
              <a:rPr lang="en" sz="2000"/>
              <a:t> of LGBT+ resources in their </a:t>
            </a:r>
            <a:r>
              <a:rPr b="1" lang="en" sz="2000"/>
              <a:t>current locations.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Provide a </a:t>
            </a:r>
            <a:r>
              <a:rPr b="1" lang="en" sz="2000"/>
              <a:t>visualization</a:t>
            </a:r>
            <a:r>
              <a:rPr lang="en" sz="2000"/>
              <a:t> for advocacy groups (and other related parties) showing the </a:t>
            </a:r>
            <a:r>
              <a:rPr b="1" lang="en" sz="2000"/>
              <a:t>availability of LGBT+ resources</a:t>
            </a:r>
            <a:r>
              <a:rPr lang="en" sz="2000"/>
              <a:t> across different regions.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Build a knowledge base of </a:t>
            </a:r>
            <a:r>
              <a:rPr b="1" lang="en" sz="2000"/>
              <a:t>data and research</a:t>
            </a:r>
            <a:r>
              <a:rPr lang="en" sz="2000"/>
              <a:t> that would be used to </a:t>
            </a:r>
            <a:r>
              <a:rPr b="1" lang="en" sz="2000"/>
              <a:t>support future interdisciplinary </a:t>
            </a:r>
            <a:r>
              <a:rPr lang="en" sz="2000"/>
              <a:t>advocacy/technology projects in the social justice space.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our project look like at the end of C-term?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We will have created a web application that provides data visualization on the resources available for LGBT+ individuals in a </a:t>
            </a:r>
            <a:r>
              <a:rPr lang="en" sz="2000"/>
              <a:t>predetermined</a:t>
            </a:r>
            <a:r>
              <a:rPr lang="en" sz="2000"/>
              <a:t> location. This tool will also provide means for users to rate different resources, and statistics on the resources will also be provided.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We will have written an MQP paper that discusses the research and final product and offers recommendations for future advocacy technology work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