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verage"/>
      <p:regular r:id="rId13"/>
    </p:embeddedFon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verage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05eaa5054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05eaa5054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Veronica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3dedd97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3dedd97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Veronica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a3341ea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a3341ea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Veronica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3dedd97f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3dedd97f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Veronica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33f197b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33f197b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33f197bf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33f197bf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Humanitarian App Development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3/10/2020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Sarah Akbar, Daniel Alvarado, Veronica Gurnawan, Nathan Walzer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Overview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Proximity map development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Resource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Review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Paper development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Security update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update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Logout functionality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Proximity map and heatmap development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Resource displays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Review functionality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 </a:t>
            </a:r>
            <a:r>
              <a:rPr lang="en"/>
              <a:t>update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Developed outline of final paper headers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Finished writing drafts for all sections up until the conclusion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 is to have major writing completed this week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update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Client- and server-side data validation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Review author non-repudiation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Full firestore security rules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for end of C-Term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Finish application development and bug fixes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Finish paper content and formatting for review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D-term -&gt; eCDR Deadline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Paper feedback and fixes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Evaluation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