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5eaa50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5eaa50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a3341e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a3341e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3dedd97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3dedd97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3dedd97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3dedd9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33f197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33f197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Humanitarian App Development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3/17/2020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Akbar, Daniel Alvarado, Veronica Gurnawan, Nathan Walzer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paper draft (with appendices, figures, etc.)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Finalized UI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prototype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</a:t>
            </a:r>
            <a:r>
              <a:rPr lang="en"/>
              <a:t>update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Loaded into LaTeX and fully </a:t>
            </a:r>
            <a:r>
              <a:rPr lang="en"/>
              <a:t>formatted in final report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references using Zotero, in-line citations completely fixed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figure/table references fixed and annotated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submitted for revision today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update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2FA with Google Authenticator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phone numbers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update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functional prototype (More details TBD)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 fixes completed, errors filtered out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demo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left?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revisions or other feedback on our final draft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app fine-tuning when necessary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Potential evaluation section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