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5dbbc9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5dbbc9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dedd9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dedd9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3dedd97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3dedd97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dedd97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dedd97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dedd9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dedd9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dedd97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3dedd97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9a92e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49a92e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9a92ef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49a92ef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W1nrdsnUebyu2h-rFpR4CGBKpjIyGKotyVog3Hb4wRo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45900" y="1340200"/>
            <a:ext cx="7852200" cy="25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Overall Objectives for the next Week: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Have feature-complete app prototype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Including data vis and user review feature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Continue survey deployment and begin results final draft </a:t>
            </a:r>
            <a:endParaRPr sz="2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Have feature-complete app prototype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fully functioning data visualizations with updating geographic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all routes, protected and public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user reviews functionality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working UI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</a:t>
            </a:r>
            <a:r>
              <a:rPr lang="en"/>
              <a:t>Continue survey deployment and begin results final draft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43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survey deployment to the mid-week point of next week, then use observations collected to develop the results final draft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routes for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login/register account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spreadsheet script to load into Firebase automatically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heatmap and proximity map visualization prototypes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Reworked and redeployed surveys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success!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update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login/registration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Protected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iteration of heatmap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Spreadsheet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Populates firestore database from a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updated to prevent repeat entries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update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progress on the data visualizations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update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has the ability to determine if user is logged in before displaying components (protected routes)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Threat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sanitization for account registration (Server-side only for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Firestore security rules updated for resource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update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Condensed survey and redeployed it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more responses than the initial </a:t>
            </a:r>
            <a:r>
              <a:rPr lang="en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continue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2912" l="0" r="3809" t="6924"/>
          <a:stretch/>
        </p:blipFill>
        <p:spPr>
          <a:xfrm>
            <a:off x="1266625" y="118675"/>
            <a:ext cx="6610750" cy="2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3057" l="0" r="3827" t="6738"/>
          <a:stretch/>
        </p:blipFill>
        <p:spPr>
          <a:xfrm>
            <a:off x="1266625" y="2634857"/>
            <a:ext cx="6610751" cy="24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75" y="106375"/>
            <a:ext cx="6529449" cy="24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275" y="2635047"/>
            <a:ext cx="6529450" cy="244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