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a3341e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a3341e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3dedd97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3dedd97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3dedd9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3dedd9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33f197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33f197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verleaf.com/project/604e33eae06c7ea62d9c5d0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manitarian-app-development.web.ap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4/5/2021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evaluation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r>
              <a:rPr lang="en"/>
              <a:t>update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entire paper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the evaluation section and recommendations based on the evaluation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today to fix minor errors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https://www.overleaf.com/project/604e33eae06c7ea62d9c5d04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Update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deployed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https://humanitarian-app-development.web.app/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 a qualtrics survey to university students and asked them to perform 7 tasks on the site and write down their thoughts + feedback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results (we got 5 responses) to add to the </a:t>
            </a:r>
            <a:r>
              <a:rPr lang="en"/>
              <a:t>recommendations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left?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Fine-tuning the paper and making sure we have no minor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eCDR submittal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we need supplemental materials? (ex. survey responses)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grades 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MQP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