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2F3AC37-2029-4E6F-9390-A07AF39F1DA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AFD32-526A-4CC3-BA2C-533BF88F5B9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15: Nelson Wang, Allan Wang, Su </a:t>
            </a:r>
            <a:r>
              <a:rPr lang="en-US" dirty="0" err="1" smtClean="0"/>
              <a:t>Teh</a:t>
            </a:r>
            <a:r>
              <a:rPr lang="en-US" dirty="0" smtClean="0"/>
              <a:t>, Michael Hwang, Adrian Tabula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SCANNER </a:t>
            </a:r>
            <a:br>
              <a:rPr lang="en-US" dirty="0" smtClean="0"/>
            </a:br>
            <a:r>
              <a:rPr lang="en-US" dirty="0" smtClean="0"/>
              <a:t>PROGRESS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stepper motors purchased and programmed successfully – ready for testing and implementation</a:t>
            </a:r>
          </a:p>
          <a:p>
            <a:r>
              <a:rPr lang="en-US" dirty="0" smtClean="0"/>
              <a:t>CAD layout designed</a:t>
            </a:r>
          </a:p>
          <a:p>
            <a:pPr lvl="1"/>
            <a:r>
              <a:rPr lang="en-US" dirty="0" smtClean="0"/>
              <a:t>Major subassemblies have been completed</a:t>
            </a:r>
          </a:p>
          <a:p>
            <a:pPr lvl="1"/>
            <a:r>
              <a:rPr lang="en-US" dirty="0" smtClean="0"/>
              <a:t>Still requires design of base piece to bring together all subassemblies</a:t>
            </a:r>
          </a:p>
          <a:p>
            <a:r>
              <a:rPr lang="en-US" dirty="0" smtClean="0"/>
              <a:t>Turntable mostly complete</a:t>
            </a:r>
          </a:p>
          <a:p>
            <a:pPr lvl="1"/>
            <a:r>
              <a:rPr lang="en-US" dirty="0" smtClean="0"/>
              <a:t>Gears have been design and prototypes fabricated using laser cutter with cardboard (real gears will use plastics)</a:t>
            </a:r>
          </a:p>
          <a:p>
            <a:pPr lvl="1"/>
            <a:r>
              <a:rPr lang="en-US" dirty="0" smtClean="0"/>
              <a:t>Hardware acquired : lazy Susan gear, plastics for surface, and base</a:t>
            </a:r>
          </a:p>
          <a:p>
            <a:r>
              <a:rPr lang="en-US" dirty="0" smtClean="0"/>
              <a:t>IR scanner vertical actuator</a:t>
            </a:r>
          </a:p>
          <a:p>
            <a:pPr lvl="1"/>
            <a:r>
              <a:rPr lang="en-US" dirty="0" smtClean="0"/>
              <a:t>IR sensor purchased and programmed; needs additional ADC</a:t>
            </a:r>
          </a:p>
          <a:p>
            <a:pPr lvl="1"/>
            <a:r>
              <a:rPr lang="en-US" dirty="0" smtClean="0"/>
              <a:t>Hardware acquired: screw with thread-to-5mm coupler, long screw (needs to be cut), various hardware</a:t>
            </a:r>
          </a:p>
        </p:txBody>
      </p:sp>
    </p:spTree>
    <p:extLst>
      <p:ext uri="{BB962C8B-B14F-4D97-AF65-F5344CB8AC3E}">
        <p14:creationId xmlns:p14="http://schemas.microsoft.com/office/powerpoint/2010/main" val="10344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and combine </a:t>
            </a:r>
            <a:r>
              <a:rPr lang="en-US" dirty="0"/>
              <a:t>both turntable and IR </a:t>
            </a:r>
            <a:r>
              <a:rPr lang="en-US" dirty="0" smtClean="0"/>
              <a:t>scanner into a working assembly</a:t>
            </a:r>
          </a:p>
          <a:p>
            <a:r>
              <a:rPr lang="en-US" dirty="0" smtClean="0"/>
              <a:t>Reduce sensor noise/increase sensor accuracy</a:t>
            </a:r>
          </a:p>
          <a:p>
            <a:r>
              <a:rPr lang="en-US" dirty="0" smtClean="0"/>
              <a:t>Design and build the base</a:t>
            </a:r>
          </a:p>
          <a:p>
            <a:r>
              <a:rPr lang="en-US" dirty="0" smtClean="0"/>
              <a:t>Program scanning phase</a:t>
            </a:r>
          </a:p>
          <a:p>
            <a:r>
              <a:rPr lang="en-US" dirty="0" smtClean="0"/>
              <a:t>Write program to convert point cloud into STL or STEP file</a:t>
            </a:r>
          </a:p>
          <a:p>
            <a:r>
              <a:rPr lang="en-US" dirty="0" smtClean="0"/>
              <a:t>Develop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Stepper motor timing </a:t>
            </a:r>
            <a:r>
              <a:rPr lang="en-US" dirty="0" smtClean="0"/>
              <a:t>needs to be examined – see if there’s any drift in motor position</a:t>
            </a:r>
            <a:endParaRPr lang="en-US" dirty="0" smtClean="0"/>
          </a:p>
          <a:p>
            <a:r>
              <a:rPr lang="en-US" dirty="0" smtClean="0"/>
              <a:t>Arduino ADC not sufficient enough for the IR sensor</a:t>
            </a:r>
            <a:r>
              <a:rPr lang="en-US" dirty="0"/>
              <a:t> </a:t>
            </a:r>
            <a:r>
              <a:rPr lang="en-US" dirty="0" smtClean="0"/>
              <a:t>(too low resolution)</a:t>
            </a:r>
          </a:p>
          <a:p>
            <a:r>
              <a:rPr lang="en-US" dirty="0" smtClean="0"/>
              <a:t>Array of IR sensors to make the scan time shorter</a:t>
            </a:r>
          </a:p>
          <a:p>
            <a:r>
              <a:rPr lang="en-US" dirty="0" smtClean="0"/>
              <a:t>Possibility of using ultrasonic sensor?</a:t>
            </a:r>
          </a:p>
          <a:p>
            <a:r>
              <a:rPr lang="en-US" dirty="0" smtClean="0"/>
              <a:t>Hard to test software without the entire system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08304"/>
            <a:ext cx="9144000" cy="5149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Models</a:t>
            </a:r>
            <a:endParaRPr lang="en-US" dirty="0"/>
          </a:p>
        </p:txBody>
      </p:sp>
      <p:pic>
        <p:nvPicPr>
          <p:cNvPr id="1026" name="Picture 2" descr="https://fbcdn-sphotos-e-a.akamaihd.net/hphotos-ak-ash3/t1.0-9/1780791_10203362024513800_166765291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5699078" cy="299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a.xx.fbcdn.net/hphotos-ash3/t1.0-9/1618444_10203362025233818_1370946018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36" y="2362200"/>
            <a:ext cx="3651064" cy="36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</TotalTime>
  <Words>217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3D SCANNER  PROGRESS REPORT</vt:lpstr>
      <vt:lpstr>Completed Work</vt:lpstr>
      <vt:lpstr>Future Assignments</vt:lpstr>
      <vt:lpstr>Challenges</vt:lpstr>
      <vt:lpstr>CAD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SCANNER PROGRESS REPORT</dc:title>
  <dc:creator>Nelson Wang</dc:creator>
  <cp:lastModifiedBy>Nelson Wang</cp:lastModifiedBy>
  <cp:revision>11</cp:revision>
  <dcterms:created xsi:type="dcterms:W3CDTF">2014-03-13T07:18:23Z</dcterms:created>
  <dcterms:modified xsi:type="dcterms:W3CDTF">2014-03-17T20:09:06Z</dcterms:modified>
</cp:coreProperties>
</file>