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BCA2D-B93F-4865-9E1C-1D7963DC8BFF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C563B-9E9D-4C49-9D98-3367A739A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34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C563B-9E9D-4C49-9D98-3367A739A9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54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0738D71-D144-477D-B03A-E590B1B7799C}" type="datetime1">
              <a:rPr lang="en-US" smtClean="0"/>
              <a:t>2/9/2014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86DD79-60B6-406C-8B7E-BF95AD66397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Group 15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6620-C00A-4CA9-B886-451420CC488E}" type="datetime1">
              <a:rPr lang="en-US" smtClean="0"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DD79-60B6-406C-8B7E-BF95AD6639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F7C5-5F59-4DA5-9D73-2353FE0206E3}" type="datetime1">
              <a:rPr lang="en-US" smtClean="0"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86DD79-60B6-406C-8B7E-BF95AD6639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AEE2-12F4-46D8-A97F-A4B67B1D0949}" type="datetime1">
              <a:rPr lang="en-US" smtClean="0"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DD79-60B6-406C-8B7E-BF95AD66397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43BF215-050D-4D2F-A963-F5A2ECB7A855}" type="datetime1">
              <a:rPr lang="en-US" smtClean="0"/>
              <a:t>2/9/2014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86DD79-60B6-406C-8B7E-BF95AD66397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15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CC88F-0A0B-47D1-93BD-4E6D6605ECA7}" type="datetime1">
              <a:rPr lang="en-US" smtClean="0"/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DD79-60B6-406C-8B7E-BF95AD66397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18C7-56F8-4617-AFC2-BCE410689025}" type="datetime1">
              <a:rPr lang="en-US" smtClean="0"/>
              <a:t>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DD79-60B6-406C-8B7E-BF95AD6639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09FC-6171-4FB8-BAB0-5B3BD29C6C8B}" type="datetime1">
              <a:rPr lang="en-US" smtClean="0"/>
              <a:t>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DD79-60B6-406C-8B7E-BF95AD66397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1E69-E5B6-4106-A3FF-A30399E5AE69}" type="datetime1">
              <a:rPr lang="en-US" smtClean="0"/>
              <a:t>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DD79-60B6-406C-8B7E-BF95AD6639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4789-EE30-4091-A37B-E8F60C061279}" type="datetime1">
              <a:rPr lang="en-US" smtClean="0"/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86DD79-60B6-406C-8B7E-BF95AD66397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E97F-C59D-4D51-83D2-09A73C3BD088}" type="datetime1">
              <a:rPr lang="en-US" smtClean="0"/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DD79-60B6-406C-8B7E-BF95AD6639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46F47B87-7BD9-4811-B78A-E42C741FA2ED}" type="datetime1">
              <a:rPr lang="en-US" smtClean="0"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Group 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B686DD79-60B6-406C-8B7E-BF95AD66397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4114800" cy="4407408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Takes real-world object and to construct a three dimensional computer model</a:t>
            </a:r>
          </a:p>
          <a:p>
            <a:endParaRPr lang="en-US" sz="1800" dirty="0" smtClean="0"/>
          </a:p>
          <a:p>
            <a:r>
              <a:rPr lang="en-US" sz="2200" dirty="0" smtClean="0"/>
              <a:t>Applicable for reverse engineering mechanical parts</a:t>
            </a:r>
          </a:p>
          <a:p>
            <a:endParaRPr lang="en-US" sz="1800" dirty="0" smtClean="0"/>
          </a:p>
          <a:p>
            <a:r>
              <a:rPr lang="en-US" sz="2200" dirty="0" smtClean="0"/>
              <a:t>Reproduce models that can be then 3D printed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15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3D Scanner</a:t>
            </a:r>
            <a:endParaRPr lang="en-US" sz="4000" dirty="0"/>
          </a:p>
        </p:txBody>
      </p:sp>
      <p:pic>
        <p:nvPicPr>
          <p:cNvPr id="1026" name="Picture 2" descr="http://static.dezeen.com/uploads/2013/03/dezeen_MakerBot-reveals-prototype-desktop-3D-scanner_1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057400"/>
            <a:ext cx="3809431" cy="380943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36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2057401"/>
            <a:ext cx="3657601" cy="4069078"/>
          </a:xfrm>
        </p:spPr>
        <p:txBody>
          <a:bodyPr>
            <a:normAutofit/>
          </a:bodyPr>
          <a:lstStyle/>
          <a:p>
            <a:r>
              <a:rPr lang="en-US" sz="2200" dirty="0" smtClean="0"/>
              <a:t>Infrared range finder to measure </a:t>
            </a:r>
            <a:r>
              <a:rPr lang="en-US" sz="2200" dirty="0" smtClean="0"/>
              <a:t>distance</a:t>
            </a:r>
          </a:p>
          <a:p>
            <a:endParaRPr lang="en-US" sz="2200" dirty="0" smtClean="0"/>
          </a:p>
          <a:p>
            <a:r>
              <a:rPr lang="en-US" sz="2200" dirty="0" smtClean="0"/>
              <a:t>Motor with angular position encoder to rotate </a:t>
            </a:r>
            <a:r>
              <a:rPr lang="en-US" sz="2200" dirty="0" smtClean="0"/>
              <a:t>stage</a:t>
            </a:r>
          </a:p>
          <a:p>
            <a:endParaRPr lang="en-US" sz="2200" dirty="0" smtClean="0"/>
          </a:p>
          <a:p>
            <a:r>
              <a:rPr lang="en-US" sz="2200" dirty="0" smtClean="0"/>
              <a:t>Linear actuator to vary scan level </a:t>
            </a:r>
            <a:r>
              <a:rPr lang="en-US" sz="2200" dirty="0" smtClean="0"/>
              <a:t>height</a:t>
            </a:r>
            <a:endParaRPr lang="en-US" sz="2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15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</a:t>
            </a:r>
            <a:endParaRPr lang="en-US" dirty="0"/>
          </a:p>
        </p:txBody>
      </p:sp>
      <p:sp>
        <p:nvSpPr>
          <p:cNvPr id="5" name="AutoShape 2" descr="Displaying IMG_20140209_155459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isplaying IMG_20140209_155459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Displaying IMG_20140209_155459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https://gm1.ggpht.com/gTXd_1FqDftOrQi_WHjY5FnyHiTGpgPPPSWUTItiFJSpEHioWN9UyjZ2JuipKmy9XpdqKZFsGzKWKDUc5HUjEGtxs7p86xTKaoPdNlu2yhLGtu9-hC08-nZANMYwBZsy_PB3QPCSR914nGszMkAFA149zsAxMC-WMHPeYp3XPhypvaXwYLyyRr_j1wxet5ggJRI_cYljTXrnhx66ZBxP8bUxJsPvg3FmSWWmoxgRzunSa9SPNLBpgjln5RsxH1JfpLoyyNC9jNSXFme75AxoixBeKcx97xoLtkl4hLVUfEvi4e9tvPCjZvc15HYWUQb43Wyxw9rOfK5sZ27yr1wMFsQFwJZ29OERLaqAX6HU5H8JH5Si0Y-EYr53BNg_IBT3flMWxve5d_feUuBzv5hobNBATjyBQtK58oskEiJTD08naSN3aypwY3989WT5j_VOB0x0P59Yg6g2WjcQF7PttOk7Rtux7PclpS65L5mP9aVw8chD8qHeuU9NRbG8Vpix6BYzCy5nj0ByhWQ599EA75ya7FO1Q-X5dw=w1254-h506-l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342473"/>
            <a:ext cx="4600575" cy="344872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036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1489</TotalTime>
  <Words>54</Words>
  <Application>Microsoft Office PowerPoint</Application>
  <PresentationFormat>On-screen Show (4:3)</PresentationFormat>
  <Paragraphs>15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Grid</vt:lpstr>
      <vt:lpstr>3D Scanner</vt:lpstr>
      <vt:lpstr>SPECIFICATIONS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Scanner</dc:title>
  <dc:creator>Nelson Wang</dc:creator>
  <cp:lastModifiedBy>Nelson Wang</cp:lastModifiedBy>
  <cp:revision>5</cp:revision>
  <dcterms:created xsi:type="dcterms:W3CDTF">2014-02-04T00:33:36Z</dcterms:created>
  <dcterms:modified xsi:type="dcterms:W3CDTF">2014-02-09T23:57:33Z</dcterms:modified>
</cp:coreProperties>
</file>