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13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Title: 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 Names</a:t>
            </a:r>
          </a:p>
          <a:p>
            <a:r>
              <a:rPr lang="en-US" dirty="0"/>
              <a:t>Advisors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326"/>
            <a:ext cx="7886700" cy="46766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Title </a:t>
            </a:r>
          </a:p>
          <a:p>
            <a:r>
              <a:rPr lang="en-US" dirty="0"/>
              <a:t>Background (intro) 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No Code (Clips) </a:t>
            </a:r>
          </a:p>
          <a:p>
            <a:r>
              <a:rPr lang="en-US" dirty="0"/>
              <a:t>Results – Place holder</a:t>
            </a:r>
          </a:p>
          <a:p>
            <a:r>
              <a:rPr lang="en-US" dirty="0"/>
              <a:t>Discussion/</a:t>
            </a:r>
            <a:r>
              <a:rPr lang="en-US" dirty="0" err="1"/>
              <a:t>Ethicals</a:t>
            </a:r>
            <a:r>
              <a:rPr lang="en-US" dirty="0"/>
              <a:t>  - Place holder</a:t>
            </a:r>
          </a:p>
          <a:p>
            <a:r>
              <a:rPr lang="en-US" dirty="0"/>
              <a:t>Conclusions – Place Holder </a:t>
            </a:r>
          </a:p>
          <a:p>
            <a:r>
              <a:rPr lang="en-US" dirty="0"/>
              <a:t>Questions – End of Slides</a:t>
            </a:r>
          </a:p>
          <a:p>
            <a:r>
              <a:rPr lang="en-US" dirty="0"/>
              <a:t>Citations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98D3-94C8-498B-A0D1-C71B8C7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5E7F-991E-425A-9DB2-BE614FF0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2 of Paper is due Dec.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Draft 1 of Presentation (Slides only) due Nov.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8pm/CST Mondays </a:t>
            </a:r>
          </a:p>
          <a:p>
            <a:endParaRPr lang="en-US" dirty="0"/>
          </a:p>
          <a:p>
            <a:r>
              <a:rPr lang="en-US" dirty="0"/>
              <a:t>Immersion is March 12</a:t>
            </a:r>
            <a:r>
              <a:rPr lang="en-US" baseline="30000" dirty="0"/>
              <a:t>th</a:t>
            </a:r>
            <a:r>
              <a:rPr lang="en-US" dirty="0"/>
              <a:t> (Hybrid)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075AF-081A-43BE-86AB-4B8B02B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need to be on a timer</a:t>
            </a:r>
          </a:p>
          <a:p>
            <a:r>
              <a:rPr lang="en-US" dirty="0"/>
              <a:t>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slides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40 slides are allowed for content for a total presentation time of minimum 8 max 10 minutes</a:t>
            </a:r>
          </a:p>
          <a:p>
            <a:r>
              <a:rPr lang="en-US" dirty="0"/>
              <a:t>There will be questions after the presentations (5 mins)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generic slide format:</a:t>
            </a:r>
          </a:p>
          <a:p>
            <a:pPr lvl="1"/>
            <a:r>
              <a:rPr lang="en-US" dirty="0"/>
              <a:t>White background</a:t>
            </a:r>
          </a:p>
          <a:p>
            <a:pPr lvl="1"/>
            <a:r>
              <a:rPr lang="en-US" dirty="0" err="1"/>
              <a:t>DataScience@SMU</a:t>
            </a:r>
            <a:r>
              <a:rPr lang="en-US" dirty="0"/>
              <a:t> in bottom left corner</a:t>
            </a:r>
          </a:p>
          <a:p>
            <a:pPr lvl="1"/>
            <a:r>
              <a:rPr lang="en-US" dirty="0"/>
              <a:t>Page number in bottom right corner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have whatever background and animations you would like. Must have</a:t>
            </a:r>
          </a:p>
          <a:p>
            <a:pPr lvl="2"/>
            <a:r>
              <a:rPr lang="en-US" dirty="0" err="1"/>
              <a:t>DataScience@SMU</a:t>
            </a:r>
            <a:r>
              <a:rPr lang="en-US" dirty="0"/>
              <a:t> in bottom left corner</a:t>
            </a:r>
          </a:p>
          <a:p>
            <a:pPr lvl="2"/>
            <a:r>
              <a:rPr lang="en-US" dirty="0"/>
              <a:t>Page number in bottom right corner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  <a:p>
            <a:pPr lvl="1"/>
            <a:r>
              <a:rPr lang="en-US" dirty="0"/>
              <a:t>Font must be at least 18pt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set the timer on each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Transitions</a:t>
            </a:r>
          </a:p>
          <a:p>
            <a:r>
              <a:rPr lang="en-US" dirty="0"/>
              <a:t>Under Timing </a:t>
            </a:r>
          </a:p>
          <a:p>
            <a:r>
              <a:rPr lang="en-US" dirty="0"/>
              <a:t>Click After </a:t>
            </a:r>
          </a:p>
          <a:p>
            <a:r>
              <a:rPr lang="en-US" dirty="0"/>
              <a:t>Enter your 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1C757-DB27-493F-AB80-6AABFE7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19" y="4208016"/>
            <a:ext cx="4991786" cy="17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000"/>
    </mc:Choice>
    <mc:Fallback xmlns="">
      <p:transition advClick="0" advTm="1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team members must speak during the presentation. The team member who does not speak will receive a 0 for the presentation grade.  </a:t>
            </a:r>
          </a:p>
          <a:p>
            <a:endParaRPr lang="en-US" dirty="0"/>
          </a:p>
          <a:p>
            <a:r>
              <a:rPr lang="en-US" dirty="0"/>
              <a:t>If “Next Slide” is said during your presentation 50% reduction in points. This is why all slides must be on a timer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Slides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submit your presentation just like your other drafts </a:t>
            </a:r>
          </a:p>
          <a:p>
            <a:r>
              <a:rPr lang="en-US" dirty="0"/>
              <a:t>Give </a:t>
            </a:r>
            <a:r>
              <a:rPr lang="en-US"/>
              <a:t>me editing rights please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344</Words>
  <Application>Microsoft Office PowerPoint</Application>
  <PresentationFormat>On-screen Show (4:3)</PresentationFormat>
  <Paragraphs>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Presentation Title: Presentation Template</vt:lpstr>
      <vt:lpstr>Updates</vt:lpstr>
      <vt:lpstr>First Slide</vt:lpstr>
      <vt:lpstr>40 slides MAX</vt:lpstr>
      <vt:lpstr>Slide Format</vt:lpstr>
      <vt:lpstr>The Slide Format</vt:lpstr>
      <vt:lpstr>To set the timer on each slide</vt:lpstr>
      <vt:lpstr>Presentation Requirements</vt:lpstr>
      <vt:lpstr>Share your Slides </vt:lpstr>
      <vt:lpstr>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Jacquie Cheun</cp:lastModifiedBy>
  <cp:revision>12</cp:revision>
  <dcterms:created xsi:type="dcterms:W3CDTF">2017-03-18T16:30:52Z</dcterms:created>
  <dcterms:modified xsi:type="dcterms:W3CDTF">2020-11-10T02:25:06Z</dcterms:modified>
</cp:coreProperties>
</file>