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75" r:id="rId4"/>
    <p:sldId id="276" r:id="rId5"/>
    <p:sldId id="277" r:id="rId6"/>
    <p:sldId id="278" r:id="rId7"/>
    <p:sldId id="279" r:id="rId8"/>
    <p:sldId id="283" r:id="rId9"/>
    <p:sldId id="280" r:id="rId10"/>
    <p:sldId id="281" r:id="rId11"/>
    <p:sldId id="282" r:id="rId12"/>
    <p:sldId id="263" r:id="rId13"/>
    <p:sldId id="26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65491" autoAdjust="0"/>
  </p:normalViewPr>
  <p:slideViewPr>
    <p:cSldViewPr snapToGrid="0" snapToObjects="1">
      <p:cViewPr varScale="1">
        <p:scale>
          <a:sx n="56" d="100"/>
          <a:sy n="56" d="100"/>
        </p:scale>
        <p:origin x="22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purdue.edu/owl/research_and_citation/apa_style/apa_formatting_and_style_guide/general_format.html" TargetMode="External"/><Relationship Id="rId2" Type="http://schemas.openxmlformats.org/officeDocument/2006/relationships/hyperlink" Target="https://guides.smu.edu/citations/APA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524"/>
            <a:ext cx="7772400" cy="912769"/>
          </a:xfrm>
        </p:spPr>
        <p:txBody>
          <a:bodyPr>
            <a:normAutofit/>
          </a:bodyPr>
          <a:lstStyle/>
          <a:p>
            <a:r>
              <a:rPr lang="en-US" sz="4800" dirty="0"/>
              <a:t>Literature Review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when you remember that you have to submit the literature review ...">
            <a:extLst>
              <a:ext uri="{FF2B5EF4-FFF2-40B4-BE49-F238E27FC236}">
                <a16:creationId xmlns:a16="http://schemas.microsoft.com/office/drawing/2014/main" id="{77590438-1160-4F66-BD98-CDE8ED804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4"/>
          <a:stretch/>
        </p:blipFill>
        <p:spPr bwMode="auto">
          <a:xfrm>
            <a:off x="2631740" y="1033541"/>
            <a:ext cx="3973775" cy="501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A514454-922A-4969-8728-7C7B21C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Evaluate Research Articles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8896D8B-89FA-48A6-A755-27A44396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7444"/>
            <a:ext cx="7886700" cy="4525962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Examine the title</a:t>
            </a:r>
          </a:p>
          <a:p>
            <a:pPr marL="514350" indent="-514350" eaLnBrk="1" hangingPunct="1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Read the abstract</a:t>
            </a:r>
          </a:p>
          <a:p>
            <a:pPr marL="514350" indent="-514350" eaLnBrk="1" hangingPunct="1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Read the article</a:t>
            </a:r>
          </a:p>
          <a:p>
            <a:pPr marL="971550" lvl="1" indent="-514350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 marL="971550" lvl="1" indent="-514350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971550" lvl="1" indent="-514350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Discussions</a:t>
            </a:r>
          </a:p>
          <a:p>
            <a:pPr marL="457200" lvl="1" indent="0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You are looking at how previous researchers solved the problem/analyzed the problem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EBC4-C512-46F0-9302-BAE7AFD1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Using the Internet for Social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6739-39B2-427C-B7BB-FF72D6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8229600" cy="45259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Easy, fast, and cheap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Links connect sources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“Democratizing” effect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Casts a wide net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 quality control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 complete source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Often time consuming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Difficult to document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groups need an Advisor by </a:t>
            </a:r>
            <a:r>
              <a:rPr lang="en-US" b="1" i="1" dirty="0"/>
              <a:t>Sept 6th</a:t>
            </a:r>
          </a:p>
          <a:p>
            <a:r>
              <a:rPr lang="en-US" dirty="0"/>
              <a:t>Email me and include your Advisor (cc’d) to introduce us</a:t>
            </a:r>
          </a:p>
          <a:p>
            <a:pPr lvl="1"/>
            <a:r>
              <a:rPr lang="en-US" dirty="0"/>
              <a:t>I will be sending them information through out the project. </a:t>
            </a:r>
          </a:p>
          <a:p>
            <a:pPr lvl="1"/>
            <a:r>
              <a:rPr lang="en-US" dirty="0"/>
              <a:t>I need their contact information </a:t>
            </a:r>
          </a:p>
          <a:p>
            <a:pPr lvl="2"/>
            <a:r>
              <a:rPr lang="en-US" dirty="0"/>
              <a:t>Name </a:t>
            </a:r>
          </a:p>
          <a:p>
            <a:pPr lvl="2"/>
            <a:r>
              <a:rPr lang="en-US" dirty="0"/>
              <a:t>Email </a:t>
            </a:r>
          </a:p>
          <a:p>
            <a:pPr lvl="2"/>
            <a:r>
              <a:rPr lang="en-US" dirty="0"/>
              <a:t>Address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dirty="0"/>
              <a:t>Will begin to Outline Research</a:t>
            </a:r>
          </a:p>
          <a:p>
            <a:r>
              <a:rPr lang="en-US" dirty="0"/>
              <a:t>Abstract Template</a:t>
            </a:r>
          </a:p>
          <a:p>
            <a:r>
              <a:rPr lang="en-US" dirty="0"/>
              <a:t>Research Storyline</a:t>
            </a:r>
          </a:p>
          <a:p>
            <a:r>
              <a:rPr lang="en-US" dirty="0"/>
              <a:t>Intro </a:t>
            </a:r>
          </a:p>
          <a:p>
            <a:r>
              <a:rPr lang="en-US" dirty="0"/>
              <a:t>Problem statement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Research Outline is due Sept 12th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The Research Proposal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537501"/>
          </a:xfrm>
        </p:spPr>
        <p:txBody>
          <a:bodyPr>
            <a:normAutofit fontScale="92500" lnSpcReduction="10000"/>
          </a:bodyPr>
          <a:lstStyle/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least 5 pages in length due Sept 25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Draft of Abstract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or Objective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Section (Literature Review)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different peer-reviewed research studies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Methods- Begin of EDA </a:t>
            </a: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Citations are in APA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8">
            <a:extLst>
              <a:ext uri="{FF2B5EF4-FFF2-40B4-BE49-F238E27FC236}">
                <a16:creationId xmlns:a16="http://schemas.microsoft.com/office/drawing/2014/main" id="{A0CC3312-1777-4FA0-A425-0B1FFDD36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>
            <a:extLst>
              <a:ext uri="{FF2B5EF4-FFF2-40B4-BE49-F238E27FC236}">
                <a16:creationId xmlns:a16="http://schemas.microsoft.com/office/drawing/2014/main" id="{26EE330A-2E76-41F4-9B3E-E0B8680D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Goals of a Literature Review</a:t>
            </a:r>
          </a:p>
        </p:txBody>
      </p:sp>
      <p:sp>
        <p:nvSpPr>
          <p:cNvPr id="5123" name="Content Placeholder 5">
            <a:extLst>
              <a:ext uri="{FF2B5EF4-FFF2-40B4-BE49-F238E27FC236}">
                <a16:creationId xmlns:a16="http://schemas.microsoft.com/office/drawing/2014/main" id="{38209530-1F09-495B-B9C5-B709EA04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848600" cy="41449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a familiarity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Show the path of prior research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 and summarize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Learn from 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BDE3F97-1DB0-4410-BC7C-D9C8D1D1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Six Types of Literature Reviews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EEAAD75-09BA-488F-8F3D-7B0AD80DD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Historical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Integrative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Self-study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8ECCDB-46D9-4870-8B34-0AB5B26E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Meta-Analysis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B960746-A7A7-49E2-95F2-970982FEE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8229600" cy="452596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all potential studies on a specific topic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 consistent criteria and screen studies for relevance and/or quality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record relevant information for each study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Synthesize and analyze the information into broad findings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Draw summary conclusions based on the findings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5457-7C71-4F93-AC16-EBFE1E76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Where to Find Research Literature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743FE23-128F-4FC3-A676-A35D1460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Scholarly journals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 documents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Policy reports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paper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0BF465-21D2-47D7-A20F-9ECF42F7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Citation Format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B040-6C15-46B0-A271-A3A22DC28BF7}"/>
              </a:ext>
            </a:extLst>
          </p:cNvPr>
          <p:cNvSpPr/>
          <p:nvPr/>
        </p:nvSpPr>
        <p:spPr>
          <a:xfrm>
            <a:off x="7086600" y="4419600"/>
            <a:ext cx="30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0" name="Content Placeholder 9">
            <a:extLst>
              <a:ext uri="{FF2B5EF4-FFF2-40B4-BE49-F238E27FC236}">
                <a16:creationId xmlns:a16="http://schemas.microsoft.com/office/drawing/2014/main" id="{380B2F14-18A6-40E8-9051-C3DF339D18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55838"/>
            <a:ext cx="7232650" cy="990600"/>
          </a:xfrm>
        </p:spPr>
      </p:pic>
      <p:pic>
        <p:nvPicPr>
          <p:cNvPr id="9221" name="Content Placeholder 10">
            <a:extLst>
              <a:ext uri="{FF2B5EF4-FFF2-40B4-BE49-F238E27FC236}">
                <a16:creationId xmlns:a16="http://schemas.microsoft.com/office/drawing/2014/main" id="{A584C5F8-A4A9-48D6-BB5E-9C814D853B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0425" y="3841750"/>
            <a:ext cx="7216775" cy="78581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0AC3-B688-4467-B662-C5918919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Citation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A40C-F8B9-45EA-94F8-9AD2DD45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655541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https://guides.smu.edu/citations/APA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Purdue APA Citation Guide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B72B-EE79-4291-BFAD-755130D6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31B9-CEF8-47E3-8D31-5C87C134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Conduct a Systematic Literature Review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E4292A0-42BA-465D-9EDA-B86626F2F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27238"/>
            <a:ext cx="8229600" cy="4297362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 and refine topic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search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 research reports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Scholarly books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 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Government documents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Policy reports and presentation papers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322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Literature Review </vt:lpstr>
      <vt:lpstr>Literature Review</vt:lpstr>
      <vt:lpstr>Goals of a Literature Review</vt:lpstr>
      <vt:lpstr>Six Types of Literature Reviews</vt:lpstr>
      <vt:lpstr>Literature Meta-Analysis</vt:lpstr>
      <vt:lpstr>Where to Find Research Literature</vt:lpstr>
      <vt:lpstr>Citation Format</vt:lpstr>
      <vt:lpstr>APA Citation Resources </vt:lpstr>
      <vt:lpstr>Conduct a Systematic Literature Review</vt:lpstr>
      <vt:lpstr>How to Evaluate Research Articles</vt:lpstr>
      <vt:lpstr>Using the Internet for Social Research</vt:lpstr>
      <vt:lpstr>Advisor</vt:lpstr>
      <vt:lpstr>Next Live Session</vt:lpstr>
      <vt:lpstr>The Research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A Intro to Research</dc:title>
  <dc:creator>Jacquie Cheun</dc:creator>
  <cp:lastModifiedBy>Jacquie Cheun</cp:lastModifiedBy>
  <cp:revision>6</cp:revision>
  <dcterms:created xsi:type="dcterms:W3CDTF">2020-05-04T16:18:04Z</dcterms:created>
  <dcterms:modified xsi:type="dcterms:W3CDTF">2020-08-25T18:21:05Z</dcterms:modified>
</cp:coreProperties>
</file>