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16.png" ContentType="image/png"/>
  <Override PartName="/ppt/media/image18.png" ContentType="image/png"/>
  <Override PartName="/ppt/media/image17.png" ContentType="image/png"/>
  <Override PartName="/ppt/media/image20.png" ContentType="image/png"/>
  <Override PartName="/ppt/media/image14.png" ContentType="image/png"/>
  <Override PartName="/ppt/media/image19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576080"/>
            <a:ext cx="9070200" cy="42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EDA Case Study 2</a:t>
            </a: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Employment Data Analysis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by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Ikenna Nwaogu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40080" y="365760"/>
            <a:ext cx="72226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Attrition Relationships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01760" y="2119680"/>
            <a:ext cx="9326880" cy="451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1440" y="1923120"/>
            <a:ext cx="9599760" cy="26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Model Selection (Attrition)</a:t>
            </a:r>
            <a:endParaRPr b="0" lang="en-US" sz="4400" spc="-1" strike="noStrike">
              <a:latin typeface="Arial"/>
            </a:endParaRPr>
          </a:p>
          <a:p>
            <a:pPr marL="285840"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28584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Naive Bayes using Feature/Variable selection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32640" y="473760"/>
            <a:ext cx="753084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Feature Selection Using Boruta.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653840" y="5760720"/>
            <a:ext cx="6209640" cy="9136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2245680" y="2011680"/>
            <a:ext cx="5343480" cy="33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2640" y="473760"/>
            <a:ext cx="753084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Classification prediction Model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85360" y="1987920"/>
            <a:ext cx="9000360" cy="391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2640" y="473760"/>
            <a:ext cx="753084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Naive Bayes Model Contd..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56560" y="1737360"/>
            <a:ext cx="822132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71440" y="1923120"/>
            <a:ext cx="9599760" cy="26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Model Selection (Monthly Income)</a:t>
            </a:r>
            <a:endParaRPr b="0" lang="en-US" sz="4400" spc="-1" strike="noStrike">
              <a:latin typeface="Arial"/>
            </a:endParaRPr>
          </a:p>
          <a:p>
            <a:pPr marL="285840"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marL="28584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Regression using Feature/Variable selection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32640" y="473760"/>
            <a:ext cx="753084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Feature Selection Using Boruta.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93840" y="3013920"/>
            <a:ext cx="6757560" cy="40230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1401840" y="1441080"/>
            <a:ext cx="5056920" cy="150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2640" y="473760"/>
            <a:ext cx="753084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Continuous Variable prediction  Model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76800" y="2286000"/>
            <a:ext cx="8924040" cy="264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012400" y="1737360"/>
            <a:ext cx="7313760" cy="34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We analyzed at data set for employment attrition and how it relates to other variables in the data set; we have also analyzed how some of these variables relate to the monthly income. 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We need more data, for our classification because there were much more No than Yes. </a:t>
            </a:r>
            <a:endParaRPr b="0" lang="en-US" sz="1800" spc="-1" strike="noStrike">
              <a:latin typeface="Arial"/>
            </a:endParaRPr>
          </a:p>
          <a:p>
            <a:pPr marL="285840" indent="-21528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There were about 15-20 important variables for classification and 12 for regression model. There were less for regression.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1528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We achieved the goals set for our classification and regression models.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92240" y="3108960"/>
            <a:ext cx="1270440" cy="44604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3200400" y="548640"/>
            <a:ext cx="47541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DejaVu Sans"/>
              </a:rPr>
              <a:t>Takeaways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63040" y="1604880"/>
            <a:ext cx="7313760" cy="26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85840"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Arial"/>
                <a:ea typeface="Arial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0440" cy="44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620000"/>
            <a:ext cx="8274240" cy="39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  <a:ea typeface="DejaVu Sans"/>
              </a:rPr>
              <a:t>Goals</a:t>
            </a:r>
            <a:endParaRPr b="0" lang="en-US" sz="586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58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DDSAnalytics is an analytics company that specializes in talent management solutions for Fortune 100 companies. 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Identify the top three factors that contribute to turnover backed up by evidence provided by analysis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We are to build a model to predict the Attrition (Yes or No) with a data set with 72 different features. We are to analyze the data and get the best model that will attain at least 60% sensitivity and specificity (60 each = 120 total) for the training and the validation set.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We are to build a model to predict the Monthly Income with the same data set with 72 different features. Our goal is to get a low root mean square error (RMSE&lt;3000) for our prediction from the model we build.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87040" y="405360"/>
            <a:ext cx="777204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85840"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Job Role Distribution Count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612000" y="1375560"/>
            <a:ext cx="9235080" cy="539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40080" y="365760"/>
            <a:ext cx="72226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Data relationship with Job Role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097640" y="2275560"/>
            <a:ext cx="8296920" cy="359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40080" y="365760"/>
            <a:ext cx="72226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Data relationship with Job Role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738000" y="2468880"/>
            <a:ext cx="8679960" cy="38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40080" y="365760"/>
            <a:ext cx="72226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Data relationship with Job Role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97280" y="2311560"/>
            <a:ext cx="8180640" cy="344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40080" y="365760"/>
            <a:ext cx="72226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Data relationship with Job Role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01760" y="1957320"/>
            <a:ext cx="9326520" cy="48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40080" y="365760"/>
            <a:ext cx="72226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Attrition Relationships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01760" y="2216160"/>
            <a:ext cx="9325080" cy="429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40080" y="365760"/>
            <a:ext cx="72226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Attrition Relationships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57200" y="2024640"/>
            <a:ext cx="9144000" cy="456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2019-10-21T15:07:27Z</dcterms:created>
  <dc:creator/>
  <dc:description/>
  <dc:language>en-US</dc:language>
  <cp:lastModifiedBy/>
  <dcterms:modified xsi:type="dcterms:W3CDTF">2019-12-05T15:07:58Z</dcterms:modified>
  <cp:revision>36</cp:revision>
  <dc:subject/>
  <dc:title>Blueprint Plans</dc:title>
</cp:coreProperties>
</file>