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.png" ContentType="image/png"/>
  <Override PartName="/ppt/media/image16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576080"/>
            <a:ext cx="9070560" cy="42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EDA Case Study 2</a:t>
            </a: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Employment Data Analysis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by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Ikenna Nwaogu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2640" y="473760"/>
            <a:ext cx="75312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Classification prediction Model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85360" y="1987920"/>
            <a:ext cx="9000720" cy="391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2640" y="473760"/>
            <a:ext cx="75312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Naive Bayes Model Contd..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56560" y="1737360"/>
            <a:ext cx="8221680" cy="548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71440" y="1923120"/>
            <a:ext cx="960012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Model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Selection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(Monthly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Income)</a:t>
            </a:r>
            <a:endParaRPr b="0" lang="en-US" sz="4400" spc="-1" strike="noStrike">
              <a:latin typeface="Arial"/>
            </a:endParaRPr>
          </a:p>
          <a:p>
            <a:pPr marL="285840"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28584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Regression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using Feature/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Variable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selection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32640" y="473760"/>
            <a:ext cx="75312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Feature Selection Using Boruta.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93840" y="3013920"/>
            <a:ext cx="6757920" cy="40233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401840" y="1441080"/>
            <a:ext cx="5057280" cy="150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2640" y="473760"/>
            <a:ext cx="75312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Continuous Variable prediction  Model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76800" y="2286000"/>
            <a:ext cx="8924400" cy="264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012400" y="1737360"/>
            <a:ext cx="7314120" cy="34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We analyzed at data set for employment attrition and how it relates to other variables in the data set; we have also analyzed how some of these variables relate to the monthly income.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We need more data, for our classification because there were much more No than Yes. </a:t>
            </a:r>
            <a:endParaRPr b="0" lang="en-US" sz="1800" spc="-1" strike="noStrike">
              <a:latin typeface="Arial"/>
            </a:endParaRPr>
          </a:p>
          <a:p>
            <a:pPr marL="28584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There were about 15-20 important variables for classification and 12 for regression model. There were less for regression.</a:t>
            </a:r>
            <a:endParaRPr b="0" lang="en-US" sz="1800" spc="-1" strike="noStrike">
              <a:latin typeface="Arial"/>
            </a:endParaRPr>
          </a:p>
          <a:p>
            <a:pPr marL="28584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8584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We achieved the goals set for our classification and regression models.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92240" y="3108960"/>
            <a:ext cx="1270800" cy="44640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200400" y="548640"/>
            <a:ext cx="47545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Takeaways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463040" y="1604880"/>
            <a:ext cx="731412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Arial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0800" cy="44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620000"/>
            <a:ext cx="9070560" cy="34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Goals</a:t>
            </a: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DDSAnalytics is an analytics company that specializes in talent management solutions for Fortune 100 companies.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We are to build a model to predict the Attrition (Yes or No) with a data set with 72 different features. We are to analyze the data and get the best model that will attain at least 60% sensitivity and specificity (60 each = 120 total) for the training and the validation set.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We are to build a model to predict the Monthly Income with the same data set with 72 different features. Our goal is to get a low root mean square error (RMSE&lt;3000) for our prediction from the model we build.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87040" y="405360"/>
            <a:ext cx="777240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Job Role Distribution Count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612000" y="1375560"/>
            <a:ext cx="9235440" cy="539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40080" y="365760"/>
            <a:ext cx="72230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Data relationship with Job Role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097640" y="2275560"/>
            <a:ext cx="8297280" cy="359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40080" y="365760"/>
            <a:ext cx="72230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Data relationship with Job Role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38000" y="2468880"/>
            <a:ext cx="868032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40080" y="365760"/>
            <a:ext cx="72230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Data relationship with Job Role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97280" y="2311560"/>
            <a:ext cx="8181000" cy="34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40080" y="365760"/>
            <a:ext cx="72230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Data relationship with Job Role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01760" y="1957320"/>
            <a:ext cx="9326880" cy="48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71440" y="1923120"/>
            <a:ext cx="9600120" cy="26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Model Selection (Attrition)</a:t>
            </a:r>
            <a:endParaRPr b="0" lang="en-US" sz="4400" spc="-1" strike="noStrike">
              <a:latin typeface="Arial"/>
            </a:endParaRPr>
          </a:p>
          <a:p>
            <a:pPr marL="285840"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28584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Naive Bayes using Feature/Variable selection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32640" y="473760"/>
            <a:ext cx="75312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Feature Selection Using Boruta.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653840" y="5760720"/>
            <a:ext cx="6210000" cy="9140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45680" y="2011680"/>
            <a:ext cx="534384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2019-10-21T15:07:27Z</dcterms:created>
  <dc:creator/>
  <dc:description/>
  <dc:language>en-US</dc:language>
  <cp:lastModifiedBy/>
  <dcterms:modified xsi:type="dcterms:W3CDTF">2019-12-05T14:19:41Z</dcterms:modified>
  <cp:revision>33</cp:revision>
  <dc:subject/>
  <dc:title>Blueprint Plans</dc:title>
</cp:coreProperties>
</file>