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0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8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016680"/>
            <a:ext cx="10076400" cy="154224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6760" cy="16948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0" y="6108480"/>
            <a:ext cx="10076400" cy="145080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360" y="302904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Pre-Live Session 3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4867560"/>
            <a:ext cx="907128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latin typeface="Arial"/>
                <a:ea typeface="Noto Sans CJK SC"/>
              </a:rPr>
              <a:t>Two Way ANOVA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62440"/>
            <a:ext cx="90712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r>
              <a:rPr b="0" lang="en-US" sz="4400" spc="-1" strike="noStrike">
                <a:latin typeface="Arial"/>
                <a:ea typeface="Noto Sans CJK SC"/>
              </a:rPr>
              <a:t>Read in the data and create some summary statistics tables. </a:t>
            </a:r>
            <a:r>
              <a:rPr b="0" lang="en-US" sz="4400" spc="-1" strike="noStrike">
                <a:latin typeface="Arial"/>
              </a:rPr>
              <a:t>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280160" y="2082960"/>
            <a:ext cx="7282800" cy="276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62440"/>
            <a:ext cx="90712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r>
              <a:rPr b="0" lang="en-US" sz="4400" spc="-1" strike="noStrike">
                <a:latin typeface="Arial"/>
                <a:ea typeface="Noto Sans CJK SC"/>
              </a:rPr>
              <a:t>Create a profile plot of the summary statistics.</a:t>
            </a:r>
            <a:r>
              <a:rPr b="0" lang="en-US" sz="4400" spc="-1" strike="noStrike">
                <a:latin typeface="Arial"/>
              </a:rPr>
              <a:t>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3139920" y="1554480"/>
            <a:ext cx="6095520" cy="438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16488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r>
              <a:rPr b="0" lang="en-US" sz="4400" spc="-1" strike="noStrike">
                <a:latin typeface="Arial"/>
                <a:ea typeface="Noto Sans CJK SC"/>
              </a:rPr>
              <a:t>Run a two way ANOVA model.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737360" y="1005840"/>
            <a:ext cx="6076440" cy="4885560"/>
          </a:xfrm>
          <a:prstGeom prst="rect">
            <a:avLst/>
          </a:prstGeom>
          <a:ln>
            <a:noFill/>
          </a:ln>
        </p:spPr>
      </p:pic>
      <p:sp>
        <p:nvSpPr>
          <p:cNvPr id="90" name="TextShape 3"/>
          <p:cNvSpPr txBox="1"/>
          <p:nvPr/>
        </p:nvSpPr>
        <p:spPr>
          <a:xfrm>
            <a:off x="8230320" y="548640"/>
            <a:ext cx="14623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MathACT_2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6000" y="133200"/>
            <a:ext cx="4901760" cy="10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r>
              <a:rPr b="0" lang="en-US" sz="3600" spc="-1" strike="noStrike">
                <a:latin typeface="Arial"/>
                <a:ea typeface="Noto Sans CJK SC"/>
              </a:rPr>
              <a:t>Two way ANOVA model Match_2.csv.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520" y="2682720"/>
            <a:ext cx="4671360" cy="127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r>
              <a:rPr b="0" lang="en-US" sz="2800" spc="-1" strike="noStrike">
                <a:latin typeface="Arial"/>
                <a:ea typeface="Noto Sans CJK SC"/>
              </a:rPr>
              <a:t>Non-Additive model: p-value for sex*background is less than 0.05.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5020200" y="457200"/>
            <a:ext cx="4581000" cy="551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196920"/>
            <a:ext cx="907128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r>
              <a:rPr b="0" lang="en-US" sz="4000" spc="-1" strike="noStrike">
                <a:latin typeface="Arial"/>
                <a:ea typeface="Noto Sans CJK SC"/>
              </a:rPr>
              <a:t>lsmeans and estimate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822960" y="1554480"/>
            <a:ext cx="3383280" cy="345708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4572000" y="2011680"/>
            <a:ext cx="4514400" cy="195228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4389120" y="4114800"/>
            <a:ext cx="4352400" cy="1933200"/>
          </a:xfrm>
          <a:prstGeom prst="rect">
            <a:avLst/>
          </a:prstGeom>
          <a:ln>
            <a:noFill/>
          </a:ln>
        </p:spPr>
      </p:pic>
      <p:sp>
        <p:nvSpPr>
          <p:cNvPr id="99" name="TextShape 3"/>
          <p:cNvSpPr txBox="1"/>
          <p:nvPr/>
        </p:nvSpPr>
        <p:spPr>
          <a:xfrm>
            <a:off x="8046720" y="805680"/>
            <a:ext cx="14623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MathACT_2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Application>LibreOffice/6.3.2.2$Linux_X86_64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2020-01-13T17:49:10Z</dcterms:created>
  <dc:creator/>
  <dc:description/>
  <dc:language>en-US</dc:language>
  <cp:lastModifiedBy/>
  <dcterms:modified xsi:type="dcterms:W3CDTF">2020-01-20T16:13:53Z</dcterms:modified>
  <cp:revision>16</cp:revision>
  <dc:subject/>
  <dc:title>Beehive</dc:title>
</cp:coreProperties>
</file>