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040" cy="15418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400" cy="16945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040" cy="14504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2904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Pre-Live Session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867560"/>
            <a:ext cx="90709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Serial Correlation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" y="182880"/>
            <a:ext cx="980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Plot Sunspot versus Years  (Not stationary)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443600" y="1188720"/>
            <a:ext cx="7243200" cy="477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0268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Regression Model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(AutoReg not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university edition)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4320" y="1531080"/>
            <a:ext cx="9539640" cy="450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2020-01-13T17:49:10Z</dcterms:created>
  <dc:creator/>
  <dc:description/>
  <dc:language>en-US</dc:language>
  <cp:lastModifiedBy/>
  <dcterms:modified xsi:type="dcterms:W3CDTF">2020-01-27T17:31:20Z</dcterms:modified>
  <cp:revision>17</cp:revision>
  <dc:subject/>
  <dc:title>Beehive</dc:title>
</cp:coreProperties>
</file>