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5680" cy="15415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040" cy="1694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5680" cy="14500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302904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Pre-Live Session 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867560"/>
            <a:ext cx="907056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Analysis Of Repeated Measures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440" y="182880"/>
            <a:ext cx="99889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Type-3 sums of square anova table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1760" y="1324800"/>
            <a:ext cx="3876480" cy="436392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5760720" y="845280"/>
            <a:ext cx="380628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Mixed </a:t>
            </a:r>
            <a:r>
              <a:rPr b="0" lang="en-US" sz="1400" spc="-1" strike="noStrike">
                <a:latin typeface="Arial"/>
              </a:rPr>
              <a:t>Procedure </a:t>
            </a:r>
            <a:r>
              <a:rPr b="0" lang="en-US" sz="1400" spc="-1" strike="noStrike">
                <a:latin typeface="Arial"/>
              </a:rPr>
              <a:t>without </a:t>
            </a:r>
            <a:r>
              <a:rPr b="0" lang="en-US" sz="1400" spc="-1" strike="noStrike">
                <a:latin typeface="Arial"/>
              </a:rPr>
              <a:t>repeated </a:t>
            </a:r>
            <a:r>
              <a:rPr b="0" lang="en-US" sz="1400" spc="-1" strike="noStrike">
                <a:latin typeface="Arial"/>
              </a:rPr>
              <a:t>measure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91440" y="5616720"/>
            <a:ext cx="5577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Arial"/>
              </a:rPr>
              <a:t>The repeated measure affected the F-values treatment. Looks like it favors interaction better. Also because the repeated measure was done on the week, it made for a better F-value for week. There is also an interaction on both model.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574240" y="1266120"/>
            <a:ext cx="3752640" cy="49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0268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Contrast Treatment for group WK2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only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335880" y="1116360"/>
            <a:ext cx="9631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'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'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*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04000" y="1698120"/>
            <a:ext cx="90705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ntr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K2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K1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274320" y="2579400"/>
            <a:ext cx="8757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estimate 'Week 12 vs. Week 2' Week -1 0 0 1 0 Treatment*Week 0 0 0 0 0 -1 0 0 1 0;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944000" y="540000"/>
            <a:ext cx="6181200" cy="646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289840" y="660240"/>
            <a:ext cx="4419360" cy="33048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87160" y="867600"/>
            <a:ext cx="3619080" cy="6091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504000" y="1527480"/>
            <a:ext cx="3571560" cy="274284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731520" y="424080"/>
            <a:ext cx="3840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GLM without repeated measure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5486400" y="388080"/>
            <a:ext cx="45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Mixed procedure with repeated measure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365760" y="4255560"/>
            <a:ext cx="9418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The two model are close but different. The GLM has a lower F-value while the Mixed procedure has a higher F-value.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354240" y="4956840"/>
            <a:ext cx="9064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estimate 'What is this contrast?' Treatment -1 1 Treatment*Week -.5 -.5 0 0 0 .5 .5 0 0 0;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TextShape 6"/>
          <p:cNvSpPr txBox="1"/>
          <p:nvPr/>
        </p:nvSpPr>
        <p:spPr>
          <a:xfrm>
            <a:off x="394560" y="5364360"/>
            <a:ext cx="9064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 above contrast is for Week 2 vs Week 4 for both Tested and Control Treament.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2020-01-13T17:49:10Z</dcterms:created>
  <dc:creator/>
  <dc:description/>
  <dc:language>en-US</dc:language>
  <cp:lastModifiedBy/>
  <dcterms:modified xsi:type="dcterms:W3CDTF">2020-02-03T13:08:00Z</dcterms:modified>
  <cp:revision>23</cp:revision>
  <dc:subject/>
  <dc:title>Beehive</dc:title>
</cp:coreProperties>
</file>