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tif" ContentType="image/tiff"/>
  <Override PartName="/ppt/media/image2.tif" ContentType="image/tiff"/>
  <Override PartName="/ppt/media/image6.png" ContentType="image/png"/>
  <Override PartName="/ppt/media/image3.png" ContentType="image/png"/>
  <Override PartName="/ppt/media/image4.tif" ContentType="image/tiff"/>
  <Override PartName="/ppt/media/image5.tif" ContentType="image/tiff"/>
  <Override PartName="/ppt/media/image7.png" ContentType="image/pn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type="body"/>
          </p:nvPr>
        </p:nvSpPr>
        <p:spPr>
          <a:xfrm>
            <a:off x="628560" y="1825560"/>
            <a:ext cx="788652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8" name="PlaceHolder 3"/>
          <p:cNvSpPr>
            <a:spLocks noGrp="1"/>
          </p:cNvSpPr>
          <p:nvPr>
            <p:ph type="body"/>
          </p:nvPr>
        </p:nvSpPr>
        <p:spPr>
          <a:xfrm>
            <a:off x="628560" y="4098240"/>
            <a:ext cx="788652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type="body"/>
          </p:nvPr>
        </p:nvSpPr>
        <p:spPr>
          <a:xfrm>
            <a:off x="628560" y="1825560"/>
            <a:ext cx="38484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3"/>
          <p:cNvSpPr>
            <a:spLocks noGrp="1"/>
          </p:cNvSpPr>
          <p:nvPr>
            <p:ph type="body"/>
          </p:nvPr>
        </p:nvSpPr>
        <p:spPr>
          <a:xfrm>
            <a:off x="4669920" y="1825560"/>
            <a:ext cx="38484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2" name="PlaceHolder 4"/>
          <p:cNvSpPr>
            <a:spLocks noGrp="1"/>
          </p:cNvSpPr>
          <p:nvPr>
            <p:ph type="body"/>
          </p:nvPr>
        </p:nvSpPr>
        <p:spPr>
          <a:xfrm>
            <a:off x="628560" y="4098240"/>
            <a:ext cx="38484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5"/>
          <p:cNvSpPr>
            <a:spLocks noGrp="1"/>
          </p:cNvSpPr>
          <p:nvPr>
            <p:ph type="body"/>
          </p:nvPr>
        </p:nvSpPr>
        <p:spPr>
          <a:xfrm>
            <a:off x="4669920" y="4098240"/>
            <a:ext cx="38484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type="body"/>
          </p:nvPr>
        </p:nvSpPr>
        <p:spPr>
          <a:xfrm>
            <a:off x="628560" y="1825560"/>
            <a:ext cx="2539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3"/>
          <p:cNvSpPr>
            <a:spLocks noGrp="1"/>
          </p:cNvSpPr>
          <p:nvPr>
            <p:ph type="body"/>
          </p:nvPr>
        </p:nvSpPr>
        <p:spPr>
          <a:xfrm>
            <a:off x="3295080" y="1825560"/>
            <a:ext cx="2539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4"/>
          <p:cNvSpPr>
            <a:spLocks noGrp="1"/>
          </p:cNvSpPr>
          <p:nvPr>
            <p:ph type="body"/>
          </p:nvPr>
        </p:nvSpPr>
        <p:spPr>
          <a:xfrm>
            <a:off x="5961240" y="1825560"/>
            <a:ext cx="2539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5"/>
          <p:cNvSpPr>
            <a:spLocks noGrp="1"/>
          </p:cNvSpPr>
          <p:nvPr>
            <p:ph type="body"/>
          </p:nvPr>
        </p:nvSpPr>
        <p:spPr>
          <a:xfrm>
            <a:off x="628560" y="4098240"/>
            <a:ext cx="2539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6"/>
          <p:cNvSpPr>
            <a:spLocks noGrp="1"/>
          </p:cNvSpPr>
          <p:nvPr>
            <p:ph type="body"/>
          </p:nvPr>
        </p:nvSpPr>
        <p:spPr>
          <a:xfrm>
            <a:off x="3295080" y="4098240"/>
            <a:ext cx="2539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40" name="PlaceHolder 7"/>
          <p:cNvSpPr>
            <a:spLocks noGrp="1"/>
          </p:cNvSpPr>
          <p:nvPr>
            <p:ph type="body"/>
          </p:nvPr>
        </p:nvSpPr>
        <p:spPr>
          <a:xfrm>
            <a:off x="5961240" y="4098240"/>
            <a:ext cx="2539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628560" y="1825560"/>
            <a:ext cx="7886520" cy="4350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9" name="PlaceHolder 2"/>
          <p:cNvSpPr>
            <a:spLocks noGrp="1"/>
          </p:cNvSpPr>
          <p:nvPr>
            <p:ph type="body"/>
          </p:nvPr>
        </p:nvSpPr>
        <p:spPr>
          <a:xfrm>
            <a:off x="628560" y="1825560"/>
            <a:ext cx="788652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type="body"/>
          </p:nvPr>
        </p:nvSpPr>
        <p:spPr>
          <a:xfrm>
            <a:off x="628560" y="1825560"/>
            <a:ext cx="384840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2" name="PlaceHolder 3"/>
          <p:cNvSpPr>
            <a:spLocks noGrp="1"/>
          </p:cNvSpPr>
          <p:nvPr>
            <p:ph type="body"/>
          </p:nvPr>
        </p:nvSpPr>
        <p:spPr>
          <a:xfrm>
            <a:off x="4669920" y="1825560"/>
            <a:ext cx="384840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28560" y="365040"/>
            <a:ext cx="7886520" cy="6144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type="body"/>
          </p:nvPr>
        </p:nvSpPr>
        <p:spPr>
          <a:xfrm>
            <a:off x="628560" y="1825560"/>
            <a:ext cx="38484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57" name="PlaceHolder 3"/>
          <p:cNvSpPr>
            <a:spLocks noGrp="1"/>
          </p:cNvSpPr>
          <p:nvPr>
            <p:ph type="body"/>
          </p:nvPr>
        </p:nvSpPr>
        <p:spPr>
          <a:xfrm>
            <a:off x="4669920" y="1825560"/>
            <a:ext cx="384840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8" name="PlaceHolder 4"/>
          <p:cNvSpPr>
            <a:spLocks noGrp="1"/>
          </p:cNvSpPr>
          <p:nvPr>
            <p:ph type="body"/>
          </p:nvPr>
        </p:nvSpPr>
        <p:spPr>
          <a:xfrm>
            <a:off x="628560" y="4098240"/>
            <a:ext cx="38484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628560" y="1825560"/>
            <a:ext cx="7886520" cy="4350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type="body"/>
          </p:nvPr>
        </p:nvSpPr>
        <p:spPr>
          <a:xfrm>
            <a:off x="628560" y="1825560"/>
            <a:ext cx="384840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61" name="PlaceHolder 3"/>
          <p:cNvSpPr>
            <a:spLocks noGrp="1"/>
          </p:cNvSpPr>
          <p:nvPr>
            <p:ph type="body"/>
          </p:nvPr>
        </p:nvSpPr>
        <p:spPr>
          <a:xfrm>
            <a:off x="4669920" y="1825560"/>
            <a:ext cx="38484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2" name="PlaceHolder 4"/>
          <p:cNvSpPr>
            <a:spLocks noGrp="1"/>
          </p:cNvSpPr>
          <p:nvPr>
            <p:ph type="body"/>
          </p:nvPr>
        </p:nvSpPr>
        <p:spPr>
          <a:xfrm>
            <a:off x="4669920" y="4098240"/>
            <a:ext cx="38484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4" name="PlaceHolder 2"/>
          <p:cNvSpPr>
            <a:spLocks noGrp="1"/>
          </p:cNvSpPr>
          <p:nvPr>
            <p:ph type="body"/>
          </p:nvPr>
        </p:nvSpPr>
        <p:spPr>
          <a:xfrm>
            <a:off x="628560" y="1825560"/>
            <a:ext cx="38484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5" name="PlaceHolder 3"/>
          <p:cNvSpPr>
            <a:spLocks noGrp="1"/>
          </p:cNvSpPr>
          <p:nvPr>
            <p:ph type="body"/>
          </p:nvPr>
        </p:nvSpPr>
        <p:spPr>
          <a:xfrm>
            <a:off x="4669920" y="1825560"/>
            <a:ext cx="38484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6" name="PlaceHolder 4"/>
          <p:cNvSpPr>
            <a:spLocks noGrp="1"/>
          </p:cNvSpPr>
          <p:nvPr>
            <p:ph type="body"/>
          </p:nvPr>
        </p:nvSpPr>
        <p:spPr>
          <a:xfrm>
            <a:off x="628560" y="4098240"/>
            <a:ext cx="788652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type="body"/>
          </p:nvPr>
        </p:nvSpPr>
        <p:spPr>
          <a:xfrm>
            <a:off x="628560" y="1825560"/>
            <a:ext cx="788652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9" name="PlaceHolder 3"/>
          <p:cNvSpPr>
            <a:spLocks noGrp="1"/>
          </p:cNvSpPr>
          <p:nvPr>
            <p:ph type="body"/>
          </p:nvPr>
        </p:nvSpPr>
        <p:spPr>
          <a:xfrm>
            <a:off x="628560" y="4098240"/>
            <a:ext cx="788652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1" name="PlaceHolder 2"/>
          <p:cNvSpPr>
            <a:spLocks noGrp="1"/>
          </p:cNvSpPr>
          <p:nvPr>
            <p:ph type="body"/>
          </p:nvPr>
        </p:nvSpPr>
        <p:spPr>
          <a:xfrm>
            <a:off x="628560" y="1825560"/>
            <a:ext cx="38484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2" name="PlaceHolder 3"/>
          <p:cNvSpPr>
            <a:spLocks noGrp="1"/>
          </p:cNvSpPr>
          <p:nvPr>
            <p:ph type="body"/>
          </p:nvPr>
        </p:nvSpPr>
        <p:spPr>
          <a:xfrm>
            <a:off x="4669920" y="1825560"/>
            <a:ext cx="38484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3" name="PlaceHolder 4"/>
          <p:cNvSpPr>
            <a:spLocks noGrp="1"/>
          </p:cNvSpPr>
          <p:nvPr>
            <p:ph type="body"/>
          </p:nvPr>
        </p:nvSpPr>
        <p:spPr>
          <a:xfrm>
            <a:off x="628560" y="4098240"/>
            <a:ext cx="38484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4" name="PlaceHolder 5"/>
          <p:cNvSpPr>
            <a:spLocks noGrp="1"/>
          </p:cNvSpPr>
          <p:nvPr>
            <p:ph type="body"/>
          </p:nvPr>
        </p:nvSpPr>
        <p:spPr>
          <a:xfrm>
            <a:off x="4669920" y="4098240"/>
            <a:ext cx="38484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6" name="PlaceHolder 2"/>
          <p:cNvSpPr>
            <a:spLocks noGrp="1"/>
          </p:cNvSpPr>
          <p:nvPr>
            <p:ph type="body"/>
          </p:nvPr>
        </p:nvSpPr>
        <p:spPr>
          <a:xfrm>
            <a:off x="628560" y="1825560"/>
            <a:ext cx="2539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7" name="PlaceHolder 3"/>
          <p:cNvSpPr>
            <a:spLocks noGrp="1"/>
          </p:cNvSpPr>
          <p:nvPr>
            <p:ph type="body"/>
          </p:nvPr>
        </p:nvSpPr>
        <p:spPr>
          <a:xfrm>
            <a:off x="3295080" y="1825560"/>
            <a:ext cx="2539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8" name="PlaceHolder 4"/>
          <p:cNvSpPr>
            <a:spLocks noGrp="1"/>
          </p:cNvSpPr>
          <p:nvPr>
            <p:ph type="body"/>
          </p:nvPr>
        </p:nvSpPr>
        <p:spPr>
          <a:xfrm>
            <a:off x="5961240" y="1825560"/>
            <a:ext cx="2539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9" name="PlaceHolder 5"/>
          <p:cNvSpPr>
            <a:spLocks noGrp="1"/>
          </p:cNvSpPr>
          <p:nvPr>
            <p:ph type="body"/>
          </p:nvPr>
        </p:nvSpPr>
        <p:spPr>
          <a:xfrm>
            <a:off x="628560" y="4098240"/>
            <a:ext cx="2539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0" name="PlaceHolder 6"/>
          <p:cNvSpPr>
            <a:spLocks noGrp="1"/>
          </p:cNvSpPr>
          <p:nvPr>
            <p:ph type="body"/>
          </p:nvPr>
        </p:nvSpPr>
        <p:spPr>
          <a:xfrm>
            <a:off x="3295080" y="4098240"/>
            <a:ext cx="2539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1" name="PlaceHolder 7"/>
          <p:cNvSpPr>
            <a:spLocks noGrp="1"/>
          </p:cNvSpPr>
          <p:nvPr>
            <p:ph type="body"/>
          </p:nvPr>
        </p:nvSpPr>
        <p:spPr>
          <a:xfrm>
            <a:off x="5961240" y="4098240"/>
            <a:ext cx="2539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type="body"/>
          </p:nvPr>
        </p:nvSpPr>
        <p:spPr>
          <a:xfrm>
            <a:off x="628560" y="1825560"/>
            <a:ext cx="788652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type="body"/>
          </p:nvPr>
        </p:nvSpPr>
        <p:spPr>
          <a:xfrm>
            <a:off x="628560" y="1825560"/>
            <a:ext cx="384840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1" name="PlaceHolder 3"/>
          <p:cNvSpPr>
            <a:spLocks noGrp="1"/>
          </p:cNvSpPr>
          <p:nvPr>
            <p:ph type="body"/>
          </p:nvPr>
        </p:nvSpPr>
        <p:spPr>
          <a:xfrm>
            <a:off x="4669920" y="1825560"/>
            <a:ext cx="384840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28560" y="365040"/>
            <a:ext cx="7886520" cy="6144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type="body"/>
          </p:nvPr>
        </p:nvSpPr>
        <p:spPr>
          <a:xfrm>
            <a:off x="628560" y="1825560"/>
            <a:ext cx="38484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 name="PlaceHolder 3"/>
          <p:cNvSpPr>
            <a:spLocks noGrp="1"/>
          </p:cNvSpPr>
          <p:nvPr>
            <p:ph type="body"/>
          </p:nvPr>
        </p:nvSpPr>
        <p:spPr>
          <a:xfrm>
            <a:off x="4669920" y="1825560"/>
            <a:ext cx="384840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7" name="PlaceHolder 4"/>
          <p:cNvSpPr>
            <a:spLocks noGrp="1"/>
          </p:cNvSpPr>
          <p:nvPr>
            <p:ph type="body"/>
          </p:nvPr>
        </p:nvSpPr>
        <p:spPr>
          <a:xfrm>
            <a:off x="628560" y="4098240"/>
            <a:ext cx="38484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type="body"/>
          </p:nvPr>
        </p:nvSpPr>
        <p:spPr>
          <a:xfrm>
            <a:off x="628560" y="1825560"/>
            <a:ext cx="384840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20" name="PlaceHolder 3"/>
          <p:cNvSpPr>
            <a:spLocks noGrp="1"/>
          </p:cNvSpPr>
          <p:nvPr>
            <p:ph type="body"/>
          </p:nvPr>
        </p:nvSpPr>
        <p:spPr>
          <a:xfrm>
            <a:off x="4669920" y="1825560"/>
            <a:ext cx="38484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1" name="PlaceHolder 4"/>
          <p:cNvSpPr>
            <a:spLocks noGrp="1"/>
          </p:cNvSpPr>
          <p:nvPr>
            <p:ph type="body"/>
          </p:nvPr>
        </p:nvSpPr>
        <p:spPr>
          <a:xfrm>
            <a:off x="4669920" y="4098240"/>
            <a:ext cx="38484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type="body"/>
          </p:nvPr>
        </p:nvSpPr>
        <p:spPr>
          <a:xfrm>
            <a:off x="628560" y="1825560"/>
            <a:ext cx="38484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4" name="PlaceHolder 3"/>
          <p:cNvSpPr>
            <a:spLocks noGrp="1"/>
          </p:cNvSpPr>
          <p:nvPr>
            <p:ph type="body"/>
          </p:nvPr>
        </p:nvSpPr>
        <p:spPr>
          <a:xfrm>
            <a:off x="4669920" y="1825560"/>
            <a:ext cx="38484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 name="PlaceHolder 4"/>
          <p:cNvSpPr>
            <a:spLocks noGrp="1"/>
          </p:cNvSpPr>
          <p:nvPr>
            <p:ph type="body"/>
          </p:nvPr>
        </p:nvSpPr>
        <p:spPr>
          <a:xfrm>
            <a:off x="628560" y="4098240"/>
            <a:ext cx="788652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1122480"/>
            <a:ext cx="7772040" cy="2387160"/>
          </a:xfrm>
          <a:prstGeom prst="rect">
            <a:avLst/>
          </a:prstGeom>
        </p:spPr>
        <p:txBody>
          <a:bodyPr anchor="b">
            <a:noAutofit/>
          </a:bodyPr>
          <a:p>
            <a:pPr algn="ctr">
              <a:lnSpc>
                <a:spcPct val="90000"/>
              </a:lnSpc>
            </a:pPr>
            <a:r>
              <a:rPr b="0" lang="en-US" sz="6000" spc="-1" strike="noStrike">
                <a:solidFill>
                  <a:srgbClr val="000000"/>
                </a:solidFill>
                <a:latin typeface="Calibri Light"/>
              </a:rPr>
              <a:t>Click to edit Master title style</a:t>
            </a:r>
            <a:endParaRPr b="0" lang="en-US" sz="6000" spc="-1" strike="noStrike">
              <a:solidFill>
                <a:srgbClr val="000000"/>
              </a:solidFill>
              <a:latin typeface="Calibri"/>
            </a:endParaRPr>
          </a:p>
        </p:txBody>
      </p:sp>
      <p:sp>
        <p:nvSpPr>
          <p:cNvPr id="1" name="PlaceHolder 2"/>
          <p:cNvSpPr>
            <a:spLocks noGrp="1"/>
          </p:cNvSpPr>
          <p:nvPr>
            <p:ph type="dt"/>
          </p:nvPr>
        </p:nvSpPr>
        <p:spPr>
          <a:xfrm>
            <a:off x="628560" y="6356520"/>
            <a:ext cx="2057040" cy="364680"/>
          </a:xfrm>
          <a:prstGeom prst="rect">
            <a:avLst/>
          </a:prstGeom>
        </p:spPr>
        <p:txBody>
          <a:bodyPr anchor="ctr">
            <a:noAutofit/>
          </a:bodyPr>
          <a:p>
            <a:pPr>
              <a:lnSpc>
                <a:spcPct val="100000"/>
              </a:lnSpc>
            </a:pPr>
            <a:fld id="{3AAD1C3A-C319-44A7-852D-4812AA622BC9}" type="datetime">
              <a:rPr b="0" lang="en-US" sz="1200" spc="-1" strike="noStrike">
                <a:solidFill>
                  <a:srgbClr val="8b8b8b"/>
                </a:solidFill>
                <a:latin typeface="Calibri"/>
              </a:rPr>
              <a:t>6/20/20</a:t>
            </a:fld>
            <a:endParaRPr b="0" lang="en-US" sz="1200" spc="-1" strike="noStrike">
              <a:latin typeface="Times New Roman"/>
            </a:endParaRPr>
          </a:p>
        </p:txBody>
      </p:sp>
      <p:sp>
        <p:nvSpPr>
          <p:cNvPr id="2" name="PlaceHolder 3"/>
          <p:cNvSpPr>
            <a:spLocks noGrp="1"/>
          </p:cNvSpPr>
          <p:nvPr>
            <p:ph type="ftr"/>
          </p:nvPr>
        </p:nvSpPr>
        <p:spPr>
          <a:xfrm>
            <a:off x="3029040" y="6356520"/>
            <a:ext cx="3085920" cy="364680"/>
          </a:xfrm>
          <a:prstGeom prst="rect">
            <a:avLst/>
          </a:prstGeom>
        </p:spPr>
        <p:txBody>
          <a:bodyPr anchor="ctr">
            <a:noAutofit/>
          </a:bodyPr>
          <a:p>
            <a:endParaRPr b="0" lang="en-US" sz="2400" spc="-1" strike="noStrike">
              <a:latin typeface="Times New Roman"/>
            </a:endParaRPr>
          </a:p>
        </p:txBody>
      </p:sp>
      <p:sp>
        <p:nvSpPr>
          <p:cNvPr id="3" name="PlaceHolder 4"/>
          <p:cNvSpPr>
            <a:spLocks noGrp="1"/>
          </p:cNvSpPr>
          <p:nvPr>
            <p:ph type="sldNum"/>
          </p:nvPr>
        </p:nvSpPr>
        <p:spPr>
          <a:xfrm>
            <a:off x="6458040" y="6356520"/>
            <a:ext cx="2057040" cy="364680"/>
          </a:xfrm>
          <a:prstGeom prst="rect">
            <a:avLst/>
          </a:prstGeom>
        </p:spPr>
        <p:txBody>
          <a:bodyPr anchor="ctr">
            <a:noAutofit/>
          </a:bodyPr>
          <a:p>
            <a:pPr algn="r">
              <a:lnSpc>
                <a:spcPct val="100000"/>
              </a:lnSpc>
            </a:pPr>
            <a:fld id="{542A8461-CB40-4D95-9D2A-E874ABFD889C}" type="slidenum">
              <a:rPr b="0" lang="en-US" sz="1200" spc="-1" strike="noStrike">
                <a:solidFill>
                  <a:srgbClr val="8b8b8b"/>
                </a:solidFill>
                <a:latin typeface="Calibri"/>
              </a:rPr>
              <a:t>&lt;number&gt;</a:t>
            </a:fld>
            <a:endParaRPr b="0" lang="en-US" sz="1200" spc="-1" strike="noStrike">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628560" y="365040"/>
            <a:ext cx="7886520" cy="1325160"/>
          </a:xfrm>
          <a:prstGeom prst="rect">
            <a:avLst/>
          </a:prstGeom>
        </p:spPr>
        <p:txBody>
          <a:bodyPr anchor="ctr">
            <a:noAutofit/>
          </a:bodyP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628560" y="1825560"/>
            <a:ext cx="7886520" cy="4350960"/>
          </a:xfrm>
          <a:prstGeom prst="rect">
            <a:avLst/>
          </a:prstGeom>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p:nvPr>
        </p:nvSpPr>
        <p:spPr>
          <a:xfrm>
            <a:off x="628560" y="6356520"/>
            <a:ext cx="2057040" cy="364680"/>
          </a:xfrm>
          <a:prstGeom prst="rect">
            <a:avLst/>
          </a:prstGeom>
        </p:spPr>
        <p:txBody>
          <a:bodyPr anchor="ctr">
            <a:noAutofit/>
          </a:bodyPr>
          <a:p>
            <a:pPr>
              <a:lnSpc>
                <a:spcPct val="100000"/>
              </a:lnSpc>
            </a:pPr>
            <a:fld id="{675E2B2E-2198-4143-968B-6D78016E9811}" type="datetime">
              <a:rPr b="0" lang="en-US" sz="1200" spc="-1" strike="noStrike">
                <a:solidFill>
                  <a:srgbClr val="8b8b8b"/>
                </a:solidFill>
                <a:latin typeface="Calibri"/>
              </a:rPr>
              <a:t>6/20/20</a:t>
            </a:fld>
            <a:endParaRPr b="0" lang="en-US" sz="1200" spc="-1" strike="noStrike">
              <a:latin typeface="Times New Roman"/>
            </a:endParaRPr>
          </a:p>
        </p:txBody>
      </p:sp>
      <p:sp>
        <p:nvSpPr>
          <p:cNvPr id="44" name="PlaceHolder 4"/>
          <p:cNvSpPr>
            <a:spLocks noGrp="1"/>
          </p:cNvSpPr>
          <p:nvPr>
            <p:ph type="ftr"/>
          </p:nvPr>
        </p:nvSpPr>
        <p:spPr>
          <a:xfrm>
            <a:off x="3029040" y="6356520"/>
            <a:ext cx="3085920" cy="364680"/>
          </a:xfrm>
          <a:prstGeom prst="rect">
            <a:avLst/>
          </a:prstGeom>
        </p:spPr>
        <p:txBody>
          <a:bodyPr anchor="ctr">
            <a:noAutofit/>
          </a:bodyPr>
          <a:p>
            <a:endParaRPr b="0" lang="en-US" sz="2400" spc="-1" strike="noStrike">
              <a:latin typeface="Times New Roman"/>
            </a:endParaRPr>
          </a:p>
        </p:txBody>
      </p:sp>
      <p:sp>
        <p:nvSpPr>
          <p:cNvPr id="45" name="PlaceHolder 5"/>
          <p:cNvSpPr>
            <a:spLocks noGrp="1"/>
          </p:cNvSpPr>
          <p:nvPr>
            <p:ph type="sldNum"/>
          </p:nvPr>
        </p:nvSpPr>
        <p:spPr>
          <a:xfrm>
            <a:off x="6458040" y="6356520"/>
            <a:ext cx="2057040" cy="364680"/>
          </a:xfrm>
          <a:prstGeom prst="rect">
            <a:avLst/>
          </a:prstGeom>
        </p:spPr>
        <p:txBody>
          <a:bodyPr anchor="ctr">
            <a:noAutofit/>
          </a:bodyPr>
          <a:p>
            <a:pPr algn="r">
              <a:lnSpc>
                <a:spcPct val="100000"/>
              </a:lnSpc>
            </a:pPr>
            <a:fld id="{44C0F165-070E-4AA0-8E66-5E50AA7C2B88}" type="slidenum">
              <a:rPr b="0" lang="en-US"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tif"/><Relationship Id="rId2" Type="http://schemas.openxmlformats.org/officeDocument/2006/relationships/image" Target="../media/image2.tif"/><Relationship Id="rId3" Type="http://schemas.openxmlformats.org/officeDocument/2006/relationships/image" Target="../media/image3.png"/><Relationship Id="rId4"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4.tif"/><Relationship Id="rId2" Type="http://schemas.openxmlformats.org/officeDocument/2006/relationships/image" Target="../media/image5.tif"/><Relationship Id="rId3" Type="http://schemas.openxmlformats.org/officeDocument/2006/relationships/image" Target="../media/image6.png"/><Relationship Id="rId4"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685800" y="1122480"/>
            <a:ext cx="7772040" cy="2387160"/>
          </a:xfrm>
          <a:prstGeom prst="rect">
            <a:avLst/>
          </a:prstGeom>
          <a:noFill/>
          <a:ln>
            <a:noFill/>
          </a:ln>
        </p:spPr>
        <p:txBody>
          <a:bodyPr anchor="b">
            <a:noAutofit/>
          </a:bodyPr>
          <a:p>
            <a:pPr algn="ctr">
              <a:lnSpc>
                <a:spcPct val="90000"/>
              </a:lnSpc>
            </a:pPr>
            <a:r>
              <a:rPr b="0" lang="en-US" sz="6000" spc="-1" strike="noStrike">
                <a:solidFill>
                  <a:srgbClr val="000000"/>
                </a:solidFill>
                <a:latin typeface="Calibri Light"/>
              </a:rPr>
              <a:t>Time Series Unit 7</a:t>
            </a:r>
            <a:endParaRPr b="0" lang="en-US" sz="6000" spc="-1" strike="noStrike">
              <a:solidFill>
                <a:srgbClr val="000000"/>
              </a:solidFill>
              <a:latin typeface="Calibri"/>
            </a:endParaRPr>
          </a:p>
        </p:txBody>
      </p:sp>
      <p:sp>
        <p:nvSpPr>
          <p:cNvPr id="83" name="TextShape 2"/>
          <p:cNvSpPr txBox="1"/>
          <p:nvPr/>
        </p:nvSpPr>
        <p:spPr>
          <a:xfrm>
            <a:off x="1143000" y="3602160"/>
            <a:ext cx="6857640" cy="1655280"/>
          </a:xfrm>
          <a:prstGeom prst="rect">
            <a:avLst/>
          </a:prstGeom>
          <a:noFill/>
          <a:ln>
            <a:noFill/>
          </a:ln>
        </p:spPr>
        <p:txBody>
          <a:bodyPr>
            <a:noAutofit/>
          </a:bodyPr>
          <a:p>
            <a:pPr algn="ctr">
              <a:lnSpc>
                <a:spcPct val="90000"/>
              </a:lnSpc>
              <a:spcBef>
                <a:spcPts val="1001"/>
              </a:spcBef>
            </a:pPr>
            <a:r>
              <a:rPr b="0" lang="en-US" sz="2400" spc="-1" strike="noStrike">
                <a:solidFill>
                  <a:srgbClr val="000000"/>
                </a:solidFill>
                <a:latin typeface="Calibri"/>
              </a:rPr>
              <a:t>Forecasting</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628560" y="365040"/>
            <a:ext cx="788652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For Live Session Assignment</a:t>
            </a:r>
            <a:endParaRPr b="0" lang="en-US" sz="4400" spc="-1" strike="noStrike">
              <a:solidFill>
                <a:srgbClr val="000000"/>
              </a:solidFill>
              <a:latin typeface="Calibri"/>
            </a:endParaRPr>
          </a:p>
        </p:txBody>
      </p:sp>
      <p:pic>
        <p:nvPicPr>
          <p:cNvPr id="109" name="Picture 3" descr=""/>
          <p:cNvPicPr/>
          <p:nvPr/>
        </p:nvPicPr>
        <p:blipFill>
          <a:blip r:embed="rId1"/>
          <a:stretch/>
        </p:blipFill>
        <p:spPr>
          <a:xfrm>
            <a:off x="310680" y="1761840"/>
            <a:ext cx="8521920" cy="475956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614880" y="2494080"/>
            <a:ext cx="7886520" cy="1325160"/>
          </a:xfrm>
          <a:prstGeom prst="rect">
            <a:avLst/>
          </a:prstGeom>
          <a:noFill/>
          <a:ln>
            <a:noFill/>
          </a:ln>
        </p:spPr>
        <p:txBody>
          <a:bodyPr anchor="ctr">
            <a:noAutofit/>
          </a:bodyPr>
          <a:p>
            <a:pPr algn="ctr">
              <a:lnSpc>
                <a:spcPct val="90000"/>
              </a:lnSpc>
            </a:pPr>
            <a:r>
              <a:rPr b="0" lang="en-US" sz="4400" spc="-1" strike="noStrike">
                <a:solidFill>
                  <a:srgbClr val="000000"/>
                </a:solidFill>
                <a:latin typeface="Calibri Light"/>
              </a:rPr>
              <a:t>Break Out 3</a:t>
            </a:r>
            <a:endParaRPr b="0" lang="en-US" sz="4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314280" y="335880"/>
            <a:ext cx="851508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Review and Describe Your Realization</a:t>
            </a:r>
            <a:endParaRPr b="0" lang="en-US" sz="4400" spc="-1" strike="noStrike">
              <a:solidFill>
                <a:srgbClr val="000000"/>
              </a:solidFill>
              <a:latin typeface="Calibri"/>
            </a:endParaRPr>
          </a:p>
        </p:txBody>
      </p:sp>
      <p:sp>
        <p:nvSpPr>
          <p:cNvPr id="112" name="TextShape 2"/>
          <p:cNvSpPr txBox="1"/>
          <p:nvPr/>
        </p:nvSpPr>
        <p:spPr>
          <a:xfrm>
            <a:off x="628560" y="1825560"/>
            <a:ext cx="7886520" cy="4350960"/>
          </a:xfrm>
          <a:prstGeom prst="rect">
            <a:avLst/>
          </a:prstGeom>
          <a:noFill/>
          <a:ln>
            <a:noFill/>
          </a:ln>
        </p:spPr>
        <p:txBody>
          <a:bodyPr>
            <a:normAutofit fontScale="77000"/>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Remind your group about your realization</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Topic</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Scale</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ACF / Spectral Density</a:t>
            </a:r>
            <a:endParaRPr b="0" lang="en-US" sz="2400" spc="-1" strike="noStrike">
              <a:solidFill>
                <a:srgbClr val="000000"/>
              </a:solidFill>
              <a:latin typeface="Calibri"/>
            </a:endParaRPr>
          </a:p>
          <a:p>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Describe which model structure you speculate would be appropriate and/or not appropriate for your realization.</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Ask any questions you might have about your or anyone else’s realization / model choice in your group.  </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Shape 1"/>
          <p:cNvSpPr txBox="1"/>
          <p:nvPr/>
        </p:nvSpPr>
        <p:spPr>
          <a:xfrm>
            <a:off x="614880" y="2494080"/>
            <a:ext cx="7886520" cy="1325160"/>
          </a:xfrm>
          <a:prstGeom prst="rect">
            <a:avLst/>
          </a:prstGeom>
          <a:noFill/>
          <a:ln>
            <a:noFill/>
          </a:ln>
        </p:spPr>
        <p:txBody>
          <a:bodyPr anchor="ctr">
            <a:noAutofit/>
          </a:bodyPr>
          <a:p>
            <a:pPr algn="ctr">
              <a:lnSpc>
                <a:spcPct val="90000"/>
              </a:lnSpc>
            </a:pPr>
            <a:r>
              <a:rPr b="0" lang="en-US" sz="4400" spc="-1" strike="noStrike">
                <a:solidFill>
                  <a:srgbClr val="000000"/>
                </a:solidFill>
                <a:latin typeface="Calibri Light"/>
              </a:rPr>
              <a:t>End Break Out 3</a:t>
            </a:r>
            <a:endParaRPr b="0" lang="en-US" sz="4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614880" y="2494080"/>
            <a:ext cx="7886520" cy="1325160"/>
          </a:xfrm>
          <a:prstGeom prst="rect">
            <a:avLst/>
          </a:prstGeom>
          <a:noFill/>
          <a:ln>
            <a:noFill/>
          </a:ln>
        </p:spPr>
        <p:txBody>
          <a:bodyPr anchor="ctr">
            <a:noAutofit/>
          </a:bodyPr>
          <a:p>
            <a:pPr algn="ctr">
              <a:lnSpc>
                <a:spcPct val="90000"/>
              </a:lnSpc>
            </a:pPr>
            <a:r>
              <a:rPr b="0" lang="en-US" sz="4400" spc="-1" strike="noStrike">
                <a:solidFill>
                  <a:srgbClr val="000000"/>
                </a:solidFill>
                <a:latin typeface="Calibri Light"/>
              </a:rPr>
              <a:t>Break Out 4</a:t>
            </a:r>
            <a:endParaRPr b="0" lang="en-US" sz="4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628560" y="365040"/>
            <a:ext cx="788652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Cover Question 2</a:t>
            </a:r>
            <a:endParaRPr b="0" lang="en-US" sz="4400" spc="-1" strike="noStrike">
              <a:solidFill>
                <a:srgbClr val="000000"/>
              </a:solidFill>
              <a:latin typeface="Calibri"/>
            </a:endParaRPr>
          </a:p>
        </p:txBody>
      </p:sp>
      <p:sp>
        <p:nvSpPr>
          <p:cNvPr id="116" name="TextShape 2"/>
          <p:cNvSpPr txBox="1"/>
          <p:nvPr/>
        </p:nvSpPr>
        <p:spPr>
          <a:xfrm>
            <a:off x="628560" y="1825560"/>
            <a:ext cx="788652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Cover ARMA(p,0)</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Show example / solution … maybe snap shot of marker board derivation. </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614880" y="2494080"/>
            <a:ext cx="7886520" cy="1325160"/>
          </a:xfrm>
          <a:prstGeom prst="rect">
            <a:avLst/>
          </a:prstGeom>
          <a:noFill/>
          <a:ln>
            <a:noFill/>
          </a:ln>
        </p:spPr>
        <p:txBody>
          <a:bodyPr anchor="ctr">
            <a:noAutofit/>
          </a:bodyPr>
          <a:p>
            <a:pPr algn="ctr">
              <a:lnSpc>
                <a:spcPct val="90000"/>
              </a:lnSpc>
            </a:pPr>
            <a:r>
              <a:rPr b="0" lang="en-US" sz="4400" spc="-1" strike="noStrike">
                <a:solidFill>
                  <a:srgbClr val="000000"/>
                </a:solidFill>
                <a:latin typeface="Calibri Light"/>
              </a:rPr>
              <a:t>End Break Out 4 </a:t>
            </a:r>
            <a:endParaRPr b="0" lang="en-US" sz="4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614880" y="2494080"/>
            <a:ext cx="7886520" cy="1325160"/>
          </a:xfrm>
          <a:prstGeom prst="rect">
            <a:avLst/>
          </a:prstGeom>
          <a:noFill/>
          <a:ln>
            <a:noFill/>
          </a:ln>
        </p:spPr>
        <p:txBody>
          <a:bodyPr anchor="ctr">
            <a:noAutofit/>
          </a:bodyPr>
          <a:p>
            <a:pPr algn="ctr">
              <a:lnSpc>
                <a:spcPct val="90000"/>
              </a:lnSpc>
            </a:pPr>
            <a:r>
              <a:rPr b="0" lang="en-US" sz="4400" spc="-1" strike="noStrike">
                <a:solidFill>
                  <a:srgbClr val="000000"/>
                </a:solidFill>
                <a:latin typeface="Calibri Light"/>
              </a:rPr>
              <a:t>Break Out 5</a:t>
            </a:r>
            <a:endParaRPr b="0" lang="en-US" sz="4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a:off x="388800" y="287280"/>
            <a:ext cx="836640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Amtrak: For Live Session Question 3</a:t>
            </a:r>
            <a:endParaRPr b="0" lang="en-US" sz="4400" spc="-1" strike="noStrike">
              <a:solidFill>
                <a:srgbClr val="000000"/>
              </a:solidFill>
              <a:latin typeface="Calibri"/>
            </a:endParaRPr>
          </a:p>
        </p:txBody>
      </p:sp>
      <p:sp>
        <p:nvSpPr>
          <p:cNvPr id="120" name="CustomShape 2"/>
          <p:cNvSpPr/>
          <p:nvPr/>
        </p:nvSpPr>
        <p:spPr>
          <a:xfrm>
            <a:off x="628560" y="3050640"/>
            <a:ext cx="7886520" cy="9126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phis:  c(0.5511, 0.1680, -0.0145, 0.0651, 0.1388, -0.2966, 0.1539, 0.1270, -0.1815, 0.0364, 0.1456, 0.6287, -0.3832, -0.0199, -0.1679) </a:t>
            </a:r>
            <a:endParaRPr b="0" lang="en-US" sz="1800" spc="-1" strike="noStrike">
              <a:latin typeface="Arial"/>
            </a:endParaRPr>
          </a:p>
        </p:txBody>
      </p:sp>
      <p:sp>
        <p:nvSpPr>
          <p:cNvPr id="121" name="CustomShape 3"/>
          <p:cNvSpPr/>
          <p:nvPr/>
        </p:nvSpPr>
        <p:spPr>
          <a:xfrm>
            <a:off x="236520" y="4363200"/>
            <a:ext cx="41619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alibri"/>
              </a:rPr>
              <a:t>phis: c(-0.02709541,  0.74213105)</a:t>
            </a:r>
            <a:endParaRPr b="0" lang="en-US" sz="1800" spc="-1" strike="noStrike">
              <a:latin typeface="Arial"/>
            </a:endParaRPr>
          </a:p>
        </p:txBody>
      </p:sp>
      <p:sp>
        <p:nvSpPr>
          <p:cNvPr id="122" name="CustomShape 4"/>
          <p:cNvSpPr/>
          <p:nvPr/>
        </p:nvSpPr>
        <p:spPr>
          <a:xfrm>
            <a:off x="240480" y="4732560"/>
            <a:ext cx="412380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alibri"/>
              </a:rPr>
              <a:t>thetas: c(-0.5844596,  0.3836931)</a:t>
            </a:r>
            <a:endParaRPr b="0" lang="en-US" sz="1800" spc="-1" strike="noStrike">
              <a:latin typeface="Arial"/>
            </a:endParaRPr>
          </a:p>
        </p:txBody>
      </p:sp>
      <p:sp>
        <p:nvSpPr>
          <p:cNvPr id="123" name="CustomShape 5"/>
          <p:cNvSpPr/>
          <p:nvPr/>
        </p:nvSpPr>
        <p:spPr>
          <a:xfrm>
            <a:off x="441000" y="6322320"/>
            <a:ext cx="216684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alibri"/>
              </a:rPr>
              <a:t>theta: 0.7431719</a:t>
            </a:r>
            <a:endParaRPr b="0" lang="en-US" sz="1800" spc="-1" strike="noStrike">
              <a:latin typeface="Arial"/>
            </a:endParaRPr>
          </a:p>
        </p:txBody>
      </p:sp>
      <p:sp>
        <p:nvSpPr>
          <p:cNvPr id="124" name="CustomShape 6"/>
          <p:cNvSpPr/>
          <p:nvPr/>
        </p:nvSpPr>
        <p:spPr>
          <a:xfrm>
            <a:off x="479880" y="5957640"/>
            <a:ext cx="177084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alibri"/>
              </a:rPr>
              <a:t>phi: 0.306943</a:t>
            </a:r>
            <a:endParaRPr b="0" lang="en-US" sz="1800" spc="-1" strike="noStrike">
              <a:latin typeface="Arial"/>
            </a:endParaRPr>
          </a:p>
        </p:txBody>
      </p:sp>
      <p:sp>
        <p:nvSpPr>
          <p:cNvPr id="125" name="CustomShape 7"/>
          <p:cNvSpPr/>
          <p:nvPr/>
        </p:nvSpPr>
        <p:spPr>
          <a:xfrm>
            <a:off x="4116960" y="2176920"/>
            <a:ext cx="1043640" cy="823320"/>
          </a:xfrm>
          <a:prstGeom prst="rect">
            <a:avLst/>
          </a:prstGeom>
          <a:noFill/>
          <a:ln>
            <a:noFill/>
          </a:ln>
        </p:spPr>
        <p:style>
          <a:lnRef idx="0"/>
          <a:fillRef idx="0"/>
          <a:effectRef idx="0"/>
          <a:fontRef idx="minor"/>
        </p:style>
        <p:txBody>
          <a:bodyPr wrap="none" lIns="0" rIns="0" tIns="0" bIns="0">
            <a:spAutoFit/>
          </a:bodyPr>
          <a:p>
            <a:pPr>
              <a:lnSpc>
                <a:spcPct val="100000"/>
              </a:lnSpc>
            </a:pPr>
            <a:r>
              <a:rPr b="0" i="1" lang="en-US" sz="1800" spc="-1" strike="noStrike">
                <a:solidFill>
                  <a:srgbClr val="000000"/>
                </a:solidFill>
                <a:latin typeface="Cambria Math"/>
              </a:rPr>
              <a:t>MODEL 1:</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126" name="CustomShape 8"/>
          <p:cNvSpPr/>
          <p:nvPr/>
        </p:nvSpPr>
        <p:spPr>
          <a:xfrm>
            <a:off x="3438720" y="3808440"/>
            <a:ext cx="1080" cy="549000"/>
          </a:xfrm>
          <a:prstGeom prst="rect">
            <a:avLst/>
          </a:prstGeom>
          <a:noFill/>
          <a:ln>
            <a:noFill/>
          </a:ln>
        </p:spPr>
        <p:style>
          <a:lnRef idx="0"/>
          <a:fillRef idx="0"/>
          <a:effectRef idx="0"/>
          <a:fontRef idx="minor"/>
        </p:style>
        <p:txBody>
          <a:bodyPr wrap="none" lIns="0" rIns="0" tIns="0" bIns="0">
            <a:spAutoFit/>
          </a:bodyPr>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127" name="CustomShape 9"/>
          <p:cNvSpPr/>
          <p:nvPr/>
        </p:nvSpPr>
        <p:spPr>
          <a:xfrm>
            <a:off x="2804760" y="5316120"/>
            <a:ext cx="1080" cy="549000"/>
          </a:xfrm>
          <a:prstGeom prst="rect">
            <a:avLst/>
          </a:prstGeom>
          <a:noFill/>
          <a:ln>
            <a:noFill/>
          </a:ln>
        </p:spPr>
        <p:style>
          <a:lnRef idx="0"/>
          <a:fillRef idx="0"/>
          <a:effectRef idx="0"/>
          <a:fontRef idx="minor"/>
        </p:style>
        <p:txBody>
          <a:bodyPr wrap="none" lIns="0" rIns="0" tIns="0" bIns="0">
            <a:spAutoFit/>
          </a:bodyPr>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128" name="CustomShape 10"/>
          <p:cNvSpPr/>
          <p:nvPr/>
        </p:nvSpPr>
        <p:spPr>
          <a:xfrm>
            <a:off x="388800" y="1326240"/>
            <a:ext cx="8366400" cy="7297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400" spc="-1" strike="noStrike">
                <a:solidFill>
                  <a:srgbClr val="282828"/>
                </a:solidFill>
                <a:latin typeface="Proxima Nova"/>
              </a:rPr>
              <a:t>Using the three models below and the Amtrak ridership data, which model has the smallest ASE in forecasting the next year (12 months)?  Show your code in forecasting the 12 observations as well as in calculating the ASE.</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614880" y="2494080"/>
            <a:ext cx="7886520" cy="1325160"/>
          </a:xfrm>
          <a:prstGeom prst="rect">
            <a:avLst/>
          </a:prstGeom>
          <a:noFill/>
          <a:ln>
            <a:noFill/>
          </a:ln>
        </p:spPr>
        <p:txBody>
          <a:bodyPr anchor="ctr">
            <a:noAutofit/>
          </a:bodyPr>
          <a:p>
            <a:pPr algn="ctr">
              <a:lnSpc>
                <a:spcPct val="90000"/>
              </a:lnSpc>
            </a:pPr>
            <a:r>
              <a:rPr b="0" lang="en-US" sz="4400" spc="-1" strike="noStrike">
                <a:solidFill>
                  <a:srgbClr val="000000"/>
                </a:solidFill>
                <a:latin typeface="Calibri Light"/>
              </a:rPr>
              <a:t>End Break Out 5 </a:t>
            </a:r>
            <a:endParaRPr b="0" lang="en-US" sz="4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614880" y="2494080"/>
            <a:ext cx="7886520" cy="1325160"/>
          </a:xfrm>
          <a:prstGeom prst="rect">
            <a:avLst/>
          </a:prstGeom>
          <a:noFill/>
          <a:ln>
            <a:noFill/>
          </a:ln>
        </p:spPr>
        <p:txBody>
          <a:bodyPr anchor="ctr">
            <a:noAutofit/>
          </a:bodyPr>
          <a:p>
            <a:pPr algn="ctr">
              <a:lnSpc>
                <a:spcPct val="90000"/>
              </a:lnSpc>
            </a:pPr>
            <a:r>
              <a:rPr b="0" lang="en-US" sz="4400" spc="-1" strike="noStrike">
                <a:solidFill>
                  <a:srgbClr val="000000"/>
                </a:solidFill>
                <a:latin typeface="Calibri Light"/>
              </a:rPr>
              <a:t>Break Out 1</a:t>
            </a:r>
            <a:endParaRPr b="0" lang="en-US" sz="4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extShape 1"/>
          <p:cNvSpPr txBox="1"/>
          <p:nvPr/>
        </p:nvSpPr>
        <p:spPr>
          <a:xfrm>
            <a:off x="628560" y="365040"/>
            <a:ext cx="788652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ACF of (1-B)X</a:t>
            </a:r>
            <a:r>
              <a:rPr b="0" lang="en-US" sz="4400" spc="-1" strike="noStrike" baseline="-25000">
                <a:solidFill>
                  <a:srgbClr val="000000"/>
                </a:solidFill>
                <a:latin typeface="Calibri Light"/>
              </a:rPr>
              <a:t>t</a:t>
            </a:r>
            <a:r>
              <a:rPr b="0" lang="en-US" sz="4400" spc="-1" strike="noStrike">
                <a:solidFill>
                  <a:srgbClr val="000000"/>
                </a:solidFill>
                <a:latin typeface="Calibri Light"/>
              </a:rPr>
              <a:t> = a</a:t>
            </a:r>
            <a:r>
              <a:rPr b="0" lang="en-US" sz="4400" spc="-1" strike="noStrike" baseline="-25000">
                <a:solidFill>
                  <a:srgbClr val="000000"/>
                </a:solidFill>
                <a:latin typeface="Calibri Light"/>
              </a:rPr>
              <a:t>t</a:t>
            </a:r>
            <a:endParaRPr b="0" lang="en-US" sz="4400" spc="-1" strike="noStrike">
              <a:solidFill>
                <a:srgbClr val="000000"/>
              </a:solidFill>
              <a:latin typeface="Calibri"/>
            </a:endParaRPr>
          </a:p>
        </p:txBody>
      </p:sp>
      <p:sp>
        <p:nvSpPr>
          <p:cNvPr id="86" name="CustomShape 2"/>
          <p:cNvSpPr/>
          <p:nvPr/>
        </p:nvSpPr>
        <p:spPr>
          <a:xfrm>
            <a:off x="4633560" y="2139120"/>
            <a:ext cx="4571640" cy="3942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000" spc="-1" strike="noStrike">
                <a:solidFill>
                  <a:srgbClr val="000000"/>
                </a:solidFill>
                <a:latin typeface="Calibri"/>
              </a:rPr>
              <a:t>plot(a[1:4999],a[2:5000], xlab = "X_t-1", ylab = "X_t", main = "Plot of X_t vs. X_t-1")</a:t>
            </a:r>
            <a:endParaRPr b="0" lang="en-US" sz="1000" spc="-1" strike="noStrike">
              <a:latin typeface="Arial"/>
            </a:endParaRPr>
          </a:p>
        </p:txBody>
      </p:sp>
      <p:sp>
        <p:nvSpPr>
          <p:cNvPr id="87" name="CustomShape 3"/>
          <p:cNvSpPr/>
          <p:nvPr/>
        </p:nvSpPr>
        <p:spPr>
          <a:xfrm>
            <a:off x="6011280" y="5253480"/>
            <a:ext cx="208908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Calibri"/>
              </a:rPr>
              <a:t>cor(a[1:4999],a[2:5000])</a:t>
            </a:r>
            <a:endParaRPr b="0" lang="en-US" sz="1200" spc="-1" strike="noStrike">
              <a:latin typeface="Arial"/>
            </a:endParaRPr>
          </a:p>
        </p:txBody>
      </p:sp>
      <p:sp>
        <p:nvSpPr>
          <p:cNvPr id="88" name="CustomShape 4"/>
          <p:cNvSpPr/>
          <p:nvPr/>
        </p:nvSpPr>
        <p:spPr>
          <a:xfrm>
            <a:off x="1454040" y="2166480"/>
            <a:ext cx="2066400" cy="30348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0" lang="en-US" sz="1400" spc="-1" strike="noStrike">
                <a:solidFill>
                  <a:srgbClr val="000000"/>
                </a:solidFill>
                <a:latin typeface="Calibri"/>
              </a:rPr>
              <a:t>plotts.sample.wge(a)</a:t>
            </a:r>
            <a:endParaRPr b="0" lang="en-US" sz="1400" spc="-1" strike="noStrike">
              <a:latin typeface="Arial"/>
            </a:endParaRPr>
          </a:p>
        </p:txBody>
      </p:sp>
      <p:sp>
        <p:nvSpPr>
          <p:cNvPr id="89" name="CustomShape 5"/>
          <p:cNvSpPr/>
          <p:nvPr/>
        </p:nvSpPr>
        <p:spPr>
          <a:xfrm>
            <a:off x="0" y="1919520"/>
            <a:ext cx="4804920" cy="3034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000000"/>
                </a:solidFill>
                <a:latin typeface="Calibri"/>
              </a:rPr>
              <a:t>a  = gen.aruma.wge(5000,d = 1, vara = 1, sn = 6)</a:t>
            </a:r>
            <a:endParaRPr b="0" lang="en-US" sz="1400" spc="-1" strike="noStrike">
              <a:latin typeface="Arial"/>
            </a:endParaRPr>
          </a:p>
        </p:txBody>
      </p:sp>
      <p:pic>
        <p:nvPicPr>
          <p:cNvPr id="90" name="Picture 2" descr=""/>
          <p:cNvPicPr/>
          <p:nvPr/>
        </p:nvPicPr>
        <p:blipFill>
          <a:blip r:embed="rId1"/>
          <a:stretch/>
        </p:blipFill>
        <p:spPr>
          <a:xfrm>
            <a:off x="235800" y="2516760"/>
            <a:ext cx="4687560" cy="3536280"/>
          </a:xfrm>
          <a:prstGeom prst="rect">
            <a:avLst/>
          </a:prstGeom>
          <a:ln>
            <a:noFill/>
          </a:ln>
        </p:spPr>
      </p:pic>
      <p:pic>
        <p:nvPicPr>
          <p:cNvPr id="91" name="Picture 3" descr=""/>
          <p:cNvPicPr/>
          <p:nvPr/>
        </p:nvPicPr>
        <p:blipFill>
          <a:blip r:embed="rId2"/>
          <a:stretch/>
        </p:blipFill>
        <p:spPr>
          <a:xfrm>
            <a:off x="5246280" y="2545920"/>
            <a:ext cx="3619080" cy="2730240"/>
          </a:xfrm>
          <a:prstGeom prst="rect">
            <a:avLst/>
          </a:prstGeom>
          <a:ln>
            <a:noFill/>
          </a:ln>
        </p:spPr>
      </p:pic>
      <p:pic>
        <p:nvPicPr>
          <p:cNvPr id="92" name="Picture 4" descr=""/>
          <p:cNvPicPr/>
          <p:nvPr/>
        </p:nvPicPr>
        <p:blipFill>
          <a:blip r:embed="rId3"/>
          <a:srcRect l="0" t="19459" r="0" b="0"/>
          <a:stretch/>
        </p:blipFill>
        <p:spPr>
          <a:xfrm>
            <a:off x="6420960" y="5691240"/>
            <a:ext cx="1269720" cy="22464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628560" y="365040"/>
            <a:ext cx="788652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ACF of (1-B</a:t>
            </a:r>
            <a:r>
              <a:rPr b="0" lang="en-US" sz="4400" spc="-1" strike="noStrike" baseline="30000">
                <a:solidFill>
                  <a:srgbClr val="000000"/>
                </a:solidFill>
                <a:latin typeface="Calibri Light"/>
              </a:rPr>
              <a:t>4</a:t>
            </a:r>
            <a:r>
              <a:rPr b="0" lang="en-US" sz="4400" spc="-1" strike="noStrike">
                <a:solidFill>
                  <a:srgbClr val="000000"/>
                </a:solidFill>
                <a:latin typeface="Calibri Light"/>
              </a:rPr>
              <a:t>)X</a:t>
            </a:r>
            <a:r>
              <a:rPr b="0" lang="en-US" sz="4400" spc="-1" strike="noStrike" baseline="-25000">
                <a:solidFill>
                  <a:srgbClr val="000000"/>
                </a:solidFill>
                <a:latin typeface="Calibri Light"/>
              </a:rPr>
              <a:t>t</a:t>
            </a:r>
            <a:r>
              <a:rPr b="0" lang="en-US" sz="4400" spc="-1" strike="noStrike">
                <a:solidFill>
                  <a:srgbClr val="000000"/>
                </a:solidFill>
                <a:latin typeface="Calibri Light"/>
              </a:rPr>
              <a:t> = a</a:t>
            </a:r>
            <a:r>
              <a:rPr b="0" lang="en-US" sz="4400" spc="-1" strike="noStrike" baseline="-25000">
                <a:solidFill>
                  <a:srgbClr val="000000"/>
                </a:solidFill>
                <a:latin typeface="Calibri Light"/>
              </a:rPr>
              <a:t>t</a:t>
            </a:r>
            <a:endParaRPr b="0" lang="en-US" sz="4400" spc="-1" strike="noStrike">
              <a:solidFill>
                <a:srgbClr val="000000"/>
              </a:solidFill>
              <a:latin typeface="Calibri"/>
            </a:endParaRPr>
          </a:p>
        </p:txBody>
      </p:sp>
      <p:pic>
        <p:nvPicPr>
          <p:cNvPr id="94" name="Picture 5" descr=""/>
          <p:cNvPicPr/>
          <p:nvPr/>
        </p:nvPicPr>
        <p:blipFill>
          <a:blip r:embed="rId1"/>
          <a:stretch/>
        </p:blipFill>
        <p:spPr>
          <a:xfrm>
            <a:off x="191160" y="2516760"/>
            <a:ext cx="4804920" cy="3624480"/>
          </a:xfrm>
          <a:prstGeom prst="rect">
            <a:avLst/>
          </a:prstGeom>
          <a:ln>
            <a:noFill/>
          </a:ln>
        </p:spPr>
      </p:pic>
      <p:pic>
        <p:nvPicPr>
          <p:cNvPr id="95" name="Picture 7" descr=""/>
          <p:cNvPicPr/>
          <p:nvPr/>
        </p:nvPicPr>
        <p:blipFill>
          <a:blip r:embed="rId2"/>
          <a:stretch/>
        </p:blipFill>
        <p:spPr>
          <a:xfrm>
            <a:off x="5241960" y="2516760"/>
            <a:ext cx="3627720" cy="2736720"/>
          </a:xfrm>
          <a:prstGeom prst="rect">
            <a:avLst/>
          </a:prstGeom>
          <a:ln>
            <a:noFill/>
          </a:ln>
        </p:spPr>
      </p:pic>
      <p:sp>
        <p:nvSpPr>
          <p:cNvPr id="96" name="CustomShape 2"/>
          <p:cNvSpPr/>
          <p:nvPr/>
        </p:nvSpPr>
        <p:spPr>
          <a:xfrm>
            <a:off x="4633560" y="2139120"/>
            <a:ext cx="4571640" cy="3942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000" spc="-1" strike="noStrike">
                <a:solidFill>
                  <a:srgbClr val="000000"/>
                </a:solidFill>
                <a:latin typeface="Calibri"/>
              </a:rPr>
              <a:t>plot(a[1:4996],a[5:5000], xlab = "X_t-4", ylab = "X_t", main = "Plot of X_t vs. X_t-4")</a:t>
            </a:r>
            <a:endParaRPr b="0" lang="en-US" sz="1000" spc="-1" strike="noStrike">
              <a:latin typeface="Arial"/>
            </a:endParaRPr>
          </a:p>
        </p:txBody>
      </p:sp>
      <p:sp>
        <p:nvSpPr>
          <p:cNvPr id="97" name="CustomShape 3"/>
          <p:cNvSpPr/>
          <p:nvPr/>
        </p:nvSpPr>
        <p:spPr>
          <a:xfrm>
            <a:off x="6011280" y="5253480"/>
            <a:ext cx="208908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Calibri"/>
              </a:rPr>
              <a:t>cor(a[1:4996],a[5:5000])</a:t>
            </a:r>
            <a:endParaRPr b="0" lang="en-US" sz="1200" spc="-1" strike="noStrike">
              <a:latin typeface="Arial"/>
            </a:endParaRPr>
          </a:p>
        </p:txBody>
      </p:sp>
      <p:pic>
        <p:nvPicPr>
          <p:cNvPr id="98" name="Picture 10" descr=""/>
          <p:cNvPicPr/>
          <p:nvPr/>
        </p:nvPicPr>
        <p:blipFill>
          <a:blip r:embed="rId3"/>
          <a:srcRect l="0" t="14562" r="0" b="14562"/>
          <a:stretch/>
        </p:blipFill>
        <p:spPr>
          <a:xfrm>
            <a:off x="6440040" y="5677560"/>
            <a:ext cx="1231560" cy="197640"/>
          </a:xfrm>
          <a:prstGeom prst="rect">
            <a:avLst/>
          </a:prstGeom>
          <a:ln>
            <a:noFill/>
          </a:ln>
        </p:spPr>
      </p:pic>
      <p:sp>
        <p:nvSpPr>
          <p:cNvPr id="99" name="CustomShape 4"/>
          <p:cNvSpPr/>
          <p:nvPr/>
        </p:nvSpPr>
        <p:spPr>
          <a:xfrm>
            <a:off x="1454040" y="2166480"/>
            <a:ext cx="2066400" cy="30348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0" lang="en-US" sz="1400" spc="-1" strike="noStrike">
                <a:solidFill>
                  <a:srgbClr val="000000"/>
                </a:solidFill>
                <a:latin typeface="Calibri"/>
              </a:rPr>
              <a:t>plotts.sample.wge(a)</a:t>
            </a:r>
            <a:endParaRPr b="0" lang="en-US" sz="1400" spc="-1" strike="noStrike">
              <a:latin typeface="Arial"/>
            </a:endParaRPr>
          </a:p>
        </p:txBody>
      </p:sp>
      <p:sp>
        <p:nvSpPr>
          <p:cNvPr id="100" name="CustomShape 5"/>
          <p:cNvSpPr/>
          <p:nvPr/>
        </p:nvSpPr>
        <p:spPr>
          <a:xfrm>
            <a:off x="0" y="1919520"/>
            <a:ext cx="4804920" cy="2880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300" spc="-1" strike="noStrike">
                <a:solidFill>
                  <a:srgbClr val="000000"/>
                </a:solidFill>
                <a:latin typeface="Calibri"/>
              </a:rPr>
              <a:t>a  = gen.aruma.wge(5000,s = 4,vara = 100, sn = 6)</a:t>
            </a:r>
            <a:endParaRPr b="0" lang="en-US" sz="13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628560" y="365040"/>
            <a:ext cx="788652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ACF of (1-B</a:t>
            </a:r>
            <a:r>
              <a:rPr b="0" lang="en-US" sz="4400" spc="-1" strike="noStrike" baseline="30000">
                <a:solidFill>
                  <a:srgbClr val="000000"/>
                </a:solidFill>
                <a:latin typeface="Calibri Light"/>
              </a:rPr>
              <a:t>12</a:t>
            </a:r>
            <a:r>
              <a:rPr b="0" lang="en-US" sz="4400" spc="-1" strike="noStrike">
                <a:solidFill>
                  <a:srgbClr val="000000"/>
                </a:solidFill>
                <a:latin typeface="Calibri Light"/>
              </a:rPr>
              <a:t>)X</a:t>
            </a:r>
            <a:r>
              <a:rPr b="0" lang="en-US" sz="4400" spc="-1" strike="noStrike" baseline="-25000">
                <a:solidFill>
                  <a:srgbClr val="000000"/>
                </a:solidFill>
                <a:latin typeface="Calibri Light"/>
              </a:rPr>
              <a:t>t</a:t>
            </a:r>
            <a:r>
              <a:rPr b="0" lang="en-US" sz="4400" spc="-1" strike="noStrike">
                <a:solidFill>
                  <a:srgbClr val="000000"/>
                </a:solidFill>
                <a:latin typeface="Calibri Light"/>
              </a:rPr>
              <a:t> = a</a:t>
            </a:r>
            <a:r>
              <a:rPr b="0" lang="en-US" sz="4400" spc="-1" strike="noStrike" baseline="-25000">
                <a:solidFill>
                  <a:srgbClr val="000000"/>
                </a:solidFill>
                <a:latin typeface="Calibri Light"/>
              </a:rPr>
              <a:t>t</a:t>
            </a:r>
            <a:endParaRPr b="0" lang="en-US" sz="4400" spc="-1" strike="noStrike">
              <a:solidFill>
                <a:srgbClr val="000000"/>
              </a:solidFill>
              <a:latin typeface="Calibri"/>
            </a:endParaRPr>
          </a:p>
        </p:txBody>
      </p:sp>
      <p:sp>
        <p:nvSpPr>
          <p:cNvPr id="102" name="CustomShape 2"/>
          <p:cNvSpPr/>
          <p:nvPr/>
        </p:nvSpPr>
        <p:spPr>
          <a:xfrm>
            <a:off x="353880" y="2260080"/>
            <a:ext cx="8161200" cy="26031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2000" spc="-1" strike="noStrike">
                <a:solidFill>
                  <a:srgbClr val="000000"/>
                </a:solidFill>
                <a:latin typeface="Calibri"/>
              </a:rPr>
              <a:t>Reproduce the same analysis as on the last 3 slides for the s = 12 model above.</a:t>
            </a:r>
            <a:endParaRPr b="0" lang="en-US" sz="2000" spc="-1" strike="noStrike">
              <a:latin typeface="Arial"/>
            </a:endParaRPr>
          </a:p>
          <a:p>
            <a:pPr algn="ctr">
              <a:lnSpc>
                <a:spcPct val="100000"/>
              </a:lnSpc>
            </a:pPr>
            <a:endParaRPr b="0" lang="en-US" sz="2000" spc="-1" strike="noStrike">
              <a:latin typeface="Arial"/>
            </a:endParaRPr>
          </a:p>
          <a:p>
            <a:pPr algn="ctr">
              <a:lnSpc>
                <a:spcPct val="100000"/>
              </a:lnSpc>
            </a:pPr>
            <a:r>
              <a:rPr b="0" lang="en-US" sz="2000" spc="-1" strike="noStrike">
                <a:solidFill>
                  <a:srgbClr val="000000"/>
                </a:solidFill>
                <a:latin typeface="Calibri"/>
              </a:rPr>
              <a:t>Compare the linear correlation between X</a:t>
            </a:r>
            <a:r>
              <a:rPr b="0" lang="en-US" sz="1800" spc="-1" strike="noStrike" baseline="-25000">
                <a:solidFill>
                  <a:srgbClr val="000000"/>
                </a:solidFill>
                <a:latin typeface="Calibri"/>
              </a:rPr>
              <a:t>t</a:t>
            </a:r>
            <a:r>
              <a:rPr b="0" lang="en-US" sz="2000" spc="-1" strike="noStrike">
                <a:solidFill>
                  <a:srgbClr val="000000"/>
                </a:solidFill>
                <a:latin typeface="Calibri"/>
              </a:rPr>
              <a:t> and X</a:t>
            </a:r>
            <a:r>
              <a:rPr b="0" lang="en-US" sz="1800" spc="-1" strike="noStrike" baseline="-25000">
                <a:solidFill>
                  <a:srgbClr val="000000"/>
                </a:solidFill>
                <a:latin typeface="Calibri"/>
              </a:rPr>
              <a:t>t-12</a:t>
            </a:r>
            <a:r>
              <a:rPr b="0" lang="en-US" sz="2000" spc="-1" strike="noStrike">
                <a:solidFill>
                  <a:srgbClr val="000000"/>
                </a:solidFill>
                <a:latin typeface="Calibri"/>
              </a:rPr>
              <a:t> to  from the acf.</a:t>
            </a:r>
            <a:endParaRPr b="0" lang="en-US" sz="2000" spc="-1" strike="noStrike">
              <a:latin typeface="Arial"/>
            </a:endParaRPr>
          </a:p>
          <a:p>
            <a:pPr algn="ctr">
              <a:lnSpc>
                <a:spcPct val="100000"/>
              </a:lnSpc>
            </a:pPr>
            <a:endParaRPr b="0" lang="en-US" sz="2000" spc="-1" strike="noStrike">
              <a:latin typeface="Arial"/>
            </a:endParaRPr>
          </a:p>
          <a:p>
            <a:pPr algn="ctr">
              <a:lnSpc>
                <a:spcPct val="100000"/>
              </a:lnSpc>
            </a:pPr>
            <a:r>
              <a:rPr b="0" lang="en-US" sz="2000" spc="-1" strike="noStrike">
                <a:solidFill>
                  <a:srgbClr val="000000"/>
                </a:solidFill>
                <a:latin typeface="Calibri"/>
              </a:rPr>
              <a:t>Compare the linear correlation between X</a:t>
            </a:r>
            <a:r>
              <a:rPr b="0" lang="en-US" sz="2000" spc="-1" strike="noStrike" baseline="-25000">
                <a:solidFill>
                  <a:srgbClr val="000000"/>
                </a:solidFill>
                <a:latin typeface="Calibri"/>
              </a:rPr>
              <a:t>t</a:t>
            </a:r>
            <a:r>
              <a:rPr b="0" lang="en-US" sz="2000" spc="-1" strike="noStrike">
                <a:solidFill>
                  <a:srgbClr val="000000"/>
                </a:solidFill>
                <a:latin typeface="Calibri"/>
              </a:rPr>
              <a:t> and X</a:t>
            </a:r>
            <a:r>
              <a:rPr b="0" lang="en-US" sz="2000" spc="-1" strike="noStrike" baseline="-25000">
                <a:solidFill>
                  <a:srgbClr val="000000"/>
                </a:solidFill>
                <a:latin typeface="Calibri"/>
              </a:rPr>
              <a:t>t-13</a:t>
            </a:r>
            <a:r>
              <a:rPr b="0" lang="en-US" sz="2000" spc="-1" strike="noStrike">
                <a:solidFill>
                  <a:srgbClr val="000000"/>
                </a:solidFill>
                <a:latin typeface="Calibri"/>
              </a:rPr>
              <a:t> to  from the acf.</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614880" y="2494080"/>
            <a:ext cx="7886520" cy="1325160"/>
          </a:xfrm>
          <a:prstGeom prst="rect">
            <a:avLst/>
          </a:prstGeom>
          <a:noFill/>
          <a:ln>
            <a:noFill/>
          </a:ln>
        </p:spPr>
        <p:txBody>
          <a:bodyPr anchor="ctr">
            <a:noAutofit/>
          </a:bodyPr>
          <a:p>
            <a:pPr algn="ctr">
              <a:lnSpc>
                <a:spcPct val="90000"/>
              </a:lnSpc>
            </a:pPr>
            <a:r>
              <a:rPr b="0" lang="en-US" sz="4400" spc="-1" strike="noStrike">
                <a:solidFill>
                  <a:srgbClr val="000000"/>
                </a:solidFill>
                <a:latin typeface="Calibri Light"/>
              </a:rPr>
              <a:t>End Break Out 1</a:t>
            </a:r>
            <a:endParaRPr b="0" lang="en-US" sz="4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614880" y="2494080"/>
            <a:ext cx="7886520" cy="1325160"/>
          </a:xfrm>
          <a:prstGeom prst="rect">
            <a:avLst/>
          </a:prstGeom>
          <a:noFill/>
          <a:ln>
            <a:noFill/>
          </a:ln>
        </p:spPr>
        <p:txBody>
          <a:bodyPr anchor="ctr">
            <a:noAutofit/>
          </a:bodyPr>
          <a:p>
            <a:pPr algn="ctr">
              <a:lnSpc>
                <a:spcPct val="90000"/>
              </a:lnSpc>
            </a:pPr>
            <a:r>
              <a:rPr b="0" lang="en-US" sz="4400" spc="-1" strike="noStrike">
                <a:solidFill>
                  <a:srgbClr val="000000"/>
                </a:solidFill>
                <a:latin typeface="Calibri Light"/>
              </a:rPr>
              <a:t>Break Out 2</a:t>
            </a:r>
            <a:endParaRPr b="0" lang="en-US" sz="4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628560" y="365040"/>
            <a:ext cx="788652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Question:</a:t>
            </a:r>
            <a:endParaRPr b="0" lang="en-US" sz="4400" spc="-1" strike="noStrike">
              <a:solidFill>
                <a:srgbClr val="000000"/>
              </a:solidFill>
              <a:latin typeface="Calibri"/>
            </a:endParaRPr>
          </a:p>
        </p:txBody>
      </p:sp>
      <p:sp>
        <p:nvSpPr>
          <p:cNvPr id="106" name="TextShape 2"/>
          <p:cNvSpPr txBox="1"/>
          <p:nvPr/>
        </p:nvSpPr>
        <p:spPr>
          <a:xfrm>
            <a:off x="628560" y="1825560"/>
            <a:ext cx="7886520" cy="4350960"/>
          </a:xfrm>
          <a:prstGeom prst="rect">
            <a:avLst/>
          </a:prstGeom>
          <a:noFill/>
          <a:ln>
            <a:noFill/>
          </a:ln>
        </p:spPr>
        <p:txBody>
          <a:bodyPr>
            <a:noAutofit/>
          </a:bodyPr>
          <a:p>
            <a:pPr>
              <a:lnSpc>
                <a:spcPct val="90000"/>
              </a:lnSpc>
              <a:spcBef>
                <a:spcPts val="1001"/>
              </a:spcBef>
            </a:pPr>
            <a:r>
              <a:rPr b="0" lang="en-US" sz="2800" spc="-1" strike="noStrike">
                <a:solidFill>
                  <a:srgbClr val="000000"/>
                </a:solidFill>
                <a:latin typeface="Calibri"/>
              </a:rPr>
              <a:t>Assume you have data that is recorded monthly that you think could be appropriately modeled with an ARIMA(0,0,0) and s = 4.  </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marL="514440" indent="-514080">
              <a:lnSpc>
                <a:spcPct val="90000"/>
              </a:lnSpc>
              <a:spcBef>
                <a:spcPts val="1001"/>
              </a:spcBef>
              <a:buClr>
                <a:srgbClr val="000000"/>
              </a:buClr>
              <a:buFont typeface="Arial"/>
              <a:buAutoNum type="alphaLcPeriod"/>
            </a:pPr>
            <a:r>
              <a:rPr b="0" lang="en-US" sz="2800" spc="-1" strike="noStrike">
                <a:solidFill>
                  <a:srgbClr val="000000"/>
                </a:solidFill>
                <a:latin typeface="Calibri"/>
              </a:rPr>
              <a:t>What would be the mathematical form of the model?  </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marL="514440" indent="-514080">
              <a:lnSpc>
                <a:spcPct val="90000"/>
              </a:lnSpc>
              <a:spcBef>
                <a:spcPts val="1001"/>
              </a:spcBef>
              <a:buClr>
                <a:srgbClr val="000000"/>
              </a:buClr>
              <a:buFont typeface="Arial"/>
              <a:buAutoNum type="alphaLcPeriod"/>
            </a:pPr>
            <a:r>
              <a:rPr b="0" lang="en-US" sz="2800" spc="-1" strike="noStrike">
                <a:solidFill>
                  <a:srgbClr val="000000"/>
                </a:solidFill>
                <a:latin typeface="Calibri"/>
              </a:rPr>
              <a:t>Describe what the model is saying about the data … about the correlation.  </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614880" y="2494080"/>
            <a:ext cx="7886520" cy="1325160"/>
          </a:xfrm>
          <a:prstGeom prst="rect">
            <a:avLst/>
          </a:prstGeom>
          <a:noFill/>
          <a:ln>
            <a:noFill/>
          </a:ln>
        </p:spPr>
        <p:txBody>
          <a:bodyPr anchor="ctr">
            <a:noAutofit/>
          </a:bodyPr>
          <a:p>
            <a:pPr algn="ctr">
              <a:lnSpc>
                <a:spcPct val="90000"/>
              </a:lnSpc>
            </a:pPr>
            <a:r>
              <a:rPr b="0" lang="en-US" sz="4400" spc="-1" strike="noStrike">
                <a:solidFill>
                  <a:srgbClr val="000000"/>
                </a:solidFill>
                <a:latin typeface="Calibri Light"/>
              </a:rPr>
              <a:t>End Break Out 2</a:t>
            </a:r>
            <a:endParaRPr b="0" lang="en-US" sz="4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2U</Template>
  <TotalTime>3958</TotalTime>
  <Application>LibreOffice/6.4.2.2$Linux_X86_64 LibreOffice_project/40$Build-2</Application>
  <Words>604</Words>
  <Paragraphs>61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2019-06-18T16:21:05Z</dcterms:created>
  <dc:creator>Microsoft Office User</dc:creator>
  <dc:description/>
  <dc:language>en-US</dc:language>
  <cp:lastModifiedBy/>
  <dcterms:modified xsi:type="dcterms:W3CDTF">2020-06-20T12:33:29Z</dcterms:modified>
  <cp:revision>28</cp:revision>
  <dc:subject/>
  <dc:title>Time Series Unit 7</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19</vt:i4>
  </property>
</Properties>
</file>