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9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8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67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5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8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1E50-8700-422F-AEE8-0BBFB89AE9B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A662-1E88-4A7D-96AC-B45108F39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39772" y="333829"/>
            <a:ext cx="345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9772" y="1393372"/>
            <a:ext cx="345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Presenter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39771" y="2438400"/>
            <a:ext cx="3454402" cy="1799771"/>
          </a:xfrm>
          <a:prstGeom prst="roundRect">
            <a:avLst>
              <a:gd name="adj" fmla="val 6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 Case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Use Case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39772" y="3033485"/>
            <a:ext cx="345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39772" y="4615541"/>
            <a:ext cx="345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39772" y="5602511"/>
            <a:ext cx="164011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DB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54058" y="5602511"/>
            <a:ext cx="164011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-406404" y="1698171"/>
            <a:ext cx="2612572" cy="261258"/>
          </a:xfrm>
          <a:prstGeom prst="rightArrow">
            <a:avLst>
              <a:gd name="adj1" fmla="val 37952"/>
              <a:gd name="adj2" fmla="val 53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-500747" y="4680854"/>
            <a:ext cx="2801257" cy="261260"/>
          </a:xfrm>
          <a:prstGeom prst="rightArrow">
            <a:avLst>
              <a:gd name="adj1" fmla="val 37952"/>
              <a:gd name="adj2" fmla="val 53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6729" y="7257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7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승민</dc:creator>
  <cp:lastModifiedBy>전 승민</cp:lastModifiedBy>
  <cp:revision>1</cp:revision>
  <dcterms:created xsi:type="dcterms:W3CDTF">2019-08-28T13:17:46Z</dcterms:created>
  <dcterms:modified xsi:type="dcterms:W3CDTF">2019-08-28T14:49:27Z</dcterms:modified>
</cp:coreProperties>
</file>