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9" r:id="rId4"/>
    <p:sldId id="278" r:id="rId5"/>
    <p:sldId id="276" r:id="rId6"/>
    <p:sldId id="274" r:id="rId7"/>
    <p:sldId id="275" r:id="rId8"/>
    <p:sldId id="277" r:id="rId9"/>
    <p:sldId id="263" r:id="rId10"/>
  </p:sldIdLst>
  <p:sldSz cx="9144000" cy="6858000" type="screen4x3"/>
  <p:notesSz cx="6858000" cy="9144000"/>
  <p:embeddedFontLst>
    <p:embeddedFont>
      <p:font typeface="Kunlasatri" panose="02000000000000000000" pitchFamily="2" charset="0"/>
      <p:regular r:id="rId11"/>
      <p:bold r:id="rId12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FF79"/>
    <a:srgbClr val="54381C"/>
    <a:srgbClr val="007E39"/>
    <a:srgbClr val="422C16"/>
    <a:srgbClr val="0C788E"/>
    <a:srgbClr val="0066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89860" autoAdjust="0"/>
  </p:normalViewPr>
  <p:slideViewPr>
    <p:cSldViewPr>
      <p:cViewPr>
        <p:scale>
          <a:sx n="70" d="100"/>
          <a:sy n="70" d="100"/>
        </p:scale>
        <p:origin x="-12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8CD7-C793-461D-8C66-23221285A6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1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F65D-43BC-4362-9A1F-526510981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B4BA-3952-4F3E-8260-A1F4A98CF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AAC7-3B12-4D65-8D5A-65DA867F97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7B2-A2DB-46EF-BB4B-C8AA522C63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DC1D-4DE8-4683-9318-AB50DB2FE20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C674-6F11-4994-B26A-4347A3E8D0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23B-BC7A-481E-9A94-4FDB8659DF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7A97-438B-4E54-9E81-1CF5B969B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3444-3108-43C7-9FC9-501D740FB0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A040-C758-4C1C-80F2-E798A49B1B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E831C9-2DD0-49D9-9383-0677780FE7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714375" y="692150"/>
            <a:ext cx="7675563" cy="647700"/>
          </a:xfrm>
        </p:spPr>
        <p:txBody>
          <a:bodyPr/>
          <a:lstStyle/>
          <a:p>
            <a:pPr algn="r" eaLnBrk="1" hangingPunct="1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Geographical Information Systems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to the Integration of Public Health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th-TH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ระบบสารสนเทศทางภูมิศาตร์เพื่อการบูรณาการสาธารณสุข</a:t>
            </a:r>
            <a:endParaRPr lang="es-E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754063" y="5589588"/>
            <a:ext cx="66754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thaiDist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Case </a:t>
            </a:r>
            <a:r>
              <a:rPr lang="es-E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Study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Prachinburi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Provincial Public Health Office</a:t>
            </a:r>
          </a:p>
          <a:p>
            <a:pPr algn="thaiDist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  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กรณีศึกษา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:</a:t>
            </a:r>
            <a:r>
              <a:rPr lang="th-TH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สำนักงานสาธารณสุขจังหวัดปราจีนบุรี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ข้อมูลขั้นต้นของโครงงาน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36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อาจารย์ที่ปรึกษา</a:t>
            </a:r>
          </a:p>
          <a:p>
            <a:pPr eaLnBrk="1" hangingPunct="1"/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อาจารย์ประดิษฐ์ พิทักษ์เสถียรกุล</a:t>
            </a:r>
          </a:p>
          <a:p>
            <a:pPr eaLnBrk="1" hangingPunct="1">
              <a:buFontTx/>
              <a:buNone/>
            </a:pPr>
            <a:r>
              <a:rPr lang="th-TH" sz="36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ที่ปรึกษาร่วม</a:t>
            </a:r>
          </a:p>
          <a:p>
            <a:pPr eaLnBrk="1" hangingPunct="1"/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คุณณรงค์ เจริญ</a:t>
            </a:r>
            <a:endParaRPr lang="en-US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วัตถุประสงค์ของโครงงาน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1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.   เพื่อให้บุคลากรสามารถทราบตำแหน่งที่อยู่ของผู้ป่วยได้อย่างชัดเจน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2.   เพื่อให้การช่วยเหลือผู้ป่วยในกรณีฉุกเฉินได้อย่าง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ทันท่วงที</a:t>
            </a:r>
            <a:endParaRPr lang="th-TH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3.   เพื่อให้บุคลากรสามารถวางแผนการดูแลผู้ป่วยที่ต้องดูแลพิเศษได้อย่างมีประสิทธิภาพมากยิ่งขึ้น</a:t>
            </a:r>
          </a:p>
        </p:txBody>
      </p:sp>
    </p:spTree>
    <p:extLst>
      <p:ext uri="{BB962C8B-B14F-4D97-AF65-F5344CB8AC3E}">
        <p14:creationId xmlns:p14="http://schemas.microsoft.com/office/powerpoint/2010/main" val="10979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ภาคเรียนที่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2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ปีการศึกษา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2556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1.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พัฒนาระบบเว็บแอพพลิเคชั่นในส่วนของ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กระบวนการในส่วนของการแสดงผล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2.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พัฒนาระบบแอพพลิเคชั่นบนโทรศัพท์มือถือในส่วนของ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-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 กระบวนการในส่วนของการลงชื่อเข้าใช้งานระบบ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กระบวนการในส่วนของการเพิ่ม ลบและแก้ไข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ข้อมูล</a:t>
            </a:r>
            <a:endParaRPr lang="en-US" sz="2800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กระบวนการในส่วนของการแสดงผล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3.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ติดตั้งและทดสอบระบบโดยผู้ใช้งาน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4.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จัดทำคู่มือการใช้งาน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6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การทำงานระหว่าง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 server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กับ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593088"/>
            <a:ext cx="1976510" cy="1976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5" y="2554659"/>
            <a:ext cx="2254607" cy="2254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3158928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1844824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09120"/>
            <a:ext cx="1219200" cy="12192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2308290" y="3158928"/>
            <a:ext cx="1224136" cy="422415"/>
          </a:xfrm>
          <a:prstGeom prst="right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Import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2236066" y="3781206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Export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0" name="Left Arrow 49"/>
          <p:cNvSpPr/>
          <p:nvPr/>
        </p:nvSpPr>
        <p:spPr>
          <a:xfrm rot="20053188">
            <a:off x="5505590" y="2685387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5487135" y="3609613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420843">
            <a:off x="5562826" y="4606920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จากผลการจัดทำระบบสารสนเทศเพื่อการบูรณาการสาธารณสุข กรณีศึกษา สำนักงานสาธารณสุขจังหวัดปราจีนบุรี แบ่งการทำงานออกเป็น 2 ส่วน คือ 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ส่วนที่ 1 ส่วนของ 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โดยส่วนนี้จะเป็นการทำงานกับฐานข้อมูลที่มีทั้งหมดของหน่วยงาน การทำงานจะมีการเพิ่ม ลบ และแก้ไขตำแหน่งที่อยู่ของที่พักอาศัยของประชากรในพื้นที่ นอกจากนั้นแล้วยังมีการเพิ่ม และลบภาพที่พักอาศัยแล้วผู้ป่วยอีกด้วย โดยการทำงานกับฐานข้อมูลดังกล่าวจะมีการนำไปแสดงผลข้อมูลบนแผนที่ และนำไปวิเคราะห์สรุปผลข้อมูลเพื่อแสดงในรูปแบบข้อมูลในรูปแบบของแผนภูมิ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endParaRPr lang="en-US" sz="24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(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ส่วน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ที่ 2 ส่วนของ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Mobile Application </a:t>
            </a: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โดย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ส่วนนี้จะเป็นการทำงานกับฐานข้อมูลเพียงบางส่วนของหน่วยงาน โดยจะมีการเลือกข้อมูลเพื่อนำมาพักไว้บนฐานข้อมูลของโทรศัพท์ ซึ่งจะมีการทำงานต่างๆเช่นเดียวกับ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แต่จะเป็นการทำงานเพียงแค่ข้อมูลที่เลือกมาเท่านั้น เมื่อมีการทำงานเสร็จสิ้น จะต้องนำข้อมูลส่งออกมายัง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Server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เพื่อบันทึกผลข้อมูล 	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ข้อเสนอแนะ</a:t>
            </a:r>
            <a:endParaRPr lang="en-US" sz="88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1.   การเข้าใช้งานบนเว็บแอพพลิเคชั่นและโมบายแอพพลิเคชั่นจะต้องเชื่อมต่อกับอินเตอร์เน็ตทุกครั้ง เพื่อให้มีการแสดงผลข้อมูลที่ครบถ้วนและถูกต้อง</a:t>
            </a:r>
            <a:endParaRPr lang="th-TH" sz="40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2.   การบันทึกข้อมูลเป็น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PDF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หรือพิมพ์ข้อมูล ควรใช้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browser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Google Chrome</a:t>
            </a:r>
          </a:p>
          <a:p>
            <a:pPr marL="0" indent="0">
              <a:buNone/>
            </a:pP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2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จบการนำเสนอ</a:t>
            </a:r>
            <a:endParaRPr lang="en-US" sz="6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ขอบ</a:t>
            </a: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คุณค</a:t>
            </a: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่ะ</a:t>
            </a: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นางสาวชุติมา พึ่งสว่าง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5366263118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นายนันทิวัฒน์ ทองเส้ง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5366263357</a:t>
            </a:r>
            <a:endParaRPr lang="th-TH" sz="66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latin typeface="Kunlasatri" pitchFamily="2" charset="0"/>
            <a:cs typeface="Kunlasatri" pitchFamily="2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67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Kunlasatri</vt:lpstr>
      <vt:lpstr>Diseño predeterminado</vt:lpstr>
      <vt:lpstr>Geographical Information Systems to the Integration of Public Health ระบบสารสนเทศทางภูมิศาตร์เพื่อการบูรณาการสาธารณสุข</vt:lpstr>
      <vt:lpstr>ข้อมูลขั้นต้นของโครงงาน</vt:lpstr>
      <vt:lpstr>วัตถุประสงค์ของโครงงาน</vt:lpstr>
      <vt:lpstr>ภาคเรียนที่ 2 ปีการศึกษา 2556</vt:lpstr>
      <vt:lpstr>การทำงานระหว่าง server กับ mobile</vt:lpstr>
      <vt:lpstr>สรุปผลดำเนินงาน</vt:lpstr>
      <vt:lpstr>สรุปผลดำเนินงาน(ต่อ)</vt:lpstr>
      <vt:lpstr>ข้อเสนอแนะ</vt:lpstr>
      <vt:lpstr>จบการนำเสนอ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Gigs xChuma</cp:lastModifiedBy>
  <cp:revision>956</cp:revision>
  <dcterms:created xsi:type="dcterms:W3CDTF">2010-05-23T14:28:12Z</dcterms:created>
  <dcterms:modified xsi:type="dcterms:W3CDTF">2014-06-16T20:55:56Z</dcterms:modified>
</cp:coreProperties>
</file>