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9EDF-97A5-494E-AAF6-7EBC952C85CA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2C0F-418C-4E0B-9209-AE0C1CE3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4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9EDF-97A5-494E-AAF6-7EBC952C85CA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2C0F-418C-4E0B-9209-AE0C1CE3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0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9EDF-97A5-494E-AAF6-7EBC952C85CA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2C0F-418C-4E0B-9209-AE0C1CE3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9EDF-97A5-494E-AAF6-7EBC952C85CA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2C0F-418C-4E0B-9209-AE0C1CE3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8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9EDF-97A5-494E-AAF6-7EBC952C85CA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2C0F-418C-4E0B-9209-AE0C1CE3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2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9EDF-97A5-494E-AAF6-7EBC952C85CA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2C0F-418C-4E0B-9209-AE0C1CE3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4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9EDF-97A5-494E-AAF6-7EBC952C85CA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2C0F-418C-4E0B-9209-AE0C1CE3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2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9EDF-97A5-494E-AAF6-7EBC952C85CA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2C0F-418C-4E0B-9209-AE0C1CE3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9EDF-97A5-494E-AAF6-7EBC952C85CA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2C0F-418C-4E0B-9209-AE0C1CE3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5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9EDF-97A5-494E-AAF6-7EBC952C85CA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2C0F-418C-4E0B-9209-AE0C1CE3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9EDF-97A5-494E-AAF6-7EBC952C85CA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2C0F-418C-4E0B-9209-AE0C1CE3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6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79EDF-97A5-494E-AAF6-7EBC952C85CA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A2C0F-418C-4E0B-9209-AE0C1CE3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5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Mama G’s General Store</a:t>
            </a:r>
            <a:br>
              <a:rPr lang="en-US" dirty="0" smtClean="0"/>
            </a:br>
            <a:r>
              <a:rPr lang="en-US" dirty="0" smtClean="0"/>
              <a:t>Customer Loyalty Tracker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Ver. 1.0</a:t>
            </a:r>
          </a:p>
          <a:p>
            <a:pPr algn="r"/>
            <a:r>
              <a:rPr lang="en-US" dirty="0" smtClean="0"/>
              <a:t>By Group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4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Coupon Management and Delete Coupon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4800" y="3595688"/>
            <a:ext cx="5969000" cy="1725036"/>
          </a:xfrm>
        </p:spPr>
        <p:txBody>
          <a:bodyPr/>
          <a:lstStyle/>
          <a:p>
            <a:r>
              <a:rPr lang="en-US" dirty="0" smtClean="0"/>
              <a:t>You can delete a coupon by selecting it and simply clicking Delete Coupon.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77525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95688"/>
            <a:ext cx="46196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4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Coupon Management and View All Coupons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72113"/>
            <a:ext cx="10515600" cy="965632"/>
          </a:xfrm>
        </p:spPr>
        <p:txBody>
          <a:bodyPr/>
          <a:lstStyle/>
          <a:p>
            <a:r>
              <a:rPr lang="en-US" dirty="0" smtClean="0"/>
              <a:t>Here we can view all existing coupons in our database.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690688"/>
            <a:ext cx="10829925" cy="1638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2" y="3328988"/>
            <a:ext cx="93249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4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363200" cy="1866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5309" y="3491345"/>
            <a:ext cx="965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application is capable of generating reports by pulling information from the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Generate Sales Report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 Absent Report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Frequent Buyer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Coupon Ratio Report</a:t>
            </a:r>
          </a:p>
        </p:txBody>
      </p:sp>
    </p:spTree>
    <p:extLst>
      <p:ext uri="{BB962C8B-B14F-4D97-AF65-F5344CB8AC3E}">
        <p14:creationId xmlns:p14="http://schemas.microsoft.com/office/powerpoint/2010/main" val="59263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 and Generate Sales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2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 and Customer Absent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 and Frequent Buyer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1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 and Coupon Ratio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6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and Add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and Edit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0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program is designed for Mama G’s General Store.</a:t>
            </a:r>
          </a:p>
          <a:p>
            <a:r>
              <a:rPr lang="en-US" dirty="0" smtClean="0"/>
              <a:t>The application is designed for the purpose of rewarding customers through tracking customers, sales, items, and creating coupons and reports.</a:t>
            </a:r>
          </a:p>
          <a:p>
            <a:r>
              <a:rPr lang="en-US" dirty="0" smtClean="0"/>
              <a:t>The application is accessible at the Admin level or User level.</a:t>
            </a:r>
          </a:p>
          <a:p>
            <a:r>
              <a:rPr lang="en-US" dirty="0" smtClean="0"/>
              <a:t>All tracking is saved into a database that can be later generated as a report.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and Delete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1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and View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1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6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</a:t>
            </a:r>
            <a:r>
              <a:rPr lang="en-US" dirty="0"/>
              <a:t>o</a:t>
            </a:r>
            <a:r>
              <a:rPr lang="en-US" dirty="0" smtClean="0"/>
              <a:t>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6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 Release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access the application all users are required to log in as an admin or user.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Admin accounts are created with initial username and password.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Only admins have the ability to create, edit or delete users.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When creating a new user admins can set role as admin or user.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9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3702" y="1539539"/>
            <a:ext cx="5121926" cy="3527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59874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Username and password required to access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9717401" y="6241810"/>
            <a:ext cx="18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4087"/>
            <a:ext cx="5664200" cy="372413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menu holds all the needed functions capable of rewarding customers.</a:t>
            </a:r>
          </a:p>
          <a:p>
            <a:r>
              <a:rPr lang="en-US" dirty="0" smtClean="0"/>
              <a:t>The Users tab is only displayed if you are logged in as an Admin.</a:t>
            </a:r>
          </a:p>
          <a:p>
            <a:r>
              <a:rPr lang="en-US" dirty="0" smtClean="0"/>
              <a:t>Upon logging in you will be on the Main Page.</a:t>
            </a:r>
          </a:p>
          <a:p>
            <a:r>
              <a:rPr lang="en-US" dirty="0" smtClean="0"/>
              <a:t>The Main Page displays a “Last 10 Sales Summary” allowing users a quick look at Mama G’s sales.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10515600" cy="533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69018" y="2224087"/>
            <a:ext cx="42918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Picture of Main Page will go here?</a:t>
            </a:r>
          </a:p>
        </p:txBody>
      </p:sp>
    </p:spTree>
    <p:extLst>
      <p:ext uri="{BB962C8B-B14F-4D97-AF65-F5344CB8AC3E}">
        <p14:creationId xmlns:p14="http://schemas.microsoft.com/office/powerpoint/2010/main" val="197209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Summary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45" y="2503054"/>
            <a:ext cx="6643255" cy="3538971"/>
          </a:xfrm>
        </p:spPr>
        <p:txBody>
          <a:bodyPr/>
          <a:lstStyle/>
          <a:p>
            <a:r>
              <a:rPr lang="en-US" dirty="0" smtClean="0"/>
              <a:t>The Sales Summary Report tab displays sales information for the current date.</a:t>
            </a:r>
          </a:p>
          <a:p>
            <a:r>
              <a:rPr lang="en-US" dirty="0" smtClean="0"/>
              <a:t>Displays customer, product purchased, date purchased, and if a coupon was used.</a:t>
            </a:r>
          </a:p>
          <a:p>
            <a:r>
              <a:rPr lang="en-US" dirty="0" smtClean="0"/>
              <a:t>Information is pulled from database by...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8727" y="3497025"/>
            <a:ext cx="420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Picture goes here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8313"/>
            <a:ext cx="106013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1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Coupon Management and Add Coupon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69457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Coupon Management allows users to Add, Edit, Delete, or View Available Coupons.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12082"/>
            <a:ext cx="115824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9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Coupon Management and Adding Coupon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07196" y="2378212"/>
            <a:ext cx="72213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You must first select a product, here we have Beer with a retail price of $11.99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Then you enter the dollar amount you want the coupon to save, we entered the coupon’s worth of $11.00.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Enter a start date for the coupon, this coupon begins 2015-11-09.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Enter a end date, this coupon expires on 2016-02-01.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By clicking Add Coupon customers can now purchase</a:t>
            </a:r>
            <a:r>
              <a:rPr lang="en-US" sz="2000" dirty="0" smtClean="0"/>
              <a:t> Beer for $0.99.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At anytime you can click Clear Entry </a:t>
            </a:r>
            <a:r>
              <a:rPr lang="en-US" sz="2000" dirty="0" smtClean="0"/>
              <a:t>to try again.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49522"/>
            <a:ext cx="11582400" cy="18573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89128"/>
            <a:ext cx="3451232" cy="301498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968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Coupon Management and Edit Coupon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26690"/>
            <a:ext cx="5904345" cy="3240956"/>
          </a:xfrm>
        </p:spPr>
        <p:txBody>
          <a:bodyPr/>
          <a:lstStyle/>
          <a:p>
            <a:r>
              <a:rPr lang="en-US" dirty="0" smtClean="0"/>
              <a:t>You can also edit any existing coupon.</a:t>
            </a:r>
          </a:p>
          <a:p>
            <a:r>
              <a:rPr lang="en-US" dirty="0" smtClean="0"/>
              <a:t>You are able to change the coupon savings amount.</a:t>
            </a:r>
          </a:p>
          <a:p>
            <a:r>
              <a:rPr lang="en-US" dirty="0" smtClean="0"/>
              <a:t>The start and end dates.</a:t>
            </a:r>
          </a:p>
          <a:p>
            <a:r>
              <a:rPr lang="en-US" dirty="0" smtClean="0"/>
              <a:t>Once you are done editing click Edit Coupon to save changes.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690688"/>
            <a:ext cx="1106805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74" y="3405188"/>
            <a:ext cx="3705225" cy="30765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777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512</Words>
  <Application>Microsoft Office PowerPoint</Application>
  <PresentationFormat>Widescreen</PresentationFormat>
  <Paragraphs>78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Mama G’s General Store Customer Loyalty Tracker</vt:lpstr>
      <vt:lpstr>Overview</vt:lpstr>
      <vt:lpstr>Specifications Release 1.0</vt:lpstr>
      <vt:lpstr>Logging in</vt:lpstr>
      <vt:lpstr>Menu</vt:lpstr>
      <vt:lpstr>Sales Summary Report</vt:lpstr>
      <vt:lpstr>Coupon Management and Add Coupon</vt:lpstr>
      <vt:lpstr>Coupon Management and Adding Coupon</vt:lpstr>
      <vt:lpstr>Coupon Management and Edit Coupon</vt:lpstr>
      <vt:lpstr>Coupon Management and Delete Coupon</vt:lpstr>
      <vt:lpstr>Coupon Management and View All Coupons</vt:lpstr>
      <vt:lpstr>Reports </vt:lpstr>
      <vt:lpstr>Reports and Generate Sales Report</vt:lpstr>
      <vt:lpstr>Reports and Customer Absent Report</vt:lpstr>
      <vt:lpstr>Reports and Frequent Buyer Report</vt:lpstr>
      <vt:lpstr>Reports and Coupon Ratio Report</vt:lpstr>
      <vt:lpstr>Users</vt:lpstr>
      <vt:lpstr>Users and Add Users</vt:lpstr>
      <vt:lpstr>Users and Edit Users</vt:lpstr>
      <vt:lpstr>Users and Delete Users</vt:lpstr>
      <vt:lpstr>Users and View Users</vt:lpstr>
      <vt:lpstr>Change Password</vt:lpstr>
      <vt:lpstr>Logging out</vt:lpstr>
      <vt:lpstr>Review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Mama G’s General Store Customer Loyalty Tracker</dc:title>
  <dc:creator>Seyana Luong</dc:creator>
  <cp:lastModifiedBy>Seyana Luong</cp:lastModifiedBy>
  <cp:revision>15</cp:revision>
  <dcterms:created xsi:type="dcterms:W3CDTF">2015-11-09T05:16:15Z</dcterms:created>
  <dcterms:modified xsi:type="dcterms:W3CDTF">2015-11-09T07:16:33Z</dcterms:modified>
</cp:coreProperties>
</file>