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4479EDF-97A5-494E-AAF6-7EBC952C85C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2C0F-418C-4E0B-9209-AE0C1CE3A31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269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9EDF-97A5-494E-AAF6-7EBC952C85C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2C0F-418C-4E0B-9209-AE0C1CE3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4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9EDF-97A5-494E-AAF6-7EBC952C85C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2C0F-418C-4E0B-9209-AE0C1CE3A31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63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9EDF-97A5-494E-AAF6-7EBC952C85C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2C0F-418C-4E0B-9209-AE0C1CE3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2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9EDF-97A5-494E-AAF6-7EBC952C85C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2C0F-418C-4E0B-9209-AE0C1CE3A31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367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9EDF-97A5-494E-AAF6-7EBC952C85C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2C0F-418C-4E0B-9209-AE0C1CE3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3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9EDF-97A5-494E-AAF6-7EBC952C85C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2C0F-418C-4E0B-9209-AE0C1CE3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1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9EDF-97A5-494E-AAF6-7EBC952C85C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2C0F-418C-4E0B-9209-AE0C1CE3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1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9EDF-97A5-494E-AAF6-7EBC952C85C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2C0F-418C-4E0B-9209-AE0C1CE3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5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9EDF-97A5-494E-AAF6-7EBC952C85C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2C0F-418C-4E0B-9209-AE0C1CE3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2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9EDF-97A5-494E-AAF6-7EBC952C85C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2C0F-418C-4E0B-9209-AE0C1CE3A31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15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4479EDF-97A5-494E-AAF6-7EBC952C85C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64A2C0F-418C-4E0B-9209-AE0C1CE3A31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04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Mama G’s General Store</a:t>
            </a:r>
            <a:br>
              <a:rPr lang="en-US" dirty="0" smtClean="0"/>
            </a:br>
            <a:r>
              <a:rPr lang="en-US" dirty="0" smtClean="0"/>
              <a:t>Customer Loyalty Tracker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Ver. 1.0</a:t>
            </a:r>
          </a:p>
          <a:p>
            <a:pPr algn="r"/>
            <a:r>
              <a:rPr lang="en-US" dirty="0" smtClean="0"/>
              <a:t>By Group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4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Coupon Management and Viewing Coupons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1" y="3657600"/>
            <a:ext cx="5943600" cy="990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Here </a:t>
            </a:r>
            <a:r>
              <a:rPr lang="en-US" dirty="0" smtClean="0"/>
              <a:t>we can view all existing coupons in </a:t>
            </a:r>
            <a:r>
              <a:rPr lang="en-US" dirty="0" smtClean="0"/>
              <a:t>the</a:t>
            </a:r>
            <a:r>
              <a:rPr lang="en-US" dirty="0" smtClean="0"/>
              <a:t> </a:t>
            </a:r>
            <a:r>
              <a:rPr lang="en-US" dirty="0" smtClean="0"/>
              <a:t>database.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7401" y="6241810"/>
            <a:ext cx="18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Case 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581150"/>
            <a:ext cx="9886950" cy="1847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06" y="2633565"/>
            <a:ext cx="5588758" cy="358273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364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5309" y="3491345"/>
            <a:ext cx="98403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application is capable of generating reports by pulling information from the database.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Sales Summary Report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Generate Sales Report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Customer Absent Report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Frequent Buyer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Coupon Ratio Report</a:t>
            </a:r>
          </a:p>
        </p:txBody>
      </p:sp>
      <p:pic>
        <p:nvPicPr>
          <p:cNvPr id="3" name="Picture 2" descr="Screen Shot 2015-11-09 at 3.04.4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320" y="1584590"/>
            <a:ext cx="9243360" cy="186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3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 and Sales Summary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7787" y="3852897"/>
            <a:ext cx="7039614" cy="251445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Sales </a:t>
            </a:r>
            <a:r>
              <a:rPr lang="en-US" sz="2800" dirty="0" smtClean="0"/>
              <a:t>Summary Report displays sales information for the current date.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Displays </a:t>
            </a:r>
            <a:r>
              <a:rPr lang="en-US" sz="2800" dirty="0" smtClean="0"/>
              <a:t>customer’s name, product purchased, date purchased, and if a coupon was used.</a:t>
            </a:r>
          </a:p>
        </p:txBody>
      </p:sp>
      <p:pic>
        <p:nvPicPr>
          <p:cNvPr id="5" name="Picture 4" descr="Screen Shot 2015-11-09 at 2.57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252" y="1611235"/>
            <a:ext cx="8890324" cy="18593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17401" y="6241810"/>
            <a:ext cx="18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Case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1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09725"/>
            <a:ext cx="9296400" cy="1971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 and Generate Sales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7401" y="6241810"/>
            <a:ext cx="18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Case 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2940908"/>
            <a:ext cx="50598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Generate </a:t>
            </a:r>
            <a:r>
              <a:rPr lang="en-US" sz="2800" dirty="0" smtClean="0"/>
              <a:t>Sales </a:t>
            </a:r>
            <a:r>
              <a:rPr lang="en-US" sz="2800" dirty="0"/>
              <a:t>Report </a:t>
            </a:r>
            <a:r>
              <a:rPr lang="en-US" sz="2800" dirty="0" smtClean="0"/>
              <a:t>allows user to select a date to pull sales data from.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Displays product name, amount sold, sale total and </a:t>
            </a:r>
            <a:r>
              <a:rPr lang="en-US" sz="2800" dirty="0" smtClean="0"/>
              <a:t>items remaining in </a:t>
            </a:r>
            <a:r>
              <a:rPr lang="en-US" sz="2800" dirty="0" smtClean="0"/>
              <a:t>stock.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971800"/>
            <a:ext cx="6173328" cy="307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2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 and Customer Absent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455" y="3505200"/>
            <a:ext cx="5817746" cy="28041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i="1" dirty="0" smtClean="0"/>
              <a:t>Customer </a:t>
            </a:r>
            <a:r>
              <a:rPr lang="en-US" sz="2800" i="1" dirty="0"/>
              <a:t>Absent Report option will provide information on customers who have not made a purchase </a:t>
            </a:r>
            <a:r>
              <a:rPr lang="en-US" sz="2800" i="1" dirty="0" smtClean="0"/>
              <a:t>within a certain date.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i="1" dirty="0" smtClean="0"/>
              <a:t>A date range can be selected.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i="1" dirty="0" smtClean="0"/>
              <a:t>It is also possible to email customers.</a:t>
            </a:r>
            <a:endParaRPr lang="en-US" sz="2800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717401" y="6241810"/>
            <a:ext cx="18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Case 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676400"/>
            <a:ext cx="9439275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2590800"/>
            <a:ext cx="3902327" cy="389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 and Frequent Buyer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7401" y="6241810"/>
            <a:ext cx="18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Case 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543050"/>
            <a:ext cx="9067800" cy="1885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209800"/>
            <a:ext cx="5572125" cy="34385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57925" y="3429000"/>
            <a:ext cx="56292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Frequent Buyer Report displays information on customers who often shop at Mama G’s.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Displays customer’s name, total number of purchases made, and last purchase date.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081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 and Coupon Ratio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7401" y="6241810"/>
            <a:ext cx="18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Case 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1609725"/>
            <a:ext cx="9705975" cy="1895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87" y="3505200"/>
            <a:ext cx="5867400" cy="23676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0" y="2743200"/>
            <a:ext cx="4419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Coupon Ratio Report details coupon usage to couponed issued.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Information can be interpreted to understand how coupons effect item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03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939" y="1647825"/>
            <a:ext cx="8934450" cy="1628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6939" y="3153619"/>
            <a:ext cx="74984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The Users tab is only accessible to admins.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Creation of new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Editing existing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Deleting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View all users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3536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590675"/>
            <a:ext cx="9067800" cy="1609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807" y="2641324"/>
            <a:ext cx="4656193" cy="360707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and Add Users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7401" y="6241810"/>
            <a:ext cx="18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Case 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6167" y="2483662"/>
            <a:ext cx="5867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add a user you must follow the given guidelines displayed on the bottom of the page.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First name must begin with a capital letter and be alphanumeric only.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Last </a:t>
            </a:r>
            <a:r>
              <a:rPr lang="en-US" dirty="0"/>
              <a:t>name must begin with a capital letter and be alphanumeric </a:t>
            </a:r>
            <a:r>
              <a:rPr lang="en-US" dirty="0" smtClean="0"/>
              <a:t>only.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Logon username should be the first letter of the first name and last name (e.g. </a:t>
            </a:r>
            <a:r>
              <a:rPr lang="en-US" dirty="0" err="1" smtClean="0"/>
              <a:t>ckent</a:t>
            </a:r>
            <a:r>
              <a:rPr lang="en-US" dirty="0" smtClean="0"/>
              <a:t> for Clark Kent).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 a role (Admin or User).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Passwords must be at least 8 characters and must contain at least one uppercase character, one lowercase character and one number.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 a hire date.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Finally click Add User when complete.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and Edit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9400" y="3352800"/>
            <a:ext cx="4876800" cy="26517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You can fix any mistakes here.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Edits on first and last name, username and role can be made.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There is a dedicated tab for changing password.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1590675"/>
            <a:ext cx="8972550" cy="1609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50" y="2286000"/>
            <a:ext cx="5224272" cy="427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0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This </a:t>
            </a:r>
            <a:r>
              <a:rPr lang="en-US" sz="2400" dirty="0" smtClean="0"/>
              <a:t>program is designed for Mama G’s General Store.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smtClean="0"/>
              <a:t>application is designed for the purpose of rewarding customers through tracking  customers, sales, items, and creating coupons and reports.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smtClean="0"/>
              <a:t>application is accessible at the Admin level or User level.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All </a:t>
            </a:r>
            <a:r>
              <a:rPr lang="en-US" sz="2400" dirty="0" smtClean="0"/>
              <a:t>tracking is saved into a database that can be later generated as reports.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71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and Delete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00600"/>
            <a:ext cx="9906001" cy="15087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If for any reason a user needs to be removed, it can be done here by simply selecting user and clicking Delete User.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628775"/>
            <a:ext cx="88963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1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Users and View Users</a:t>
            </a:r>
            <a:endParaRPr lang="en-US" sz="6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600200"/>
            <a:ext cx="8953500" cy="1571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6686550" cy="30470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5333035"/>
            <a:ext cx="1021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You can view all users who have access to the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Displays first name and last name, username, hiring date and role.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841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Password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7401" y="6241810"/>
            <a:ext cx="18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Case 10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590675"/>
            <a:ext cx="8877300" cy="466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214928"/>
            <a:ext cx="6410325" cy="31283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1600" y="23622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 password can be changed here as long as it conforms to the guidelines.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876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</a:t>
            </a:r>
            <a:r>
              <a:rPr lang="en-US" dirty="0"/>
              <a:t>o</a:t>
            </a:r>
            <a:r>
              <a:rPr lang="en-US" dirty="0" smtClean="0"/>
              <a:t>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The Logout tab will bring the user out of the application and back to the login screen.</a:t>
            </a:r>
          </a:p>
          <a:p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1609725"/>
            <a:ext cx="89439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9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28800"/>
            <a:ext cx="9720073" cy="44805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This is the first release of the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Customer Loyalty </a:t>
            </a:r>
            <a:r>
              <a:rPr lang="en-US" dirty="0" smtClean="0"/>
              <a:t>Tracker app </a:t>
            </a:r>
            <a:r>
              <a:rPr lang="en-US" dirty="0"/>
              <a:t>is easy to use and the information generated </a:t>
            </a:r>
            <a:r>
              <a:rPr lang="en-US" dirty="0" smtClean="0"/>
              <a:t>is made </a:t>
            </a:r>
            <a:r>
              <a:rPr lang="en-US" dirty="0"/>
              <a:t>easy to comprehend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reports can be analyzed to learn how </a:t>
            </a:r>
            <a:r>
              <a:rPr lang="en-US" dirty="0" smtClean="0"/>
              <a:t>to </a:t>
            </a:r>
            <a:r>
              <a:rPr lang="en-US" dirty="0" smtClean="0"/>
              <a:t>better reward and make customers happy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date breakdown allows the understanding of sale trends and opportunities to push out sales.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data can be used to </a:t>
            </a:r>
            <a:r>
              <a:rPr lang="en-US" dirty="0" smtClean="0"/>
              <a:t>see</a:t>
            </a:r>
            <a:r>
              <a:rPr lang="en-US" dirty="0"/>
              <a:t> </a:t>
            </a:r>
            <a:r>
              <a:rPr lang="en-US" dirty="0" smtClean="0"/>
              <a:t>what items are highly </a:t>
            </a:r>
            <a:r>
              <a:rPr lang="en-US" dirty="0" smtClean="0"/>
              <a:t>demanded or </a:t>
            </a:r>
            <a:r>
              <a:rPr lang="en-US" dirty="0" smtClean="0"/>
              <a:t>what items need to be marked down.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Mama G’s General Store coupled with The Customer Loyalt</a:t>
            </a:r>
            <a:r>
              <a:rPr lang="en-US" dirty="0" smtClean="0"/>
              <a:t>y Tracker brings a better experience in day-to-day life.</a:t>
            </a:r>
          </a:p>
        </p:txBody>
      </p:sp>
    </p:spTree>
    <p:extLst>
      <p:ext uri="{BB962C8B-B14F-4D97-AF65-F5344CB8AC3E}">
        <p14:creationId xmlns:p14="http://schemas.microsoft.com/office/powerpoint/2010/main" val="374906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 Release 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To </a:t>
            </a:r>
            <a:r>
              <a:rPr lang="en-US" sz="2400" dirty="0" smtClean="0"/>
              <a:t>access the application all users are required to log in as an admin or user.</a:t>
            </a:r>
          </a:p>
          <a:p>
            <a:endParaRPr lang="en-US" sz="2400" dirty="0" smtClean="0"/>
          </a:p>
          <a:p>
            <a:pPr lvl="1"/>
            <a:r>
              <a:rPr lang="en-US" sz="2000" dirty="0" smtClean="0"/>
              <a:t>Admin accounts are created with initial username and password.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Only admins have the ability to create, edit or delete users.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When creating a new user admins can set role as admin or user.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889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4161" y="1694087"/>
            <a:ext cx="5121926" cy="35278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5043" y="1809935"/>
            <a:ext cx="60391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Username and password required to access the application</a:t>
            </a:r>
            <a:r>
              <a:rPr lang="en-US" sz="3200" dirty="0" smtClean="0"/>
              <a:t>.</a:t>
            </a: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9717401" y="6241810"/>
            <a:ext cx="18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Case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1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6834"/>
            <a:ext cx="5664200" cy="359138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menu holds all the needed functions capable of rewarding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Users tab is only displayed if you are logged in as an Admin.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Upon </a:t>
            </a:r>
            <a:r>
              <a:rPr lang="en-US" dirty="0" smtClean="0"/>
              <a:t>logging in you will be on the Main 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Main Page displays a “Last 10 Sales Summary” allowing users a quick look at Mama G’s sales.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Screen Shot 2015-11-09 at 2.55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21" y="1586354"/>
            <a:ext cx="11445959" cy="658168"/>
          </a:xfrm>
          <a:prstGeom prst="rect">
            <a:avLst/>
          </a:prstGeom>
        </p:spPr>
      </p:pic>
      <p:pic>
        <p:nvPicPr>
          <p:cNvPr id="8" name="Picture 7" descr="Screen Shot 2015-11-09 at 2.56.4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263" y="2237897"/>
            <a:ext cx="5776684" cy="422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09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3269457"/>
            <a:ext cx="10634472" cy="4351338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Coupon </a:t>
            </a:r>
            <a:r>
              <a:rPr lang="en-US" sz="2400" dirty="0" smtClean="0"/>
              <a:t>Management allows users to Add, Edit, Delete, or View Available Coupons.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600200"/>
            <a:ext cx="94107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9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1600200"/>
            <a:ext cx="9353550" cy="1876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Coupon Management and Adding Coupon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07196" y="2378212"/>
            <a:ext cx="722138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You must first select a </a:t>
            </a:r>
            <a:r>
              <a:rPr lang="en-US" sz="2000" dirty="0" smtClean="0"/>
              <a:t>product.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Enter a name or description for the coupon.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Then </a:t>
            </a:r>
            <a:r>
              <a:rPr lang="en-US" sz="2000" dirty="0" smtClean="0"/>
              <a:t>you enter the dollar amount you want the coupon to </a:t>
            </a:r>
            <a:r>
              <a:rPr lang="en-US" sz="2000" dirty="0" smtClean="0"/>
              <a:t>save</a:t>
            </a:r>
            <a:r>
              <a:rPr lang="en-US" sz="2000" dirty="0"/>
              <a:t>.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Enter </a:t>
            </a:r>
            <a:r>
              <a:rPr lang="en-US" sz="2000" dirty="0" smtClean="0"/>
              <a:t>the coupon’s </a:t>
            </a:r>
            <a:r>
              <a:rPr lang="en-US" sz="2000" dirty="0" smtClean="0"/>
              <a:t>start date.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And enter </a:t>
            </a:r>
            <a:r>
              <a:rPr lang="en-US" sz="2000" dirty="0" smtClean="0"/>
              <a:t>the</a:t>
            </a:r>
            <a:r>
              <a:rPr lang="en-US" sz="2000" dirty="0" smtClean="0"/>
              <a:t> </a:t>
            </a:r>
            <a:r>
              <a:rPr lang="en-US" sz="2000" dirty="0" smtClean="0"/>
              <a:t>expiration date.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Once the fields are populated you can click Add Coupon to generate the coupon.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At anytime you can click Clear Entry to try again.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9717401" y="6241810"/>
            <a:ext cx="18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Case 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67" y="3130708"/>
            <a:ext cx="3571875" cy="3209925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968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1543050"/>
            <a:ext cx="9239250" cy="1809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Coupon Management and Editing Coupon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26690"/>
            <a:ext cx="5904345" cy="32409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You </a:t>
            </a:r>
            <a:r>
              <a:rPr lang="en-US" dirty="0" smtClean="0"/>
              <a:t>can also edit any existing coupon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You can edit its name.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Change </a:t>
            </a:r>
            <a:r>
              <a:rPr lang="en-US" dirty="0" smtClean="0"/>
              <a:t>the coupon savings amount.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start and end 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Once </a:t>
            </a:r>
            <a:r>
              <a:rPr lang="en-US" dirty="0" smtClean="0"/>
              <a:t>you are done editing click Edit Coupon to save changes.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895600"/>
            <a:ext cx="3700272" cy="367936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777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581150"/>
            <a:ext cx="10077450" cy="2686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Coupon Management and Deleting Coupon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4800" y="3595688"/>
            <a:ext cx="5969000" cy="172503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You </a:t>
            </a:r>
            <a:r>
              <a:rPr lang="en-US" dirty="0" smtClean="0"/>
              <a:t>can delete a coupon by selecting it and simply clicking Delete Coupon.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09" y="3277106"/>
            <a:ext cx="3919975" cy="23622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754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289</TotalTime>
  <Words>963</Words>
  <Application>Microsoft Office PowerPoint</Application>
  <PresentationFormat>Widescreen</PresentationFormat>
  <Paragraphs>119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Tw Cen MT</vt:lpstr>
      <vt:lpstr>Tw Cen MT Condensed</vt:lpstr>
      <vt:lpstr>Wingdings 3</vt:lpstr>
      <vt:lpstr>Integral</vt:lpstr>
      <vt:lpstr>Mama G’s General Store Customer Loyalty Tracker</vt:lpstr>
      <vt:lpstr>Overview</vt:lpstr>
      <vt:lpstr>Specifications Release 1.0</vt:lpstr>
      <vt:lpstr>Logging in</vt:lpstr>
      <vt:lpstr>Menu</vt:lpstr>
      <vt:lpstr>Coupon Management</vt:lpstr>
      <vt:lpstr>Coupon Management and Adding Coupon</vt:lpstr>
      <vt:lpstr>Coupon Management and Editing Coupon</vt:lpstr>
      <vt:lpstr>Coupon Management and Deleting Coupon</vt:lpstr>
      <vt:lpstr>Coupon Management and Viewing Coupons</vt:lpstr>
      <vt:lpstr>Reports </vt:lpstr>
      <vt:lpstr>Reports and Sales Summary Report</vt:lpstr>
      <vt:lpstr>Reports and Generate Sales Report</vt:lpstr>
      <vt:lpstr>Reports and Customer Absent Report</vt:lpstr>
      <vt:lpstr>Reports and Frequent Buyer Report</vt:lpstr>
      <vt:lpstr>Reports and Coupon Ratio Report</vt:lpstr>
      <vt:lpstr>Users</vt:lpstr>
      <vt:lpstr>Users and Add Users</vt:lpstr>
      <vt:lpstr>Users and Edit Users</vt:lpstr>
      <vt:lpstr>Users and Delete Users</vt:lpstr>
      <vt:lpstr>Users and View Users</vt:lpstr>
      <vt:lpstr>Change Password</vt:lpstr>
      <vt:lpstr>Logging out</vt:lpstr>
      <vt:lpstr>Review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Mama G’s General Store Customer Loyalty Tracker</dc:title>
  <dc:creator>Seyana Luong</dc:creator>
  <cp:lastModifiedBy>Seyana Luong</cp:lastModifiedBy>
  <cp:revision>36</cp:revision>
  <dcterms:created xsi:type="dcterms:W3CDTF">2015-11-09T05:16:15Z</dcterms:created>
  <dcterms:modified xsi:type="dcterms:W3CDTF">2015-11-12T00:50:52Z</dcterms:modified>
</cp:coreProperties>
</file>