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-128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4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9EDF-97A5-494E-AAF6-7EBC952C85C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Mama G’s General Store</a:t>
            </a:r>
            <a:br>
              <a:rPr lang="en-US" dirty="0" smtClean="0"/>
            </a:br>
            <a:r>
              <a:rPr lang="en-US" dirty="0" smtClean="0"/>
              <a:t>Customer Loyalty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Ver. 1.0</a:t>
            </a:r>
          </a:p>
          <a:p>
            <a:pPr algn="r"/>
            <a:r>
              <a:rPr lang="en-US" dirty="0" smtClean="0"/>
              <a:t>By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View All Coupons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2113"/>
            <a:ext cx="10515600" cy="965632"/>
          </a:xfrm>
        </p:spPr>
        <p:txBody>
          <a:bodyPr/>
          <a:lstStyle/>
          <a:p>
            <a:r>
              <a:rPr lang="en-US" dirty="0" smtClean="0"/>
              <a:t>Here we can view all existing coupons in our database.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3328988"/>
            <a:ext cx="9324975" cy="2143125"/>
          </a:xfrm>
          <a:prstGeom prst="rect">
            <a:avLst/>
          </a:prstGeom>
        </p:spPr>
      </p:pic>
      <p:pic>
        <p:nvPicPr>
          <p:cNvPr id="5" name="Picture 4" descr="Screen Shot 2015-11-09 at 3.02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5" y="1425276"/>
            <a:ext cx="9796231" cy="17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4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309" y="3491345"/>
            <a:ext cx="9652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application is capable of generating reports by pulling information from the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 Summary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 smtClean="0"/>
              <a:t>Sales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Absent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Frequent Buyer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Coupon Ratio Report</a:t>
            </a:r>
          </a:p>
        </p:txBody>
      </p:sp>
      <p:pic>
        <p:nvPicPr>
          <p:cNvPr id="3" name="Picture 2" descr="Screen Shot 2015-11-09 at 3.04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20" y="1470290"/>
            <a:ext cx="9243360" cy="18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Sales </a:t>
            </a:r>
            <a:r>
              <a:rPr lang="en-US" dirty="0" smtClean="0"/>
              <a:t>Summary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787" y="3852897"/>
            <a:ext cx="6643255" cy="2514453"/>
          </a:xfrm>
        </p:spPr>
        <p:txBody>
          <a:bodyPr/>
          <a:lstStyle/>
          <a:p>
            <a:r>
              <a:rPr lang="en-US" dirty="0" smtClean="0"/>
              <a:t>The Sales Summary Report tab displays sales information for the current date.</a:t>
            </a:r>
          </a:p>
          <a:p>
            <a:r>
              <a:rPr lang="en-US" dirty="0" smtClean="0"/>
              <a:t>Displays customer, product purchased, date purchased, and if a coupon was used.</a:t>
            </a:r>
          </a:p>
          <a:p>
            <a:r>
              <a:rPr lang="en-US" dirty="0" smtClean="0"/>
              <a:t>Information is pulled from database by...</a:t>
            </a:r>
          </a:p>
        </p:txBody>
      </p:sp>
      <p:pic>
        <p:nvPicPr>
          <p:cNvPr id="5" name="Picture 4" descr="Screen Shot 2015-11-09 at 2.5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52" y="1611235"/>
            <a:ext cx="8890324" cy="18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Generate Sales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Customer Absent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Frequent Buyer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Coupon Ratio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Add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Edit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is designed for Mama G’s General Store.</a:t>
            </a:r>
          </a:p>
          <a:p>
            <a:r>
              <a:rPr lang="en-US" dirty="0" smtClean="0"/>
              <a:t>The application is designed for the purpose of rewarding customers through tracking customers, sales, items, and creating coupons and reports.</a:t>
            </a:r>
          </a:p>
          <a:p>
            <a:r>
              <a:rPr lang="en-US" dirty="0" smtClean="0"/>
              <a:t>The application is accessible at the Admin level or User level.</a:t>
            </a:r>
          </a:p>
          <a:p>
            <a:r>
              <a:rPr lang="en-US" dirty="0" smtClean="0"/>
              <a:t>All tracking is saved into a database that can be later generated as a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Delete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View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</a:t>
            </a:r>
            <a:r>
              <a:rPr lang="en-US" dirty="0"/>
              <a:t>o</a:t>
            </a:r>
            <a:r>
              <a:rPr lang="en-US" dirty="0" smtClean="0"/>
              <a:t>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6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Release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application all users are required to log in as an admin or user.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Admin accounts are created with initial username and password.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Only admins have the ability to create, edit or delete users.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creating a new user admins can set role as admin or user.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9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702" y="1539539"/>
            <a:ext cx="5121926" cy="3527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9874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Username and password required to access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1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4087"/>
            <a:ext cx="5664200" cy="37241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menu holds all the needed functions capable of rewarding customers.</a:t>
            </a:r>
          </a:p>
          <a:p>
            <a:r>
              <a:rPr lang="en-US" dirty="0" smtClean="0"/>
              <a:t>The Users tab is only displayed if you are logged in as an Admin.</a:t>
            </a:r>
          </a:p>
          <a:p>
            <a:r>
              <a:rPr lang="en-US" dirty="0" smtClean="0"/>
              <a:t>Upon logging in you will be on the Main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Main Page displays a “Last 10 Sales Summary” allowing users a quick look at Mama G’s sales.</a:t>
            </a:r>
          </a:p>
          <a:p>
            <a:endParaRPr lang="en-US" dirty="0"/>
          </a:p>
        </p:txBody>
      </p:sp>
      <p:pic>
        <p:nvPicPr>
          <p:cNvPr id="7" name="Picture 6" descr="Screen Shot 2015-11-09 at 2.5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21" y="1354532"/>
            <a:ext cx="11445959" cy="658168"/>
          </a:xfrm>
          <a:prstGeom prst="rect">
            <a:avLst/>
          </a:prstGeom>
        </p:spPr>
      </p:pic>
      <p:pic>
        <p:nvPicPr>
          <p:cNvPr id="8" name="Picture 7" descr="Screen Shot 2015-11-09 at 2.56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63" y="2237897"/>
            <a:ext cx="5776684" cy="42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9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Add Coupon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69457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Coupon Management allows users to Add, Edit, Delete, or View Available Coupons.</a:t>
            </a:r>
            <a:endParaRPr lang="en-US" dirty="0"/>
          </a:p>
        </p:txBody>
      </p:sp>
      <p:pic>
        <p:nvPicPr>
          <p:cNvPr id="5" name="Picture 4" descr="Screen Shot 2015-11-09 at 3.01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62" y="1777464"/>
            <a:ext cx="9343277" cy="17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9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Adding 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7196" y="2378212"/>
            <a:ext cx="72213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must first select a product, here we have Beer with a retail price of $11.99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Then you enter the dollar amount you want the coupon to save, we entered the coupon’s worth of $11.00.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Enter a start date for the coupon, this coupon begins 2015-11-09.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Enter a end date, this coupon expires on 2016-02-01.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By clicking Add Coupon customers can now purchase Beer for $0.99.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anytime you can click Clear Entry to try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9128"/>
            <a:ext cx="3451232" cy="30149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Screen Shot 2015-11-09 at 3.0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62" y="1440003"/>
            <a:ext cx="9343277" cy="17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8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Edit Coupon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6690"/>
            <a:ext cx="5904345" cy="3240956"/>
          </a:xfrm>
        </p:spPr>
        <p:txBody>
          <a:bodyPr/>
          <a:lstStyle/>
          <a:p>
            <a:r>
              <a:rPr lang="en-US" dirty="0" smtClean="0"/>
              <a:t>You can also edit any existing coupon.</a:t>
            </a:r>
          </a:p>
          <a:p>
            <a:r>
              <a:rPr lang="en-US" dirty="0" smtClean="0"/>
              <a:t>You are able to change the coupon savings amount.</a:t>
            </a:r>
          </a:p>
          <a:p>
            <a:r>
              <a:rPr lang="en-US" dirty="0" smtClean="0"/>
              <a:t>The start and end dates.</a:t>
            </a:r>
          </a:p>
          <a:p>
            <a:r>
              <a:rPr lang="en-US" dirty="0" smtClean="0"/>
              <a:t>Once you are done editing click Edit Coupon to save changes.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4" y="3405188"/>
            <a:ext cx="3705225" cy="3076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 Shot 2015-11-09 at 3.02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64" y="1392083"/>
            <a:ext cx="9190072" cy="16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7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Delete Coupon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0" y="3595688"/>
            <a:ext cx="5969000" cy="1725036"/>
          </a:xfrm>
        </p:spPr>
        <p:txBody>
          <a:bodyPr/>
          <a:lstStyle/>
          <a:p>
            <a:r>
              <a:rPr lang="en-US" dirty="0" smtClean="0"/>
              <a:t>You can delete a coupon by selecting it and simply clicking Delete Coupon.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5688"/>
            <a:ext cx="4619625" cy="2028825"/>
          </a:xfrm>
          <a:prstGeom prst="rect">
            <a:avLst/>
          </a:prstGeom>
        </p:spPr>
      </p:pic>
      <p:pic>
        <p:nvPicPr>
          <p:cNvPr id="4" name="Picture 3" descr="Screen Shot 2015-11-09 at 3.02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06" y="1518134"/>
            <a:ext cx="9289989" cy="16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4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516</Words>
  <Application>Microsoft Macintosh PowerPoint</Application>
  <PresentationFormat>Custom</PresentationFormat>
  <Paragraphs>71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Mama G’s General Store Customer Loyalty Tracker</vt:lpstr>
      <vt:lpstr>Overview</vt:lpstr>
      <vt:lpstr>Specifications Release 1.0</vt:lpstr>
      <vt:lpstr>Logging in</vt:lpstr>
      <vt:lpstr>Menu</vt:lpstr>
      <vt:lpstr>Coupon Management and Add Coupon</vt:lpstr>
      <vt:lpstr>Coupon Management and Adding Coupon</vt:lpstr>
      <vt:lpstr>Coupon Management and Edit Coupon</vt:lpstr>
      <vt:lpstr>Coupon Management and Delete Coupon</vt:lpstr>
      <vt:lpstr>Coupon Management and View All Coupons</vt:lpstr>
      <vt:lpstr>Reports </vt:lpstr>
      <vt:lpstr>Reports and Sales Summary Report</vt:lpstr>
      <vt:lpstr>Reports and Generate Sales Report</vt:lpstr>
      <vt:lpstr>Reports and Customer Absent Report</vt:lpstr>
      <vt:lpstr>Reports and Frequent Buyer Report</vt:lpstr>
      <vt:lpstr>Reports and Coupon Ratio Report</vt:lpstr>
      <vt:lpstr>Users</vt:lpstr>
      <vt:lpstr>Users and Add Users</vt:lpstr>
      <vt:lpstr>Users and Edit Users</vt:lpstr>
      <vt:lpstr>Users and Delete Users</vt:lpstr>
      <vt:lpstr>Users and View Users</vt:lpstr>
      <vt:lpstr>Change Password</vt:lpstr>
      <vt:lpstr>Logging out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 G’s General Store Customer Loyalty Tracker</dc:title>
  <dc:creator>Seyana Luong</dc:creator>
  <cp:lastModifiedBy>Rett Gerst</cp:lastModifiedBy>
  <cp:revision>16</cp:revision>
  <dcterms:created xsi:type="dcterms:W3CDTF">2015-11-09T05:16:15Z</dcterms:created>
  <dcterms:modified xsi:type="dcterms:W3CDTF">2015-11-09T08:05:12Z</dcterms:modified>
</cp:coreProperties>
</file>