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8" r:id="rId2"/>
    <p:sldId id="259" r:id="rId3"/>
    <p:sldId id="256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38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657" autoAdjust="0"/>
  </p:normalViewPr>
  <p:slideViewPr>
    <p:cSldViewPr snapToGrid="0" snapToObjects="1" showGuides="1">
      <p:cViewPr varScale="1">
        <p:scale>
          <a:sx n="133" d="100"/>
          <a:sy n="133" d="100"/>
        </p:scale>
        <p:origin x="-1512" y="-104"/>
      </p:cViewPr>
      <p:guideLst>
        <p:guide orient="horz" pos="2222"/>
        <p:guide pos="560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interSettings" Target="printerSettings/printerSettings1.bin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59C6A5-8796-F142-97C9-556B5012A7FF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D9AEEC-D0EE-3A48-8A94-03077F3B3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6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D9AEEC-D0EE-3A48-8A94-03077F3B341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76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11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0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09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249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4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6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368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427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78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E2750-90BD-D745-915F-D98A53A98FED}" type="datetimeFigureOut">
              <a:rPr lang="en-US" smtClean="0"/>
              <a:t>4/24/19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BD9F-5081-C94A-8EE6-693FB1AD5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92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1545614" y="213720"/>
            <a:ext cx="5760720" cy="5760720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103869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 descr="nwb_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613" y="1382287"/>
            <a:ext cx="4135624" cy="53562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449184" y="2154425"/>
            <a:ext cx="3513666" cy="3490022"/>
            <a:chOff x="2229557" y="2154425"/>
            <a:chExt cx="3513666" cy="3490022"/>
          </a:xfrm>
        </p:grpSpPr>
        <p:grpSp>
          <p:nvGrpSpPr>
            <p:cNvPr id="3" name="Group 2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5" name="Rounded Rectangle 14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657847" y="3974274"/>
              <a:ext cx="1697901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err="1">
                  <a:solidFill>
                    <a:srgbClr val="FFFFFF"/>
                  </a:solidFill>
                  <a:latin typeface="Chalkduster"/>
                  <a:cs typeface="Chalkduster"/>
                </a:rPr>
                <a:t>Neuro</a:t>
              </a:r>
              <a:r>
                <a:rPr lang="en-US" sz="1900" dirty="0">
                  <a:solidFill>
                    <a:srgbClr val="FFFFFF"/>
                  </a:solidFill>
                  <a:latin typeface="Chalkduster"/>
                  <a:cs typeface="Chalkduster"/>
                </a:rPr>
                <a:t> Data </a:t>
              </a:r>
              <a:endParaRPr lang="en-US" sz="19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43223" y="4201037"/>
              <a:ext cx="1663004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Extensions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78007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nwb_n_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503" y="4726182"/>
            <a:ext cx="3776898" cy="489161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191372" y="1020214"/>
            <a:ext cx="3513666" cy="3490022"/>
            <a:chOff x="2229557" y="2154425"/>
            <a:chExt cx="3513666" cy="3490022"/>
          </a:xfrm>
        </p:grpSpPr>
        <p:grpSp>
          <p:nvGrpSpPr>
            <p:cNvPr id="3" name="Group 2"/>
            <p:cNvGrpSpPr/>
            <p:nvPr/>
          </p:nvGrpSpPr>
          <p:grpSpPr>
            <a:xfrm>
              <a:off x="2229557" y="2154425"/>
              <a:ext cx="3513666" cy="3490022"/>
              <a:chOff x="3103094" y="3306749"/>
              <a:chExt cx="2374775" cy="2783193"/>
            </a:xfrm>
          </p:grpSpPr>
          <p:sp>
            <p:nvSpPr>
              <p:cNvPr id="15" name="Rounded Rectangle 14"/>
              <p:cNvSpPr/>
              <p:nvPr/>
            </p:nvSpPr>
            <p:spPr>
              <a:xfrm rot="1545911">
                <a:off x="5079553" y="3551744"/>
                <a:ext cx="112961" cy="2256640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/>
              <p:cNvSpPr/>
              <p:nvPr/>
            </p:nvSpPr>
            <p:spPr>
              <a:xfrm rot="1545911">
                <a:off x="5313332" y="4288597"/>
                <a:ext cx="115819" cy="1801345"/>
              </a:xfrm>
              <a:prstGeom prst="roundRect">
                <a:avLst>
                  <a:gd name="adj" fmla="val 50000"/>
                </a:avLst>
              </a:pr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Freeform 16"/>
              <p:cNvSpPr/>
              <p:nvPr/>
            </p:nvSpPr>
            <p:spPr>
              <a:xfrm>
                <a:off x="3103094" y="3306749"/>
                <a:ext cx="2374775" cy="2180066"/>
              </a:xfrm>
              <a:custGeom>
                <a:avLst/>
                <a:gdLst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56684 w 2356684"/>
                  <a:gd name="connsiteY0" fmla="*/ 69504 h 2179901"/>
                  <a:gd name="connsiteX1" fmla="*/ 2325093 w 2356684"/>
                  <a:gd name="connsiteY1" fmla="*/ 0 h 2179901"/>
                  <a:gd name="connsiteX2" fmla="*/ 1901775 w 2356684"/>
                  <a:gd name="connsiteY2" fmla="*/ 170601 h 2179901"/>
                  <a:gd name="connsiteX3" fmla="*/ 1301547 w 2356684"/>
                  <a:gd name="connsiteY3" fmla="*/ 265379 h 2179901"/>
                  <a:gd name="connsiteX4" fmla="*/ 922455 w 2356684"/>
                  <a:gd name="connsiteY4" fmla="*/ 278016 h 2179901"/>
                  <a:gd name="connsiteX5" fmla="*/ 0 w 2356684"/>
                  <a:gd name="connsiteY5" fmla="*/ 2085122 h 2179901"/>
                  <a:gd name="connsiteX6" fmla="*/ 454909 w 2356684"/>
                  <a:gd name="connsiteY6" fmla="*/ 2160945 h 2179901"/>
                  <a:gd name="connsiteX7" fmla="*/ 852955 w 2356684"/>
                  <a:gd name="connsiteY7" fmla="*/ 2179901 h 2179901"/>
                  <a:gd name="connsiteX8" fmla="*/ 1168865 w 2356684"/>
                  <a:gd name="connsiteY8" fmla="*/ 2129352 h 2179901"/>
                  <a:gd name="connsiteX9" fmla="*/ 1333138 w 2356684"/>
                  <a:gd name="connsiteY9" fmla="*/ 2078804 h 2179901"/>
                  <a:gd name="connsiteX10" fmla="*/ 2356684 w 2356684"/>
                  <a:gd name="connsiteY10" fmla="*/ 69504 h 2179901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66860 w 2366860"/>
                  <a:gd name="connsiteY0" fmla="*/ 69504 h 2242959"/>
                  <a:gd name="connsiteX1" fmla="*/ 2335269 w 2366860"/>
                  <a:gd name="connsiteY1" fmla="*/ 0 h 2242959"/>
                  <a:gd name="connsiteX2" fmla="*/ 1911951 w 2366860"/>
                  <a:gd name="connsiteY2" fmla="*/ 170601 h 2242959"/>
                  <a:gd name="connsiteX3" fmla="*/ 1311723 w 2366860"/>
                  <a:gd name="connsiteY3" fmla="*/ 265379 h 2242959"/>
                  <a:gd name="connsiteX4" fmla="*/ 932631 w 2366860"/>
                  <a:gd name="connsiteY4" fmla="*/ 278016 h 2242959"/>
                  <a:gd name="connsiteX5" fmla="*/ 10176 w 2366860"/>
                  <a:gd name="connsiteY5" fmla="*/ 2085122 h 2242959"/>
                  <a:gd name="connsiteX6" fmla="*/ 465085 w 2366860"/>
                  <a:gd name="connsiteY6" fmla="*/ 2160945 h 2242959"/>
                  <a:gd name="connsiteX7" fmla="*/ 863131 w 2366860"/>
                  <a:gd name="connsiteY7" fmla="*/ 2179901 h 2242959"/>
                  <a:gd name="connsiteX8" fmla="*/ 1179041 w 2366860"/>
                  <a:gd name="connsiteY8" fmla="*/ 2129352 h 2242959"/>
                  <a:gd name="connsiteX9" fmla="*/ 1343314 w 2366860"/>
                  <a:gd name="connsiteY9" fmla="*/ 2078804 h 2242959"/>
                  <a:gd name="connsiteX10" fmla="*/ 2366860 w 2366860"/>
                  <a:gd name="connsiteY10" fmla="*/ 69504 h 2242959"/>
                  <a:gd name="connsiteX0" fmla="*/ 2356684 w 2356684"/>
                  <a:gd name="connsiteY0" fmla="*/ 69504 h 2181468"/>
                  <a:gd name="connsiteX1" fmla="*/ 2325093 w 2356684"/>
                  <a:gd name="connsiteY1" fmla="*/ 0 h 2181468"/>
                  <a:gd name="connsiteX2" fmla="*/ 1901775 w 2356684"/>
                  <a:gd name="connsiteY2" fmla="*/ 170601 h 2181468"/>
                  <a:gd name="connsiteX3" fmla="*/ 1301547 w 2356684"/>
                  <a:gd name="connsiteY3" fmla="*/ 265379 h 2181468"/>
                  <a:gd name="connsiteX4" fmla="*/ 922455 w 2356684"/>
                  <a:gd name="connsiteY4" fmla="*/ 278016 h 2181468"/>
                  <a:gd name="connsiteX5" fmla="*/ 0 w 2356684"/>
                  <a:gd name="connsiteY5" fmla="*/ 2085122 h 2181468"/>
                  <a:gd name="connsiteX6" fmla="*/ 454909 w 2356684"/>
                  <a:gd name="connsiteY6" fmla="*/ 2160945 h 2181468"/>
                  <a:gd name="connsiteX7" fmla="*/ 852955 w 2356684"/>
                  <a:gd name="connsiteY7" fmla="*/ 2179901 h 2181468"/>
                  <a:gd name="connsiteX8" fmla="*/ 1168865 w 2356684"/>
                  <a:gd name="connsiteY8" fmla="*/ 2129352 h 2181468"/>
                  <a:gd name="connsiteX9" fmla="*/ 1333138 w 2356684"/>
                  <a:gd name="connsiteY9" fmla="*/ 2078804 h 2181468"/>
                  <a:gd name="connsiteX10" fmla="*/ 2356684 w 2356684"/>
                  <a:gd name="connsiteY10" fmla="*/ 69504 h 2181468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241416"/>
                  <a:gd name="connsiteX1" fmla="*/ 2325093 w 2356684"/>
                  <a:gd name="connsiteY1" fmla="*/ 0 h 2241416"/>
                  <a:gd name="connsiteX2" fmla="*/ 1901775 w 2356684"/>
                  <a:gd name="connsiteY2" fmla="*/ 170601 h 2241416"/>
                  <a:gd name="connsiteX3" fmla="*/ 1301547 w 2356684"/>
                  <a:gd name="connsiteY3" fmla="*/ 265379 h 2241416"/>
                  <a:gd name="connsiteX4" fmla="*/ 922455 w 2356684"/>
                  <a:gd name="connsiteY4" fmla="*/ 278016 h 2241416"/>
                  <a:gd name="connsiteX5" fmla="*/ 0 w 2356684"/>
                  <a:gd name="connsiteY5" fmla="*/ 2085122 h 2241416"/>
                  <a:gd name="connsiteX6" fmla="*/ 454909 w 2356684"/>
                  <a:gd name="connsiteY6" fmla="*/ 2160945 h 2241416"/>
                  <a:gd name="connsiteX7" fmla="*/ 852955 w 2356684"/>
                  <a:gd name="connsiteY7" fmla="*/ 2179901 h 2241416"/>
                  <a:gd name="connsiteX8" fmla="*/ 1168865 w 2356684"/>
                  <a:gd name="connsiteY8" fmla="*/ 2129352 h 2241416"/>
                  <a:gd name="connsiteX9" fmla="*/ 1333138 w 2356684"/>
                  <a:gd name="connsiteY9" fmla="*/ 2078804 h 2241416"/>
                  <a:gd name="connsiteX10" fmla="*/ 2356684 w 2356684"/>
                  <a:gd name="connsiteY10" fmla="*/ 69504 h 224141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922455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56684 w 2356684"/>
                  <a:gd name="connsiteY0" fmla="*/ 69504 h 2186296"/>
                  <a:gd name="connsiteX1" fmla="*/ 2325093 w 2356684"/>
                  <a:gd name="connsiteY1" fmla="*/ 0 h 2186296"/>
                  <a:gd name="connsiteX2" fmla="*/ 1901775 w 2356684"/>
                  <a:gd name="connsiteY2" fmla="*/ 170601 h 2186296"/>
                  <a:gd name="connsiteX3" fmla="*/ 1301547 w 2356684"/>
                  <a:gd name="connsiteY3" fmla="*/ 265379 h 2186296"/>
                  <a:gd name="connsiteX4" fmla="*/ 897128 w 2356684"/>
                  <a:gd name="connsiteY4" fmla="*/ 278016 h 2186296"/>
                  <a:gd name="connsiteX5" fmla="*/ 0 w 2356684"/>
                  <a:gd name="connsiteY5" fmla="*/ 2085122 h 2186296"/>
                  <a:gd name="connsiteX6" fmla="*/ 454909 w 2356684"/>
                  <a:gd name="connsiteY6" fmla="*/ 2160945 h 2186296"/>
                  <a:gd name="connsiteX7" fmla="*/ 852955 w 2356684"/>
                  <a:gd name="connsiteY7" fmla="*/ 2179901 h 2186296"/>
                  <a:gd name="connsiteX8" fmla="*/ 1168865 w 2356684"/>
                  <a:gd name="connsiteY8" fmla="*/ 2129352 h 2186296"/>
                  <a:gd name="connsiteX9" fmla="*/ 1333138 w 2356684"/>
                  <a:gd name="connsiteY9" fmla="*/ 2078804 h 2186296"/>
                  <a:gd name="connsiteX10" fmla="*/ 2356684 w 2356684"/>
                  <a:gd name="connsiteY10" fmla="*/ 69504 h 218629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241416"/>
                  <a:gd name="connsiteX1" fmla="*/ 2343184 w 2374775"/>
                  <a:gd name="connsiteY1" fmla="*/ 0 h 2241416"/>
                  <a:gd name="connsiteX2" fmla="*/ 1919866 w 2374775"/>
                  <a:gd name="connsiteY2" fmla="*/ 170601 h 2241416"/>
                  <a:gd name="connsiteX3" fmla="*/ 1319638 w 2374775"/>
                  <a:gd name="connsiteY3" fmla="*/ 265379 h 2241416"/>
                  <a:gd name="connsiteX4" fmla="*/ 915219 w 2374775"/>
                  <a:gd name="connsiteY4" fmla="*/ 278016 h 2241416"/>
                  <a:gd name="connsiteX5" fmla="*/ 0 w 2374775"/>
                  <a:gd name="connsiteY5" fmla="*/ 2081504 h 2241416"/>
                  <a:gd name="connsiteX6" fmla="*/ 473000 w 2374775"/>
                  <a:gd name="connsiteY6" fmla="*/ 2160945 h 2241416"/>
                  <a:gd name="connsiteX7" fmla="*/ 871046 w 2374775"/>
                  <a:gd name="connsiteY7" fmla="*/ 2179901 h 2241416"/>
                  <a:gd name="connsiteX8" fmla="*/ 1186956 w 2374775"/>
                  <a:gd name="connsiteY8" fmla="*/ 2129352 h 2241416"/>
                  <a:gd name="connsiteX9" fmla="*/ 1351229 w 2374775"/>
                  <a:gd name="connsiteY9" fmla="*/ 2078804 h 2241416"/>
                  <a:gd name="connsiteX10" fmla="*/ 2374775 w 2374775"/>
                  <a:gd name="connsiteY10" fmla="*/ 69504 h 2241416"/>
                  <a:gd name="connsiteX0" fmla="*/ 2374775 w 2374775"/>
                  <a:gd name="connsiteY0" fmla="*/ 69504 h 2186393"/>
                  <a:gd name="connsiteX1" fmla="*/ 2343184 w 2374775"/>
                  <a:gd name="connsiteY1" fmla="*/ 0 h 2186393"/>
                  <a:gd name="connsiteX2" fmla="*/ 1919866 w 2374775"/>
                  <a:gd name="connsiteY2" fmla="*/ 170601 h 2186393"/>
                  <a:gd name="connsiteX3" fmla="*/ 1319638 w 2374775"/>
                  <a:gd name="connsiteY3" fmla="*/ 265379 h 2186393"/>
                  <a:gd name="connsiteX4" fmla="*/ 915219 w 2374775"/>
                  <a:gd name="connsiteY4" fmla="*/ 278016 h 2186393"/>
                  <a:gd name="connsiteX5" fmla="*/ 0 w 2374775"/>
                  <a:gd name="connsiteY5" fmla="*/ 2081504 h 2186393"/>
                  <a:gd name="connsiteX6" fmla="*/ 473000 w 2374775"/>
                  <a:gd name="connsiteY6" fmla="*/ 2160945 h 2186393"/>
                  <a:gd name="connsiteX7" fmla="*/ 871046 w 2374775"/>
                  <a:gd name="connsiteY7" fmla="*/ 2179901 h 2186393"/>
                  <a:gd name="connsiteX8" fmla="*/ 1186956 w 2374775"/>
                  <a:gd name="connsiteY8" fmla="*/ 2129352 h 2186393"/>
                  <a:gd name="connsiteX9" fmla="*/ 1351229 w 2374775"/>
                  <a:gd name="connsiteY9" fmla="*/ 2078804 h 2186393"/>
                  <a:gd name="connsiteX10" fmla="*/ 2374775 w 2374775"/>
                  <a:gd name="connsiteY10" fmla="*/ 69504 h 2186393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97810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  <a:gd name="connsiteX0" fmla="*/ 2374775 w 2374775"/>
                  <a:gd name="connsiteY0" fmla="*/ 69504 h 2180066"/>
                  <a:gd name="connsiteX1" fmla="*/ 2343184 w 2374775"/>
                  <a:gd name="connsiteY1" fmla="*/ 0 h 2180066"/>
                  <a:gd name="connsiteX2" fmla="*/ 1919866 w 2374775"/>
                  <a:gd name="connsiteY2" fmla="*/ 170601 h 2180066"/>
                  <a:gd name="connsiteX3" fmla="*/ 1319638 w 2374775"/>
                  <a:gd name="connsiteY3" fmla="*/ 265379 h 2180066"/>
                  <a:gd name="connsiteX4" fmla="*/ 915219 w 2374775"/>
                  <a:gd name="connsiteY4" fmla="*/ 278016 h 2180066"/>
                  <a:gd name="connsiteX5" fmla="*/ 0 w 2374775"/>
                  <a:gd name="connsiteY5" fmla="*/ 2081504 h 2180066"/>
                  <a:gd name="connsiteX6" fmla="*/ 473000 w 2374775"/>
                  <a:gd name="connsiteY6" fmla="*/ 2160945 h 2180066"/>
                  <a:gd name="connsiteX7" fmla="*/ 871046 w 2374775"/>
                  <a:gd name="connsiteY7" fmla="*/ 2179901 h 2180066"/>
                  <a:gd name="connsiteX8" fmla="*/ 1165247 w 2374775"/>
                  <a:gd name="connsiteY8" fmla="*/ 2154680 h 2180066"/>
                  <a:gd name="connsiteX9" fmla="*/ 1351229 w 2374775"/>
                  <a:gd name="connsiteY9" fmla="*/ 2078804 h 2180066"/>
                  <a:gd name="connsiteX10" fmla="*/ 2374775 w 2374775"/>
                  <a:gd name="connsiteY10" fmla="*/ 69504 h 21800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374775" h="2180066">
                    <a:moveTo>
                      <a:pt x="2374775" y="69504"/>
                    </a:moveTo>
                    <a:lnTo>
                      <a:pt x="2343184" y="0"/>
                    </a:lnTo>
                    <a:cubicBezTo>
                      <a:pt x="2267366" y="16850"/>
                      <a:pt x="2090457" y="126371"/>
                      <a:pt x="1919866" y="170601"/>
                    </a:cubicBezTo>
                    <a:cubicBezTo>
                      <a:pt x="1749275" y="214831"/>
                      <a:pt x="1487079" y="247477"/>
                      <a:pt x="1319638" y="265379"/>
                    </a:cubicBezTo>
                    <a:cubicBezTo>
                      <a:pt x="1152197" y="283281"/>
                      <a:pt x="1050025" y="273804"/>
                      <a:pt x="915219" y="278016"/>
                    </a:cubicBezTo>
                    <a:cubicBezTo>
                      <a:pt x="730859" y="606634"/>
                      <a:pt x="461227" y="1177951"/>
                      <a:pt x="0" y="2081504"/>
                    </a:cubicBezTo>
                    <a:cubicBezTo>
                      <a:pt x="294747" y="2138427"/>
                      <a:pt x="327826" y="2144546"/>
                      <a:pt x="473000" y="2160945"/>
                    </a:cubicBezTo>
                    <a:cubicBezTo>
                      <a:pt x="618174" y="2177344"/>
                      <a:pt x="755672" y="2180945"/>
                      <a:pt x="871046" y="2179901"/>
                    </a:cubicBezTo>
                    <a:cubicBezTo>
                      <a:pt x="986420" y="2178857"/>
                      <a:pt x="1056326" y="2163087"/>
                      <a:pt x="1165247" y="2154680"/>
                    </a:cubicBezTo>
                    <a:cubicBezTo>
                      <a:pt x="1270550" y="2137830"/>
                      <a:pt x="1279947" y="2118551"/>
                      <a:pt x="1351229" y="2078804"/>
                    </a:cubicBezTo>
                    <a:lnTo>
                      <a:pt x="2374775" y="69504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Freeform 17"/>
              <p:cNvSpPr/>
              <p:nvPr/>
            </p:nvSpPr>
            <p:spPr>
              <a:xfrm>
                <a:off x="3104534" y="5380744"/>
                <a:ext cx="2002965" cy="659277"/>
              </a:xfrm>
              <a:custGeom>
                <a:avLst/>
                <a:gdLst>
                  <a:gd name="connsiteX0" fmla="*/ 0 w 1986371"/>
                  <a:gd name="connsiteY0" fmla="*/ 0 h 651291"/>
                  <a:gd name="connsiteX1" fmla="*/ 260508 w 1986371"/>
                  <a:gd name="connsiteY1" fmla="*/ 199006 h 651291"/>
                  <a:gd name="connsiteX2" fmla="*/ 662124 w 1986371"/>
                  <a:gd name="connsiteY2" fmla="*/ 412484 h 651291"/>
                  <a:gd name="connsiteX3" fmla="*/ 1125249 w 1986371"/>
                  <a:gd name="connsiteY3" fmla="*/ 557215 h 651291"/>
                  <a:gd name="connsiteX4" fmla="*/ 1497919 w 1986371"/>
                  <a:gd name="connsiteY4" fmla="*/ 629581 h 651291"/>
                  <a:gd name="connsiteX5" fmla="*/ 1914008 w 1986371"/>
                  <a:gd name="connsiteY5" fmla="*/ 651291 h 651291"/>
                  <a:gd name="connsiteX6" fmla="*/ 1986371 w 1986371"/>
                  <a:gd name="connsiteY6" fmla="*/ 618726 h 651291"/>
                  <a:gd name="connsiteX7" fmla="*/ 1888681 w 1986371"/>
                  <a:gd name="connsiteY7" fmla="*/ 535506 h 651291"/>
                  <a:gd name="connsiteX8" fmla="*/ 1715009 w 1986371"/>
                  <a:gd name="connsiteY8" fmla="*/ 542742 h 651291"/>
                  <a:gd name="connsiteX9" fmla="*/ 1306157 w 1986371"/>
                  <a:gd name="connsiteY9" fmla="*/ 502941 h 651291"/>
                  <a:gd name="connsiteX10" fmla="*/ 944340 w 1986371"/>
                  <a:gd name="connsiteY10" fmla="*/ 387156 h 651291"/>
                  <a:gd name="connsiteX11" fmla="*/ 1313393 w 1986371"/>
                  <a:gd name="connsiteY11" fmla="*/ 394393 h 651291"/>
                  <a:gd name="connsiteX12" fmla="*/ 1664355 w 1986371"/>
                  <a:gd name="connsiteY12" fmla="*/ 332882 h 651291"/>
                  <a:gd name="connsiteX13" fmla="*/ 1577519 w 1986371"/>
                  <a:gd name="connsiteY13" fmla="*/ 217097 h 651291"/>
                  <a:gd name="connsiteX14" fmla="*/ 1476210 w 1986371"/>
                  <a:gd name="connsiteY14" fmla="*/ 238807 h 651291"/>
                  <a:gd name="connsiteX15" fmla="*/ 1215703 w 1986371"/>
                  <a:gd name="connsiteY15" fmla="*/ 253280 h 651291"/>
                  <a:gd name="connsiteX16" fmla="*/ 919013 w 1986371"/>
                  <a:gd name="connsiteY16" fmla="*/ 242425 h 651291"/>
                  <a:gd name="connsiteX17" fmla="*/ 647651 w 1986371"/>
                  <a:gd name="connsiteY17" fmla="*/ 180914 h 651291"/>
                  <a:gd name="connsiteX18" fmla="*/ 481216 w 1986371"/>
                  <a:gd name="connsiteY18" fmla="*/ 115785 h 651291"/>
                  <a:gd name="connsiteX19" fmla="*/ 445034 w 1986371"/>
                  <a:gd name="connsiteY19" fmla="*/ 75984 h 651291"/>
                  <a:gd name="connsiteX20" fmla="*/ 0 w 1986371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57215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1387 w 1989839"/>
                  <a:gd name="connsiteY4" fmla="*/ 629581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1989839"/>
                  <a:gd name="connsiteY0" fmla="*/ 0 h 651291"/>
                  <a:gd name="connsiteX1" fmla="*/ 263976 w 1989839"/>
                  <a:gd name="connsiteY1" fmla="*/ 199006 h 651291"/>
                  <a:gd name="connsiteX2" fmla="*/ 665592 w 1989839"/>
                  <a:gd name="connsiteY2" fmla="*/ 412484 h 651291"/>
                  <a:gd name="connsiteX3" fmla="*/ 1128717 w 1989839"/>
                  <a:gd name="connsiteY3" fmla="*/ 575307 h 651291"/>
                  <a:gd name="connsiteX4" fmla="*/ 1505005 w 1989839"/>
                  <a:gd name="connsiteY4" fmla="*/ 644054 h 651291"/>
                  <a:gd name="connsiteX5" fmla="*/ 1917476 w 1989839"/>
                  <a:gd name="connsiteY5" fmla="*/ 651291 h 651291"/>
                  <a:gd name="connsiteX6" fmla="*/ 1989839 w 1989839"/>
                  <a:gd name="connsiteY6" fmla="*/ 618726 h 651291"/>
                  <a:gd name="connsiteX7" fmla="*/ 1892149 w 1989839"/>
                  <a:gd name="connsiteY7" fmla="*/ 535506 h 651291"/>
                  <a:gd name="connsiteX8" fmla="*/ 1718477 w 1989839"/>
                  <a:gd name="connsiteY8" fmla="*/ 542742 h 651291"/>
                  <a:gd name="connsiteX9" fmla="*/ 1309625 w 1989839"/>
                  <a:gd name="connsiteY9" fmla="*/ 502941 h 651291"/>
                  <a:gd name="connsiteX10" fmla="*/ 947808 w 1989839"/>
                  <a:gd name="connsiteY10" fmla="*/ 387156 h 651291"/>
                  <a:gd name="connsiteX11" fmla="*/ 1316861 w 1989839"/>
                  <a:gd name="connsiteY11" fmla="*/ 394393 h 651291"/>
                  <a:gd name="connsiteX12" fmla="*/ 1667823 w 1989839"/>
                  <a:gd name="connsiteY12" fmla="*/ 332882 h 651291"/>
                  <a:gd name="connsiteX13" fmla="*/ 1580987 w 1989839"/>
                  <a:gd name="connsiteY13" fmla="*/ 217097 h 651291"/>
                  <a:gd name="connsiteX14" fmla="*/ 1479678 w 1989839"/>
                  <a:gd name="connsiteY14" fmla="*/ 238807 h 651291"/>
                  <a:gd name="connsiteX15" fmla="*/ 1219171 w 1989839"/>
                  <a:gd name="connsiteY15" fmla="*/ 253280 h 651291"/>
                  <a:gd name="connsiteX16" fmla="*/ 922481 w 1989839"/>
                  <a:gd name="connsiteY16" fmla="*/ 242425 h 651291"/>
                  <a:gd name="connsiteX17" fmla="*/ 651119 w 1989839"/>
                  <a:gd name="connsiteY17" fmla="*/ 180914 h 651291"/>
                  <a:gd name="connsiteX18" fmla="*/ 484684 w 1989839"/>
                  <a:gd name="connsiteY18" fmla="*/ 115785 h 651291"/>
                  <a:gd name="connsiteX19" fmla="*/ 448502 w 1989839"/>
                  <a:gd name="connsiteY19" fmla="*/ 75984 h 651291"/>
                  <a:gd name="connsiteX20" fmla="*/ 3468 w 1989839"/>
                  <a:gd name="connsiteY20" fmla="*/ 0 h 651291"/>
                  <a:gd name="connsiteX0" fmla="*/ 3468 w 2006888"/>
                  <a:gd name="connsiteY0" fmla="*/ 0 h 651536"/>
                  <a:gd name="connsiteX1" fmla="*/ 263976 w 2006888"/>
                  <a:gd name="connsiteY1" fmla="*/ 199006 h 651536"/>
                  <a:gd name="connsiteX2" fmla="*/ 665592 w 2006888"/>
                  <a:gd name="connsiteY2" fmla="*/ 412484 h 651536"/>
                  <a:gd name="connsiteX3" fmla="*/ 1128717 w 2006888"/>
                  <a:gd name="connsiteY3" fmla="*/ 575307 h 651536"/>
                  <a:gd name="connsiteX4" fmla="*/ 1505005 w 2006888"/>
                  <a:gd name="connsiteY4" fmla="*/ 644054 h 651536"/>
                  <a:gd name="connsiteX5" fmla="*/ 1917476 w 2006888"/>
                  <a:gd name="connsiteY5" fmla="*/ 651291 h 651536"/>
                  <a:gd name="connsiteX6" fmla="*/ 1989839 w 2006888"/>
                  <a:gd name="connsiteY6" fmla="*/ 618726 h 651536"/>
                  <a:gd name="connsiteX7" fmla="*/ 1892149 w 2006888"/>
                  <a:gd name="connsiteY7" fmla="*/ 535506 h 651536"/>
                  <a:gd name="connsiteX8" fmla="*/ 1718477 w 2006888"/>
                  <a:gd name="connsiteY8" fmla="*/ 542742 h 651536"/>
                  <a:gd name="connsiteX9" fmla="*/ 1309625 w 2006888"/>
                  <a:gd name="connsiteY9" fmla="*/ 502941 h 651536"/>
                  <a:gd name="connsiteX10" fmla="*/ 947808 w 2006888"/>
                  <a:gd name="connsiteY10" fmla="*/ 387156 h 651536"/>
                  <a:gd name="connsiteX11" fmla="*/ 1316861 w 2006888"/>
                  <a:gd name="connsiteY11" fmla="*/ 394393 h 651536"/>
                  <a:gd name="connsiteX12" fmla="*/ 1667823 w 2006888"/>
                  <a:gd name="connsiteY12" fmla="*/ 332882 h 651536"/>
                  <a:gd name="connsiteX13" fmla="*/ 1580987 w 2006888"/>
                  <a:gd name="connsiteY13" fmla="*/ 217097 h 651536"/>
                  <a:gd name="connsiteX14" fmla="*/ 1479678 w 2006888"/>
                  <a:gd name="connsiteY14" fmla="*/ 238807 h 651536"/>
                  <a:gd name="connsiteX15" fmla="*/ 1219171 w 2006888"/>
                  <a:gd name="connsiteY15" fmla="*/ 253280 h 651536"/>
                  <a:gd name="connsiteX16" fmla="*/ 922481 w 2006888"/>
                  <a:gd name="connsiteY16" fmla="*/ 242425 h 651536"/>
                  <a:gd name="connsiteX17" fmla="*/ 651119 w 2006888"/>
                  <a:gd name="connsiteY17" fmla="*/ 180914 h 651536"/>
                  <a:gd name="connsiteX18" fmla="*/ 484684 w 2006888"/>
                  <a:gd name="connsiteY18" fmla="*/ 115785 h 651536"/>
                  <a:gd name="connsiteX19" fmla="*/ 448502 w 2006888"/>
                  <a:gd name="connsiteY19" fmla="*/ 75984 h 651536"/>
                  <a:gd name="connsiteX20" fmla="*/ 3468 w 2006888"/>
                  <a:gd name="connsiteY20" fmla="*/ 0 h 651536"/>
                  <a:gd name="connsiteX0" fmla="*/ 3468 w 1992322"/>
                  <a:gd name="connsiteY0" fmla="*/ 0 h 651502"/>
                  <a:gd name="connsiteX1" fmla="*/ 263976 w 1992322"/>
                  <a:gd name="connsiteY1" fmla="*/ 199006 h 651502"/>
                  <a:gd name="connsiteX2" fmla="*/ 665592 w 1992322"/>
                  <a:gd name="connsiteY2" fmla="*/ 412484 h 651502"/>
                  <a:gd name="connsiteX3" fmla="*/ 1128717 w 1992322"/>
                  <a:gd name="connsiteY3" fmla="*/ 575307 h 651502"/>
                  <a:gd name="connsiteX4" fmla="*/ 1505005 w 1992322"/>
                  <a:gd name="connsiteY4" fmla="*/ 644054 h 651502"/>
                  <a:gd name="connsiteX5" fmla="*/ 1917476 w 1992322"/>
                  <a:gd name="connsiteY5" fmla="*/ 651291 h 651502"/>
                  <a:gd name="connsiteX6" fmla="*/ 1989839 w 1992322"/>
                  <a:gd name="connsiteY6" fmla="*/ 618726 h 651502"/>
                  <a:gd name="connsiteX7" fmla="*/ 1892149 w 1992322"/>
                  <a:gd name="connsiteY7" fmla="*/ 535506 h 651502"/>
                  <a:gd name="connsiteX8" fmla="*/ 1718477 w 1992322"/>
                  <a:gd name="connsiteY8" fmla="*/ 542742 h 651502"/>
                  <a:gd name="connsiteX9" fmla="*/ 1309625 w 1992322"/>
                  <a:gd name="connsiteY9" fmla="*/ 502941 h 651502"/>
                  <a:gd name="connsiteX10" fmla="*/ 947808 w 1992322"/>
                  <a:gd name="connsiteY10" fmla="*/ 387156 h 651502"/>
                  <a:gd name="connsiteX11" fmla="*/ 1316861 w 1992322"/>
                  <a:gd name="connsiteY11" fmla="*/ 394393 h 651502"/>
                  <a:gd name="connsiteX12" fmla="*/ 1667823 w 1992322"/>
                  <a:gd name="connsiteY12" fmla="*/ 332882 h 651502"/>
                  <a:gd name="connsiteX13" fmla="*/ 1580987 w 1992322"/>
                  <a:gd name="connsiteY13" fmla="*/ 217097 h 651502"/>
                  <a:gd name="connsiteX14" fmla="*/ 1479678 w 1992322"/>
                  <a:gd name="connsiteY14" fmla="*/ 238807 h 651502"/>
                  <a:gd name="connsiteX15" fmla="*/ 1219171 w 1992322"/>
                  <a:gd name="connsiteY15" fmla="*/ 253280 h 651502"/>
                  <a:gd name="connsiteX16" fmla="*/ 922481 w 1992322"/>
                  <a:gd name="connsiteY16" fmla="*/ 242425 h 651502"/>
                  <a:gd name="connsiteX17" fmla="*/ 651119 w 1992322"/>
                  <a:gd name="connsiteY17" fmla="*/ 180914 h 651502"/>
                  <a:gd name="connsiteX18" fmla="*/ 484684 w 1992322"/>
                  <a:gd name="connsiteY18" fmla="*/ 115785 h 651502"/>
                  <a:gd name="connsiteX19" fmla="*/ 448502 w 1992322"/>
                  <a:gd name="connsiteY19" fmla="*/ 75984 h 651502"/>
                  <a:gd name="connsiteX20" fmla="*/ 3468 w 1992322"/>
                  <a:gd name="connsiteY20" fmla="*/ 0 h 651502"/>
                  <a:gd name="connsiteX0" fmla="*/ 3468 w 1989839"/>
                  <a:gd name="connsiteY0" fmla="*/ 0 h 651502"/>
                  <a:gd name="connsiteX1" fmla="*/ 263976 w 1989839"/>
                  <a:gd name="connsiteY1" fmla="*/ 199006 h 651502"/>
                  <a:gd name="connsiteX2" fmla="*/ 665592 w 1989839"/>
                  <a:gd name="connsiteY2" fmla="*/ 412484 h 651502"/>
                  <a:gd name="connsiteX3" fmla="*/ 1128717 w 1989839"/>
                  <a:gd name="connsiteY3" fmla="*/ 575307 h 651502"/>
                  <a:gd name="connsiteX4" fmla="*/ 1505005 w 1989839"/>
                  <a:gd name="connsiteY4" fmla="*/ 644054 h 651502"/>
                  <a:gd name="connsiteX5" fmla="*/ 1917476 w 1989839"/>
                  <a:gd name="connsiteY5" fmla="*/ 651291 h 651502"/>
                  <a:gd name="connsiteX6" fmla="*/ 1989839 w 1989839"/>
                  <a:gd name="connsiteY6" fmla="*/ 618726 h 651502"/>
                  <a:gd name="connsiteX7" fmla="*/ 1892149 w 1989839"/>
                  <a:gd name="connsiteY7" fmla="*/ 535506 h 651502"/>
                  <a:gd name="connsiteX8" fmla="*/ 1718477 w 1989839"/>
                  <a:gd name="connsiteY8" fmla="*/ 542742 h 651502"/>
                  <a:gd name="connsiteX9" fmla="*/ 1309625 w 1989839"/>
                  <a:gd name="connsiteY9" fmla="*/ 502941 h 651502"/>
                  <a:gd name="connsiteX10" fmla="*/ 947808 w 1989839"/>
                  <a:gd name="connsiteY10" fmla="*/ 387156 h 651502"/>
                  <a:gd name="connsiteX11" fmla="*/ 1316861 w 1989839"/>
                  <a:gd name="connsiteY11" fmla="*/ 394393 h 651502"/>
                  <a:gd name="connsiteX12" fmla="*/ 1667823 w 1989839"/>
                  <a:gd name="connsiteY12" fmla="*/ 332882 h 651502"/>
                  <a:gd name="connsiteX13" fmla="*/ 1580987 w 1989839"/>
                  <a:gd name="connsiteY13" fmla="*/ 217097 h 651502"/>
                  <a:gd name="connsiteX14" fmla="*/ 1479678 w 1989839"/>
                  <a:gd name="connsiteY14" fmla="*/ 238807 h 651502"/>
                  <a:gd name="connsiteX15" fmla="*/ 1219171 w 1989839"/>
                  <a:gd name="connsiteY15" fmla="*/ 253280 h 651502"/>
                  <a:gd name="connsiteX16" fmla="*/ 922481 w 1989839"/>
                  <a:gd name="connsiteY16" fmla="*/ 242425 h 651502"/>
                  <a:gd name="connsiteX17" fmla="*/ 651119 w 1989839"/>
                  <a:gd name="connsiteY17" fmla="*/ 180914 h 651502"/>
                  <a:gd name="connsiteX18" fmla="*/ 484684 w 1989839"/>
                  <a:gd name="connsiteY18" fmla="*/ 115785 h 651502"/>
                  <a:gd name="connsiteX19" fmla="*/ 448502 w 1989839"/>
                  <a:gd name="connsiteY19" fmla="*/ 75984 h 651502"/>
                  <a:gd name="connsiteX20" fmla="*/ 3468 w 1989839"/>
                  <a:gd name="connsiteY20" fmla="*/ 0 h 651502"/>
                  <a:gd name="connsiteX0" fmla="*/ 3468 w 1995691"/>
                  <a:gd name="connsiteY0" fmla="*/ 0 h 651949"/>
                  <a:gd name="connsiteX1" fmla="*/ 263976 w 1995691"/>
                  <a:gd name="connsiteY1" fmla="*/ 199006 h 651949"/>
                  <a:gd name="connsiteX2" fmla="*/ 665592 w 1995691"/>
                  <a:gd name="connsiteY2" fmla="*/ 412484 h 651949"/>
                  <a:gd name="connsiteX3" fmla="*/ 1128717 w 1995691"/>
                  <a:gd name="connsiteY3" fmla="*/ 575307 h 651949"/>
                  <a:gd name="connsiteX4" fmla="*/ 1505005 w 1995691"/>
                  <a:gd name="connsiteY4" fmla="*/ 644054 h 651949"/>
                  <a:gd name="connsiteX5" fmla="*/ 1917476 w 1995691"/>
                  <a:gd name="connsiteY5" fmla="*/ 651291 h 651949"/>
                  <a:gd name="connsiteX6" fmla="*/ 1989839 w 1995691"/>
                  <a:gd name="connsiteY6" fmla="*/ 618726 h 651949"/>
                  <a:gd name="connsiteX7" fmla="*/ 1892149 w 1995691"/>
                  <a:gd name="connsiteY7" fmla="*/ 535506 h 651949"/>
                  <a:gd name="connsiteX8" fmla="*/ 1718477 w 1995691"/>
                  <a:gd name="connsiteY8" fmla="*/ 542742 h 651949"/>
                  <a:gd name="connsiteX9" fmla="*/ 1309625 w 1995691"/>
                  <a:gd name="connsiteY9" fmla="*/ 502941 h 651949"/>
                  <a:gd name="connsiteX10" fmla="*/ 947808 w 1995691"/>
                  <a:gd name="connsiteY10" fmla="*/ 387156 h 651949"/>
                  <a:gd name="connsiteX11" fmla="*/ 1316861 w 1995691"/>
                  <a:gd name="connsiteY11" fmla="*/ 394393 h 651949"/>
                  <a:gd name="connsiteX12" fmla="*/ 1667823 w 1995691"/>
                  <a:gd name="connsiteY12" fmla="*/ 332882 h 651949"/>
                  <a:gd name="connsiteX13" fmla="*/ 1580987 w 1995691"/>
                  <a:gd name="connsiteY13" fmla="*/ 217097 h 651949"/>
                  <a:gd name="connsiteX14" fmla="*/ 1479678 w 1995691"/>
                  <a:gd name="connsiteY14" fmla="*/ 238807 h 651949"/>
                  <a:gd name="connsiteX15" fmla="*/ 1219171 w 1995691"/>
                  <a:gd name="connsiteY15" fmla="*/ 253280 h 651949"/>
                  <a:gd name="connsiteX16" fmla="*/ 922481 w 1995691"/>
                  <a:gd name="connsiteY16" fmla="*/ 242425 h 651949"/>
                  <a:gd name="connsiteX17" fmla="*/ 651119 w 1995691"/>
                  <a:gd name="connsiteY17" fmla="*/ 180914 h 651949"/>
                  <a:gd name="connsiteX18" fmla="*/ 484684 w 1995691"/>
                  <a:gd name="connsiteY18" fmla="*/ 115785 h 651949"/>
                  <a:gd name="connsiteX19" fmla="*/ 448502 w 1995691"/>
                  <a:gd name="connsiteY19" fmla="*/ 75984 h 651949"/>
                  <a:gd name="connsiteX20" fmla="*/ 3468 w 1995691"/>
                  <a:gd name="connsiteY20" fmla="*/ 0 h 651949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5029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84684 w 1989839"/>
                  <a:gd name="connsiteY18" fmla="*/ 115785 h 664521"/>
                  <a:gd name="connsiteX19" fmla="*/ 448502 w 1989839"/>
                  <a:gd name="connsiteY19" fmla="*/ 75984 h 664521"/>
                  <a:gd name="connsiteX20" fmla="*/ 3468 w 1989839"/>
                  <a:gd name="connsiteY20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22481 w 1989839"/>
                  <a:gd name="connsiteY16" fmla="*/ 242425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580987 w 1989839"/>
                  <a:gd name="connsiteY13" fmla="*/ 21709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892149 w 1989839"/>
                  <a:gd name="connsiteY7" fmla="*/ 53550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89839"/>
                  <a:gd name="connsiteY0" fmla="*/ 0 h 664521"/>
                  <a:gd name="connsiteX1" fmla="*/ 263976 w 1989839"/>
                  <a:gd name="connsiteY1" fmla="*/ 199006 h 664521"/>
                  <a:gd name="connsiteX2" fmla="*/ 665592 w 1989839"/>
                  <a:gd name="connsiteY2" fmla="*/ 412484 h 664521"/>
                  <a:gd name="connsiteX3" fmla="*/ 1128717 w 1989839"/>
                  <a:gd name="connsiteY3" fmla="*/ 575307 h 664521"/>
                  <a:gd name="connsiteX4" fmla="*/ 1505005 w 1989839"/>
                  <a:gd name="connsiteY4" fmla="*/ 644054 h 664521"/>
                  <a:gd name="connsiteX5" fmla="*/ 1917476 w 1989839"/>
                  <a:gd name="connsiteY5" fmla="*/ 651291 h 664521"/>
                  <a:gd name="connsiteX6" fmla="*/ 1989839 w 1989839"/>
                  <a:gd name="connsiteY6" fmla="*/ 618726 h 664521"/>
                  <a:gd name="connsiteX7" fmla="*/ 1911199 w 1989839"/>
                  <a:gd name="connsiteY7" fmla="*/ 541856 h 664521"/>
                  <a:gd name="connsiteX8" fmla="*/ 1718477 w 1989839"/>
                  <a:gd name="connsiteY8" fmla="*/ 542742 h 664521"/>
                  <a:gd name="connsiteX9" fmla="*/ 1309625 w 1989839"/>
                  <a:gd name="connsiteY9" fmla="*/ 490241 h 664521"/>
                  <a:gd name="connsiteX10" fmla="*/ 947808 w 1989839"/>
                  <a:gd name="connsiteY10" fmla="*/ 387156 h 664521"/>
                  <a:gd name="connsiteX11" fmla="*/ 1316861 w 1989839"/>
                  <a:gd name="connsiteY11" fmla="*/ 394393 h 664521"/>
                  <a:gd name="connsiteX12" fmla="*/ 1667823 w 1989839"/>
                  <a:gd name="connsiteY12" fmla="*/ 332882 h 664521"/>
                  <a:gd name="connsiteX13" fmla="*/ 1600037 w 1989839"/>
                  <a:gd name="connsiteY13" fmla="*/ 236147 h 664521"/>
                  <a:gd name="connsiteX14" fmla="*/ 1479678 w 1989839"/>
                  <a:gd name="connsiteY14" fmla="*/ 238807 h 664521"/>
                  <a:gd name="connsiteX15" fmla="*/ 1219171 w 1989839"/>
                  <a:gd name="connsiteY15" fmla="*/ 253280 h 664521"/>
                  <a:gd name="connsiteX16" fmla="*/ 916131 w 1989839"/>
                  <a:gd name="connsiteY16" fmla="*/ 232900 h 664521"/>
                  <a:gd name="connsiteX17" fmla="*/ 651119 w 1989839"/>
                  <a:gd name="connsiteY17" fmla="*/ 180914 h 664521"/>
                  <a:gd name="connsiteX18" fmla="*/ 448502 w 1989839"/>
                  <a:gd name="connsiteY18" fmla="*/ 75984 h 664521"/>
                  <a:gd name="connsiteX19" fmla="*/ 3468 w 1989839"/>
                  <a:gd name="connsiteY19" fmla="*/ 0 h 664521"/>
                  <a:gd name="connsiteX0" fmla="*/ 3468 w 1993120"/>
                  <a:gd name="connsiteY0" fmla="*/ 0 h 654588"/>
                  <a:gd name="connsiteX1" fmla="*/ 263976 w 1993120"/>
                  <a:gd name="connsiteY1" fmla="*/ 199006 h 654588"/>
                  <a:gd name="connsiteX2" fmla="*/ 665592 w 1993120"/>
                  <a:gd name="connsiteY2" fmla="*/ 412484 h 654588"/>
                  <a:gd name="connsiteX3" fmla="*/ 1128717 w 1993120"/>
                  <a:gd name="connsiteY3" fmla="*/ 575307 h 654588"/>
                  <a:gd name="connsiteX4" fmla="*/ 1505005 w 1993120"/>
                  <a:gd name="connsiteY4" fmla="*/ 644054 h 654588"/>
                  <a:gd name="connsiteX5" fmla="*/ 1917476 w 1993120"/>
                  <a:gd name="connsiteY5" fmla="*/ 651291 h 654588"/>
                  <a:gd name="connsiteX6" fmla="*/ 1993120 w 1993120"/>
                  <a:gd name="connsiteY6" fmla="*/ 585909 h 654588"/>
                  <a:gd name="connsiteX7" fmla="*/ 1911199 w 1993120"/>
                  <a:gd name="connsiteY7" fmla="*/ 541856 h 654588"/>
                  <a:gd name="connsiteX8" fmla="*/ 1718477 w 1993120"/>
                  <a:gd name="connsiteY8" fmla="*/ 542742 h 654588"/>
                  <a:gd name="connsiteX9" fmla="*/ 1309625 w 1993120"/>
                  <a:gd name="connsiteY9" fmla="*/ 490241 h 654588"/>
                  <a:gd name="connsiteX10" fmla="*/ 947808 w 1993120"/>
                  <a:gd name="connsiteY10" fmla="*/ 387156 h 654588"/>
                  <a:gd name="connsiteX11" fmla="*/ 1316861 w 1993120"/>
                  <a:gd name="connsiteY11" fmla="*/ 394393 h 654588"/>
                  <a:gd name="connsiteX12" fmla="*/ 1667823 w 1993120"/>
                  <a:gd name="connsiteY12" fmla="*/ 332882 h 654588"/>
                  <a:gd name="connsiteX13" fmla="*/ 1600037 w 1993120"/>
                  <a:gd name="connsiteY13" fmla="*/ 236147 h 654588"/>
                  <a:gd name="connsiteX14" fmla="*/ 1479678 w 1993120"/>
                  <a:gd name="connsiteY14" fmla="*/ 238807 h 654588"/>
                  <a:gd name="connsiteX15" fmla="*/ 1219171 w 1993120"/>
                  <a:gd name="connsiteY15" fmla="*/ 253280 h 654588"/>
                  <a:gd name="connsiteX16" fmla="*/ 916131 w 1993120"/>
                  <a:gd name="connsiteY16" fmla="*/ 232900 h 654588"/>
                  <a:gd name="connsiteX17" fmla="*/ 651119 w 1993120"/>
                  <a:gd name="connsiteY17" fmla="*/ 180914 h 654588"/>
                  <a:gd name="connsiteX18" fmla="*/ 448502 w 1993120"/>
                  <a:gd name="connsiteY18" fmla="*/ 75984 h 654588"/>
                  <a:gd name="connsiteX19" fmla="*/ 3468 w 1993120"/>
                  <a:gd name="connsiteY19" fmla="*/ 0 h 654588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11199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5980"/>
                  <a:gd name="connsiteX1" fmla="*/ 263976 w 2002965"/>
                  <a:gd name="connsiteY1" fmla="*/ 199006 h 655980"/>
                  <a:gd name="connsiteX2" fmla="*/ 665592 w 2002965"/>
                  <a:gd name="connsiteY2" fmla="*/ 412484 h 655980"/>
                  <a:gd name="connsiteX3" fmla="*/ 1128717 w 2002965"/>
                  <a:gd name="connsiteY3" fmla="*/ 575307 h 655980"/>
                  <a:gd name="connsiteX4" fmla="*/ 1505005 w 2002965"/>
                  <a:gd name="connsiteY4" fmla="*/ 644054 h 655980"/>
                  <a:gd name="connsiteX5" fmla="*/ 1917476 w 2002965"/>
                  <a:gd name="connsiteY5" fmla="*/ 651291 h 655980"/>
                  <a:gd name="connsiteX6" fmla="*/ 2002965 w 2002965"/>
                  <a:gd name="connsiteY6" fmla="*/ 566219 h 655980"/>
                  <a:gd name="connsiteX7" fmla="*/ 1924326 w 2002965"/>
                  <a:gd name="connsiteY7" fmla="*/ 541856 h 655980"/>
                  <a:gd name="connsiteX8" fmla="*/ 1718477 w 2002965"/>
                  <a:gd name="connsiteY8" fmla="*/ 542742 h 655980"/>
                  <a:gd name="connsiteX9" fmla="*/ 1309625 w 2002965"/>
                  <a:gd name="connsiteY9" fmla="*/ 490241 h 655980"/>
                  <a:gd name="connsiteX10" fmla="*/ 947808 w 2002965"/>
                  <a:gd name="connsiteY10" fmla="*/ 387156 h 655980"/>
                  <a:gd name="connsiteX11" fmla="*/ 1316861 w 2002965"/>
                  <a:gd name="connsiteY11" fmla="*/ 394393 h 655980"/>
                  <a:gd name="connsiteX12" fmla="*/ 1667823 w 2002965"/>
                  <a:gd name="connsiteY12" fmla="*/ 332882 h 655980"/>
                  <a:gd name="connsiteX13" fmla="*/ 1600037 w 2002965"/>
                  <a:gd name="connsiteY13" fmla="*/ 236147 h 655980"/>
                  <a:gd name="connsiteX14" fmla="*/ 1479678 w 2002965"/>
                  <a:gd name="connsiteY14" fmla="*/ 238807 h 655980"/>
                  <a:gd name="connsiteX15" fmla="*/ 1219171 w 2002965"/>
                  <a:gd name="connsiteY15" fmla="*/ 253280 h 655980"/>
                  <a:gd name="connsiteX16" fmla="*/ 916131 w 2002965"/>
                  <a:gd name="connsiteY16" fmla="*/ 232900 h 655980"/>
                  <a:gd name="connsiteX17" fmla="*/ 651119 w 2002965"/>
                  <a:gd name="connsiteY17" fmla="*/ 180914 h 655980"/>
                  <a:gd name="connsiteX18" fmla="*/ 448502 w 2002965"/>
                  <a:gd name="connsiteY18" fmla="*/ 75984 h 655980"/>
                  <a:gd name="connsiteX19" fmla="*/ 3468 w 2002965"/>
                  <a:gd name="connsiteY19" fmla="*/ 0 h 655980"/>
                  <a:gd name="connsiteX0" fmla="*/ 3468 w 2002965"/>
                  <a:gd name="connsiteY0" fmla="*/ 0 h 656854"/>
                  <a:gd name="connsiteX1" fmla="*/ 263976 w 2002965"/>
                  <a:gd name="connsiteY1" fmla="*/ 199006 h 656854"/>
                  <a:gd name="connsiteX2" fmla="*/ 665592 w 2002965"/>
                  <a:gd name="connsiteY2" fmla="*/ 412484 h 656854"/>
                  <a:gd name="connsiteX3" fmla="*/ 1128717 w 2002965"/>
                  <a:gd name="connsiteY3" fmla="*/ 575307 h 656854"/>
                  <a:gd name="connsiteX4" fmla="*/ 1534540 w 2002965"/>
                  <a:gd name="connsiteY4" fmla="*/ 647335 h 656854"/>
                  <a:gd name="connsiteX5" fmla="*/ 1917476 w 2002965"/>
                  <a:gd name="connsiteY5" fmla="*/ 651291 h 656854"/>
                  <a:gd name="connsiteX6" fmla="*/ 2002965 w 2002965"/>
                  <a:gd name="connsiteY6" fmla="*/ 566219 h 656854"/>
                  <a:gd name="connsiteX7" fmla="*/ 1924326 w 2002965"/>
                  <a:gd name="connsiteY7" fmla="*/ 541856 h 656854"/>
                  <a:gd name="connsiteX8" fmla="*/ 1718477 w 2002965"/>
                  <a:gd name="connsiteY8" fmla="*/ 542742 h 656854"/>
                  <a:gd name="connsiteX9" fmla="*/ 1309625 w 2002965"/>
                  <a:gd name="connsiteY9" fmla="*/ 490241 h 656854"/>
                  <a:gd name="connsiteX10" fmla="*/ 947808 w 2002965"/>
                  <a:gd name="connsiteY10" fmla="*/ 387156 h 656854"/>
                  <a:gd name="connsiteX11" fmla="*/ 1316861 w 2002965"/>
                  <a:gd name="connsiteY11" fmla="*/ 394393 h 656854"/>
                  <a:gd name="connsiteX12" fmla="*/ 1667823 w 2002965"/>
                  <a:gd name="connsiteY12" fmla="*/ 332882 h 656854"/>
                  <a:gd name="connsiteX13" fmla="*/ 1600037 w 2002965"/>
                  <a:gd name="connsiteY13" fmla="*/ 236147 h 656854"/>
                  <a:gd name="connsiteX14" fmla="*/ 1479678 w 2002965"/>
                  <a:gd name="connsiteY14" fmla="*/ 238807 h 656854"/>
                  <a:gd name="connsiteX15" fmla="*/ 1219171 w 2002965"/>
                  <a:gd name="connsiteY15" fmla="*/ 253280 h 656854"/>
                  <a:gd name="connsiteX16" fmla="*/ 916131 w 2002965"/>
                  <a:gd name="connsiteY16" fmla="*/ 232900 h 656854"/>
                  <a:gd name="connsiteX17" fmla="*/ 651119 w 2002965"/>
                  <a:gd name="connsiteY17" fmla="*/ 180914 h 656854"/>
                  <a:gd name="connsiteX18" fmla="*/ 448502 w 2002965"/>
                  <a:gd name="connsiteY18" fmla="*/ 75984 h 656854"/>
                  <a:gd name="connsiteX19" fmla="*/ 3468 w 2002965"/>
                  <a:gd name="connsiteY19" fmla="*/ 0 h 656854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67823 w 2002965"/>
                  <a:gd name="connsiteY12" fmla="*/ 332882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0949 w 2002965"/>
                  <a:gd name="connsiteY12" fmla="*/ 296783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94393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0037 w 2002965"/>
                  <a:gd name="connsiteY13" fmla="*/ 236147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09882 w 2002965"/>
                  <a:gd name="connsiteY13" fmla="*/ 249274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9910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74386 w 2002965"/>
                  <a:gd name="connsiteY12" fmla="*/ 293501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  <a:gd name="connsiteX0" fmla="*/ 3468 w 2002965"/>
                  <a:gd name="connsiteY0" fmla="*/ 0 h 659277"/>
                  <a:gd name="connsiteX1" fmla="*/ 263976 w 2002965"/>
                  <a:gd name="connsiteY1" fmla="*/ 199006 h 659277"/>
                  <a:gd name="connsiteX2" fmla="*/ 665592 w 2002965"/>
                  <a:gd name="connsiteY2" fmla="*/ 412484 h 659277"/>
                  <a:gd name="connsiteX3" fmla="*/ 1128717 w 2002965"/>
                  <a:gd name="connsiteY3" fmla="*/ 575307 h 659277"/>
                  <a:gd name="connsiteX4" fmla="*/ 1534540 w 2002965"/>
                  <a:gd name="connsiteY4" fmla="*/ 647335 h 659277"/>
                  <a:gd name="connsiteX5" fmla="*/ 1917476 w 2002965"/>
                  <a:gd name="connsiteY5" fmla="*/ 651291 h 659277"/>
                  <a:gd name="connsiteX6" fmla="*/ 2002965 w 2002965"/>
                  <a:gd name="connsiteY6" fmla="*/ 566219 h 659277"/>
                  <a:gd name="connsiteX7" fmla="*/ 1924326 w 2002965"/>
                  <a:gd name="connsiteY7" fmla="*/ 541856 h 659277"/>
                  <a:gd name="connsiteX8" fmla="*/ 1718477 w 2002965"/>
                  <a:gd name="connsiteY8" fmla="*/ 542742 h 659277"/>
                  <a:gd name="connsiteX9" fmla="*/ 1309625 w 2002965"/>
                  <a:gd name="connsiteY9" fmla="*/ 490241 h 659277"/>
                  <a:gd name="connsiteX10" fmla="*/ 947808 w 2002965"/>
                  <a:gd name="connsiteY10" fmla="*/ 387156 h 659277"/>
                  <a:gd name="connsiteX11" fmla="*/ 1316861 w 2002965"/>
                  <a:gd name="connsiteY11" fmla="*/ 381266 h 659277"/>
                  <a:gd name="connsiteX12" fmla="*/ 1684231 w 2002965"/>
                  <a:gd name="connsiteY12" fmla="*/ 303346 h 659277"/>
                  <a:gd name="connsiteX13" fmla="*/ 1626290 w 2002965"/>
                  <a:gd name="connsiteY13" fmla="*/ 232865 h 659277"/>
                  <a:gd name="connsiteX14" fmla="*/ 1479678 w 2002965"/>
                  <a:gd name="connsiteY14" fmla="*/ 238807 h 659277"/>
                  <a:gd name="connsiteX15" fmla="*/ 1219171 w 2002965"/>
                  <a:gd name="connsiteY15" fmla="*/ 253280 h 659277"/>
                  <a:gd name="connsiteX16" fmla="*/ 916131 w 2002965"/>
                  <a:gd name="connsiteY16" fmla="*/ 232900 h 659277"/>
                  <a:gd name="connsiteX17" fmla="*/ 651119 w 2002965"/>
                  <a:gd name="connsiteY17" fmla="*/ 180914 h 659277"/>
                  <a:gd name="connsiteX18" fmla="*/ 448502 w 2002965"/>
                  <a:gd name="connsiteY18" fmla="*/ 75984 h 659277"/>
                  <a:gd name="connsiteX19" fmla="*/ 3468 w 2002965"/>
                  <a:gd name="connsiteY19" fmla="*/ 0 h 6592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</a:cxnLst>
                <a:rect l="l" t="t" r="r" b="b"/>
                <a:pathLst>
                  <a:path w="2002965" h="659277">
                    <a:moveTo>
                      <a:pt x="3468" y="0"/>
                    </a:moveTo>
                    <a:cubicBezTo>
                      <a:pt x="-27286" y="20504"/>
                      <a:pt x="153622" y="130259"/>
                      <a:pt x="263976" y="199006"/>
                    </a:cubicBezTo>
                    <a:cubicBezTo>
                      <a:pt x="374330" y="267753"/>
                      <a:pt x="521469" y="349767"/>
                      <a:pt x="665592" y="412484"/>
                    </a:cubicBezTo>
                    <a:cubicBezTo>
                      <a:pt x="809715" y="475201"/>
                      <a:pt x="983892" y="536165"/>
                      <a:pt x="1128717" y="575307"/>
                    </a:cubicBezTo>
                    <a:cubicBezTo>
                      <a:pt x="1273542" y="614449"/>
                      <a:pt x="1393769" y="635078"/>
                      <a:pt x="1534540" y="647335"/>
                    </a:cubicBezTo>
                    <a:cubicBezTo>
                      <a:pt x="1675311" y="659592"/>
                      <a:pt x="1839405" y="664810"/>
                      <a:pt x="1917476" y="651291"/>
                    </a:cubicBezTo>
                    <a:cubicBezTo>
                      <a:pt x="1995547" y="637772"/>
                      <a:pt x="1976824" y="598376"/>
                      <a:pt x="2002965" y="566219"/>
                    </a:cubicBezTo>
                    <a:lnTo>
                      <a:pt x="1924326" y="541856"/>
                    </a:lnTo>
                    <a:cubicBezTo>
                      <a:pt x="1879099" y="529192"/>
                      <a:pt x="1820927" y="551344"/>
                      <a:pt x="1718477" y="542742"/>
                    </a:cubicBezTo>
                    <a:cubicBezTo>
                      <a:pt x="1616027" y="534140"/>
                      <a:pt x="1446106" y="519311"/>
                      <a:pt x="1309625" y="490241"/>
                    </a:cubicBezTo>
                    <a:cubicBezTo>
                      <a:pt x="1173144" y="461171"/>
                      <a:pt x="1068414" y="425751"/>
                      <a:pt x="947808" y="387156"/>
                    </a:cubicBezTo>
                    <a:cubicBezTo>
                      <a:pt x="1070826" y="389568"/>
                      <a:pt x="1194124" y="395234"/>
                      <a:pt x="1316861" y="381266"/>
                    </a:cubicBezTo>
                    <a:cubicBezTo>
                      <a:pt x="1439598" y="367298"/>
                      <a:pt x="1640210" y="332895"/>
                      <a:pt x="1684231" y="303346"/>
                    </a:cubicBezTo>
                    <a:lnTo>
                      <a:pt x="1626290" y="232865"/>
                    </a:lnTo>
                    <a:cubicBezTo>
                      <a:pt x="1594933" y="217186"/>
                      <a:pt x="1547531" y="235405"/>
                      <a:pt x="1479678" y="238807"/>
                    </a:cubicBezTo>
                    <a:cubicBezTo>
                      <a:pt x="1411825" y="242210"/>
                      <a:pt x="1313095" y="254264"/>
                      <a:pt x="1219171" y="253280"/>
                    </a:cubicBezTo>
                    <a:cubicBezTo>
                      <a:pt x="1125247" y="252296"/>
                      <a:pt x="1017144" y="239693"/>
                      <a:pt x="916131" y="232900"/>
                    </a:cubicBezTo>
                    <a:cubicBezTo>
                      <a:pt x="821456" y="220839"/>
                      <a:pt x="729057" y="207067"/>
                      <a:pt x="651119" y="180914"/>
                    </a:cubicBezTo>
                    <a:cubicBezTo>
                      <a:pt x="573181" y="154761"/>
                      <a:pt x="516041" y="110961"/>
                      <a:pt x="448502" y="75984"/>
                    </a:cubicBezTo>
                    <a:lnTo>
                      <a:pt x="3468" y="0"/>
                    </a:lnTo>
                    <a:close/>
                  </a:path>
                </a:pathLst>
              </a:custGeom>
              <a:solidFill>
                <a:srgbClr val="103869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" name="TextBox 10"/>
            <p:cNvSpPr txBox="1"/>
            <p:nvPr/>
          </p:nvSpPr>
          <p:spPr>
            <a:xfrm>
              <a:off x="3374725" y="2414224"/>
              <a:ext cx="1741354" cy="10002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NDX</a:t>
              </a:r>
              <a:endParaRPr lang="en-US" sz="14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2657847" y="3974274"/>
              <a:ext cx="1697901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err="1">
                  <a:solidFill>
                    <a:srgbClr val="FFFFFF"/>
                  </a:solidFill>
                  <a:latin typeface="Chalkduster"/>
                  <a:cs typeface="Chalkduster"/>
                </a:rPr>
                <a:t>Neuro</a:t>
              </a:r>
              <a:r>
                <a:rPr lang="en-US" sz="1900" dirty="0">
                  <a:solidFill>
                    <a:srgbClr val="FFFFFF"/>
                  </a:solidFill>
                  <a:latin typeface="Chalkduster"/>
                  <a:cs typeface="Chalkduster"/>
                </a:rPr>
                <a:t> Data </a:t>
              </a:r>
              <a:endParaRPr lang="en-US" sz="1900" dirty="0" smtClean="0">
                <a:solidFill>
                  <a:srgbClr val="FFFFFF"/>
                </a:solidFill>
                <a:latin typeface="Chalkduster"/>
                <a:cs typeface="Chalkduster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543223" y="4201037"/>
              <a:ext cx="1663004" cy="384721"/>
            </a:xfrm>
            <a:prstGeom prst="rect">
              <a:avLst/>
            </a:prstGeom>
            <a:scene3d>
              <a:camera prst="orthographicFront">
                <a:rot lat="2640000" lon="20820000" rev="21018000"/>
              </a:camera>
              <a:lightRig rig="threePt" dir="t"/>
            </a:scene3d>
          </p:spPr>
          <p:txBody>
            <a:bodyPr wrap="none">
              <a:spAutoFit/>
            </a:bodyPr>
            <a:lstStyle/>
            <a:p>
              <a:pPr lvl="0"/>
              <a:r>
                <a:rPr lang="en-US" sz="1900" dirty="0" smtClean="0">
                  <a:solidFill>
                    <a:srgbClr val="FFFFFF"/>
                  </a:solidFill>
                  <a:latin typeface="Chalkduster"/>
                  <a:cs typeface="Chalkduster"/>
                </a:rPr>
                <a:t>Extensions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212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nwb_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4250" y="1139343"/>
            <a:ext cx="6030148" cy="7809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016" y="1929778"/>
            <a:ext cx="847983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dirty="0" smtClean="0">
                <a:solidFill>
                  <a:srgbClr val="103869"/>
                </a:solidFill>
                <a:latin typeface="Chalkduster"/>
                <a:cs typeface="Chalkduster"/>
              </a:rPr>
              <a:t>Extension Catalog </a:t>
            </a:r>
            <a:endParaRPr lang="en-US" sz="6200" dirty="0">
              <a:solidFill>
                <a:srgbClr val="103869"/>
              </a:solidFill>
              <a:latin typeface="Chalkduster"/>
              <a:cs typeface="Chalkduster"/>
            </a:endParaRPr>
          </a:p>
        </p:txBody>
      </p:sp>
      <p:sp>
        <p:nvSpPr>
          <p:cNvPr id="15" name="Rounded Rectangle 14"/>
          <p:cNvSpPr/>
          <p:nvPr/>
        </p:nvSpPr>
        <p:spPr>
          <a:xfrm rot="1545911">
            <a:off x="5155849" y="3317797"/>
            <a:ext cx="112961" cy="2256640"/>
          </a:xfrm>
          <a:prstGeom prst="roundRect">
            <a:avLst>
              <a:gd name="adj" fmla="val 50000"/>
            </a:avLst>
          </a:prstGeom>
          <a:solidFill>
            <a:srgbClr val="1038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/>
          <p:cNvSpPr/>
          <p:nvPr/>
        </p:nvSpPr>
        <p:spPr>
          <a:xfrm rot="1545911">
            <a:off x="5361017" y="4043397"/>
            <a:ext cx="115819" cy="1801345"/>
          </a:xfrm>
          <a:prstGeom prst="roundRect">
            <a:avLst>
              <a:gd name="adj" fmla="val 50000"/>
            </a:avLst>
          </a:prstGeom>
          <a:solidFill>
            <a:srgbClr val="1038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 16"/>
          <p:cNvSpPr/>
          <p:nvPr/>
        </p:nvSpPr>
        <p:spPr>
          <a:xfrm>
            <a:off x="3103094" y="3072802"/>
            <a:ext cx="2374775" cy="2180066"/>
          </a:xfrm>
          <a:custGeom>
            <a:avLst/>
            <a:gdLst>
              <a:gd name="connsiteX0" fmla="*/ 2356684 w 2356684"/>
              <a:gd name="connsiteY0" fmla="*/ 69504 h 2179901"/>
              <a:gd name="connsiteX1" fmla="*/ 2325093 w 2356684"/>
              <a:gd name="connsiteY1" fmla="*/ 0 h 2179901"/>
              <a:gd name="connsiteX2" fmla="*/ 1901775 w 2356684"/>
              <a:gd name="connsiteY2" fmla="*/ 170601 h 2179901"/>
              <a:gd name="connsiteX3" fmla="*/ 1301547 w 2356684"/>
              <a:gd name="connsiteY3" fmla="*/ 265379 h 2179901"/>
              <a:gd name="connsiteX4" fmla="*/ 922455 w 2356684"/>
              <a:gd name="connsiteY4" fmla="*/ 278016 h 2179901"/>
              <a:gd name="connsiteX5" fmla="*/ 0 w 2356684"/>
              <a:gd name="connsiteY5" fmla="*/ 2085122 h 2179901"/>
              <a:gd name="connsiteX6" fmla="*/ 454909 w 2356684"/>
              <a:gd name="connsiteY6" fmla="*/ 2160945 h 2179901"/>
              <a:gd name="connsiteX7" fmla="*/ 852955 w 2356684"/>
              <a:gd name="connsiteY7" fmla="*/ 2179901 h 2179901"/>
              <a:gd name="connsiteX8" fmla="*/ 1168865 w 2356684"/>
              <a:gd name="connsiteY8" fmla="*/ 2129352 h 2179901"/>
              <a:gd name="connsiteX9" fmla="*/ 1333138 w 2356684"/>
              <a:gd name="connsiteY9" fmla="*/ 2078804 h 2179901"/>
              <a:gd name="connsiteX10" fmla="*/ 2356684 w 2356684"/>
              <a:gd name="connsiteY10" fmla="*/ 69504 h 2179901"/>
              <a:gd name="connsiteX0" fmla="*/ 2356684 w 2356684"/>
              <a:gd name="connsiteY0" fmla="*/ 69504 h 2179901"/>
              <a:gd name="connsiteX1" fmla="*/ 2325093 w 2356684"/>
              <a:gd name="connsiteY1" fmla="*/ 0 h 2179901"/>
              <a:gd name="connsiteX2" fmla="*/ 1901775 w 2356684"/>
              <a:gd name="connsiteY2" fmla="*/ 170601 h 2179901"/>
              <a:gd name="connsiteX3" fmla="*/ 1301547 w 2356684"/>
              <a:gd name="connsiteY3" fmla="*/ 265379 h 2179901"/>
              <a:gd name="connsiteX4" fmla="*/ 922455 w 2356684"/>
              <a:gd name="connsiteY4" fmla="*/ 278016 h 2179901"/>
              <a:gd name="connsiteX5" fmla="*/ 0 w 2356684"/>
              <a:gd name="connsiteY5" fmla="*/ 2085122 h 2179901"/>
              <a:gd name="connsiteX6" fmla="*/ 454909 w 2356684"/>
              <a:gd name="connsiteY6" fmla="*/ 2160945 h 2179901"/>
              <a:gd name="connsiteX7" fmla="*/ 852955 w 2356684"/>
              <a:gd name="connsiteY7" fmla="*/ 2179901 h 2179901"/>
              <a:gd name="connsiteX8" fmla="*/ 1168865 w 2356684"/>
              <a:gd name="connsiteY8" fmla="*/ 2129352 h 2179901"/>
              <a:gd name="connsiteX9" fmla="*/ 1333138 w 2356684"/>
              <a:gd name="connsiteY9" fmla="*/ 2078804 h 2179901"/>
              <a:gd name="connsiteX10" fmla="*/ 2356684 w 2356684"/>
              <a:gd name="connsiteY10" fmla="*/ 69504 h 2179901"/>
              <a:gd name="connsiteX0" fmla="*/ 2356684 w 2356684"/>
              <a:gd name="connsiteY0" fmla="*/ 69504 h 2179901"/>
              <a:gd name="connsiteX1" fmla="*/ 2325093 w 2356684"/>
              <a:gd name="connsiteY1" fmla="*/ 0 h 2179901"/>
              <a:gd name="connsiteX2" fmla="*/ 1901775 w 2356684"/>
              <a:gd name="connsiteY2" fmla="*/ 170601 h 2179901"/>
              <a:gd name="connsiteX3" fmla="*/ 1301547 w 2356684"/>
              <a:gd name="connsiteY3" fmla="*/ 265379 h 2179901"/>
              <a:gd name="connsiteX4" fmla="*/ 922455 w 2356684"/>
              <a:gd name="connsiteY4" fmla="*/ 278016 h 2179901"/>
              <a:gd name="connsiteX5" fmla="*/ 0 w 2356684"/>
              <a:gd name="connsiteY5" fmla="*/ 2085122 h 2179901"/>
              <a:gd name="connsiteX6" fmla="*/ 454909 w 2356684"/>
              <a:gd name="connsiteY6" fmla="*/ 2160945 h 2179901"/>
              <a:gd name="connsiteX7" fmla="*/ 852955 w 2356684"/>
              <a:gd name="connsiteY7" fmla="*/ 2179901 h 2179901"/>
              <a:gd name="connsiteX8" fmla="*/ 1168865 w 2356684"/>
              <a:gd name="connsiteY8" fmla="*/ 2129352 h 2179901"/>
              <a:gd name="connsiteX9" fmla="*/ 1333138 w 2356684"/>
              <a:gd name="connsiteY9" fmla="*/ 2078804 h 2179901"/>
              <a:gd name="connsiteX10" fmla="*/ 2356684 w 2356684"/>
              <a:gd name="connsiteY10" fmla="*/ 69504 h 2179901"/>
              <a:gd name="connsiteX0" fmla="*/ 2366860 w 2366860"/>
              <a:gd name="connsiteY0" fmla="*/ 69504 h 2242959"/>
              <a:gd name="connsiteX1" fmla="*/ 2335269 w 2366860"/>
              <a:gd name="connsiteY1" fmla="*/ 0 h 2242959"/>
              <a:gd name="connsiteX2" fmla="*/ 1911951 w 2366860"/>
              <a:gd name="connsiteY2" fmla="*/ 170601 h 2242959"/>
              <a:gd name="connsiteX3" fmla="*/ 1311723 w 2366860"/>
              <a:gd name="connsiteY3" fmla="*/ 265379 h 2242959"/>
              <a:gd name="connsiteX4" fmla="*/ 932631 w 2366860"/>
              <a:gd name="connsiteY4" fmla="*/ 278016 h 2242959"/>
              <a:gd name="connsiteX5" fmla="*/ 10176 w 2366860"/>
              <a:gd name="connsiteY5" fmla="*/ 2085122 h 2242959"/>
              <a:gd name="connsiteX6" fmla="*/ 465085 w 2366860"/>
              <a:gd name="connsiteY6" fmla="*/ 2160945 h 2242959"/>
              <a:gd name="connsiteX7" fmla="*/ 863131 w 2366860"/>
              <a:gd name="connsiteY7" fmla="*/ 2179901 h 2242959"/>
              <a:gd name="connsiteX8" fmla="*/ 1179041 w 2366860"/>
              <a:gd name="connsiteY8" fmla="*/ 2129352 h 2242959"/>
              <a:gd name="connsiteX9" fmla="*/ 1343314 w 2366860"/>
              <a:gd name="connsiteY9" fmla="*/ 2078804 h 2242959"/>
              <a:gd name="connsiteX10" fmla="*/ 2366860 w 2366860"/>
              <a:gd name="connsiteY10" fmla="*/ 69504 h 2242959"/>
              <a:gd name="connsiteX0" fmla="*/ 2366860 w 2366860"/>
              <a:gd name="connsiteY0" fmla="*/ 69504 h 2242959"/>
              <a:gd name="connsiteX1" fmla="*/ 2335269 w 2366860"/>
              <a:gd name="connsiteY1" fmla="*/ 0 h 2242959"/>
              <a:gd name="connsiteX2" fmla="*/ 1911951 w 2366860"/>
              <a:gd name="connsiteY2" fmla="*/ 170601 h 2242959"/>
              <a:gd name="connsiteX3" fmla="*/ 1311723 w 2366860"/>
              <a:gd name="connsiteY3" fmla="*/ 265379 h 2242959"/>
              <a:gd name="connsiteX4" fmla="*/ 932631 w 2366860"/>
              <a:gd name="connsiteY4" fmla="*/ 278016 h 2242959"/>
              <a:gd name="connsiteX5" fmla="*/ 10176 w 2366860"/>
              <a:gd name="connsiteY5" fmla="*/ 2085122 h 2242959"/>
              <a:gd name="connsiteX6" fmla="*/ 465085 w 2366860"/>
              <a:gd name="connsiteY6" fmla="*/ 2160945 h 2242959"/>
              <a:gd name="connsiteX7" fmla="*/ 863131 w 2366860"/>
              <a:gd name="connsiteY7" fmla="*/ 2179901 h 2242959"/>
              <a:gd name="connsiteX8" fmla="*/ 1179041 w 2366860"/>
              <a:gd name="connsiteY8" fmla="*/ 2129352 h 2242959"/>
              <a:gd name="connsiteX9" fmla="*/ 1343314 w 2366860"/>
              <a:gd name="connsiteY9" fmla="*/ 2078804 h 2242959"/>
              <a:gd name="connsiteX10" fmla="*/ 2366860 w 2366860"/>
              <a:gd name="connsiteY10" fmla="*/ 69504 h 2242959"/>
              <a:gd name="connsiteX0" fmla="*/ 2366860 w 2366860"/>
              <a:gd name="connsiteY0" fmla="*/ 69504 h 2242959"/>
              <a:gd name="connsiteX1" fmla="*/ 2335269 w 2366860"/>
              <a:gd name="connsiteY1" fmla="*/ 0 h 2242959"/>
              <a:gd name="connsiteX2" fmla="*/ 1911951 w 2366860"/>
              <a:gd name="connsiteY2" fmla="*/ 170601 h 2242959"/>
              <a:gd name="connsiteX3" fmla="*/ 1311723 w 2366860"/>
              <a:gd name="connsiteY3" fmla="*/ 265379 h 2242959"/>
              <a:gd name="connsiteX4" fmla="*/ 932631 w 2366860"/>
              <a:gd name="connsiteY4" fmla="*/ 278016 h 2242959"/>
              <a:gd name="connsiteX5" fmla="*/ 10176 w 2366860"/>
              <a:gd name="connsiteY5" fmla="*/ 2085122 h 2242959"/>
              <a:gd name="connsiteX6" fmla="*/ 465085 w 2366860"/>
              <a:gd name="connsiteY6" fmla="*/ 2160945 h 2242959"/>
              <a:gd name="connsiteX7" fmla="*/ 863131 w 2366860"/>
              <a:gd name="connsiteY7" fmla="*/ 2179901 h 2242959"/>
              <a:gd name="connsiteX8" fmla="*/ 1179041 w 2366860"/>
              <a:gd name="connsiteY8" fmla="*/ 2129352 h 2242959"/>
              <a:gd name="connsiteX9" fmla="*/ 1343314 w 2366860"/>
              <a:gd name="connsiteY9" fmla="*/ 2078804 h 2242959"/>
              <a:gd name="connsiteX10" fmla="*/ 2366860 w 2366860"/>
              <a:gd name="connsiteY10" fmla="*/ 69504 h 2242959"/>
              <a:gd name="connsiteX0" fmla="*/ 2356684 w 2356684"/>
              <a:gd name="connsiteY0" fmla="*/ 69504 h 2181468"/>
              <a:gd name="connsiteX1" fmla="*/ 2325093 w 2356684"/>
              <a:gd name="connsiteY1" fmla="*/ 0 h 2181468"/>
              <a:gd name="connsiteX2" fmla="*/ 1901775 w 2356684"/>
              <a:gd name="connsiteY2" fmla="*/ 170601 h 2181468"/>
              <a:gd name="connsiteX3" fmla="*/ 1301547 w 2356684"/>
              <a:gd name="connsiteY3" fmla="*/ 265379 h 2181468"/>
              <a:gd name="connsiteX4" fmla="*/ 922455 w 2356684"/>
              <a:gd name="connsiteY4" fmla="*/ 278016 h 2181468"/>
              <a:gd name="connsiteX5" fmla="*/ 0 w 2356684"/>
              <a:gd name="connsiteY5" fmla="*/ 2085122 h 2181468"/>
              <a:gd name="connsiteX6" fmla="*/ 454909 w 2356684"/>
              <a:gd name="connsiteY6" fmla="*/ 2160945 h 2181468"/>
              <a:gd name="connsiteX7" fmla="*/ 852955 w 2356684"/>
              <a:gd name="connsiteY7" fmla="*/ 2179901 h 2181468"/>
              <a:gd name="connsiteX8" fmla="*/ 1168865 w 2356684"/>
              <a:gd name="connsiteY8" fmla="*/ 2129352 h 2181468"/>
              <a:gd name="connsiteX9" fmla="*/ 1333138 w 2356684"/>
              <a:gd name="connsiteY9" fmla="*/ 2078804 h 2181468"/>
              <a:gd name="connsiteX10" fmla="*/ 2356684 w 2356684"/>
              <a:gd name="connsiteY10" fmla="*/ 69504 h 2181468"/>
              <a:gd name="connsiteX0" fmla="*/ 2356684 w 2356684"/>
              <a:gd name="connsiteY0" fmla="*/ 69504 h 2186296"/>
              <a:gd name="connsiteX1" fmla="*/ 2325093 w 2356684"/>
              <a:gd name="connsiteY1" fmla="*/ 0 h 2186296"/>
              <a:gd name="connsiteX2" fmla="*/ 1901775 w 2356684"/>
              <a:gd name="connsiteY2" fmla="*/ 170601 h 2186296"/>
              <a:gd name="connsiteX3" fmla="*/ 1301547 w 2356684"/>
              <a:gd name="connsiteY3" fmla="*/ 265379 h 2186296"/>
              <a:gd name="connsiteX4" fmla="*/ 922455 w 2356684"/>
              <a:gd name="connsiteY4" fmla="*/ 278016 h 2186296"/>
              <a:gd name="connsiteX5" fmla="*/ 0 w 2356684"/>
              <a:gd name="connsiteY5" fmla="*/ 2085122 h 2186296"/>
              <a:gd name="connsiteX6" fmla="*/ 454909 w 2356684"/>
              <a:gd name="connsiteY6" fmla="*/ 2160945 h 2186296"/>
              <a:gd name="connsiteX7" fmla="*/ 852955 w 2356684"/>
              <a:gd name="connsiteY7" fmla="*/ 2179901 h 2186296"/>
              <a:gd name="connsiteX8" fmla="*/ 1168865 w 2356684"/>
              <a:gd name="connsiteY8" fmla="*/ 2129352 h 2186296"/>
              <a:gd name="connsiteX9" fmla="*/ 1333138 w 2356684"/>
              <a:gd name="connsiteY9" fmla="*/ 2078804 h 2186296"/>
              <a:gd name="connsiteX10" fmla="*/ 2356684 w 2356684"/>
              <a:gd name="connsiteY10" fmla="*/ 69504 h 2186296"/>
              <a:gd name="connsiteX0" fmla="*/ 2356684 w 2356684"/>
              <a:gd name="connsiteY0" fmla="*/ 69504 h 2241416"/>
              <a:gd name="connsiteX1" fmla="*/ 2325093 w 2356684"/>
              <a:gd name="connsiteY1" fmla="*/ 0 h 2241416"/>
              <a:gd name="connsiteX2" fmla="*/ 1901775 w 2356684"/>
              <a:gd name="connsiteY2" fmla="*/ 170601 h 2241416"/>
              <a:gd name="connsiteX3" fmla="*/ 1301547 w 2356684"/>
              <a:gd name="connsiteY3" fmla="*/ 265379 h 2241416"/>
              <a:gd name="connsiteX4" fmla="*/ 922455 w 2356684"/>
              <a:gd name="connsiteY4" fmla="*/ 278016 h 2241416"/>
              <a:gd name="connsiteX5" fmla="*/ 0 w 2356684"/>
              <a:gd name="connsiteY5" fmla="*/ 2085122 h 2241416"/>
              <a:gd name="connsiteX6" fmla="*/ 454909 w 2356684"/>
              <a:gd name="connsiteY6" fmla="*/ 2160945 h 2241416"/>
              <a:gd name="connsiteX7" fmla="*/ 852955 w 2356684"/>
              <a:gd name="connsiteY7" fmla="*/ 2179901 h 2241416"/>
              <a:gd name="connsiteX8" fmla="*/ 1168865 w 2356684"/>
              <a:gd name="connsiteY8" fmla="*/ 2129352 h 2241416"/>
              <a:gd name="connsiteX9" fmla="*/ 1333138 w 2356684"/>
              <a:gd name="connsiteY9" fmla="*/ 2078804 h 2241416"/>
              <a:gd name="connsiteX10" fmla="*/ 2356684 w 2356684"/>
              <a:gd name="connsiteY10" fmla="*/ 69504 h 2241416"/>
              <a:gd name="connsiteX0" fmla="*/ 2356684 w 2356684"/>
              <a:gd name="connsiteY0" fmla="*/ 69504 h 2186296"/>
              <a:gd name="connsiteX1" fmla="*/ 2325093 w 2356684"/>
              <a:gd name="connsiteY1" fmla="*/ 0 h 2186296"/>
              <a:gd name="connsiteX2" fmla="*/ 1901775 w 2356684"/>
              <a:gd name="connsiteY2" fmla="*/ 170601 h 2186296"/>
              <a:gd name="connsiteX3" fmla="*/ 1301547 w 2356684"/>
              <a:gd name="connsiteY3" fmla="*/ 265379 h 2186296"/>
              <a:gd name="connsiteX4" fmla="*/ 922455 w 2356684"/>
              <a:gd name="connsiteY4" fmla="*/ 278016 h 2186296"/>
              <a:gd name="connsiteX5" fmla="*/ 0 w 2356684"/>
              <a:gd name="connsiteY5" fmla="*/ 2085122 h 2186296"/>
              <a:gd name="connsiteX6" fmla="*/ 454909 w 2356684"/>
              <a:gd name="connsiteY6" fmla="*/ 2160945 h 2186296"/>
              <a:gd name="connsiteX7" fmla="*/ 852955 w 2356684"/>
              <a:gd name="connsiteY7" fmla="*/ 2179901 h 2186296"/>
              <a:gd name="connsiteX8" fmla="*/ 1168865 w 2356684"/>
              <a:gd name="connsiteY8" fmla="*/ 2129352 h 2186296"/>
              <a:gd name="connsiteX9" fmla="*/ 1333138 w 2356684"/>
              <a:gd name="connsiteY9" fmla="*/ 2078804 h 2186296"/>
              <a:gd name="connsiteX10" fmla="*/ 2356684 w 2356684"/>
              <a:gd name="connsiteY10" fmla="*/ 69504 h 2186296"/>
              <a:gd name="connsiteX0" fmla="*/ 2356684 w 2356684"/>
              <a:gd name="connsiteY0" fmla="*/ 69504 h 2186296"/>
              <a:gd name="connsiteX1" fmla="*/ 2325093 w 2356684"/>
              <a:gd name="connsiteY1" fmla="*/ 0 h 2186296"/>
              <a:gd name="connsiteX2" fmla="*/ 1901775 w 2356684"/>
              <a:gd name="connsiteY2" fmla="*/ 170601 h 2186296"/>
              <a:gd name="connsiteX3" fmla="*/ 1301547 w 2356684"/>
              <a:gd name="connsiteY3" fmla="*/ 265379 h 2186296"/>
              <a:gd name="connsiteX4" fmla="*/ 897128 w 2356684"/>
              <a:gd name="connsiteY4" fmla="*/ 278016 h 2186296"/>
              <a:gd name="connsiteX5" fmla="*/ 0 w 2356684"/>
              <a:gd name="connsiteY5" fmla="*/ 2085122 h 2186296"/>
              <a:gd name="connsiteX6" fmla="*/ 454909 w 2356684"/>
              <a:gd name="connsiteY6" fmla="*/ 2160945 h 2186296"/>
              <a:gd name="connsiteX7" fmla="*/ 852955 w 2356684"/>
              <a:gd name="connsiteY7" fmla="*/ 2179901 h 2186296"/>
              <a:gd name="connsiteX8" fmla="*/ 1168865 w 2356684"/>
              <a:gd name="connsiteY8" fmla="*/ 2129352 h 2186296"/>
              <a:gd name="connsiteX9" fmla="*/ 1333138 w 2356684"/>
              <a:gd name="connsiteY9" fmla="*/ 2078804 h 2186296"/>
              <a:gd name="connsiteX10" fmla="*/ 2356684 w 2356684"/>
              <a:gd name="connsiteY10" fmla="*/ 69504 h 2186296"/>
              <a:gd name="connsiteX0" fmla="*/ 2374775 w 2374775"/>
              <a:gd name="connsiteY0" fmla="*/ 69504 h 2186393"/>
              <a:gd name="connsiteX1" fmla="*/ 2343184 w 2374775"/>
              <a:gd name="connsiteY1" fmla="*/ 0 h 2186393"/>
              <a:gd name="connsiteX2" fmla="*/ 1919866 w 2374775"/>
              <a:gd name="connsiteY2" fmla="*/ 170601 h 2186393"/>
              <a:gd name="connsiteX3" fmla="*/ 1319638 w 2374775"/>
              <a:gd name="connsiteY3" fmla="*/ 265379 h 2186393"/>
              <a:gd name="connsiteX4" fmla="*/ 915219 w 2374775"/>
              <a:gd name="connsiteY4" fmla="*/ 278016 h 2186393"/>
              <a:gd name="connsiteX5" fmla="*/ 0 w 2374775"/>
              <a:gd name="connsiteY5" fmla="*/ 2081504 h 2186393"/>
              <a:gd name="connsiteX6" fmla="*/ 473000 w 2374775"/>
              <a:gd name="connsiteY6" fmla="*/ 2160945 h 2186393"/>
              <a:gd name="connsiteX7" fmla="*/ 871046 w 2374775"/>
              <a:gd name="connsiteY7" fmla="*/ 2179901 h 2186393"/>
              <a:gd name="connsiteX8" fmla="*/ 1186956 w 2374775"/>
              <a:gd name="connsiteY8" fmla="*/ 2129352 h 2186393"/>
              <a:gd name="connsiteX9" fmla="*/ 1351229 w 2374775"/>
              <a:gd name="connsiteY9" fmla="*/ 2078804 h 2186393"/>
              <a:gd name="connsiteX10" fmla="*/ 2374775 w 2374775"/>
              <a:gd name="connsiteY10" fmla="*/ 69504 h 2186393"/>
              <a:gd name="connsiteX0" fmla="*/ 2374775 w 2374775"/>
              <a:gd name="connsiteY0" fmla="*/ 69504 h 2186393"/>
              <a:gd name="connsiteX1" fmla="*/ 2343184 w 2374775"/>
              <a:gd name="connsiteY1" fmla="*/ 0 h 2186393"/>
              <a:gd name="connsiteX2" fmla="*/ 1919866 w 2374775"/>
              <a:gd name="connsiteY2" fmla="*/ 170601 h 2186393"/>
              <a:gd name="connsiteX3" fmla="*/ 1319638 w 2374775"/>
              <a:gd name="connsiteY3" fmla="*/ 265379 h 2186393"/>
              <a:gd name="connsiteX4" fmla="*/ 915219 w 2374775"/>
              <a:gd name="connsiteY4" fmla="*/ 278016 h 2186393"/>
              <a:gd name="connsiteX5" fmla="*/ 0 w 2374775"/>
              <a:gd name="connsiteY5" fmla="*/ 2081504 h 2186393"/>
              <a:gd name="connsiteX6" fmla="*/ 473000 w 2374775"/>
              <a:gd name="connsiteY6" fmla="*/ 2160945 h 2186393"/>
              <a:gd name="connsiteX7" fmla="*/ 871046 w 2374775"/>
              <a:gd name="connsiteY7" fmla="*/ 2179901 h 2186393"/>
              <a:gd name="connsiteX8" fmla="*/ 1186956 w 2374775"/>
              <a:gd name="connsiteY8" fmla="*/ 2129352 h 2186393"/>
              <a:gd name="connsiteX9" fmla="*/ 1351229 w 2374775"/>
              <a:gd name="connsiteY9" fmla="*/ 2078804 h 2186393"/>
              <a:gd name="connsiteX10" fmla="*/ 2374775 w 2374775"/>
              <a:gd name="connsiteY10" fmla="*/ 69504 h 2186393"/>
              <a:gd name="connsiteX0" fmla="*/ 2374775 w 2374775"/>
              <a:gd name="connsiteY0" fmla="*/ 69504 h 2186393"/>
              <a:gd name="connsiteX1" fmla="*/ 2343184 w 2374775"/>
              <a:gd name="connsiteY1" fmla="*/ 0 h 2186393"/>
              <a:gd name="connsiteX2" fmla="*/ 1919866 w 2374775"/>
              <a:gd name="connsiteY2" fmla="*/ 170601 h 2186393"/>
              <a:gd name="connsiteX3" fmla="*/ 1319638 w 2374775"/>
              <a:gd name="connsiteY3" fmla="*/ 265379 h 2186393"/>
              <a:gd name="connsiteX4" fmla="*/ 915219 w 2374775"/>
              <a:gd name="connsiteY4" fmla="*/ 278016 h 2186393"/>
              <a:gd name="connsiteX5" fmla="*/ 0 w 2374775"/>
              <a:gd name="connsiteY5" fmla="*/ 2081504 h 2186393"/>
              <a:gd name="connsiteX6" fmla="*/ 473000 w 2374775"/>
              <a:gd name="connsiteY6" fmla="*/ 2160945 h 2186393"/>
              <a:gd name="connsiteX7" fmla="*/ 871046 w 2374775"/>
              <a:gd name="connsiteY7" fmla="*/ 2179901 h 2186393"/>
              <a:gd name="connsiteX8" fmla="*/ 1186956 w 2374775"/>
              <a:gd name="connsiteY8" fmla="*/ 2129352 h 2186393"/>
              <a:gd name="connsiteX9" fmla="*/ 1351229 w 2374775"/>
              <a:gd name="connsiteY9" fmla="*/ 2078804 h 2186393"/>
              <a:gd name="connsiteX10" fmla="*/ 2374775 w 2374775"/>
              <a:gd name="connsiteY10" fmla="*/ 69504 h 2186393"/>
              <a:gd name="connsiteX0" fmla="*/ 2374775 w 2374775"/>
              <a:gd name="connsiteY0" fmla="*/ 69504 h 2241416"/>
              <a:gd name="connsiteX1" fmla="*/ 2343184 w 2374775"/>
              <a:gd name="connsiteY1" fmla="*/ 0 h 2241416"/>
              <a:gd name="connsiteX2" fmla="*/ 1919866 w 2374775"/>
              <a:gd name="connsiteY2" fmla="*/ 170601 h 2241416"/>
              <a:gd name="connsiteX3" fmla="*/ 1319638 w 2374775"/>
              <a:gd name="connsiteY3" fmla="*/ 265379 h 2241416"/>
              <a:gd name="connsiteX4" fmla="*/ 915219 w 2374775"/>
              <a:gd name="connsiteY4" fmla="*/ 278016 h 2241416"/>
              <a:gd name="connsiteX5" fmla="*/ 0 w 2374775"/>
              <a:gd name="connsiteY5" fmla="*/ 2081504 h 2241416"/>
              <a:gd name="connsiteX6" fmla="*/ 473000 w 2374775"/>
              <a:gd name="connsiteY6" fmla="*/ 2160945 h 2241416"/>
              <a:gd name="connsiteX7" fmla="*/ 871046 w 2374775"/>
              <a:gd name="connsiteY7" fmla="*/ 2179901 h 2241416"/>
              <a:gd name="connsiteX8" fmla="*/ 1186956 w 2374775"/>
              <a:gd name="connsiteY8" fmla="*/ 2129352 h 2241416"/>
              <a:gd name="connsiteX9" fmla="*/ 1351229 w 2374775"/>
              <a:gd name="connsiteY9" fmla="*/ 2078804 h 2241416"/>
              <a:gd name="connsiteX10" fmla="*/ 2374775 w 2374775"/>
              <a:gd name="connsiteY10" fmla="*/ 69504 h 2241416"/>
              <a:gd name="connsiteX0" fmla="*/ 2374775 w 2374775"/>
              <a:gd name="connsiteY0" fmla="*/ 69504 h 2186393"/>
              <a:gd name="connsiteX1" fmla="*/ 2343184 w 2374775"/>
              <a:gd name="connsiteY1" fmla="*/ 0 h 2186393"/>
              <a:gd name="connsiteX2" fmla="*/ 1919866 w 2374775"/>
              <a:gd name="connsiteY2" fmla="*/ 170601 h 2186393"/>
              <a:gd name="connsiteX3" fmla="*/ 1319638 w 2374775"/>
              <a:gd name="connsiteY3" fmla="*/ 265379 h 2186393"/>
              <a:gd name="connsiteX4" fmla="*/ 915219 w 2374775"/>
              <a:gd name="connsiteY4" fmla="*/ 278016 h 2186393"/>
              <a:gd name="connsiteX5" fmla="*/ 0 w 2374775"/>
              <a:gd name="connsiteY5" fmla="*/ 2081504 h 2186393"/>
              <a:gd name="connsiteX6" fmla="*/ 473000 w 2374775"/>
              <a:gd name="connsiteY6" fmla="*/ 2160945 h 2186393"/>
              <a:gd name="connsiteX7" fmla="*/ 871046 w 2374775"/>
              <a:gd name="connsiteY7" fmla="*/ 2179901 h 2186393"/>
              <a:gd name="connsiteX8" fmla="*/ 1186956 w 2374775"/>
              <a:gd name="connsiteY8" fmla="*/ 2129352 h 2186393"/>
              <a:gd name="connsiteX9" fmla="*/ 1351229 w 2374775"/>
              <a:gd name="connsiteY9" fmla="*/ 2078804 h 2186393"/>
              <a:gd name="connsiteX10" fmla="*/ 2374775 w 2374775"/>
              <a:gd name="connsiteY10" fmla="*/ 69504 h 2186393"/>
              <a:gd name="connsiteX0" fmla="*/ 2374775 w 2374775"/>
              <a:gd name="connsiteY0" fmla="*/ 69504 h 2180066"/>
              <a:gd name="connsiteX1" fmla="*/ 2343184 w 2374775"/>
              <a:gd name="connsiteY1" fmla="*/ 0 h 2180066"/>
              <a:gd name="connsiteX2" fmla="*/ 1919866 w 2374775"/>
              <a:gd name="connsiteY2" fmla="*/ 170601 h 2180066"/>
              <a:gd name="connsiteX3" fmla="*/ 1319638 w 2374775"/>
              <a:gd name="connsiteY3" fmla="*/ 265379 h 2180066"/>
              <a:gd name="connsiteX4" fmla="*/ 915219 w 2374775"/>
              <a:gd name="connsiteY4" fmla="*/ 278016 h 2180066"/>
              <a:gd name="connsiteX5" fmla="*/ 0 w 2374775"/>
              <a:gd name="connsiteY5" fmla="*/ 2081504 h 2180066"/>
              <a:gd name="connsiteX6" fmla="*/ 473000 w 2374775"/>
              <a:gd name="connsiteY6" fmla="*/ 2160945 h 2180066"/>
              <a:gd name="connsiteX7" fmla="*/ 871046 w 2374775"/>
              <a:gd name="connsiteY7" fmla="*/ 2179901 h 2180066"/>
              <a:gd name="connsiteX8" fmla="*/ 1197810 w 2374775"/>
              <a:gd name="connsiteY8" fmla="*/ 2154680 h 2180066"/>
              <a:gd name="connsiteX9" fmla="*/ 1351229 w 2374775"/>
              <a:gd name="connsiteY9" fmla="*/ 2078804 h 2180066"/>
              <a:gd name="connsiteX10" fmla="*/ 2374775 w 2374775"/>
              <a:gd name="connsiteY10" fmla="*/ 69504 h 2180066"/>
              <a:gd name="connsiteX0" fmla="*/ 2374775 w 2374775"/>
              <a:gd name="connsiteY0" fmla="*/ 69504 h 2180066"/>
              <a:gd name="connsiteX1" fmla="*/ 2343184 w 2374775"/>
              <a:gd name="connsiteY1" fmla="*/ 0 h 2180066"/>
              <a:gd name="connsiteX2" fmla="*/ 1919866 w 2374775"/>
              <a:gd name="connsiteY2" fmla="*/ 170601 h 2180066"/>
              <a:gd name="connsiteX3" fmla="*/ 1319638 w 2374775"/>
              <a:gd name="connsiteY3" fmla="*/ 265379 h 2180066"/>
              <a:gd name="connsiteX4" fmla="*/ 915219 w 2374775"/>
              <a:gd name="connsiteY4" fmla="*/ 278016 h 2180066"/>
              <a:gd name="connsiteX5" fmla="*/ 0 w 2374775"/>
              <a:gd name="connsiteY5" fmla="*/ 2081504 h 2180066"/>
              <a:gd name="connsiteX6" fmla="*/ 473000 w 2374775"/>
              <a:gd name="connsiteY6" fmla="*/ 2160945 h 2180066"/>
              <a:gd name="connsiteX7" fmla="*/ 871046 w 2374775"/>
              <a:gd name="connsiteY7" fmla="*/ 2179901 h 2180066"/>
              <a:gd name="connsiteX8" fmla="*/ 1165247 w 2374775"/>
              <a:gd name="connsiteY8" fmla="*/ 2154680 h 2180066"/>
              <a:gd name="connsiteX9" fmla="*/ 1351229 w 2374775"/>
              <a:gd name="connsiteY9" fmla="*/ 2078804 h 2180066"/>
              <a:gd name="connsiteX10" fmla="*/ 2374775 w 2374775"/>
              <a:gd name="connsiteY10" fmla="*/ 69504 h 2180066"/>
              <a:gd name="connsiteX0" fmla="*/ 2374775 w 2374775"/>
              <a:gd name="connsiteY0" fmla="*/ 69504 h 2180066"/>
              <a:gd name="connsiteX1" fmla="*/ 2343184 w 2374775"/>
              <a:gd name="connsiteY1" fmla="*/ 0 h 2180066"/>
              <a:gd name="connsiteX2" fmla="*/ 1919866 w 2374775"/>
              <a:gd name="connsiteY2" fmla="*/ 170601 h 2180066"/>
              <a:gd name="connsiteX3" fmla="*/ 1319638 w 2374775"/>
              <a:gd name="connsiteY3" fmla="*/ 265379 h 2180066"/>
              <a:gd name="connsiteX4" fmla="*/ 915219 w 2374775"/>
              <a:gd name="connsiteY4" fmla="*/ 278016 h 2180066"/>
              <a:gd name="connsiteX5" fmla="*/ 0 w 2374775"/>
              <a:gd name="connsiteY5" fmla="*/ 2081504 h 2180066"/>
              <a:gd name="connsiteX6" fmla="*/ 473000 w 2374775"/>
              <a:gd name="connsiteY6" fmla="*/ 2160945 h 2180066"/>
              <a:gd name="connsiteX7" fmla="*/ 871046 w 2374775"/>
              <a:gd name="connsiteY7" fmla="*/ 2179901 h 2180066"/>
              <a:gd name="connsiteX8" fmla="*/ 1165247 w 2374775"/>
              <a:gd name="connsiteY8" fmla="*/ 2154680 h 2180066"/>
              <a:gd name="connsiteX9" fmla="*/ 1351229 w 2374775"/>
              <a:gd name="connsiteY9" fmla="*/ 2078804 h 2180066"/>
              <a:gd name="connsiteX10" fmla="*/ 2374775 w 2374775"/>
              <a:gd name="connsiteY10" fmla="*/ 69504 h 2180066"/>
              <a:gd name="connsiteX0" fmla="*/ 2374775 w 2374775"/>
              <a:gd name="connsiteY0" fmla="*/ 69504 h 2180066"/>
              <a:gd name="connsiteX1" fmla="*/ 2343184 w 2374775"/>
              <a:gd name="connsiteY1" fmla="*/ 0 h 2180066"/>
              <a:gd name="connsiteX2" fmla="*/ 1919866 w 2374775"/>
              <a:gd name="connsiteY2" fmla="*/ 170601 h 2180066"/>
              <a:gd name="connsiteX3" fmla="*/ 1319638 w 2374775"/>
              <a:gd name="connsiteY3" fmla="*/ 265379 h 2180066"/>
              <a:gd name="connsiteX4" fmla="*/ 915219 w 2374775"/>
              <a:gd name="connsiteY4" fmla="*/ 278016 h 2180066"/>
              <a:gd name="connsiteX5" fmla="*/ 0 w 2374775"/>
              <a:gd name="connsiteY5" fmla="*/ 2081504 h 2180066"/>
              <a:gd name="connsiteX6" fmla="*/ 473000 w 2374775"/>
              <a:gd name="connsiteY6" fmla="*/ 2160945 h 2180066"/>
              <a:gd name="connsiteX7" fmla="*/ 871046 w 2374775"/>
              <a:gd name="connsiteY7" fmla="*/ 2179901 h 2180066"/>
              <a:gd name="connsiteX8" fmla="*/ 1165247 w 2374775"/>
              <a:gd name="connsiteY8" fmla="*/ 2154680 h 2180066"/>
              <a:gd name="connsiteX9" fmla="*/ 1351229 w 2374775"/>
              <a:gd name="connsiteY9" fmla="*/ 2078804 h 2180066"/>
              <a:gd name="connsiteX10" fmla="*/ 2374775 w 2374775"/>
              <a:gd name="connsiteY10" fmla="*/ 69504 h 2180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74775" h="2180066">
                <a:moveTo>
                  <a:pt x="2374775" y="69504"/>
                </a:moveTo>
                <a:lnTo>
                  <a:pt x="2343184" y="0"/>
                </a:lnTo>
                <a:cubicBezTo>
                  <a:pt x="2267366" y="16850"/>
                  <a:pt x="2090457" y="126371"/>
                  <a:pt x="1919866" y="170601"/>
                </a:cubicBezTo>
                <a:cubicBezTo>
                  <a:pt x="1749275" y="214831"/>
                  <a:pt x="1487079" y="247477"/>
                  <a:pt x="1319638" y="265379"/>
                </a:cubicBezTo>
                <a:cubicBezTo>
                  <a:pt x="1152197" y="283281"/>
                  <a:pt x="1050025" y="273804"/>
                  <a:pt x="915219" y="278016"/>
                </a:cubicBezTo>
                <a:cubicBezTo>
                  <a:pt x="730859" y="606634"/>
                  <a:pt x="461227" y="1177951"/>
                  <a:pt x="0" y="2081504"/>
                </a:cubicBezTo>
                <a:cubicBezTo>
                  <a:pt x="294747" y="2138427"/>
                  <a:pt x="327826" y="2144546"/>
                  <a:pt x="473000" y="2160945"/>
                </a:cubicBezTo>
                <a:cubicBezTo>
                  <a:pt x="618174" y="2177344"/>
                  <a:pt x="755672" y="2180945"/>
                  <a:pt x="871046" y="2179901"/>
                </a:cubicBezTo>
                <a:cubicBezTo>
                  <a:pt x="986420" y="2178857"/>
                  <a:pt x="1056326" y="2163087"/>
                  <a:pt x="1165247" y="2154680"/>
                </a:cubicBezTo>
                <a:cubicBezTo>
                  <a:pt x="1270550" y="2137830"/>
                  <a:pt x="1279947" y="2118551"/>
                  <a:pt x="1351229" y="2078804"/>
                </a:cubicBezTo>
                <a:lnTo>
                  <a:pt x="2374775" y="69504"/>
                </a:lnTo>
                <a:close/>
              </a:path>
            </a:pathLst>
          </a:custGeom>
          <a:solidFill>
            <a:srgbClr val="1038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17"/>
          <p:cNvSpPr/>
          <p:nvPr/>
        </p:nvSpPr>
        <p:spPr>
          <a:xfrm>
            <a:off x="3104534" y="5146797"/>
            <a:ext cx="2002965" cy="659277"/>
          </a:xfrm>
          <a:custGeom>
            <a:avLst/>
            <a:gdLst>
              <a:gd name="connsiteX0" fmla="*/ 0 w 1986371"/>
              <a:gd name="connsiteY0" fmla="*/ 0 h 651291"/>
              <a:gd name="connsiteX1" fmla="*/ 260508 w 1986371"/>
              <a:gd name="connsiteY1" fmla="*/ 199006 h 651291"/>
              <a:gd name="connsiteX2" fmla="*/ 662124 w 1986371"/>
              <a:gd name="connsiteY2" fmla="*/ 412484 h 651291"/>
              <a:gd name="connsiteX3" fmla="*/ 1125249 w 1986371"/>
              <a:gd name="connsiteY3" fmla="*/ 557215 h 651291"/>
              <a:gd name="connsiteX4" fmla="*/ 1497919 w 1986371"/>
              <a:gd name="connsiteY4" fmla="*/ 629581 h 651291"/>
              <a:gd name="connsiteX5" fmla="*/ 1914008 w 1986371"/>
              <a:gd name="connsiteY5" fmla="*/ 651291 h 651291"/>
              <a:gd name="connsiteX6" fmla="*/ 1986371 w 1986371"/>
              <a:gd name="connsiteY6" fmla="*/ 618726 h 651291"/>
              <a:gd name="connsiteX7" fmla="*/ 1888681 w 1986371"/>
              <a:gd name="connsiteY7" fmla="*/ 535506 h 651291"/>
              <a:gd name="connsiteX8" fmla="*/ 1715009 w 1986371"/>
              <a:gd name="connsiteY8" fmla="*/ 542742 h 651291"/>
              <a:gd name="connsiteX9" fmla="*/ 1306157 w 1986371"/>
              <a:gd name="connsiteY9" fmla="*/ 502941 h 651291"/>
              <a:gd name="connsiteX10" fmla="*/ 944340 w 1986371"/>
              <a:gd name="connsiteY10" fmla="*/ 387156 h 651291"/>
              <a:gd name="connsiteX11" fmla="*/ 1313393 w 1986371"/>
              <a:gd name="connsiteY11" fmla="*/ 394393 h 651291"/>
              <a:gd name="connsiteX12" fmla="*/ 1664355 w 1986371"/>
              <a:gd name="connsiteY12" fmla="*/ 332882 h 651291"/>
              <a:gd name="connsiteX13" fmla="*/ 1577519 w 1986371"/>
              <a:gd name="connsiteY13" fmla="*/ 217097 h 651291"/>
              <a:gd name="connsiteX14" fmla="*/ 1476210 w 1986371"/>
              <a:gd name="connsiteY14" fmla="*/ 238807 h 651291"/>
              <a:gd name="connsiteX15" fmla="*/ 1215703 w 1986371"/>
              <a:gd name="connsiteY15" fmla="*/ 253280 h 651291"/>
              <a:gd name="connsiteX16" fmla="*/ 919013 w 1986371"/>
              <a:gd name="connsiteY16" fmla="*/ 242425 h 651291"/>
              <a:gd name="connsiteX17" fmla="*/ 647651 w 1986371"/>
              <a:gd name="connsiteY17" fmla="*/ 180914 h 651291"/>
              <a:gd name="connsiteX18" fmla="*/ 481216 w 1986371"/>
              <a:gd name="connsiteY18" fmla="*/ 115785 h 651291"/>
              <a:gd name="connsiteX19" fmla="*/ 445034 w 1986371"/>
              <a:gd name="connsiteY19" fmla="*/ 75984 h 651291"/>
              <a:gd name="connsiteX20" fmla="*/ 0 w 1986371"/>
              <a:gd name="connsiteY20" fmla="*/ 0 h 651291"/>
              <a:gd name="connsiteX0" fmla="*/ 3468 w 1989839"/>
              <a:gd name="connsiteY0" fmla="*/ 0 h 651291"/>
              <a:gd name="connsiteX1" fmla="*/ 263976 w 1989839"/>
              <a:gd name="connsiteY1" fmla="*/ 199006 h 651291"/>
              <a:gd name="connsiteX2" fmla="*/ 665592 w 1989839"/>
              <a:gd name="connsiteY2" fmla="*/ 412484 h 651291"/>
              <a:gd name="connsiteX3" fmla="*/ 1128717 w 1989839"/>
              <a:gd name="connsiteY3" fmla="*/ 557215 h 651291"/>
              <a:gd name="connsiteX4" fmla="*/ 1501387 w 1989839"/>
              <a:gd name="connsiteY4" fmla="*/ 629581 h 651291"/>
              <a:gd name="connsiteX5" fmla="*/ 1917476 w 1989839"/>
              <a:gd name="connsiteY5" fmla="*/ 651291 h 651291"/>
              <a:gd name="connsiteX6" fmla="*/ 1989839 w 1989839"/>
              <a:gd name="connsiteY6" fmla="*/ 618726 h 651291"/>
              <a:gd name="connsiteX7" fmla="*/ 1892149 w 1989839"/>
              <a:gd name="connsiteY7" fmla="*/ 535506 h 651291"/>
              <a:gd name="connsiteX8" fmla="*/ 1718477 w 1989839"/>
              <a:gd name="connsiteY8" fmla="*/ 542742 h 651291"/>
              <a:gd name="connsiteX9" fmla="*/ 1309625 w 1989839"/>
              <a:gd name="connsiteY9" fmla="*/ 502941 h 651291"/>
              <a:gd name="connsiteX10" fmla="*/ 947808 w 1989839"/>
              <a:gd name="connsiteY10" fmla="*/ 387156 h 651291"/>
              <a:gd name="connsiteX11" fmla="*/ 1316861 w 1989839"/>
              <a:gd name="connsiteY11" fmla="*/ 394393 h 651291"/>
              <a:gd name="connsiteX12" fmla="*/ 1667823 w 1989839"/>
              <a:gd name="connsiteY12" fmla="*/ 332882 h 651291"/>
              <a:gd name="connsiteX13" fmla="*/ 1580987 w 1989839"/>
              <a:gd name="connsiteY13" fmla="*/ 217097 h 651291"/>
              <a:gd name="connsiteX14" fmla="*/ 1479678 w 1989839"/>
              <a:gd name="connsiteY14" fmla="*/ 238807 h 651291"/>
              <a:gd name="connsiteX15" fmla="*/ 1219171 w 1989839"/>
              <a:gd name="connsiteY15" fmla="*/ 253280 h 651291"/>
              <a:gd name="connsiteX16" fmla="*/ 922481 w 1989839"/>
              <a:gd name="connsiteY16" fmla="*/ 242425 h 651291"/>
              <a:gd name="connsiteX17" fmla="*/ 651119 w 1989839"/>
              <a:gd name="connsiteY17" fmla="*/ 180914 h 651291"/>
              <a:gd name="connsiteX18" fmla="*/ 484684 w 1989839"/>
              <a:gd name="connsiteY18" fmla="*/ 115785 h 651291"/>
              <a:gd name="connsiteX19" fmla="*/ 448502 w 1989839"/>
              <a:gd name="connsiteY19" fmla="*/ 75984 h 651291"/>
              <a:gd name="connsiteX20" fmla="*/ 3468 w 1989839"/>
              <a:gd name="connsiteY20" fmla="*/ 0 h 651291"/>
              <a:gd name="connsiteX0" fmla="*/ 3468 w 1989839"/>
              <a:gd name="connsiteY0" fmla="*/ 0 h 651291"/>
              <a:gd name="connsiteX1" fmla="*/ 263976 w 1989839"/>
              <a:gd name="connsiteY1" fmla="*/ 199006 h 651291"/>
              <a:gd name="connsiteX2" fmla="*/ 665592 w 1989839"/>
              <a:gd name="connsiteY2" fmla="*/ 412484 h 651291"/>
              <a:gd name="connsiteX3" fmla="*/ 1128717 w 1989839"/>
              <a:gd name="connsiteY3" fmla="*/ 557215 h 651291"/>
              <a:gd name="connsiteX4" fmla="*/ 1501387 w 1989839"/>
              <a:gd name="connsiteY4" fmla="*/ 629581 h 651291"/>
              <a:gd name="connsiteX5" fmla="*/ 1917476 w 1989839"/>
              <a:gd name="connsiteY5" fmla="*/ 651291 h 651291"/>
              <a:gd name="connsiteX6" fmla="*/ 1989839 w 1989839"/>
              <a:gd name="connsiteY6" fmla="*/ 618726 h 651291"/>
              <a:gd name="connsiteX7" fmla="*/ 1892149 w 1989839"/>
              <a:gd name="connsiteY7" fmla="*/ 535506 h 651291"/>
              <a:gd name="connsiteX8" fmla="*/ 1718477 w 1989839"/>
              <a:gd name="connsiteY8" fmla="*/ 542742 h 651291"/>
              <a:gd name="connsiteX9" fmla="*/ 1309625 w 1989839"/>
              <a:gd name="connsiteY9" fmla="*/ 502941 h 651291"/>
              <a:gd name="connsiteX10" fmla="*/ 947808 w 1989839"/>
              <a:gd name="connsiteY10" fmla="*/ 387156 h 651291"/>
              <a:gd name="connsiteX11" fmla="*/ 1316861 w 1989839"/>
              <a:gd name="connsiteY11" fmla="*/ 394393 h 651291"/>
              <a:gd name="connsiteX12" fmla="*/ 1667823 w 1989839"/>
              <a:gd name="connsiteY12" fmla="*/ 332882 h 651291"/>
              <a:gd name="connsiteX13" fmla="*/ 1580987 w 1989839"/>
              <a:gd name="connsiteY13" fmla="*/ 217097 h 651291"/>
              <a:gd name="connsiteX14" fmla="*/ 1479678 w 1989839"/>
              <a:gd name="connsiteY14" fmla="*/ 238807 h 651291"/>
              <a:gd name="connsiteX15" fmla="*/ 1219171 w 1989839"/>
              <a:gd name="connsiteY15" fmla="*/ 253280 h 651291"/>
              <a:gd name="connsiteX16" fmla="*/ 922481 w 1989839"/>
              <a:gd name="connsiteY16" fmla="*/ 242425 h 651291"/>
              <a:gd name="connsiteX17" fmla="*/ 651119 w 1989839"/>
              <a:gd name="connsiteY17" fmla="*/ 180914 h 651291"/>
              <a:gd name="connsiteX18" fmla="*/ 484684 w 1989839"/>
              <a:gd name="connsiteY18" fmla="*/ 115785 h 651291"/>
              <a:gd name="connsiteX19" fmla="*/ 448502 w 1989839"/>
              <a:gd name="connsiteY19" fmla="*/ 75984 h 651291"/>
              <a:gd name="connsiteX20" fmla="*/ 3468 w 1989839"/>
              <a:gd name="connsiteY20" fmla="*/ 0 h 651291"/>
              <a:gd name="connsiteX0" fmla="*/ 3468 w 1989839"/>
              <a:gd name="connsiteY0" fmla="*/ 0 h 651291"/>
              <a:gd name="connsiteX1" fmla="*/ 263976 w 1989839"/>
              <a:gd name="connsiteY1" fmla="*/ 199006 h 651291"/>
              <a:gd name="connsiteX2" fmla="*/ 665592 w 1989839"/>
              <a:gd name="connsiteY2" fmla="*/ 412484 h 651291"/>
              <a:gd name="connsiteX3" fmla="*/ 1128717 w 1989839"/>
              <a:gd name="connsiteY3" fmla="*/ 557215 h 651291"/>
              <a:gd name="connsiteX4" fmla="*/ 1501387 w 1989839"/>
              <a:gd name="connsiteY4" fmla="*/ 629581 h 651291"/>
              <a:gd name="connsiteX5" fmla="*/ 1917476 w 1989839"/>
              <a:gd name="connsiteY5" fmla="*/ 651291 h 651291"/>
              <a:gd name="connsiteX6" fmla="*/ 1989839 w 1989839"/>
              <a:gd name="connsiteY6" fmla="*/ 618726 h 651291"/>
              <a:gd name="connsiteX7" fmla="*/ 1892149 w 1989839"/>
              <a:gd name="connsiteY7" fmla="*/ 535506 h 651291"/>
              <a:gd name="connsiteX8" fmla="*/ 1718477 w 1989839"/>
              <a:gd name="connsiteY8" fmla="*/ 542742 h 651291"/>
              <a:gd name="connsiteX9" fmla="*/ 1309625 w 1989839"/>
              <a:gd name="connsiteY9" fmla="*/ 502941 h 651291"/>
              <a:gd name="connsiteX10" fmla="*/ 947808 w 1989839"/>
              <a:gd name="connsiteY10" fmla="*/ 387156 h 651291"/>
              <a:gd name="connsiteX11" fmla="*/ 1316861 w 1989839"/>
              <a:gd name="connsiteY11" fmla="*/ 394393 h 651291"/>
              <a:gd name="connsiteX12" fmla="*/ 1667823 w 1989839"/>
              <a:gd name="connsiteY12" fmla="*/ 332882 h 651291"/>
              <a:gd name="connsiteX13" fmla="*/ 1580987 w 1989839"/>
              <a:gd name="connsiteY13" fmla="*/ 217097 h 651291"/>
              <a:gd name="connsiteX14" fmla="*/ 1479678 w 1989839"/>
              <a:gd name="connsiteY14" fmla="*/ 238807 h 651291"/>
              <a:gd name="connsiteX15" fmla="*/ 1219171 w 1989839"/>
              <a:gd name="connsiteY15" fmla="*/ 253280 h 651291"/>
              <a:gd name="connsiteX16" fmla="*/ 922481 w 1989839"/>
              <a:gd name="connsiteY16" fmla="*/ 242425 h 651291"/>
              <a:gd name="connsiteX17" fmla="*/ 651119 w 1989839"/>
              <a:gd name="connsiteY17" fmla="*/ 180914 h 651291"/>
              <a:gd name="connsiteX18" fmla="*/ 484684 w 1989839"/>
              <a:gd name="connsiteY18" fmla="*/ 115785 h 651291"/>
              <a:gd name="connsiteX19" fmla="*/ 448502 w 1989839"/>
              <a:gd name="connsiteY19" fmla="*/ 75984 h 651291"/>
              <a:gd name="connsiteX20" fmla="*/ 3468 w 1989839"/>
              <a:gd name="connsiteY20" fmla="*/ 0 h 651291"/>
              <a:gd name="connsiteX0" fmla="*/ 3468 w 1989839"/>
              <a:gd name="connsiteY0" fmla="*/ 0 h 651291"/>
              <a:gd name="connsiteX1" fmla="*/ 263976 w 1989839"/>
              <a:gd name="connsiteY1" fmla="*/ 199006 h 651291"/>
              <a:gd name="connsiteX2" fmla="*/ 665592 w 1989839"/>
              <a:gd name="connsiteY2" fmla="*/ 412484 h 651291"/>
              <a:gd name="connsiteX3" fmla="*/ 1128717 w 1989839"/>
              <a:gd name="connsiteY3" fmla="*/ 575307 h 651291"/>
              <a:gd name="connsiteX4" fmla="*/ 1501387 w 1989839"/>
              <a:gd name="connsiteY4" fmla="*/ 629581 h 651291"/>
              <a:gd name="connsiteX5" fmla="*/ 1917476 w 1989839"/>
              <a:gd name="connsiteY5" fmla="*/ 651291 h 651291"/>
              <a:gd name="connsiteX6" fmla="*/ 1989839 w 1989839"/>
              <a:gd name="connsiteY6" fmla="*/ 618726 h 651291"/>
              <a:gd name="connsiteX7" fmla="*/ 1892149 w 1989839"/>
              <a:gd name="connsiteY7" fmla="*/ 535506 h 651291"/>
              <a:gd name="connsiteX8" fmla="*/ 1718477 w 1989839"/>
              <a:gd name="connsiteY8" fmla="*/ 542742 h 651291"/>
              <a:gd name="connsiteX9" fmla="*/ 1309625 w 1989839"/>
              <a:gd name="connsiteY9" fmla="*/ 502941 h 651291"/>
              <a:gd name="connsiteX10" fmla="*/ 947808 w 1989839"/>
              <a:gd name="connsiteY10" fmla="*/ 387156 h 651291"/>
              <a:gd name="connsiteX11" fmla="*/ 1316861 w 1989839"/>
              <a:gd name="connsiteY11" fmla="*/ 394393 h 651291"/>
              <a:gd name="connsiteX12" fmla="*/ 1667823 w 1989839"/>
              <a:gd name="connsiteY12" fmla="*/ 332882 h 651291"/>
              <a:gd name="connsiteX13" fmla="*/ 1580987 w 1989839"/>
              <a:gd name="connsiteY13" fmla="*/ 217097 h 651291"/>
              <a:gd name="connsiteX14" fmla="*/ 1479678 w 1989839"/>
              <a:gd name="connsiteY14" fmla="*/ 238807 h 651291"/>
              <a:gd name="connsiteX15" fmla="*/ 1219171 w 1989839"/>
              <a:gd name="connsiteY15" fmla="*/ 253280 h 651291"/>
              <a:gd name="connsiteX16" fmla="*/ 922481 w 1989839"/>
              <a:gd name="connsiteY16" fmla="*/ 242425 h 651291"/>
              <a:gd name="connsiteX17" fmla="*/ 651119 w 1989839"/>
              <a:gd name="connsiteY17" fmla="*/ 180914 h 651291"/>
              <a:gd name="connsiteX18" fmla="*/ 484684 w 1989839"/>
              <a:gd name="connsiteY18" fmla="*/ 115785 h 651291"/>
              <a:gd name="connsiteX19" fmla="*/ 448502 w 1989839"/>
              <a:gd name="connsiteY19" fmla="*/ 75984 h 651291"/>
              <a:gd name="connsiteX20" fmla="*/ 3468 w 1989839"/>
              <a:gd name="connsiteY20" fmla="*/ 0 h 651291"/>
              <a:gd name="connsiteX0" fmla="*/ 3468 w 1989839"/>
              <a:gd name="connsiteY0" fmla="*/ 0 h 651291"/>
              <a:gd name="connsiteX1" fmla="*/ 263976 w 1989839"/>
              <a:gd name="connsiteY1" fmla="*/ 199006 h 651291"/>
              <a:gd name="connsiteX2" fmla="*/ 665592 w 1989839"/>
              <a:gd name="connsiteY2" fmla="*/ 412484 h 651291"/>
              <a:gd name="connsiteX3" fmla="*/ 1128717 w 1989839"/>
              <a:gd name="connsiteY3" fmla="*/ 575307 h 651291"/>
              <a:gd name="connsiteX4" fmla="*/ 1501387 w 1989839"/>
              <a:gd name="connsiteY4" fmla="*/ 629581 h 651291"/>
              <a:gd name="connsiteX5" fmla="*/ 1917476 w 1989839"/>
              <a:gd name="connsiteY5" fmla="*/ 651291 h 651291"/>
              <a:gd name="connsiteX6" fmla="*/ 1989839 w 1989839"/>
              <a:gd name="connsiteY6" fmla="*/ 618726 h 651291"/>
              <a:gd name="connsiteX7" fmla="*/ 1892149 w 1989839"/>
              <a:gd name="connsiteY7" fmla="*/ 535506 h 651291"/>
              <a:gd name="connsiteX8" fmla="*/ 1718477 w 1989839"/>
              <a:gd name="connsiteY8" fmla="*/ 542742 h 651291"/>
              <a:gd name="connsiteX9" fmla="*/ 1309625 w 1989839"/>
              <a:gd name="connsiteY9" fmla="*/ 502941 h 651291"/>
              <a:gd name="connsiteX10" fmla="*/ 947808 w 1989839"/>
              <a:gd name="connsiteY10" fmla="*/ 387156 h 651291"/>
              <a:gd name="connsiteX11" fmla="*/ 1316861 w 1989839"/>
              <a:gd name="connsiteY11" fmla="*/ 394393 h 651291"/>
              <a:gd name="connsiteX12" fmla="*/ 1667823 w 1989839"/>
              <a:gd name="connsiteY12" fmla="*/ 332882 h 651291"/>
              <a:gd name="connsiteX13" fmla="*/ 1580987 w 1989839"/>
              <a:gd name="connsiteY13" fmla="*/ 217097 h 651291"/>
              <a:gd name="connsiteX14" fmla="*/ 1479678 w 1989839"/>
              <a:gd name="connsiteY14" fmla="*/ 238807 h 651291"/>
              <a:gd name="connsiteX15" fmla="*/ 1219171 w 1989839"/>
              <a:gd name="connsiteY15" fmla="*/ 253280 h 651291"/>
              <a:gd name="connsiteX16" fmla="*/ 922481 w 1989839"/>
              <a:gd name="connsiteY16" fmla="*/ 242425 h 651291"/>
              <a:gd name="connsiteX17" fmla="*/ 651119 w 1989839"/>
              <a:gd name="connsiteY17" fmla="*/ 180914 h 651291"/>
              <a:gd name="connsiteX18" fmla="*/ 484684 w 1989839"/>
              <a:gd name="connsiteY18" fmla="*/ 115785 h 651291"/>
              <a:gd name="connsiteX19" fmla="*/ 448502 w 1989839"/>
              <a:gd name="connsiteY19" fmla="*/ 75984 h 651291"/>
              <a:gd name="connsiteX20" fmla="*/ 3468 w 1989839"/>
              <a:gd name="connsiteY20" fmla="*/ 0 h 651291"/>
              <a:gd name="connsiteX0" fmla="*/ 3468 w 1989839"/>
              <a:gd name="connsiteY0" fmla="*/ 0 h 651291"/>
              <a:gd name="connsiteX1" fmla="*/ 263976 w 1989839"/>
              <a:gd name="connsiteY1" fmla="*/ 199006 h 651291"/>
              <a:gd name="connsiteX2" fmla="*/ 665592 w 1989839"/>
              <a:gd name="connsiteY2" fmla="*/ 412484 h 651291"/>
              <a:gd name="connsiteX3" fmla="*/ 1128717 w 1989839"/>
              <a:gd name="connsiteY3" fmla="*/ 575307 h 651291"/>
              <a:gd name="connsiteX4" fmla="*/ 1501387 w 1989839"/>
              <a:gd name="connsiteY4" fmla="*/ 629581 h 651291"/>
              <a:gd name="connsiteX5" fmla="*/ 1917476 w 1989839"/>
              <a:gd name="connsiteY5" fmla="*/ 651291 h 651291"/>
              <a:gd name="connsiteX6" fmla="*/ 1989839 w 1989839"/>
              <a:gd name="connsiteY6" fmla="*/ 618726 h 651291"/>
              <a:gd name="connsiteX7" fmla="*/ 1892149 w 1989839"/>
              <a:gd name="connsiteY7" fmla="*/ 535506 h 651291"/>
              <a:gd name="connsiteX8" fmla="*/ 1718477 w 1989839"/>
              <a:gd name="connsiteY8" fmla="*/ 542742 h 651291"/>
              <a:gd name="connsiteX9" fmla="*/ 1309625 w 1989839"/>
              <a:gd name="connsiteY9" fmla="*/ 502941 h 651291"/>
              <a:gd name="connsiteX10" fmla="*/ 947808 w 1989839"/>
              <a:gd name="connsiteY10" fmla="*/ 387156 h 651291"/>
              <a:gd name="connsiteX11" fmla="*/ 1316861 w 1989839"/>
              <a:gd name="connsiteY11" fmla="*/ 394393 h 651291"/>
              <a:gd name="connsiteX12" fmla="*/ 1667823 w 1989839"/>
              <a:gd name="connsiteY12" fmla="*/ 332882 h 651291"/>
              <a:gd name="connsiteX13" fmla="*/ 1580987 w 1989839"/>
              <a:gd name="connsiteY13" fmla="*/ 217097 h 651291"/>
              <a:gd name="connsiteX14" fmla="*/ 1479678 w 1989839"/>
              <a:gd name="connsiteY14" fmla="*/ 238807 h 651291"/>
              <a:gd name="connsiteX15" fmla="*/ 1219171 w 1989839"/>
              <a:gd name="connsiteY15" fmla="*/ 253280 h 651291"/>
              <a:gd name="connsiteX16" fmla="*/ 922481 w 1989839"/>
              <a:gd name="connsiteY16" fmla="*/ 242425 h 651291"/>
              <a:gd name="connsiteX17" fmla="*/ 651119 w 1989839"/>
              <a:gd name="connsiteY17" fmla="*/ 180914 h 651291"/>
              <a:gd name="connsiteX18" fmla="*/ 484684 w 1989839"/>
              <a:gd name="connsiteY18" fmla="*/ 115785 h 651291"/>
              <a:gd name="connsiteX19" fmla="*/ 448502 w 1989839"/>
              <a:gd name="connsiteY19" fmla="*/ 75984 h 651291"/>
              <a:gd name="connsiteX20" fmla="*/ 3468 w 1989839"/>
              <a:gd name="connsiteY20" fmla="*/ 0 h 651291"/>
              <a:gd name="connsiteX0" fmla="*/ 3468 w 1989839"/>
              <a:gd name="connsiteY0" fmla="*/ 0 h 651291"/>
              <a:gd name="connsiteX1" fmla="*/ 263976 w 1989839"/>
              <a:gd name="connsiteY1" fmla="*/ 199006 h 651291"/>
              <a:gd name="connsiteX2" fmla="*/ 665592 w 1989839"/>
              <a:gd name="connsiteY2" fmla="*/ 412484 h 651291"/>
              <a:gd name="connsiteX3" fmla="*/ 1128717 w 1989839"/>
              <a:gd name="connsiteY3" fmla="*/ 575307 h 651291"/>
              <a:gd name="connsiteX4" fmla="*/ 1505005 w 1989839"/>
              <a:gd name="connsiteY4" fmla="*/ 644054 h 651291"/>
              <a:gd name="connsiteX5" fmla="*/ 1917476 w 1989839"/>
              <a:gd name="connsiteY5" fmla="*/ 651291 h 651291"/>
              <a:gd name="connsiteX6" fmla="*/ 1989839 w 1989839"/>
              <a:gd name="connsiteY6" fmla="*/ 618726 h 651291"/>
              <a:gd name="connsiteX7" fmla="*/ 1892149 w 1989839"/>
              <a:gd name="connsiteY7" fmla="*/ 535506 h 651291"/>
              <a:gd name="connsiteX8" fmla="*/ 1718477 w 1989839"/>
              <a:gd name="connsiteY8" fmla="*/ 542742 h 651291"/>
              <a:gd name="connsiteX9" fmla="*/ 1309625 w 1989839"/>
              <a:gd name="connsiteY9" fmla="*/ 502941 h 651291"/>
              <a:gd name="connsiteX10" fmla="*/ 947808 w 1989839"/>
              <a:gd name="connsiteY10" fmla="*/ 387156 h 651291"/>
              <a:gd name="connsiteX11" fmla="*/ 1316861 w 1989839"/>
              <a:gd name="connsiteY11" fmla="*/ 394393 h 651291"/>
              <a:gd name="connsiteX12" fmla="*/ 1667823 w 1989839"/>
              <a:gd name="connsiteY12" fmla="*/ 332882 h 651291"/>
              <a:gd name="connsiteX13" fmla="*/ 1580987 w 1989839"/>
              <a:gd name="connsiteY13" fmla="*/ 217097 h 651291"/>
              <a:gd name="connsiteX14" fmla="*/ 1479678 w 1989839"/>
              <a:gd name="connsiteY14" fmla="*/ 238807 h 651291"/>
              <a:gd name="connsiteX15" fmla="*/ 1219171 w 1989839"/>
              <a:gd name="connsiteY15" fmla="*/ 253280 h 651291"/>
              <a:gd name="connsiteX16" fmla="*/ 922481 w 1989839"/>
              <a:gd name="connsiteY16" fmla="*/ 242425 h 651291"/>
              <a:gd name="connsiteX17" fmla="*/ 651119 w 1989839"/>
              <a:gd name="connsiteY17" fmla="*/ 180914 h 651291"/>
              <a:gd name="connsiteX18" fmla="*/ 484684 w 1989839"/>
              <a:gd name="connsiteY18" fmla="*/ 115785 h 651291"/>
              <a:gd name="connsiteX19" fmla="*/ 448502 w 1989839"/>
              <a:gd name="connsiteY19" fmla="*/ 75984 h 651291"/>
              <a:gd name="connsiteX20" fmla="*/ 3468 w 1989839"/>
              <a:gd name="connsiteY20" fmla="*/ 0 h 651291"/>
              <a:gd name="connsiteX0" fmla="*/ 3468 w 2006888"/>
              <a:gd name="connsiteY0" fmla="*/ 0 h 651536"/>
              <a:gd name="connsiteX1" fmla="*/ 263976 w 2006888"/>
              <a:gd name="connsiteY1" fmla="*/ 199006 h 651536"/>
              <a:gd name="connsiteX2" fmla="*/ 665592 w 2006888"/>
              <a:gd name="connsiteY2" fmla="*/ 412484 h 651536"/>
              <a:gd name="connsiteX3" fmla="*/ 1128717 w 2006888"/>
              <a:gd name="connsiteY3" fmla="*/ 575307 h 651536"/>
              <a:gd name="connsiteX4" fmla="*/ 1505005 w 2006888"/>
              <a:gd name="connsiteY4" fmla="*/ 644054 h 651536"/>
              <a:gd name="connsiteX5" fmla="*/ 1917476 w 2006888"/>
              <a:gd name="connsiteY5" fmla="*/ 651291 h 651536"/>
              <a:gd name="connsiteX6" fmla="*/ 1989839 w 2006888"/>
              <a:gd name="connsiteY6" fmla="*/ 618726 h 651536"/>
              <a:gd name="connsiteX7" fmla="*/ 1892149 w 2006888"/>
              <a:gd name="connsiteY7" fmla="*/ 535506 h 651536"/>
              <a:gd name="connsiteX8" fmla="*/ 1718477 w 2006888"/>
              <a:gd name="connsiteY8" fmla="*/ 542742 h 651536"/>
              <a:gd name="connsiteX9" fmla="*/ 1309625 w 2006888"/>
              <a:gd name="connsiteY9" fmla="*/ 502941 h 651536"/>
              <a:gd name="connsiteX10" fmla="*/ 947808 w 2006888"/>
              <a:gd name="connsiteY10" fmla="*/ 387156 h 651536"/>
              <a:gd name="connsiteX11" fmla="*/ 1316861 w 2006888"/>
              <a:gd name="connsiteY11" fmla="*/ 394393 h 651536"/>
              <a:gd name="connsiteX12" fmla="*/ 1667823 w 2006888"/>
              <a:gd name="connsiteY12" fmla="*/ 332882 h 651536"/>
              <a:gd name="connsiteX13" fmla="*/ 1580987 w 2006888"/>
              <a:gd name="connsiteY13" fmla="*/ 217097 h 651536"/>
              <a:gd name="connsiteX14" fmla="*/ 1479678 w 2006888"/>
              <a:gd name="connsiteY14" fmla="*/ 238807 h 651536"/>
              <a:gd name="connsiteX15" fmla="*/ 1219171 w 2006888"/>
              <a:gd name="connsiteY15" fmla="*/ 253280 h 651536"/>
              <a:gd name="connsiteX16" fmla="*/ 922481 w 2006888"/>
              <a:gd name="connsiteY16" fmla="*/ 242425 h 651536"/>
              <a:gd name="connsiteX17" fmla="*/ 651119 w 2006888"/>
              <a:gd name="connsiteY17" fmla="*/ 180914 h 651536"/>
              <a:gd name="connsiteX18" fmla="*/ 484684 w 2006888"/>
              <a:gd name="connsiteY18" fmla="*/ 115785 h 651536"/>
              <a:gd name="connsiteX19" fmla="*/ 448502 w 2006888"/>
              <a:gd name="connsiteY19" fmla="*/ 75984 h 651536"/>
              <a:gd name="connsiteX20" fmla="*/ 3468 w 2006888"/>
              <a:gd name="connsiteY20" fmla="*/ 0 h 651536"/>
              <a:gd name="connsiteX0" fmla="*/ 3468 w 1992322"/>
              <a:gd name="connsiteY0" fmla="*/ 0 h 651502"/>
              <a:gd name="connsiteX1" fmla="*/ 263976 w 1992322"/>
              <a:gd name="connsiteY1" fmla="*/ 199006 h 651502"/>
              <a:gd name="connsiteX2" fmla="*/ 665592 w 1992322"/>
              <a:gd name="connsiteY2" fmla="*/ 412484 h 651502"/>
              <a:gd name="connsiteX3" fmla="*/ 1128717 w 1992322"/>
              <a:gd name="connsiteY3" fmla="*/ 575307 h 651502"/>
              <a:gd name="connsiteX4" fmla="*/ 1505005 w 1992322"/>
              <a:gd name="connsiteY4" fmla="*/ 644054 h 651502"/>
              <a:gd name="connsiteX5" fmla="*/ 1917476 w 1992322"/>
              <a:gd name="connsiteY5" fmla="*/ 651291 h 651502"/>
              <a:gd name="connsiteX6" fmla="*/ 1989839 w 1992322"/>
              <a:gd name="connsiteY6" fmla="*/ 618726 h 651502"/>
              <a:gd name="connsiteX7" fmla="*/ 1892149 w 1992322"/>
              <a:gd name="connsiteY7" fmla="*/ 535506 h 651502"/>
              <a:gd name="connsiteX8" fmla="*/ 1718477 w 1992322"/>
              <a:gd name="connsiteY8" fmla="*/ 542742 h 651502"/>
              <a:gd name="connsiteX9" fmla="*/ 1309625 w 1992322"/>
              <a:gd name="connsiteY9" fmla="*/ 502941 h 651502"/>
              <a:gd name="connsiteX10" fmla="*/ 947808 w 1992322"/>
              <a:gd name="connsiteY10" fmla="*/ 387156 h 651502"/>
              <a:gd name="connsiteX11" fmla="*/ 1316861 w 1992322"/>
              <a:gd name="connsiteY11" fmla="*/ 394393 h 651502"/>
              <a:gd name="connsiteX12" fmla="*/ 1667823 w 1992322"/>
              <a:gd name="connsiteY12" fmla="*/ 332882 h 651502"/>
              <a:gd name="connsiteX13" fmla="*/ 1580987 w 1992322"/>
              <a:gd name="connsiteY13" fmla="*/ 217097 h 651502"/>
              <a:gd name="connsiteX14" fmla="*/ 1479678 w 1992322"/>
              <a:gd name="connsiteY14" fmla="*/ 238807 h 651502"/>
              <a:gd name="connsiteX15" fmla="*/ 1219171 w 1992322"/>
              <a:gd name="connsiteY15" fmla="*/ 253280 h 651502"/>
              <a:gd name="connsiteX16" fmla="*/ 922481 w 1992322"/>
              <a:gd name="connsiteY16" fmla="*/ 242425 h 651502"/>
              <a:gd name="connsiteX17" fmla="*/ 651119 w 1992322"/>
              <a:gd name="connsiteY17" fmla="*/ 180914 h 651502"/>
              <a:gd name="connsiteX18" fmla="*/ 484684 w 1992322"/>
              <a:gd name="connsiteY18" fmla="*/ 115785 h 651502"/>
              <a:gd name="connsiteX19" fmla="*/ 448502 w 1992322"/>
              <a:gd name="connsiteY19" fmla="*/ 75984 h 651502"/>
              <a:gd name="connsiteX20" fmla="*/ 3468 w 1992322"/>
              <a:gd name="connsiteY20" fmla="*/ 0 h 651502"/>
              <a:gd name="connsiteX0" fmla="*/ 3468 w 1989839"/>
              <a:gd name="connsiteY0" fmla="*/ 0 h 651502"/>
              <a:gd name="connsiteX1" fmla="*/ 263976 w 1989839"/>
              <a:gd name="connsiteY1" fmla="*/ 199006 h 651502"/>
              <a:gd name="connsiteX2" fmla="*/ 665592 w 1989839"/>
              <a:gd name="connsiteY2" fmla="*/ 412484 h 651502"/>
              <a:gd name="connsiteX3" fmla="*/ 1128717 w 1989839"/>
              <a:gd name="connsiteY3" fmla="*/ 575307 h 651502"/>
              <a:gd name="connsiteX4" fmla="*/ 1505005 w 1989839"/>
              <a:gd name="connsiteY4" fmla="*/ 644054 h 651502"/>
              <a:gd name="connsiteX5" fmla="*/ 1917476 w 1989839"/>
              <a:gd name="connsiteY5" fmla="*/ 651291 h 651502"/>
              <a:gd name="connsiteX6" fmla="*/ 1989839 w 1989839"/>
              <a:gd name="connsiteY6" fmla="*/ 618726 h 651502"/>
              <a:gd name="connsiteX7" fmla="*/ 1892149 w 1989839"/>
              <a:gd name="connsiteY7" fmla="*/ 535506 h 651502"/>
              <a:gd name="connsiteX8" fmla="*/ 1718477 w 1989839"/>
              <a:gd name="connsiteY8" fmla="*/ 542742 h 651502"/>
              <a:gd name="connsiteX9" fmla="*/ 1309625 w 1989839"/>
              <a:gd name="connsiteY9" fmla="*/ 502941 h 651502"/>
              <a:gd name="connsiteX10" fmla="*/ 947808 w 1989839"/>
              <a:gd name="connsiteY10" fmla="*/ 387156 h 651502"/>
              <a:gd name="connsiteX11" fmla="*/ 1316861 w 1989839"/>
              <a:gd name="connsiteY11" fmla="*/ 394393 h 651502"/>
              <a:gd name="connsiteX12" fmla="*/ 1667823 w 1989839"/>
              <a:gd name="connsiteY12" fmla="*/ 332882 h 651502"/>
              <a:gd name="connsiteX13" fmla="*/ 1580987 w 1989839"/>
              <a:gd name="connsiteY13" fmla="*/ 217097 h 651502"/>
              <a:gd name="connsiteX14" fmla="*/ 1479678 w 1989839"/>
              <a:gd name="connsiteY14" fmla="*/ 238807 h 651502"/>
              <a:gd name="connsiteX15" fmla="*/ 1219171 w 1989839"/>
              <a:gd name="connsiteY15" fmla="*/ 253280 h 651502"/>
              <a:gd name="connsiteX16" fmla="*/ 922481 w 1989839"/>
              <a:gd name="connsiteY16" fmla="*/ 242425 h 651502"/>
              <a:gd name="connsiteX17" fmla="*/ 651119 w 1989839"/>
              <a:gd name="connsiteY17" fmla="*/ 180914 h 651502"/>
              <a:gd name="connsiteX18" fmla="*/ 484684 w 1989839"/>
              <a:gd name="connsiteY18" fmla="*/ 115785 h 651502"/>
              <a:gd name="connsiteX19" fmla="*/ 448502 w 1989839"/>
              <a:gd name="connsiteY19" fmla="*/ 75984 h 651502"/>
              <a:gd name="connsiteX20" fmla="*/ 3468 w 1989839"/>
              <a:gd name="connsiteY20" fmla="*/ 0 h 651502"/>
              <a:gd name="connsiteX0" fmla="*/ 3468 w 1995691"/>
              <a:gd name="connsiteY0" fmla="*/ 0 h 651949"/>
              <a:gd name="connsiteX1" fmla="*/ 263976 w 1995691"/>
              <a:gd name="connsiteY1" fmla="*/ 199006 h 651949"/>
              <a:gd name="connsiteX2" fmla="*/ 665592 w 1995691"/>
              <a:gd name="connsiteY2" fmla="*/ 412484 h 651949"/>
              <a:gd name="connsiteX3" fmla="*/ 1128717 w 1995691"/>
              <a:gd name="connsiteY3" fmla="*/ 575307 h 651949"/>
              <a:gd name="connsiteX4" fmla="*/ 1505005 w 1995691"/>
              <a:gd name="connsiteY4" fmla="*/ 644054 h 651949"/>
              <a:gd name="connsiteX5" fmla="*/ 1917476 w 1995691"/>
              <a:gd name="connsiteY5" fmla="*/ 651291 h 651949"/>
              <a:gd name="connsiteX6" fmla="*/ 1989839 w 1995691"/>
              <a:gd name="connsiteY6" fmla="*/ 618726 h 651949"/>
              <a:gd name="connsiteX7" fmla="*/ 1892149 w 1995691"/>
              <a:gd name="connsiteY7" fmla="*/ 535506 h 651949"/>
              <a:gd name="connsiteX8" fmla="*/ 1718477 w 1995691"/>
              <a:gd name="connsiteY8" fmla="*/ 542742 h 651949"/>
              <a:gd name="connsiteX9" fmla="*/ 1309625 w 1995691"/>
              <a:gd name="connsiteY9" fmla="*/ 502941 h 651949"/>
              <a:gd name="connsiteX10" fmla="*/ 947808 w 1995691"/>
              <a:gd name="connsiteY10" fmla="*/ 387156 h 651949"/>
              <a:gd name="connsiteX11" fmla="*/ 1316861 w 1995691"/>
              <a:gd name="connsiteY11" fmla="*/ 394393 h 651949"/>
              <a:gd name="connsiteX12" fmla="*/ 1667823 w 1995691"/>
              <a:gd name="connsiteY12" fmla="*/ 332882 h 651949"/>
              <a:gd name="connsiteX13" fmla="*/ 1580987 w 1995691"/>
              <a:gd name="connsiteY13" fmla="*/ 217097 h 651949"/>
              <a:gd name="connsiteX14" fmla="*/ 1479678 w 1995691"/>
              <a:gd name="connsiteY14" fmla="*/ 238807 h 651949"/>
              <a:gd name="connsiteX15" fmla="*/ 1219171 w 1995691"/>
              <a:gd name="connsiteY15" fmla="*/ 253280 h 651949"/>
              <a:gd name="connsiteX16" fmla="*/ 922481 w 1995691"/>
              <a:gd name="connsiteY16" fmla="*/ 242425 h 651949"/>
              <a:gd name="connsiteX17" fmla="*/ 651119 w 1995691"/>
              <a:gd name="connsiteY17" fmla="*/ 180914 h 651949"/>
              <a:gd name="connsiteX18" fmla="*/ 484684 w 1995691"/>
              <a:gd name="connsiteY18" fmla="*/ 115785 h 651949"/>
              <a:gd name="connsiteX19" fmla="*/ 448502 w 1995691"/>
              <a:gd name="connsiteY19" fmla="*/ 75984 h 651949"/>
              <a:gd name="connsiteX20" fmla="*/ 3468 w 1995691"/>
              <a:gd name="connsiteY20" fmla="*/ 0 h 651949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5029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84684 w 1989839"/>
              <a:gd name="connsiteY18" fmla="*/ 115785 h 664521"/>
              <a:gd name="connsiteX19" fmla="*/ 448502 w 1989839"/>
              <a:gd name="connsiteY19" fmla="*/ 75984 h 664521"/>
              <a:gd name="connsiteX20" fmla="*/ 3468 w 1989839"/>
              <a:gd name="connsiteY20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5029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84684 w 1989839"/>
              <a:gd name="connsiteY18" fmla="*/ 115785 h 664521"/>
              <a:gd name="connsiteX19" fmla="*/ 448502 w 1989839"/>
              <a:gd name="connsiteY19" fmla="*/ 75984 h 664521"/>
              <a:gd name="connsiteX20" fmla="*/ 3468 w 1989839"/>
              <a:gd name="connsiteY20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5029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84684 w 1989839"/>
              <a:gd name="connsiteY18" fmla="*/ 115785 h 664521"/>
              <a:gd name="connsiteX19" fmla="*/ 448502 w 1989839"/>
              <a:gd name="connsiteY19" fmla="*/ 75984 h 664521"/>
              <a:gd name="connsiteX20" fmla="*/ 3468 w 1989839"/>
              <a:gd name="connsiteY20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5029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84684 w 1989839"/>
              <a:gd name="connsiteY18" fmla="*/ 115785 h 664521"/>
              <a:gd name="connsiteX19" fmla="*/ 448502 w 1989839"/>
              <a:gd name="connsiteY19" fmla="*/ 75984 h 664521"/>
              <a:gd name="connsiteX20" fmla="*/ 3468 w 1989839"/>
              <a:gd name="connsiteY20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5029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84684 w 1989839"/>
              <a:gd name="connsiteY18" fmla="*/ 115785 h 664521"/>
              <a:gd name="connsiteX19" fmla="*/ 448502 w 1989839"/>
              <a:gd name="connsiteY19" fmla="*/ 75984 h 664521"/>
              <a:gd name="connsiteX20" fmla="*/ 3468 w 1989839"/>
              <a:gd name="connsiteY20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4902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84684 w 1989839"/>
              <a:gd name="connsiteY18" fmla="*/ 115785 h 664521"/>
              <a:gd name="connsiteX19" fmla="*/ 448502 w 1989839"/>
              <a:gd name="connsiteY19" fmla="*/ 75984 h 664521"/>
              <a:gd name="connsiteX20" fmla="*/ 3468 w 1989839"/>
              <a:gd name="connsiteY20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4902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84684 w 1989839"/>
              <a:gd name="connsiteY18" fmla="*/ 115785 h 664521"/>
              <a:gd name="connsiteX19" fmla="*/ 448502 w 1989839"/>
              <a:gd name="connsiteY19" fmla="*/ 75984 h 664521"/>
              <a:gd name="connsiteX20" fmla="*/ 3468 w 1989839"/>
              <a:gd name="connsiteY20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4902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84684 w 1989839"/>
              <a:gd name="connsiteY18" fmla="*/ 115785 h 664521"/>
              <a:gd name="connsiteX19" fmla="*/ 448502 w 1989839"/>
              <a:gd name="connsiteY19" fmla="*/ 75984 h 664521"/>
              <a:gd name="connsiteX20" fmla="*/ 3468 w 1989839"/>
              <a:gd name="connsiteY20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4902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84684 w 1989839"/>
              <a:gd name="connsiteY18" fmla="*/ 115785 h 664521"/>
              <a:gd name="connsiteX19" fmla="*/ 448502 w 1989839"/>
              <a:gd name="connsiteY19" fmla="*/ 75984 h 664521"/>
              <a:gd name="connsiteX20" fmla="*/ 3468 w 1989839"/>
              <a:gd name="connsiteY20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4902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84684 w 1989839"/>
              <a:gd name="connsiteY18" fmla="*/ 115785 h 664521"/>
              <a:gd name="connsiteX19" fmla="*/ 448502 w 1989839"/>
              <a:gd name="connsiteY19" fmla="*/ 75984 h 664521"/>
              <a:gd name="connsiteX20" fmla="*/ 3468 w 1989839"/>
              <a:gd name="connsiteY20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4902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84684 w 1989839"/>
              <a:gd name="connsiteY18" fmla="*/ 115785 h 664521"/>
              <a:gd name="connsiteX19" fmla="*/ 448502 w 1989839"/>
              <a:gd name="connsiteY19" fmla="*/ 75984 h 664521"/>
              <a:gd name="connsiteX20" fmla="*/ 3468 w 1989839"/>
              <a:gd name="connsiteY20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4902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22481 w 1989839"/>
              <a:gd name="connsiteY16" fmla="*/ 242425 h 664521"/>
              <a:gd name="connsiteX17" fmla="*/ 651119 w 1989839"/>
              <a:gd name="connsiteY17" fmla="*/ 180914 h 664521"/>
              <a:gd name="connsiteX18" fmla="*/ 448502 w 1989839"/>
              <a:gd name="connsiteY18" fmla="*/ 75984 h 664521"/>
              <a:gd name="connsiteX19" fmla="*/ 3468 w 1989839"/>
              <a:gd name="connsiteY19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4902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580987 w 1989839"/>
              <a:gd name="connsiteY13" fmla="*/ 21709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16131 w 1989839"/>
              <a:gd name="connsiteY16" fmla="*/ 232900 h 664521"/>
              <a:gd name="connsiteX17" fmla="*/ 651119 w 1989839"/>
              <a:gd name="connsiteY17" fmla="*/ 180914 h 664521"/>
              <a:gd name="connsiteX18" fmla="*/ 448502 w 1989839"/>
              <a:gd name="connsiteY18" fmla="*/ 75984 h 664521"/>
              <a:gd name="connsiteX19" fmla="*/ 3468 w 1989839"/>
              <a:gd name="connsiteY19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892149 w 1989839"/>
              <a:gd name="connsiteY7" fmla="*/ 535506 h 664521"/>
              <a:gd name="connsiteX8" fmla="*/ 1718477 w 1989839"/>
              <a:gd name="connsiteY8" fmla="*/ 542742 h 664521"/>
              <a:gd name="connsiteX9" fmla="*/ 1309625 w 1989839"/>
              <a:gd name="connsiteY9" fmla="*/ 4902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600037 w 1989839"/>
              <a:gd name="connsiteY13" fmla="*/ 23614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16131 w 1989839"/>
              <a:gd name="connsiteY16" fmla="*/ 232900 h 664521"/>
              <a:gd name="connsiteX17" fmla="*/ 651119 w 1989839"/>
              <a:gd name="connsiteY17" fmla="*/ 180914 h 664521"/>
              <a:gd name="connsiteX18" fmla="*/ 448502 w 1989839"/>
              <a:gd name="connsiteY18" fmla="*/ 75984 h 664521"/>
              <a:gd name="connsiteX19" fmla="*/ 3468 w 1989839"/>
              <a:gd name="connsiteY19" fmla="*/ 0 h 664521"/>
              <a:gd name="connsiteX0" fmla="*/ 3468 w 1989839"/>
              <a:gd name="connsiteY0" fmla="*/ 0 h 664521"/>
              <a:gd name="connsiteX1" fmla="*/ 263976 w 1989839"/>
              <a:gd name="connsiteY1" fmla="*/ 199006 h 664521"/>
              <a:gd name="connsiteX2" fmla="*/ 665592 w 1989839"/>
              <a:gd name="connsiteY2" fmla="*/ 412484 h 664521"/>
              <a:gd name="connsiteX3" fmla="*/ 1128717 w 1989839"/>
              <a:gd name="connsiteY3" fmla="*/ 575307 h 664521"/>
              <a:gd name="connsiteX4" fmla="*/ 1505005 w 1989839"/>
              <a:gd name="connsiteY4" fmla="*/ 644054 h 664521"/>
              <a:gd name="connsiteX5" fmla="*/ 1917476 w 1989839"/>
              <a:gd name="connsiteY5" fmla="*/ 651291 h 664521"/>
              <a:gd name="connsiteX6" fmla="*/ 1989839 w 1989839"/>
              <a:gd name="connsiteY6" fmla="*/ 618726 h 664521"/>
              <a:gd name="connsiteX7" fmla="*/ 1911199 w 1989839"/>
              <a:gd name="connsiteY7" fmla="*/ 541856 h 664521"/>
              <a:gd name="connsiteX8" fmla="*/ 1718477 w 1989839"/>
              <a:gd name="connsiteY8" fmla="*/ 542742 h 664521"/>
              <a:gd name="connsiteX9" fmla="*/ 1309625 w 1989839"/>
              <a:gd name="connsiteY9" fmla="*/ 490241 h 664521"/>
              <a:gd name="connsiteX10" fmla="*/ 947808 w 1989839"/>
              <a:gd name="connsiteY10" fmla="*/ 387156 h 664521"/>
              <a:gd name="connsiteX11" fmla="*/ 1316861 w 1989839"/>
              <a:gd name="connsiteY11" fmla="*/ 394393 h 664521"/>
              <a:gd name="connsiteX12" fmla="*/ 1667823 w 1989839"/>
              <a:gd name="connsiteY12" fmla="*/ 332882 h 664521"/>
              <a:gd name="connsiteX13" fmla="*/ 1600037 w 1989839"/>
              <a:gd name="connsiteY13" fmla="*/ 236147 h 664521"/>
              <a:gd name="connsiteX14" fmla="*/ 1479678 w 1989839"/>
              <a:gd name="connsiteY14" fmla="*/ 238807 h 664521"/>
              <a:gd name="connsiteX15" fmla="*/ 1219171 w 1989839"/>
              <a:gd name="connsiteY15" fmla="*/ 253280 h 664521"/>
              <a:gd name="connsiteX16" fmla="*/ 916131 w 1989839"/>
              <a:gd name="connsiteY16" fmla="*/ 232900 h 664521"/>
              <a:gd name="connsiteX17" fmla="*/ 651119 w 1989839"/>
              <a:gd name="connsiteY17" fmla="*/ 180914 h 664521"/>
              <a:gd name="connsiteX18" fmla="*/ 448502 w 1989839"/>
              <a:gd name="connsiteY18" fmla="*/ 75984 h 664521"/>
              <a:gd name="connsiteX19" fmla="*/ 3468 w 1989839"/>
              <a:gd name="connsiteY19" fmla="*/ 0 h 664521"/>
              <a:gd name="connsiteX0" fmla="*/ 3468 w 1993120"/>
              <a:gd name="connsiteY0" fmla="*/ 0 h 654588"/>
              <a:gd name="connsiteX1" fmla="*/ 263976 w 1993120"/>
              <a:gd name="connsiteY1" fmla="*/ 199006 h 654588"/>
              <a:gd name="connsiteX2" fmla="*/ 665592 w 1993120"/>
              <a:gd name="connsiteY2" fmla="*/ 412484 h 654588"/>
              <a:gd name="connsiteX3" fmla="*/ 1128717 w 1993120"/>
              <a:gd name="connsiteY3" fmla="*/ 575307 h 654588"/>
              <a:gd name="connsiteX4" fmla="*/ 1505005 w 1993120"/>
              <a:gd name="connsiteY4" fmla="*/ 644054 h 654588"/>
              <a:gd name="connsiteX5" fmla="*/ 1917476 w 1993120"/>
              <a:gd name="connsiteY5" fmla="*/ 651291 h 654588"/>
              <a:gd name="connsiteX6" fmla="*/ 1993120 w 1993120"/>
              <a:gd name="connsiteY6" fmla="*/ 585909 h 654588"/>
              <a:gd name="connsiteX7" fmla="*/ 1911199 w 1993120"/>
              <a:gd name="connsiteY7" fmla="*/ 541856 h 654588"/>
              <a:gd name="connsiteX8" fmla="*/ 1718477 w 1993120"/>
              <a:gd name="connsiteY8" fmla="*/ 542742 h 654588"/>
              <a:gd name="connsiteX9" fmla="*/ 1309625 w 1993120"/>
              <a:gd name="connsiteY9" fmla="*/ 490241 h 654588"/>
              <a:gd name="connsiteX10" fmla="*/ 947808 w 1993120"/>
              <a:gd name="connsiteY10" fmla="*/ 387156 h 654588"/>
              <a:gd name="connsiteX11" fmla="*/ 1316861 w 1993120"/>
              <a:gd name="connsiteY11" fmla="*/ 394393 h 654588"/>
              <a:gd name="connsiteX12" fmla="*/ 1667823 w 1993120"/>
              <a:gd name="connsiteY12" fmla="*/ 332882 h 654588"/>
              <a:gd name="connsiteX13" fmla="*/ 1600037 w 1993120"/>
              <a:gd name="connsiteY13" fmla="*/ 236147 h 654588"/>
              <a:gd name="connsiteX14" fmla="*/ 1479678 w 1993120"/>
              <a:gd name="connsiteY14" fmla="*/ 238807 h 654588"/>
              <a:gd name="connsiteX15" fmla="*/ 1219171 w 1993120"/>
              <a:gd name="connsiteY15" fmla="*/ 253280 h 654588"/>
              <a:gd name="connsiteX16" fmla="*/ 916131 w 1993120"/>
              <a:gd name="connsiteY16" fmla="*/ 232900 h 654588"/>
              <a:gd name="connsiteX17" fmla="*/ 651119 w 1993120"/>
              <a:gd name="connsiteY17" fmla="*/ 180914 h 654588"/>
              <a:gd name="connsiteX18" fmla="*/ 448502 w 1993120"/>
              <a:gd name="connsiteY18" fmla="*/ 75984 h 654588"/>
              <a:gd name="connsiteX19" fmla="*/ 3468 w 1993120"/>
              <a:gd name="connsiteY19" fmla="*/ 0 h 654588"/>
              <a:gd name="connsiteX0" fmla="*/ 3468 w 2002965"/>
              <a:gd name="connsiteY0" fmla="*/ 0 h 655980"/>
              <a:gd name="connsiteX1" fmla="*/ 263976 w 2002965"/>
              <a:gd name="connsiteY1" fmla="*/ 199006 h 655980"/>
              <a:gd name="connsiteX2" fmla="*/ 665592 w 2002965"/>
              <a:gd name="connsiteY2" fmla="*/ 412484 h 655980"/>
              <a:gd name="connsiteX3" fmla="*/ 1128717 w 2002965"/>
              <a:gd name="connsiteY3" fmla="*/ 575307 h 655980"/>
              <a:gd name="connsiteX4" fmla="*/ 1505005 w 2002965"/>
              <a:gd name="connsiteY4" fmla="*/ 644054 h 655980"/>
              <a:gd name="connsiteX5" fmla="*/ 1917476 w 2002965"/>
              <a:gd name="connsiteY5" fmla="*/ 651291 h 655980"/>
              <a:gd name="connsiteX6" fmla="*/ 2002965 w 2002965"/>
              <a:gd name="connsiteY6" fmla="*/ 566219 h 655980"/>
              <a:gd name="connsiteX7" fmla="*/ 1911199 w 2002965"/>
              <a:gd name="connsiteY7" fmla="*/ 541856 h 655980"/>
              <a:gd name="connsiteX8" fmla="*/ 1718477 w 2002965"/>
              <a:gd name="connsiteY8" fmla="*/ 542742 h 655980"/>
              <a:gd name="connsiteX9" fmla="*/ 1309625 w 2002965"/>
              <a:gd name="connsiteY9" fmla="*/ 490241 h 655980"/>
              <a:gd name="connsiteX10" fmla="*/ 947808 w 2002965"/>
              <a:gd name="connsiteY10" fmla="*/ 387156 h 655980"/>
              <a:gd name="connsiteX11" fmla="*/ 1316861 w 2002965"/>
              <a:gd name="connsiteY11" fmla="*/ 394393 h 655980"/>
              <a:gd name="connsiteX12" fmla="*/ 1667823 w 2002965"/>
              <a:gd name="connsiteY12" fmla="*/ 332882 h 655980"/>
              <a:gd name="connsiteX13" fmla="*/ 1600037 w 2002965"/>
              <a:gd name="connsiteY13" fmla="*/ 236147 h 655980"/>
              <a:gd name="connsiteX14" fmla="*/ 1479678 w 2002965"/>
              <a:gd name="connsiteY14" fmla="*/ 238807 h 655980"/>
              <a:gd name="connsiteX15" fmla="*/ 1219171 w 2002965"/>
              <a:gd name="connsiteY15" fmla="*/ 253280 h 655980"/>
              <a:gd name="connsiteX16" fmla="*/ 916131 w 2002965"/>
              <a:gd name="connsiteY16" fmla="*/ 232900 h 655980"/>
              <a:gd name="connsiteX17" fmla="*/ 651119 w 2002965"/>
              <a:gd name="connsiteY17" fmla="*/ 180914 h 655980"/>
              <a:gd name="connsiteX18" fmla="*/ 448502 w 2002965"/>
              <a:gd name="connsiteY18" fmla="*/ 75984 h 655980"/>
              <a:gd name="connsiteX19" fmla="*/ 3468 w 2002965"/>
              <a:gd name="connsiteY19" fmla="*/ 0 h 655980"/>
              <a:gd name="connsiteX0" fmla="*/ 3468 w 2002965"/>
              <a:gd name="connsiteY0" fmla="*/ 0 h 655980"/>
              <a:gd name="connsiteX1" fmla="*/ 263976 w 2002965"/>
              <a:gd name="connsiteY1" fmla="*/ 199006 h 655980"/>
              <a:gd name="connsiteX2" fmla="*/ 665592 w 2002965"/>
              <a:gd name="connsiteY2" fmla="*/ 412484 h 655980"/>
              <a:gd name="connsiteX3" fmla="*/ 1128717 w 2002965"/>
              <a:gd name="connsiteY3" fmla="*/ 575307 h 655980"/>
              <a:gd name="connsiteX4" fmla="*/ 1505005 w 2002965"/>
              <a:gd name="connsiteY4" fmla="*/ 644054 h 655980"/>
              <a:gd name="connsiteX5" fmla="*/ 1917476 w 2002965"/>
              <a:gd name="connsiteY5" fmla="*/ 651291 h 655980"/>
              <a:gd name="connsiteX6" fmla="*/ 2002965 w 2002965"/>
              <a:gd name="connsiteY6" fmla="*/ 566219 h 655980"/>
              <a:gd name="connsiteX7" fmla="*/ 1924326 w 2002965"/>
              <a:gd name="connsiteY7" fmla="*/ 541856 h 655980"/>
              <a:gd name="connsiteX8" fmla="*/ 1718477 w 2002965"/>
              <a:gd name="connsiteY8" fmla="*/ 542742 h 655980"/>
              <a:gd name="connsiteX9" fmla="*/ 1309625 w 2002965"/>
              <a:gd name="connsiteY9" fmla="*/ 490241 h 655980"/>
              <a:gd name="connsiteX10" fmla="*/ 947808 w 2002965"/>
              <a:gd name="connsiteY10" fmla="*/ 387156 h 655980"/>
              <a:gd name="connsiteX11" fmla="*/ 1316861 w 2002965"/>
              <a:gd name="connsiteY11" fmla="*/ 394393 h 655980"/>
              <a:gd name="connsiteX12" fmla="*/ 1667823 w 2002965"/>
              <a:gd name="connsiteY12" fmla="*/ 332882 h 655980"/>
              <a:gd name="connsiteX13" fmla="*/ 1600037 w 2002965"/>
              <a:gd name="connsiteY13" fmla="*/ 236147 h 655980"/>
              <a:gd name="connsiteX14" fmla="*/ 1479678 w 2002965"/>
              <a:gd name="connsiteY14" fmla="*/ 238807 h 655980"/>
              <a:gd name="connsiteX15" fmla="*/ 1219171 w 2002965"/>
              <a:gd name="connsiteY15" fmla="*/ 253280 h 655980"/>
              <a:gd name="connsiteX16" fmla="*/ 916131 w 2002965"/>
              <a:gd name="connsiteY16" fmla="*/ 232900 h 655980"/>
              <a:gd name="connsiteX17" fmla="*/ 651119 w 2002965"/>
              <a:gd name="connsiteY17" fmla="*/ 180914 h 655980"/>
              <a:gd name="connsiteX18" fmla="*/ 448502 w 2002965"/>
              <a:gd name="connsiteY18" fmla="*/ 75984 h 655980"/>
              <a:gd name="connsiteX19" fmla="*/ 3468 w 2002965"/>
              <a:gd name="connsiteY19" fmla="*/ 0 h 655980"/>
              <a:gd name="connsiteX0" fmla="*/ 3468 w 2002965"/>
              <a:gd name="connsiteY0" fmla="*/ 0 h 656854"/>
              <a:gd name="connsiteX1" fmla="*/ 263976 w 2002965"/>
              <a:gd name="connsiteY1" fmla="*/ 199006 h 656854"/>
              <a:gd name="connsiteX2" fmla="*/ 665592 w 2002965"/>
              <a:gd name="connsiteY2" fmla="*/ 412484 h 656854"/>
              <a:gd name="connsiteX3" fmla="*/ 1128717 w 2002965"/>
              <a:gd name="connsiteY3" fmla="*/ 575307 h 656854"/>
              <a:gd name="connsiteX4" fmla="*/ 1534540 w 2002965"/>
              <a:gd name="connsiteY4" fmla="*/ 647335 h 656854"/>
              <a:gd name="connsiteX5" fmla="*/ 1917476 w 2002965"/>
              <a:gd name="connsiteY5" fmla="*/ 651291 h 656854"/>
              <a:gd name="connsiteX6" fmla="*/ 2002965 w 2002965"/>
              <a:gd name="connsiteY6" fmla="*/ 566219 h 656854"/>
              <a:gd name="connsiteX7" fmla="*/ 1924326 w 2002965"/>
              <a:gd name="connsiteY7" fmla="*/ 541856 h 656854"/>
              <a:gd name="connsiteX8" fmla="*/ 1718477 w 2002965"/>
              <a:gd name="connsiteY8" fmla="*/ 542742 h 656854"/>
              <a:gd name="connsiteX9" fmla="*/ 1309625 w 2002965"/>
              <a:gd name="connsiteY9" fmla="*/ 490241 h 656854"/>
              <a:gd name="connsiteX10" fmla="*/ 947808 w 2002965"/>
              <a:gd name="connsiteY10" fmla="*/ 387156 h 656854"/>
              <a:gd name="connsiteX11" fmla="*/ 1316861 w 2002965"/>
              <a:gd name="connsiteY11" fmla="*/ 394393 h 656854"/>
              <a:gd name="connsiteX12" fmla="*/ 1667823 w 2002965"/>
              <a:gd name="connsiteY12" fmla="*/ 332882 h 656854"/>
              <a:gd name="connsiteX13" fmla="*/ 1600037 w 2002965"/>
              <a:gd name="connsiteY13" fmla="*/ 236147 h 656854"/>
              <a:gd name="connsiteX14" fmla="*/ 1479678 w 2002965"/>
              <a:gd name="connsiteY14" fmla="*/ 238807 h 656854"/>
              <a:gd name="connsiteX15" fmla="*/ 1219171 w 2002965"/>
              <a:gd name="connsiteY15" fmla="*/ 253280 h 656854"/>
              <a:gd name="connsiteX16" fmla="*/ 916131 w 2002965"/>
              <a:gd name="connsiteY16" fmla="*/ 232900 h 656854"/>
              <a:gd name="connsiteX17" fmla="*/ 651119 w 2002965"/>
              <a:gd name="connsiteY17" fmla="*/ 180914 h 656854"/>
              <a:gd name="connsiteX18" fmla="*/ 448502 w 2002965"/>
              <a:gd name="connsiteY18" fmla="*/ 75984 h 656854"/>
              <a:gd name="connsiteX19" fmla="*/ 3468 w 2002965"/>
              <a:gd name="connsiteY19" fmla="*/ 0 h 656854"/>
              <a:gd name="connsiteX0" fmla="*/ 3468 w 2002965"/>
              <a:gd name="connsiteY0" fmla="*/ 0 h 659277"/>
              <a:gd name="connsiteX1" fmla="*/ 263976 w 2002965"/>
              <a:gd name="connsiteY1" fmla="*/ 199006 h 659277"/>
              <a:gd name="connsiteX2" fmla="*/ 665592 w 2002965"/>
              <a:gd name="connsiteY2" fmla="*/ 412484 h 659277"/>
              <a:gd name="connsiteX3" fmla="*/ 1128717 w 2002965"/>
              <a:gd name="connsiteY3" fmla="*/ 575307 h 659277"/>
              <a:gd name="connsiteX4" fmla="*/ 1534540 w 2002965"/>
              <a:gd name="connsiteY4" fmla="*/ 647335 h 659277"/>
              <a:gd name="connsiteX5" fmla="*/ 1917476 w 2002965"/>
              <a:gd name="connsiteY5" fmla="*/ 651291 h 659277"/>
              <a:gd name="connsiteX6" fmla="*/ 2002965 w 2002965"/>
              <a:gd name="connsiteY6" fmla="*/ 566219 h 659277"/>
              <a:gd name="connsiteX7" fmla="*/ 1924326 w 2002965"/>
              <a:gd name="connsiteY7" fmla="*/ 541856 h 659277"/>
              <a:gd name="connsiteX8" fmla="*/ 1718477 w 2002965"/>
              <a:gd name="connsiteY8" fmla="*/ 542742 h 659277"/>
              <a:gd name="connsiteX9" fmla="*/ 1309625 w 2002965"/>
              <a:gd name="connsiteY9" fmla="*/ 490241 h 659277"/>
              <a:gd name="connsiteX10" fmla="*/ 947808 w 2002965"/>
              <a:gd name="connsiteY10" fmla="*/ 387156 h 659277"/>
              <a:gd name="connsiteX11" fmla="*/ 1316861 w 2002965"/>
              <a:gd name="connsiteY11" fmla="*/ 394393 h 659277"/>
              <a:gd name="connsiteX12" fmla="*/ 1667823 w 2002965"/>
              <a:gd name="connsiteY12" fmla="*/ 332882 h 659277"/>
              <a:gd name="connsiteX13" fmla="*/ 1600037 w 2002965"/>
              <a:gd name="connsiteY13" fmla="*/ 236147 h 659277"/>
              <a:gd name="connsiteX14" fmla="*/ 1479678 w 2002965"/>
              <a:gd name="connsiteY14" fmla="*/ 238807 h 659277"/>
              <a:gd name="connsiteX15" fmla="*/ 1219171 w 2002965"/>
              <a:gd name="connsiteY15" fmla="*/ 253280 h 659277"/>
              <a:gd name="connsiteX16" fmla="*/ 916131 w 2002965"/>
              <a:gd name="connsiteY16" fmla="*/ 232900 h 659277"/>
              <a:gd name="connsiteX17" fmla="*/ 651119 w 2002965"/>
              <a:gd name="connsiteY17" fmla="*/ 180914 h 659277"/>
              <a:gd name="connsiteX18" fmla="*/ 448502 w 2002965"/>
              <a:gd name="connsiteY18" fmla="*/ 75984 h 659277"/>
              <a:gd name="connsiteX19" fmla="*/ 3468 w 2002965"/>
              <a:gd name="connsiteY19" fmla="*/ 0 h 659277"/>
              <a:gd name="connsiteX0" fmla="*/ 3468 w 2002965"/>
              <a:gd name="connsiteY0" fmla="*/ 0 h 659277"/>
              <a:gd name="connsiteX1" fmla="*/ 263976 w 2002965"/>
              <a:gd name="connsiteY1" fmla="*/ 199006 h 659277"/>
              <a:gd name="connsiteX2" fmla="*/ 665592 w 2002965"/>
              <a:gd name="connsiteY2" fmla="*/ 412484 h 659277"/>
              <a:gd name="connsiteX3" fmla="*/ 1128717 w 2002965"/>
              <a:gd name="connsiteY3" fmla="*/ 575307 h 659277"/>
              <a:gd name="connsiteX4" fmla="*/ 1534540 w 2002965"/>
              <a:gd name="connsiteY4" fmla="*/ 647335 h 659277"/>
              <a:gd name="connsiteX5" fmla="*/ 1917476 w 2002965"/>
              <a:gd name="connsiteY5" fmla="*/ 651291 h 659277"/>
              <a:gd name="connsiteX6" fmla="*/ 2002965 w 2002965"/>
              <a:gd name="connsiteY6" fmla="*/ 566219 h 659277"/>
              <a:gd name="connsiteX7" fmla="*/ 1924326 w 2002965"/>
              <a:gd name="connsiteY7" fmla="*/ 541856 h 659277"/>
              <a:gd name="connsiteX8" fmla="*/ 1718477 w 2002965"/>
              <a:gd name="connsiteY8" fmla="*/ 542742 h 659277"/>
              <a:gd name="connsiteX9" fmla="*/ 1309625 w 2002965"/>
              <a:gd name="connsiteY9" fmla="*/ 490241 h 659277"/>
              <a:gd name="connsiteX10" fmla="*/ 947808 w 2002965"/>
              <a:gd name="connsiteY10" fmla="*/ 387156 h 659277"/>
              <a:gd name="connsiteX11" fmla="*/ 1316861 w 2002965"/>
              <a:gd name="connsiteY11" fmla="*/ 394393 h 659277"/>
              <a:gd name="connsiteX12" fmla="*/ 1680949 w 2002965"/>
              <a:gd name="connsiteY12" fmla="*/ 296783 h 659277"/>
              <a:gd name="connsiteX13" fmla="*/ 1600037 w 2002965"/>
              <a:gd name="connsiteY13" fmla="*/ 236147 h 659277"/>
              <a:gd name="connsiteX14" fmla="*/ 1479678 w 2002965"/>
              <a:gd name="connsiteY14" fmla="*/ 238807 h 659277"/>
              <a:gd name="connsiteX15" fmla="*/ 1219171 w 2002965"/>
              <a:gd name="connsiteY15" fmla="*/ 253280 h 659277"/>
              <a:gd name="connsiteX16" fmla="*/ 916131 w 2002965"/>
              <a:gd name="connsiteY16" fmla="*/ 232900 h 659277"/>
              <a:gd name="connsiteX17" fmla="*/ 651119 w 2002965"/>
              <a:gd name="connsiteY17" fmla="*/ 180914 h 659277"/>
              <a:gd name="connsiteX18" fmla="*/ 448502 w 2002965"/>
              <a:gd name="connsiteY18" fmla="*/ 75984 h 659277"/>
              <a:gd name="connsiteX19" fmla="*/ 3468 w 2002965"/>
              <a:gd name="connsiteY19" fmla="*/ 0 h 659277"/>
              <a:gd name="connsiteX0" fmla="*/ 3468 w 2002965"/>
              <a:gd name="connsiteY0" fmla="*/ 0 h 659277"/>
              <a:gd name="connsiteX1" fmla="*/ 263976 w 2002965"/>
              <a:gd name="connsiteY1" fmla="*/ 199006 h 659277"/>
              <a:gd name="connsiteX2" fmla="*/ 665592 w 2002965"/>
              <a:gd name="connsiteY2" fmla="*/ 412484 h 659277"/>
              <a:gd name="connsiteX3" fmla="*/ 1128717 w 2002965"/>
              <a:gd name="connsiteY3" fmla="*/ 575307 h 659277"/>
              <a:gd name="connsiteX4" fmla="*/ 1534540 w 2002965"/>
              <a:gd name="connsiteY4" fmla="*/ 647335 h 659277"/>
              <a:gd name="connsiteX5" fmla="*/ 1917476 w 2002965"/>
              <a:gd name="connsiteY5" fmla="*/ 651291 h 659277"/>
              <a:gd name="connsiteX6" fmla="*/ 2002965 w 2002965"/>
              <a:gd name="connsiteY6" fmla="*/ 566219 h 659277"/>
              <a:gd name="connsiteX7" fmla="*/ 1924326 w 2002965"/>
              <a:gd name="connsiteY7" fmla="*/ 541856 h 659277"/>
              <a:gd name="connsiteX8" fmla="*/ 1718477 w 2002965"/>
              <a:gd name="connsiteY8" fmla="*/ 542742 h 659277"/>
              <a:gd name="connsiteX9" fmla="*/ 1309625 w 2002965"/>
              <a:gd name="connsiteY9" fmla="*/ 490241 h 659277"/>
              <a:gd name="connsiteX10" fmla="*/ 947808 w 2002965"/>
              <a:gd name="connsiteY10" fmla="*/ 387156 h 659277"/>
              <a:gd name="connsiteX11" fmla="*/ 1316861 w 2002965"/>
              <a:gd name="connsiteY11" fmla="*/ 394393 h 659277"/>
              <a:gd name="connsiteX12" fmla="*/ 1684231 w 2002965"/>
              <a:gd name="connsiteY12" fmla="*/ 309910 h 659277"/>
              <a:gd name="connsiteX13" fmla="*/ 1600037 w 2002965"/>
              <a:gd name="connsiteY13" fmla="*/ 236147 h 659277"/>
              <a:gd name="connsiteX14" fmla="*/ 1479678 w 2002965"/>
              <a:gd name="connsiteY14" fmla="*/ 238807 h 659277"/>
              <a:gd name="connsiteX15" fmla="*/ 1219171 w 2002965"/>
              <a:gd name="connsiteY15" fmla="*/ 253280 h 659277"/>
              <a:gd name="connsiteX16" fmla="*/ 916131 w 2002965"/>
              <a:gd name="connsiteY16" fmla="*/ 232900 h 659277"/>
              <a:gd name="connsiteX17" fmla="*/ 651119 w 2002965"/>
              <a:gd name="connsiteY17" fmla="*/ 180914 h 659277"/>
              <a:gd name="connsiteX18" fmla="*/ 448502 w 2002965"/>
              <a:gd name="connsiteY18" fmla="*/ 75984 h 659277"/>
              <a:gd name="connsiteX19" fmla="*/ 3468 w 2002965"/>
              <a:gd name="connsiteY19" fmla="*/ 0 h 659277"/>
              <a:gd name="connsiteX0" fmla="*/ 3468 w 2002965"/>
              <a:gd name="connsiteY0" fmla="*/ 0 h 659277"/>
              <a:gd name="connsiteX1" fmla="*/ 263976 w 2002965"/>
              <a:gd name="connsiteY1" fmla="*/ 199006 h 659277"/>
              <a:gd name="connsiteX2" fmla="*/ 665592 w 2002965"/>
              <a:gd name="connsiteY2" fmla="*/ 412484 h 659277"/>
              <a:gd name="connsiteX3" fmla="*/ 1128717 w 2002965"/>
              <a:gd name="connsiteY3" fmla="*/ 575307 h 659277"/>
              <a:gd name="connsiteX4" fmla="*/ 1534540 w 2002965"/>
              <a:gd name="connsiteY4" fmla="*/ 647335 h 659277"/>
              <a:gd name="connsiteX5" fmla="*/ 1917476 w 2002965"/>
              <a:gd name="connsiteY5" fmla="*/ 651291 h 659277"/>
              <a:gd name="connsiteX6" fmla="*/ 2002965 w 2002965"/>
              <a:gd name="connsiteY6" fmla="*/ 566219 h 659277"/>
              <a:gd name="connsiteX7" fmla="*/ 1924326 w 2002965"/>
              <a:gd name="connsiteY7" fmla="*/ 541856 h 659277"/>
              <a:gd name="connsiteX8" fmla="*/ 1718477 w 2002965"/>
              <a:gd name="connsiteY8" fmla="*/ 542742 h 659277"/>
              <a:gd name="connsiteX9" fmla="*/ 1309625 w 2002965"/>
              <a:gd name="connsiteY9" fmla="*/ 490241 h 659277"/>
              <a:gd name="connsiteX10" fmla="*/ 947808 w 2002965"/>
              <a:gd name="connsiteY10" fmla="*/ 387156 h 659277"/>
              <a:gd name="connsiteX11" fmla="*/ 1316861 w 2002965"/>
              <a:gd name="connsiteY11" fmla="*/ 381266 h 659277"/>
              <a:gd name="connsiteX12" fmla="*/ 1684231 w 2002965"/>
              <a:gd name="connsiteY12" fmla="*/ 309910 h 659277"/>
              <a:gd name="connsiteX13" fmla="*/ 1600037 w 2002965"/>
              <a:gd name="connsiteY13" fmla="*/ 236147 h 659277"/>
              <a:gd name="connsiteX14" fmla="*/ 1479678 w 2002965"/>
              <a:gd name="connsiteY14" fmla="*/ 238807 h 659277"/>
              <a:gd name="connsiteX15" fmla="*/ 1219171 w 2002965"/>
              <a:gd name="connsiteY15" fmla="*/ 253280 h 659277"/>
              <a:gd name="connsiteX16" fmla="*/ 916131 w 2002965"/>
              <a:gd name="connsiteY16" fmla="*/ 232900 h 659277"/>
              <a:gd name="connsiteX17" fmla="*/ 651119 w 2002965"/>
              <a:gd name="connsiteY17" fmla="*/ 180914 h 659277"/>
              <a:gd name="connsiteX18" fmla="*/ 448502 w 2002965"/>
              <a:gd name="connsiteY18" fmla="*/ 75984 h 659277"/>
              <a:gd name="connsiteX19" fmla="*/ 3468 w 2002965"/>
              <a:gd name="connsiteY19" fmla="*/ 0 h 659277"/>
              <a:gd name="connsiteX0" fmla="*/ 3468 w 2002965"/>
              <a:gd name="connsiteY0" fmla="*/ 0 h 659277"/>
              <a:gd name="connsiteX1" fmla="*/ 263976 w 2002965"/>
              <a:gd name="connsiteY1" fmla="*/ 199006 h 659277"/>
              <a:gd name="connsiteX2" fmla="*/ 665592 w 2002965"/>
              <a:gd name="connsiteY2" fmla="*/ 412484 h 659277"/>
              <a:gd name="connsiteX3" fmla="*/ 1128717 w 2002965"/>
              <a:gd name="connsiteY3" fmla="*/ 575307 h 659277"/>
              <a:gd name="connsiteX4" fmla="*/ 1534540 w 2002965"/>
              <a:gd name="connsiteY4" fmla="*/ 647335 h 659277"/>
              <a:gd name="connsiteX5" fmla="*/ 1917476 w 2002965"/>
              <a:gd name="connsiteY5" fmla="*/ 651291 h 659277"/>
              <a:gd name="connsiteX6" fmla="*/ 2002965 w 2002965"/>
              <a:gd name="connsiteY6" fmla="*/ 566219 h 659277"/>
              <a:gd name="connsiteX7" fmla="*/ 1924326 w 2002965"/>
              <a:gd name="connsiteY7" fmla="*/ 541856 h 659277"/>
              <a:gd name="connsiteX8" fmla="*/ 1718477 w 2002965"/>
              <a:gd name="connsiteY8" fmla="*/ 542742 h 659277"/>
              <a:gd name="connsiteX9" fmla="*/ 1309625 w 2002965"/>
              <a:gd name="connsiteY9" fmla="*/ 490241 h 659277"/>
              <a:gd name="connsiteX10" fmla="*/ 947808 w 2002965"/>
              <a:gd name="connsiteY10" fmla="*/ 387156 h 659277"/>
              <a:gd name="connsiteX11" fmla="*/ 1316861 w 2002965"/>
              <a:gd name="connsiteY11" fmla="*/ 381266 h 659277"/>
              <a:gd name="connsiteX12" fmla="*/ 1684231 w 2002965"/>
              <a:gd name="connsiteY12" fmla="*/ 309910 h 659277"/>
              <a:gd name="connsiteX13" fmla="*/ 1609882 w 2002965"/>
              <a:gd name="connsiteY13" fmla="*/ 249274 h 659277"/>
              <a:gd name="connsiteX14" fmla="*/ 1479678 w 2002965"/>
              <a:gd name="connsiteY14" fmla="*/ 238807 h 659277"/>
              <a:gd name="connsiteX15" fmla="*/ 1219171 w 2002965"/>
              <a:gd name="connsiteY15" fmla="*/ 253280 h 659277"/>
              <a:gd name="connsiteX16" fmla="*/ 916131 w 2002965"/>
              <a:gd name="connsiteY16" fmla="*/ 232900 h 659277"/>
              <a:gd name="connsiteX17" fmla="*/ 651119 w 2002965"/>
              <a:gd name="connsiteY17" fmla="*/ 180914 h 659277"/>
              <a:gd name="connsiteX18" fmla="*/ 448502 w 2002965"/>
              <a:gd name="connsiteY18" fmla="*/ 75984 h 659277"/>
              <a:gd name="connsiteX19" fmla="*/ 3468 w 2002965"/>
              <a:gd name="connsiteY19" fmla="*/ 0 h 659277"/>
              <a:gd name="connsiteX0" fmla="*/ 3468 w 2002965"/>
              <a:gd name="connsiteY0" fmla="*/ 0 h 659277"/>
              <a:gd name="connsiteX1" fmla="*/ 263976 w 2002965"/>
              <a:gd name="connsiteY1" fmla="*/ 199006 h 659277"/>
              <a:gd name="connsiteX2" fmla="*/ 665592 w 2002965"/>
              <a:gd name="connsiteY2" fmla="*/ 412484 h 659277"/>
              <a:gd name="connsiteX3" fmla="*/ 1128717 w 2002965"/>
              <a:gd name="connsiteY3" fmla="*/ 575307 h 659277"/>
              <a:gd name="connsiteX4" fmla="*/ 1534540 w 2002965"/>
              <a:gd name="connsiteY4" fmla="*/ 647335 h 659277"/>
              <a:gd name="connsiteX5" fmla="*/ 1917476 w 2002965"/>
              <a:gd name="connsiteY5" fmla="*/ 651291 h 659277"/>
              <a:gd name="connsiteX6" fmla="*/ 2002965 w 2002965"/>
              <a:gd name="connsiteY6" fmla="*/ 566219 h 659277"/>
              <a:gd name="connsiteX7" fmla="*/ 1924326 w 2002965"/>
              <a:gd name="connsiteY7" fmla="*/ 541856 h 659277"/>
              <a:gd name="connsiteX8" fmla="*/ 1718477 w 2002965"/>
              <a:gd name="connsiteY8" fmla="*/ 542742 h 659277"/>
              <a:gd name="connsiteX9" fmla="*/ 1309625 w 2002965"/>
              <a:gd name="connsiteY9" fmla="*/ 490241 h 659277"/>
              <a:gd name="connsiteX10" fmla="*/ 947808 w 2002965"/>
              <a:gd name="connsiteY10" fmla="*/ 387156 h 659277"/>
              <a:gd name="connsiteX11" fmla="*/ 1316861 w 2002965"/>
              <a:gd name="connsiteY11" fmla="*/ 381266 h 659277"/>
              <a:gd name="connsiteX12" fmla="*/ 1684231 w 2002965"/>
              <a:gd name="connsiteY12" fmla="*/ 309910 h 659277"/>
              <a:gd name="connsiteX13" fmla="*/ 1626290 w 2002965"/>
              <a:gd name="connsiteY13" fmla="*/ 232865 h 659277"/>
              <a:gd name="connsiteX14" fmla="*/ 1479678 w 2002965"/>
              <a:gd name="connsiteY14" fmla="*/ 238807 h 659277"/>
              <a:gd name="connsiteX15" fmla="*/ 1219171 w 2002965"/>
              <a:gd name="connsiteY15" fmla="*/ 253280 h 659277"/>
              <a:gd name="connsiteX16" fmla="*/ 916131 w 2002965"/>
              <a:gd name="connsiteY16" fmla="*/ 232900 h 659277"/>
              <a:gd name="connsiteX17" fmla="*/ 651119 w 2002965"/>
              <a:gd name="connsiteY17" fmla="*/ 180914 h 659277"/>
              <a:gd name="connsiteX18" fmla="*/ 448502 w 2002965"/>
              <a:gd name="connsiteY18" fmla="*/ 75984 h 659277"/>
              <a:gd name="connsiteX19" fmla="*/ 3468 w 2002965"/>
              <a:gd name="connsiteY19" fmla="*/ 0 h 659277"/>
              <a:gd name="connsiteX0" fmla="*/ 3468 w 2002965"/>
              <a:gd name="connsiteY0" fmla="*/ 0 h 659277"/>
              <a:gd name="connsiteX1" fmla="*/ 263976 w 2002965"/>
              <a:gd name="connsiteY1" fmla="*/ 199006 h 659277"/>
              <a:gd name="connsiteX2" fmla="*/ 665592 w 2002965"/>
              <a:gd name="connsiteY2" fmla="*/ 412484 h 659277"/>
              <a:gd name="connsiteX3" fmla="*/ 1128717 w 2002965"/>
              <a:gd name="connsiteY3" fmla="*/ 575307 h 659277"/>
              <a:gd name="connsiteX4" fmla="*/ 1534540 w 2002965"/>
              <a:gd name="connsiteY4" fmla="*/ 647335 h 659277"/>
              <a:gd name="connsiteX5" fmla="*/ 1917476 w 2002965"/>
              <a:gd name="connsiteY5" fmla="*/ 651291 h 659277"/>
              <a:gd name="connsiteX6" fmla="*/ 2002965 w 2002965"/>
              <a:gd name="connsiteY6" fmla="*/ 566219 h 659277"/>
              <a:gd name="connsiteX7" fmla="*/ 1924326 w 2002965"/>
              <a:gd name="connsiteY7" fmla="*/ 541856 h 659277"/>
              <a:gd name="connsiteX8" fmla="*/ 1718477 w 2002965"/>
              <a:gd name="connsiteY8" fmla="*/ 542742 h 659277"/>
              <a:gd name="connsiteX9" fmla="*/ 1309625 w 2002965"/>
              <a:gd name="connsiteY9" fmla="*/ 490241 h 659277"/>
              <a:gd name="connsiteX10" fmla="*/ 947808 w 2002965"/>
              <a:gd name="connsiteY10" fmla="*/ 387156 h 659277"/>
              <a:gd name="connsiteX11" fmla="*/ 1316861 w 2002965"/>
              <a:gd name="connsiteY11" fmla="*/ 381266 h 659277"/>
              <a:gd name="connsiteX12" fmla="*/ 1674386 w 2002965"/>
              <a:gd name="connsiteY12" fmla="*/ 293501 h 659277"/>
              <a:gd name="connsiteX13" fmla="*/ 1626290 w 2002965"/>
              <a:gd name="connsiteY13" fmla="*/ 232865 h 659277"/>
              <a:gd name="connsiteX14" fmla="*/ 1479678 w 2002965"/>
              <a:gd name="connsiteY14" fmla="*/ 238807 h 659277"/>
              <a:gd name="connsiteX15" fmla="*/ 1219171 w 2002965"/>
              <a:gd name="connsiteY15" fmla="*/ 253280 h 659277"/>
              <a:gd name="connsiteX16" fmla="*/ 916131 w 2002965"/>
              <a:gd name="connsiteY16" fmla="*/ 232900 h 659277"/>
              <a:gd name="connsiteX17" fmla="*/ 651119 w 2002965"/>
              <a:gd name="connsiteY17" fmla="*/ 180914 h 659277"/>
              <a:gd name="connsiteX18" fmla="*/ 448502 w 2002965"/>
              <a:gd name="connsiteY18" fmla="*/ 75984 h 659277"/>
              <a:gd name="connsiteX19" fmla="*/ 3468 w 2002965"/>
              <a:gd name="connsiteY19" fmla="*/ 0 h 659277"/>
              <a:gd name="connsiteX0" fmla="*/ 3468 w 2002965"/>
              <a:gd name="connsiteY0" fmla="*/ 0 h 659277"/>
              <a:gd name="connsiteX1" fmla="*/ 263976 w 2002965"/>
              <a:gd name="connsiteY1" fmla="*/ 199006 h 659277"/>
              <a:gd name="connsiteX2" fmla="*/ 665592 w 2002965"/>
              <a:gd name="connsiteY2" fmla="*/ 412484 h 659277"/>
              <a:gd name="connsiteX3" fmla="*/ 1128717 w 2002965"/>
              <a:gd name="connsiteY3" fmla="*/ 575307 h 659277"/>
              <a:gd name="connsiteX4" fmla="*/ 1534540 w 2002965"/>
              <a:gd name="connsiteY4" fmla="*/ 647335 h 659277"/>
              <a:gd name="connsiteX5" fmla="*/ 1917476 w 2002965"/>
              <a:gd name="connsiteY5" fmla="*/ 651291 h 659277"/>
              <a:gd name="connsiteX6" fmla="*/ 2002965 w 2002965"/>
              <a:gd name="connsiteY6" fmla="*/ 566219 h 659277"/>
              <a:gd name="connsiteX7" fmla="*/ 1924326 w 2002965"/>
              <a:gd name="connsiteY7" fmla="*/ 541856 h 659277"/>
              <a:gd name="connsiteX8" fmla="*/ 1718477 w 2002965"/>
              <a:gd name="connsiteY8" fmla="*/ 542742 h 659277"/>
              <a:gd name="connsiteX9" fmla="*/ 1309625 w 2002965"/>
              <a:gd name="connsiteY9" fmla="*/ 490241 h 659277"/>
              <a:gd name="connsiteX10" fmla="*/ 947808 w 2002965"/>
              <a:gd name="connsiteY10" fmla="*/ 387156 h 659277"/>
              <a:gd name="connsiteX11" fmla="*/ 1316861 w 2002965"/>
              <a:gd name="connsiteY11" fmla="*/ 381266 h 659277"/>
              <a:gd name="connsiteX12" fmla="*/ 1684231 w 2002965"/>
              <a:gd name="connsiteY12" fmla="*/ 303346 h 659277"/>
              <a:gd name="connsiteX13" fmla="*/ 1626290 w 2002965"/>
              <a:gd name="connsiteY13" fmla="*/ 232865 h 659277"/>
              <a:gd name="connsiteX14" fmla="*/ 1479678 w 2002965"/>
              <a:gd name="connsiteY14" fmla="*/ 238807 h 659277"/>
              <a:gd name="connsiteX15" fmla="*/ 1219171 w 2002965"/>
              <a:gd name="connsiteY15" fmla="*/ 253280 h 659277"/>
              <a:gd name="connsiteX16" fmla="*/ 916131 w 2002965"/>
              <a:gd name="connsiteY16" fmla="*/ 232900 h 659277"/>
              <a:gd name="connsiteX17" fmla="*/ 651119 w 2002965"/>
              <a:gd name="connsiteY17" fmla="*/ 180914 h 659277"/>
              <a:gd name="connsiteX18" fmla="*/ 448502 w 2002965"/>
              <a:gd name="connsiteY18" fmla="*/ 75984 h 659277"/>
              <a:gd name="connsiteX19" fmla="*/ 3468 w 2002965"/>
              <a:gd name="connsiteY19" fmla="*/ 0 h 659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002965" h="659277">
                <a:moveTo>
                  <a:pt x="3468" y="0"/>
                </a:moveTo>
                <a:cubicBezTo>
                  <a:pt x="-27286" y="20504"/>
                  <a:pt x="153622" y="130259"/>
                  <a:pt x="263976" y="199006"/>
                </a:cubicBezTo>
                <a:cubicBezTo>
                  <a:pt x="374330" y="267753"/>
                  <a:pt x="521469" y="349767"/>
                  <a:pt x="665592" y="412484"/>
                </a:cubicBezTo>
                <a:cubicBezTo>
                  <a:pt x="809715" y="475201"/>
                  <a:pt x="983892" y="536165"/>
                  <a:pt x="1128717" y="575307"/>
                </a:cubicBezTo>
                <a:cubicBezTo>
                  <a:pt x="1273542" y="614449"/>
                  <a:pt x="1393769" y="635078"/>
                  <a:pt x="1534540" y="647335"/>
                </a:cubicBezTo>
                <a:cubicBezTo>
                  <a:pt x="1675311" y="659592"/>
                  <a:pt x="1839405" y="664810"/>
                  <a:pt x="1917476" y="651291"/>
                </a:cubicBezTo>
                <a:cubicBezTo>
                  <a:pt x="1995547" y="637772"/>
                  <a:pt x="1976824" y="598376"/>
                  <a:pt x="2002965" y="566219"/>
                </a:cubicBezTo>
                <a:lnTo>
                  <a:pt x="1924326" y="541856"/>
                </a:lnTo>
                <a:cubicBezTo>
                  <a:pt x="1879099" y="529192"/>
                  <a:pt x="1820927" y="551344"/>
                  <a:pt x="1718477" y="542742"/>
                </a:cubicBezTo>
                <a:cubicBezTo>
                  <a:pt x="1616027" y="534140"/>
                  <a:pt x="1446106" y="519311"/>
                  <a:pt x="1309625" y="490241"/>
                </a:cubicBezTo>
                <a:cubicBezTo>
                  <a:pt x="1173144" y="461171"/>
                  <a:pt x="1068414" y="425751"/>
                  <a:pt x="947808" y="387156"/>
                </a:cubicBezTo>
                <a:cubicBezTo>
                  <a:pt x="1070826" y="389568"/>
                  <a:pt x="1194124" y="395234"/>
                  <a:pt x="1316861" y="381266"/>
                </a:cubicBezTo>
                <a:cubicBezTo>
                  <a:pt x="1439598" y="367298"/>
                  <a:pt x="1640210" y="332895"/>
                  <a:pt x="1684231" y="303346"/>
                </a:cubicBezTo>
                <a:lnTo>
                  <a:pt x="1626290" y="232865"/>
                </a:lnTo>
                <a:cubicBezTo>
                  <a:pt x="1594933" y="217186"/>
                  <a:pt x="1547531" y="235405"/>
                  <a:pt x="1479678" y="238807"/>
                </a:cubicBezTo>
                <a:cubicBezTo>
                  <a:pt x="1411825" y="242210"/>
                  <a:pt x="1313095" y="254264"/>
                  <a:pt x="1219171" y="253280"/>
                </a:cubicBezTo>
                <a:cubicBezTo>
                  <a:pt x="1125247" y="252296"/>
                  <a:pt x="1017144" y="239693"/>
                  <a:pt x="916131" y="232900"/>
                </a:cubicBezTo>
                <a:cubicBezTo>
                  <a:pt x="821456" y="220839"/>
                  <a:pt x="729057" y="207067"/>
                  <a:pt x="651119" y="180914"/>
                </a:cubicBezTo>
                <a:cubicBezTo>
                  <a:pt x="573181" y="154761"/>
                  <a:pt x="516041" y="110961"/>
                  <a:pt x="448502" y="75984"/>
                </a:cubicBezTo>
                <a:lnTo>
                  <a:pt x="3468" y="0"/>
                </a:lnTo>
                <a:close/>
              </a:path>
            </a:pathLst>
          </a:custGeom>
          <a:solidFill>
            <a:srgbClr val="10386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8141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/>
          <p:cNvSpPr/>
          <p:nvPr/>
        </p:nvSpPr>
        <p:spPr>
          <a:xfrm>
            <a:off x="214054" y="-1307164"/>
            <a:ext cx="8686800" cy="8686800"/>
          </a:xfrm>
          <a:prstGeom prst="ellipse">
            <a:avLst/>
          </a:prstGeom>
          <a:solidFill>
            <a:schemeClr val="bg1"/>
          </a:solidFill>
          <a:ln w="38100" cmpd="sng">
            <a:solidFill>
              <a:srgbClr val="10386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nwb_n_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374" y="775922"/>
            <a:ext cx="6865587" cy="88918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21016" y="2163725"/>
            <a:ext cx="8479838" cy="1046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200" dirty="0" smtClean="0">
                <a:solidFill>
                  <a:srgbClr val="103869"/>
                </a:solidFill>
                <a:latin typeface="Chalkduster"/>
                <a:cs typeface="Chalkduster"/>
              </a:rPr>
              <a:t>Extension Catalog </a:t>
            </a:r>
            <a:endParaRPr lang="en-US" sz="6200" dirty="0">
              <a:solidFill>
                <a:srgbClr val="103869"/>
              </a:solidFill>
              <a:latin typeface="Chalkduster"/>
              <a:cs typeface="Chalkduster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229557" y="3306748"/>
            <a:ext cx="3513666" cy="3490022"/>
            <a:chOff x="3103094" y="3306749"/>
            <a:chExt cx="2374775" cy="2783193"/>
          </a:xfrm>
        </p:grpSpPr>
        <p:sp>
          <p:nvSpPr>
            <p:cNvPr id="15" name="Rounded Rectangle 14"/>
            <p:cNvSpPr/>
            <p:nvPr/>
          </p:nvSpPr>
          <p:spPr>
            <a:xfrm rot="1545911">
              <a:off x="5079553" y="3551744"/>
              <a:ext cx="112961" cy="2256640"/>
            </a:xfrm>
            <a:prstGeom prst="roundRect">
              <a:avLst>
                <a:gd name="adj" fmla="val 50000"/>
              </a:avLst>
            </a:prstGeom>
            <a:solidFill>
              <a:srgbClr val="1038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rot="1545911">
              <a:off x="5313332" y="4288597"/>
              <a:ext cx="115819" cy="1801345"/>
            </a:xfrm>
            <a:prstGeom prst="roundRect">
              <a:avLst>
                <a:gd name="adj" fmla="val 50000"/>
              </a:avLst>
            </a:prstGeom>
            <a:solidFill>
              <a:srgbClr val="1038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03094" y="3306749"/>
              <a:ext cx="2374775" cy="2180066"/>
            </a:xfrm>
            <a:custGeom>
              <a:avLst/>
              <a:gdLst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56684 w 2356684"/>
                <a:gd name="connsiteY0" fmla="*/ 69504 h 2179901"/>
                <a:gd name="connsiteX1" fmla="*/ 2325093 w 2356684"/>
                <a:gd name="connsiteY1" fmla="*/ 0 h 2179901"/>
                <a:gd name="connsiteX2" fmla="*/ 1901775 w 2356684"/>
                <a:gd name="connsiteY2" fmla="*/ 170601 h 2179901"/>
                <a:gd name="connsiteX3" fmla="*/ 1301547 w 2356684"/>
                <a:gd name="connsiteY3" fmla="*/ 265379 h 2179901"/>
                <a:gd name="connsiteX4" fmla="*/ 922455 w 2356684"/>
                <a:gd name="connsiteY4" fmla="*/ 278016 h 2179901"/>
                <a:gd name="connsiteX5" fmla="*/ 0 w 2356684"/>
                <a:gd name="connsiteY5" fmla="*/ 2085122 h 2179901"/>
                <a:gd name="connsiteX6" fmla="*/ 454909 w 2356684"/>
                <a:gd name="connsiteY6" fmla="*/ 2160945 h 2179901"/>
                <a:gd name="connsiteX7" fmla="*/ 852955 w 2356684"/>
                <a:gd name="connsiteY7" fmla="*/ 2179901 h 2179901"/>
                <a:gd name="connsiteX8" fmla="*/ 1168865 w 2356684"/>
                <a:gd name="connsiteY8" fmla="*/ 2129352 h 2179901"/>
                <a:gd name="connsiteX9" fmla="*/ 1333138 w 2356684"/>
                <a:gd name="connsiteY9" fmla="*/ 2078804 h 2179901"/>
                <a:gd name="connsiteX10" fmla="*/ 2356684 w 2356684"/>
                <a:gd name="connsiteY10" fmla="*/ 69504 h 2179901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66860 w 2366860"/>
                <a:gd name="connsiteY0" fmla="*/ 69504 h 2242959"/>
                <a:gd name="connsiteX1" fmla="*/ 2335269 w 2366860"/>
                <a:gd name="connsiteY1" fmla="*/ 0 h 2242959"/>
                <a:gd name="connsiteX2" fmla="*/ 1911951 w 2366860"/>
                <a:gd name="connsiteY2" fmla="*/ 170601 h 2242959"/>
                <a:gd name="connsiteX3" fmla="*/ 1311723 w 2366860"/>
                <a:gd name="connsiteY3" fmla="*/ 265379 h 2242959"/>
                <a:gd name="connsiteX4" fmla="*/ 932631 w 2366860"/>
                <a:gd name="connsiteY4" fmla="*/ 278016 h 2242959"/>
                <a:gd name="connsiteX5" fmla="*/ 10176 w 2366860"/>
                <a:gd name="connsiteY5" fmla="*/ 2085122 h 2242959"/>
                <a:gd name="connsiteX6" fmla="*/ 465085 w 2366860"/>
                <a:gd name="connsiteY6" fmla="*/ 2160945 h 2242959"/>
                <a:gd name="connsiteX7" fmla="*/ 863131 w 2366860"/>
                <a:gd name="connsiteY7" fmla="*/ 2179901 h 2242959"/>
                <a:gd name="connsiteX8" fmla="*/ 1179041 w 2366860"/>
                <a:gd name="connsiteY8" fmla="*/ 2129352 h 2242959"/>
                <a:gd name="connsiteX9" fmla="*/ 1343314 w 2366860"/>
                <a:gd name="connsiteY9" fmla="*/ 2078804 h 2242959"/>
                <a:gd name="connsiteX10" fmla="*/ 2366860 w 2366860"/>
                <a:gd name="connsiteY10" fmla="*/ 69504 h 2242959"/>
                <a:gd name="connsiteX0" fmla="*/ 2356684 w 2356684"/>
                <a:gd name="connsiteY0" fmla="*/ 69504 h 2181468"/>
                <a:gd name="connsiteX1" fmla="*/ 2325093 w 2356684"/>
                <a:gd name="connsiteY1" fmla="*/ 0 h 2181468"/>
                <a:gd name="connsiteX2" fmla="*/ 1901775 w 2356684"/>
                <a:gd name="connsiteY2" fmla="*/ 170601 h 2181468"/>
                <a:gd name="connsiteX3" fmla="*/ 1301547 w 2356684"/>
                <a:gd name="connsiteY3" fmla="*/ 265379 h 2181468"/>
                <a:gd name="connsiteX4" fmla="*/ 922455 w 2356684"/>
                <a:gd name="connsiteY4" fmla="*/ 278016 h 2181468"/>
                <a:gd name="connsiteX5" fmla="*/ 0 w 2356684"/>
                <a:gd name="connsiteY5" fmla="*/ 2085122 h 2181468"/>
                <a:gd name="connsiteX6" fmla="*/ 454909 w 2356684"/>
                <a:gd name="connsiteY6" fmla="*/ 2160945 h 2181468"/>
                <a:gd name="connsiteX7" fmla="*/ 852955 w 2356684"/>
                <a:gd name="connsiteY7" fmla="*/ 2179901 h 2181468"/>
                <a:gd name="connsiteX8" fmla="*/ 1168865 w 2356684"/>
                <a:gd name="connsiteY8" fmla="*/ 2129352 h 2181468"/>
                <a:gd name="connsiteX9" fmla="*/ 1333138 w 2356684"/>
                <a:gd name="connsiteY9" fmla="*/ 2078804 h 2181468"/>
                <a:gd name="connsiteX10" fmla="*/ 2356684 w 2356684"/>
                <a:gd name="connsiteY10" fmla="*/ 69504 h 2181468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241416"/>
                <a:gd name="connsiteX1" fmla="*/ 2325093 w 2356684"/>
                <a:gd name="connsiteY1" fmla="*/ 0 h 2241416"/>
                <a:gd name="connsiteX2" fmla="*/ 1901775 w 2356684"/>
                <a:gd name="connsiteY2" fmla="*/ 170601 h 2241416"/>
                <a:gd name="connsiteX3" fmla="*/ 1301547 w 2356684"/>
                <a:gd name="connsiteY3" fmla="*/ 265379 h 2241416"/>
                <a:gd name="connsiteX4" fmla="*/ 922455 w 2356684"/>
                <a:gd name="connsiteY4" fmla="*/ 278016 h 2241416"/>
                <a:gd name="connsiteX5" fmla="*/ 0 w 2356684"/>
                <a:gd name="connsiteY5" fmla="*/ 2085122 h 2241416"/>
                <a:gd name="connsiteX6" fmla="*/ 454909 w 2356684"/>
                <a:gd name="connsiteY6" fmla="*/ 2160945 h 2241416"/>
                <a:gd name="connsiteX7" fmla="*/ 852955 w 2356684"/>
                <a:gd name="connsiteY7" fmla="*/ 2179901 h 2241416"/>
                <a:gd name="connsiteX8" fmla="*/ 1168865 w 2356684"/>
                <a:gd name="connsiteY8" fmla="*/ 2129352 h 2241416"/>
                <a:gd name="connsiteX9" fmla="*/ 1333138 w 2356684"/>
                <a:gd name="connsiteY9" fmla="*/ 2078804 h 2241416"/>
                <a:gd name="connsiteX10" fmla="*/ 2356684 w 2356684"/>
                <a:gd name="connsiteY10" fmla="*/ 69504 h 224141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922455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56684 w 2356684"/>
                <a:gd name="connsiteY0" fmla="*/ 69504 h 2186296"/>
                <a:gd name="connsiteX1" fmla="*/ 2325093 w 2356684"/>
                <a:gd name="connsiteY1" fmla="*/ 0 h 2186296"/>
                <a:gd name="connsiteX2" fmla="*/ 1901775 w 2356684"/>
                <a:gd name="connsiteY2" fmla="*/ 170601 h 2186296"/>
                <a:gd name="connsiteX3" fmla="*/ 1301547 w 2356684"/>
                <a:gd name="connsiteY3" fmla="*/ 265379 h 2186296"/>
                <a:gd name="connsiteX4" fmla="*/ 897128 w 2356684"/>
                <a:gd name="connsiteY4" fmla="*/ 278016 h 2186296"/>
                <a:gd name="connsiteX5" fmla="*/ 0 w 2356684"/>
                <a:gd name="connsiteY5" fmla="*/ 2085122 h 2186296"/>
                <a:gd name="connsiteX6" fmla="*/ 454909 w 2356684"/>
                <a:gd name="connsiteY6" fmla="*/ 2160945 h 2186296"/>
                <a:gd name="connsiteX7" fmla="*/ 852955 w 2356684"/>
                <a:gd name="connsiteY7" fmla="*/ 2179901 h 2186296"/>
                <a:gd name="connsiteX8" fmla="*/ 1168865 w 2356684"/>
                <a:gd name="connsiteY8" fmla="*/ 2129352 h 2186296"/>
                <a:gd name="connsiteX9" fmla="*/ 1333138 w 2356684"/>
                <a:gd name="connsiteY9" fmla="*/ 2078804 h 2186296"/>
                <a:gd name="connsiteX10" fmla="*/ 2356684 w 2356684"/>
                <a:gd name="connsiteY10" fmla="*/ 69504 h 218629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241416"/>
                <a:gd name="connsiteX1" fmla="*/ 2343184 w 2374775"/>
                <a:gd name="connsiteY1" fmla="*/ 0 h 2241416"/>
                <a:gd name="connsiteX2" fmla="*/ 1919866 w 2374775"/>
                <a:gd name="connsiteY2" fmla="*/ 170601 h 2241416"/>
                <a:gd name="connsiteX3" fmla="*/ 1319638 w 2374775"/>
                <a:gd name="connsiteY3" fmla="*/ 265379 h 2241416"/>
                <a:gd name="connsiteX4" fmla="*/ 915219 w 2374775"/>
                <a:gd name="connsiteY4" fmla="*/ 278016 h 2241416"/>
                <a:gd name="connsiteX5" fmla="*/ 0 w 2374775"/>
                <a:gd name="connsiteY5" fmla="*/ 2081504 h 2241416"/>
                <a:gd name="connsiteX6" fmla="*/ 473000 w 2374775"/>
                <a:gd name="connsiteY6" fmla="*/ 2160945 h 2241416"/>
                <a:gd name="connsiteX7" fmla="*/ 871046 w 2374775"/>
                <a:gd name="connsiteY7" fmla="*/ 2179901 h 2241416"/>
                <a:gd name="connsiteX8" fmla="*/ 1186956 w 2374775"/>
                <a:gd name="connsiteY8" fmla="*/ 2129352 h 2241416"/>
                <a:gd name="connsiteX9" fmla="*/ 1351229 w 2374775"/>
                <a:gd name="connsiteY9" fmla="*/ 2078804 h 2241416"/>
                <a:gd name="connsiteX10" fmla="*/ 2374775 w 2374775"/>
                <a:gd name="connsiteY10" fmla="*/ 69504 h 2241416"/>
                <a:gd name="connsiteX0" fmla="*/ 2374775 w 2374775"/>
                <a:gd name="connsiteY0" fmla="*/ 69504 h 2186393"/>
                <a:gd name="connsiteX1" fmla="*/ 2343184 w 2374775"/>
                <a:gd name="connsiteY1" fmla="*/ 0 h 2186393"/>
                <a:gd name="connsiteX2" fmla="*/ 1919866 w 2374775"/>
                <a:gd name="connsiteY2" fmla="*/ 170601 h 2186393"/>
                <a:gd name="connsiteX3" fmla="*/ 1319638 w 2374775"/>
                <a:gd name="connsiteY3" fmla="*/ 265379 h 2186393"/>
                <a:gd name="connsiteX4" fmla="*/ 915219 w 2374775"/>
                <a:gd name="connsiteY4" fmla="*/ 278016 h 2186393"/>
                <a:gd name="connsiteX5" fmla="*/ 0 w 2374775"/>
                <a:gd name="connsiteY5" fmla="*/ 2081504 h 2186393"/>
                <a:gd name="connsiteX6" fmla="*/ 473000 w 2374775"/>
                <a:gd name="connsiteY6" fmla="*/ 2160945 h 2186393"/>
                <a:gd name="connsiteX7" fmla="*/ 871046 w 2374775"/>
                <a:gd name="connsiteY7" fmla="*/ 2179901 h 2186393"/>
                <a:gd name="connsiteX8" fmla="*/ 1186956 w 2374775"/>
                <a:gd name="connsiteY8" fmla="*/ 2129352 h 2186393"/>
                <a:gd name="connsiteX9" fmla="*/ 1351229 w 2374775"/>
                <a:gd name="connsiteY9" fmla="*/ 2078804 h 2186393"/>
                <a:gd name="connsiteX10" fmla="*/ 2374775 w 2374775"/>
                <a:gd name="connsiteY10" fmla="*/ 69504 h 2186393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97810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  <a:gd name="connsiteX0" fmla="*/ 2374775 w 2374775"/>
                <a:gd name="connsiteY0" fmla="*/ 69504 h 2180066"/>
                <a:gd name="connsiteX1" fmla="*/ 2343184 w 2374775"/>
                <a:gd name="connsiteY1" fmla="*/ 0 h 2180066"/>
                <a:gd name="connsiteX2" fmla="*/ 1919866 w 2374775"/>
                <a:gd name="connsiteY2" fmla="*/ 170601 h 2180066"/>
                <a:gd name="connsiteX3" fmla="*/ 1319638 w 2374775"/>
                <a:gd name="connsiteY3" fmla="*/ 265379 h 2180066"/>
                <a:gd name="connsiteX4" fmla="*/ 915219 w 2374775"/>
                <a:gd name="connsiteY4" fmla="*/ 278016 h 2180066"/>
                <a:gd name="connsiteX5" fmla="*/ 0 w 2374775"/>
                <a:gd name="connsiteY5" fmla="*/ 2081504 h 2180066"/>
                <a:gd name="connsiteX6" fmla="*/ 473000 w 2374775"/>
                <a:gd name="connsiteY6" fmla="*/ 2160945 h 2180066"/>
                <a:gd name="connsiteX7" fmla="*/ 871046 w 2374775"/>
                <a:gd name="connsiteY7" fmla="*/ 2179901 h 2180066"/>
                <a:gd name="connsiteX8" fmla="*/ 1165247 w 2374775"/>
                <a:gd name="connsiteY8" fmla="*/ 2154680 h 2180066"/>
                <a:gd name="connsiteX9" fmla="*/ 1351229 w 2374775"/>
                <a:gd name="connsiteY9" fmla="*/ 2078804 h 2180066"/>
                <a:gd name="connsiteX10" fmla="*/ 2374775 w 2374775"/>
                <a:gd name="connsiteY10" fmla="*/ 69504 h 2180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74775" h="2180066">
                  <a:moveTo>
                    <a:pt x="2374775" y="69504"/>
                  </a:moveTo>
                  <a:lnTo>
                    <a:pt x="2343184" y="0"/>
                  </a:lnTo>
                  <a:cubicBezTo>
                    <a:pt x="2267366" y="16850"/>
                    <a:pt x="2090457" y="126371"/>
                    <a:pt x="1919866" y="170601"/>
                  </a:cubicBezTo>
                  <a:cubicBezTo>
                    <a:pt x="1749275" y="214831"/>
                    <a:pt x="1487079" y="247477"/>
                    <a:pt x="1319638" y="265379"/>
                  </a:cubicBezTo>
                  <a:cubicBezTo>
                    <a:pt x="1152197" y="283281"/>
                    <a:pt x="1050025" y="273804"/>
                    <a:pt x="915219" y="278016"/>
                  </a:cubicBezTo>
                  <a:cubicBezTo>
                    <a:pt x="730859" y="606634"/>
                    <a:pt x="461227" y="1177951"/>
                    <a:pt x="0" y="2081504"/>
                  </a:cubicBezTo>
                  <a:cubicBezTo>
                    <a:pt x="294747" y="2138427"/>
                    <a:pt x="327826" y="2144546"/>
                    <a:pt x="473000" y="2160945"/>
                  </a:cubicBezTo>
                  <a:cubicBezTo>
                    <a:pt x="618174" y="2177344"/>
                    <a:pt x="755672" y="2180945"/>
                    <a:pt x="871046" y="2179901"/>
                  </a:cubicBezTo>
                  <a:cubicBezTo>
                    <a:pt x="986420" y="2178857"/>
                    <a:pt x="1056326" y="2163087"/>
                    <a:pt x="1165247" y="2154680"/>
                  </a:cubicBezTo>
                  <a:cubicBezTo>
                    <a:pt x="1270550" y="2137830"/>
                    <a:pt x="1279947" y="2118551"/>
                    <a:pt x="1351229" y="2078804"/>
                  </a:cubicBezTo>
                  <a:lnTo>
                    <a:pt x="2374775" y="69504"/>
                  </a:lnTo>
                  <a:close/>
                </a:path>
              </a:pathLst>
            </a:custGeom>
            <a:solidFill>
              <a:srgbClr val="1038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3104534" y="5380744"/>
              <a:ext cx="2002965" cy="659277"/>
            </a:xfrm>
            <a:custGeom>
              <a:avLst/>
              <a:gdLst>
                <a:gd name="connsiteX0" fmla="*/ 0 w 1986371"/>
                <a:gd name="connsiteY0" fmla="*/ 0 h 651291"/>
                <a:gd name="connsiteX1" fmla="*/ 260508 w 1986371"/>
                <a:gd name="connsiteY1" fmla="*/ 199006 h 651291"/>
                <a:gd name="connsiteX2" fmla="*/ 662124 w 1986371"/>
                <a:gd name="connsiteY2" fmla="*/ 412484 h 651291"/>
                <a:gd name="connsiteX3" fmla="*/ 1125249 w 1986371"/>
                <a:gd name="connsiteY3" fmla="*/ 557215 h 651291"/>
                <a:gd name="connsiteX4" fmla="*/ 1497919 w 1986371"/>
                <a:gd name="connsiteY4" fmla="*/ 629581 h 651291"/>
                <a:gd name="connsiteX5" fmla="*/ 1914008 w 1986371"/>
                <a:gd name="connsiteY5" fmla="*/ 651291 h 651291"/>
                <a:gd name="connsiteX6" fmla="*/ 1986371 w 1986371"/>
                <a:gd name="connsiteY6" fmla="*/ 618726 h 651291"/>
                <a:gd name="connsiteX7" fmla="*/ 1888681 w 1986371"/>
                <a:gd name="connsiteY7" fmla="*/ 535506 h 651291"/>
                <a:gd name="connsiteX8" fmla="*/ 1715009 w 1986371"/>
                <a:gd name="connsiteY8" fmla="*/ 542742 h 651291"/>
                <a:gd name="connsiteX9" fmla="*/ 1306157 w 1986371"/>
                <a:gd name="connsiteY9" fmla="*/ 502941 h 651291"/>
                <a:gd name="connsiteX10" fmla="*/ 944340 w 1986371"/>
                <a:gd name="connsiteY10" fmla="*/ 387156 h 651291"/>
                <a:gd name="connsiteX11" fmla="*/ 1313393 w 1986371"/>
                <a:gd name="connsiteY11" fmla="*/ 394393 h 651291"/>
                <a:gd name="connsiteX12" fmla="*/ 1664355 w 1986371"/>
                <a:gd name="connsiteY12" fmla="*/ 332882 h 651291"/>
                <a:gd name="connsiteX13" fmla="*/ 1577519 w 1986371"/>
                <a:gd name="connsiteY13" fmla="*/ 217097 h 651291"/>
                <a:gd name="connsiteX14" fmla="*/ 1476210 w 1986371"/>
                <a:gd name="connsiteY14" fmla="*/ 238807 h 651291"/>
                <a:gd name="connsiteX15" fmla="*/ 1215703 w 1986371"/>
                <a:gd name="connsiteY15" fmla="*/ 253280 h 651291"/>
                <a:gd name="connsiteX16" fmla="*/ 919013 w 1986371"/>
                <a:gd name="connsiteY16" fmla="*/ 242425 h 651291"/>
                <a:gd name="connsiteX17" fmla="*/ 647651 w 1986371"/>
                <a:gd name="connsiteY17" fmla="*/ 180914 h 651291"/>
                <a:gd name="connsiteX18" fmla="*/ 481216 w 1986371"/>
                <a:gd name="connsiteY18" fmla="*/ 115785 h 651291"/>
                <a:gd name="connsiteX19" fmla="*/ 445034 w 1986371"/>
                <a:gd name="connsiteY19" fmla="*/ 75984 h 651291"/>
                <a:gd name="connsiteX20" fmla="*/ 0 w 1986371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57215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1387 w 1989839"/>
                <a:gd name="connsiteY4" fmla="*/ 629581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1989839"/>
                <a:gd name="connsiteY0" fmla="*/ 0 h 651291"/>
                <a:gd name="connsiteX1" fmla="*/ 263976 w 1989839"/>
                <a:gd name="connsiteY1" fmla="*/ 199006 h 651291"/>
                <a:gd name="connsiteX2" fmla="*/ 665592 w 1989839"/>
                <a:gd name="connsiteY2" fmla="*/ 412484 h 651291"/>
                <a:gd name="connsiteX3" fmla="*/ 1128717 w 1989839"/>
                <a:gd name="connsiteY3" fmla="*/ 575307 h 651291"/>
                <a:gd name="connsiteX4" fmla="*/ 1505005 w 1989839"/>
                <a:gd name="connsiteY4" fmla="*/ 644054 h 651291"/>
                <a:gd name="connsiteX5" fmla="*/ 1917476 w 1989839"/>
                <a:gd name="connsiteY5" fmla="*/ 651291 h 651291"/>
                <a:gd name="connsiteX6" fmla="*/ 1989839 w 1989839"/>
                <a:gd name="connsiteY6" fmla="*/ 618726 h 651291"/>
                <a:gd name="connsiteX7" fmla="*/ 1892149 w 1989839"/>
                <a:gd name="connsiteY7" fmla="*/ 535506 h 651291"/>
                <a:gd name="connsiteX8" fmla="*/ 1718477 w 1989839"/>
                <a:gd name="connsiteY8" fmla="*/ 542742 h 651291"/>
                <a:gd name="connsiteX9" fmla="*/ 1309625 w 1989839"/>
                <a:gd name="connsiteY9" fmla="*/ 502941 h 651291"/>
                <a:gd name="connsiteX10" fmla="*/ 947808 w 1989839"/>
                <a:gd name="connsiteY10" fmla="*/ 387156 h 651291"/>
                <a:gd name="connsiteX11" fmla="*/ 1316861 w 1989839"/>
                <a:gd name="connsiteY11" fmla="*/ 394393 h 651291"/>
                <a:gd name="connsiteX12" fmla="*/ 1667823 w 1989839"/>
                <a:gd name="connsiteY12" fmla="*/ 332882 h 651291"/>
                <a:gd name="connsiteX13" fmla="*/ 1580987 w 1989839"/>
                <a:gd name="connsiteY13" fmla="*/ 217097 h 651291"/>
                <a:gd name="connsiteX14" fmla="*/ 1479678 w 1989839"/>
                <a:gd name="connsiteY14" fmla="*/ 238807 h 651291"/>
                <a:gd name="connsiteX15" fmla="*/ 1219171 w 1989839"/>
                <a:gd name="connsiteY15" fmla="*/ 253280 h 651291"/>
                <a:gd name="connsiteX16" fmla="*/ 922481 w 1989839"/>
                <a:gd name="connsiteY16" fmla="*/ 242425 h 651291"/>
                <a:gd name="connsiteX17" fmla="*/ 651119 w 1989839"/>
                <a:gd name="connsiteY17" fmla="*/ 180914 h 651291"/>
                <a:gd name="connsiteX18" fmla="*/ 484684 w 1989839"/>
                <a:gd name="connsiteY18" fmla="*/ 115785 h 651291"/>
                <a:gd name="connsiteX19" fmla="*/ 448502 w 1989839"/>
                <a:gd name="connsiteY19" fmla="*/ 75984 h 651291"/>
                <a:gd name="connsiteX20" fmla="*/ 3468 w 1989839"/>
                <a:gd name="connsiteY20" fmla="*/ 0 h 651291"/>
                <a:gd name="connsiteX0" fmla="*/ 3468 w 2006888"/>
                <a:gd name="connsiteY0" fmla="*/ 0 h 651536"/>
                <a:gd name="connsiteX1" fmla="*/ 263976 w 2006888"/>
                <a:gd name="connsiteY1" fmla="*/ 199006 h 651536"/>
                <a:gd name="connsiteX2" fmla="*/ 665592 w 2006888"/>
                <a:gd name="connsiteY2" fmla="*/ 412484 h 651536"/>
                <a:gd name="connsiteX3" fmla="*/ 1128717 w 2006888"/>
                <a:gd name="connsiteY3" fmla="*/ 575307 h 651536"/>
                <a:gd name="connsiteX4" fmla="*/ 1505005 w 2006888"/>
                <a:gd name="connsiteY4" fmla="*/ 644054 h 651536"/>
                <a:gd name="connsiteX5" fmla="*/ 1917476 w 2006888"/>
                <a:gd name="connsiteY5" fmla="*/ 651291 h 651536"/>
                <a:gd name="connsiteX6" fmla="*/ 1989839 w 2006888"/>
                <a:gd name="connsiteY6" fmla="*/ 618726 h 651536"/>
                <a:gd name="connsiteX7" fmla="*/ 1892149 w 2006888"/>
                <a:gd name="connsiteY7" fmla="*/ 535506 h 651536"/>
                <a:gd name="connsiteX8" fmla="*/ 1718477 w 2006888"/>
                <a:gd name="connsiteY8" fmla="*/ 542742 h 651536"/>
                <a:gd name="connsiteX9" fmla="*/ 1309625 w 2006888"/>
                <a:gd name="connsiteY9" fmla="*/ 502941 h 651536"/>
                <a:gd name="connsiteX10" fmla="*/ 947808 w 2006888"/>
                <a:gd name="connsiteY10" fmla="*/ 387156 h 651536"/>
                <a:gd name="connsiteX11" fmla="*/ 1316861 w 2006888"/>
                <a:gd name="connsiteY11" fmla="*/ 394393 h 651536"/>
                <a:gd name="connsiteX12" fmla="*/ 1667823 w 2006888"/>
                <a:gd name="connsiteY12" fmla="*/ 332882 h 651536"/>
                <a:gd name="connsiteX13" fmla="*/ 1580987 w 2006888"/>
                <a:gd name="connsiteY13" fmla="*/ 217097 h 651536"/>
                <a:gd name="connsiteX14" fmla="*/ 1479678 w 2006888"/>
                <a:gd name="connsiteY14" fmla="*/ 238807 h 651536"/>
                <a:gd name="connsiteX15" fmla="*/ 1219171 w 2006888"/>
                <a:gd name="connsiteY15" fmla="*/ 253280 h 651536"/>
                <a:gd name="connsiteX16" fmla="*/ 922481 w 2006888"/>
                <a:gd name="connsiteY16" fmla="*/ 242425 h 651536"/>
                <a:gd name="connsiteX17" fmla="*/ 651119 w 2006888"/>
                <a:gd name="connsiteY17" fmla="*/ 180914 h 651536"/>
                <a:gd name="connsiteX18" fmla="*/ 484684 w 2006888"/>
                <a:gd name="connsiteY18" fmla="*/ 115785 h 651536"/>
                <a:gd name="connsiteX19" fmla="*/ 448502 w 2006888"/>
                <a:gd name="connsiteY19" fmla="*/ 75984 h 651536"/>
                <a:gd name="connsiteX20" fmla="*/ 3468 w 2006888"/>
                <a:gd name="connsiteY20" fmla="*/ 0 h 651536"/>
                <a:gd name="connsiteX0" fmla="*/ 3468 w 1992322"/>
                <a:gd name="connsiteY0" fmla="*/ 0 h 651502"/>
                <a:gd name="connsiteX1" fmla="*/ 263976 w 1992322"/>
                <a:gd name="connsiteY1" fmla="*/ 199006 h 651502"/>
                <a:gd name="connsiteX2" fmla="*/ 665592 w 1992322"/>
                <a:gd name="connsiteY2" fmla="*/ 412484 h 651502"/>
                <a:gd name="connsiteX3" fmla="*/ 1128717 w 1992322"/>
                <a:gd name="connsiteY3" fmla="*/ 575307 h 651502"/>
                <a:gd name="connsiteX4" fmla="*/ 1505005 w 1992322"/>
                <a:gd name="connsiteY4" fmla="*/ 644054 h 651502"/>
                <a:gd name="connsiteX5" fmla="*/ 1917476 w 1992322"/>
                <a:gd name="connsiteY5" fmla="*/ 651291 h 651502"/>
                <a:gd name="connsiteX6" fmla="*/ 1989839 w 1992322"/>
                <a:gd name="connsiteY6" fmla="*/ 618726 h 651502"/>
                <a:gd name="connsiteX7" fmla="*/ 1892149 w 1992322"/>
                <a:gd name="connsiteY7" fmla="*/ 535506 h 651502"/>
                <a:gd name="connsiteX8" fmla="*/ 1718477 w 1992322"/>
                <a:gd name="connsiteY8" fmla="*/ 542742 h 651502"/>
                <a:gd name="connsiteX9" fmla="*/ 1309625 w 1992322"/>
                <a:gd name="connsiteY9" fmla="*/ 502941 h 651502"/>
                <a:gd name="connsiteX10" fmla="*/ 947808 w 1992322"/>
                <a:gd name="connsiteY10" fmla="*/ 387156 h 651502"/>
                <a:gd name="connsiteX11" fmla="*/ 1316861 w 1992322"/>
                <a:gd name="connsiteY11" fmla="*/ 394393 h 651502"/>
                <a:gd name="connsiteX12" fmla="*/ 1667823 w 1992322"/>
                <a:gd name="connsiteY12" fmla="*/ 332882 h 651502"/>
                <a:gd name="connsiteX13" fmla="*/ 1580987 w 1992322"/>
                <a:gd name="connsiteY13" fmla="*/ 217097 h 651502"/>
                <a:gd name="connsiteX14" fmla="*/ 1479678 w 1992322"/>
                <a:gd name="connsiteY14" fmla="*/ 238807 h 651502"/>
                <a:gd name="connsiteX15" fmla="*/ 1219171 w 1992322"/>
                <a:gd name="connsiteY15" fmla="*/ 253280 h 651502"/>
                <a:gd name="connsiteX16" fmla="*/ 922481 w 1992322"/>
                <a:gd name="connsiteY16" fmla="*/ 242425 h 651502"/>
                <a:gd name="connsiteX17" fmla="*/ 651119 w 1992322"/>
                <a:gd name="connsiteY17" fmla="*/ 180914 h 651502"/>
                <a:gd name="connsiteX18" fmla="*/ 484684 w 1992322"/>
                <a:gd name="connsiteY18" fmla="*/ 115785 h 651502"/>
                <a:gd name="connsiteX19" fmla="*/ 448502 w 1992322"/>
                <a:gd name="connsiteY19" fmla="*/ 75984 h 651502"/>
                <a:gd name="connsiteX20" fmla="*/ 3468 w 1992322"/>
                <a:gd name="connsiteY20" fmla="*/ 0 h 651502"/>
                <a:gd name="connsiteX0" fmla="*/ 3468 w 1989839"/>
                <a:gd name="connsiteY0" fmla="*/ 0 h 651502"/>
                <a:gd name="connsiteX1" fmla="*/ 263976 w 1989839"/>
                <a:gd name="connsiteY1" fmla="*/ 199006 h 651502"/>
                <a:gd name="connsiteX2" fmla="*/ 665592 w 1989839"/>
                <a:gd name="connsiteY2" fmla="*/ 412484 h 651502"/>
                <a:gd name="connsiteX3" fmla="*/ 1128717 w 1989839"/>
                <a:gd name="connsiteY3" fmla="*/ 575307 h 651502"/>
                <a:gd name="connsiteX4" fmla="*/ 1505005 w 1989839"/>
                <a:gd name="connsiteY4" fmla="*/ 644054 h 651502"/>
                <a:gd name="connsiteX5" fmla="*/ 1917476 w 1989839"/>
                <a:gd name="connsiteY5" fmla="*/ 651291 h 651502"/>
                <a:gd name="connsiteX6" fmla="*/ 1989839 w 1989839"/>
                <a:gd name="connsiteY6" fmla="*/ 618726 h 651502"/>
                <a:gd name="connsiteX7" fmla="*/ 1892149 w 1989839"/>
                <a:gd name="connsiteY7" fmla="*/ 535506 h 651502"/>
                <a:gd name="connsiteX8" fmla="*/ 1718477 w 1989839"/>
                <a:gd name="connsiteY8" fmla="*/ 542742 h 651502"/>
                <a:gd name="connsiteX9" fmla="*/ 1309625 w 1989839"/>
                <a:gd name="connsiteY9" fmla="*/ 502941 h 651502"/>
                <a:gd name="connsiteX10" fmla="*/ 947808 w 1989839"/>
                <a:gd name="connsiteY10" fmla="*/ 387156 h 651502"/>
                <a:gd name="connsiteX11" fmla="*/ 1316861 w 1989839"/>
                <a:gd name="connsiteY11" fmla="*/ 394393 h 651502"/>
                <a:gd name="connsiteX12" fmla="*/ 1667823 w 1989839"/>
                <a:gd name="connsiteY12" fmla="*/ 332882 h 651502"/>
                <a:gd name="connsiteX13" fmla="*/ 1580987 w 1989839"/>
                <a:gd name="connsiteY13" fmla="*/ 217097 h 651502"/>
                <a:gd name="connsiteX14" fmla="*/ 1479678 w 1989839"/>
                <a:gd name="connsiteY14" fmla="*/ 238807 h 651502"/>
                <a:gd name="connsiteX15" fmla="*/ 1219171 w 1989839"/>
                <a:gd name="connsiteY15" fmla="*/ 253280 h 651502"/>
                <a:gd name="connsiteX16" fmla="*/ 922481 w 1989839"/>
                <a:gd name="connsiteY16" fmla="*/ 242425 h 651502"/>
                <a:gd name="connsiteX17" fmla="*/ 651119 w 1989839"/>
                <a:gd name="connsiteY17" fmla="*/ 180914 h 651502"/>
                <a:gd name="connsiteX18" fmla="*/ 484684 w 1989839"/>
                <a:gd name="connsiteY18" fmla="*/ 115785 h 651502"/>
                <a:gd name="connsiteX19" fmla="*/ 448502 w 1989839"/>
                <a:gd name="connsiteY19" fmla="*/ 75984 h 651502"/>
                <a:gd name="connsiteX20" fmla="*/ 3468 w 1989839"/>
                <a:gd name="connsiteY20" fmla="*/ 0 h 651502"/>
                <a:gd name="connsiteX0" fmla="*/ 3468 w 1995691"/>
                <a:gd name="connsiteY0" fmla="*/ 0 h 651949"/>
                <a:gd name="connsiteX1" fmla="*/ 263976 w 1995691"/>
                <a:gd name="connsiteY1" fmla="*/ 199006 h 651949"/>
                <a:gd name="connsiteX2" fmla="*/ 665592 w 1995691"/>
                <a:gd name="connsiteY2" fmla="*/ 412484 h 651949"/>
                <a:gd name="connsiteX3" fmla="*/ 1128717 w 1995691"/>
                <a:gd name="connsiteY3" fmla="*/ 575307 h 651949"/>
                <a:gd name="connsiteX4" fmla="*/ 1505005 w 1995691"/>
                <a:gd name="connsiteY4" fmla="*/ 644054 h 651949"/>
                <a:gd name="connsiteX5" fmla="*/ 1917476 w 1995691"/>
                <a:gd name="connsiteY5" fmla="*/ 651291 h 651949"/>
                <a:gd name="connsiteX6" fmla="*/ 1989839 w 1995691"/>
                <a:gd name="connsiteY6" fmla="*/ 618726 h 651949"/>
                <a:gd name="connsiteX7" fmla="*/ 1892149 w 1995691"/>
                <a:gd name="connsiteY7" fmla="*/ 535506 h 651949"/>
                <a:gd name="connsiteX8" fmla="*/ 1718477 w 1995691"/>
                <a:gd name="connsiteY8" fmla="*/ 542742 h 651949"/>
                <a:gd name="connsiteX9" fmla="*/ 1309625 w 1995691"/>
                <a:gd name="connsiteY9" fmla="*/ 502941 h 651949"/>
                <a:gd name="connsiteX10" fmla="*/ 947808 w 1995691"/>
                <a:gd name="connsiteY10" fmla="*/ 387156 h 651949"/>
                <a:gd name="connsiteX11" fmla="*/ 1316861 w 1995691"/>
                <a:gd name="connsiteY11" fmla="*/ 394393 h 651949"/>
                <a:gd name="connsiteX12" fmla="*/ 1667823 w 1995691"/>
                <a:gd name="connsiteY12" fmla="*/ 332882 h 651949"/>
                <a:gd name="connsiteX13" fmla="*/ 1580987 w 1995691"/>
                <a:gd name="connsiteY13" fmla="*/ 217097 h 651949"/>
                <a:gd name="connsiteX14" fmla="*/ 1479678 w 1995691"/>
                <a:gd name="connsiteY14" fmla="*/ 238807 h 651949"/>
                <a:gd name="connsiteX15" fmla="*/ 1219171 w 1995691"/>
                <a:gd name="connsiteY15" fmla="*/ 253280 h 651949"/>
                <a:gd name="connsiteX16" fmla="*/ 922481 w 1995691"/>
                <a:gd name="connsiteY16" fmla="*/ 242425 h 651949"/>
                <a:gd name="connsiteX17" fmla="*/ 651119 w 1995691"/>
                <a:gd name="connsiteY17" fmla="*/ 180914 h 651949"/>
                <a:gd name="connsiteX18" fmla="*/ 484684 w 1995691"/>
                <a:gd name="connsiteY18" fmla="*/ 115785 h 651949"/>
                <a:gd name="connsiteX19" fmla="*/ 448502 w 1995691"/>
                <a:gd name="connsiteY19" fmla="*/ 75984 h 651949"/>
                <a:gd name="connsiteX20" fmla="*/ 3468 w 1995691"/>
                <a:gd name="connsiteY20" fmla="*/ 0 h 651949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5029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84684 w 1989839"/>
                <a:gd name="connsiteY18" fmla="*/ 115785 h 664521"/>
                <a:gd name="connsiteX19" fmla="*/ 448502 w 1989839"/>
                <a:gd name="connsiteY19" fmla="*/ 75984 h 664521"/>
                <a:gd name="connsiteX20" fmla="*/ 3468 w 1989839"/>
                <a:gd name="connsiteY20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22481 w 1989839"/>
                <a:gd name="connsiteY16" fmla="*/ 242425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580987 w 1989839"/>
                <a:gd name="connsiteY13" fmla="*/ 21709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892149 w 1989839"/>
                <a:gd name="connsiteY7" fmla="*/ 53550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89839"/>
                <a:gd name="connsiteY0" fmla="*/ 0 h 664521"/>
                <a:gd name="connsiteX1" fmla="*/ 263976 w 1989839"/>
                <a:gd name="connsiteY1" fmla="*/ 199006 h 664521"/>
                <a:gd name="connsiteX2" fmla="*/ 665592 w 1989839"/>
                <a:gd name="connsiteY2" fmla="*/ 412484 h 664521"/>
                <a:gd name="connsiteX3" fmla="*/ 1128717 w 1989839"/>
                <a:gd name="connsiteY3" fmla="*/ 575307 h 664521"/>
                <a:gd name="connsiteX4" fmla="*/ 1505005 w 1989839"/>
                <a:gd name="connsiteY4" fmla="*/ 644054 h 664521"/>
                <a:gd name="connsiteX5" fmla="*/ 1917476 w 1989839"/>
                <a:gd name="connsiteY5" fmla="*/ 651291 h 664521"/>
                <a:gd name="connsiteX6" fmla="*/ 1989839 w 1989839"/>
                <a:gd name="connsiteY6" fmla="*/ 618726 h 664521"/>
                <a:gd name="connsiteX7" fmla="*/ 1911199 w 1989839"/>
                <a:gd name="connsiteY7" fmla="*/ 541856 h 664521"/>
                <a:gd name="connsiteX8" fmla="*/ 1718477 w 1989839"/>
                <a:gd name="connsiteY8" fmla="*/ 542742 h 664521"/>
                <a:gd name="connsiteX9" fmla="*/ 1309625 w 1989839"/>
                <a:gd name="connsiteY9" fmla="*/ 490241 h 664521"/>
                <a:gd name="connsiteX10" fmla="*/ 947808 w 1989839"/>
                <a:gd name="connsiteY10" fmla="*/ 387156 h 664521"/>
                <a:gd name="connsiteX11" fmla="*/ 1316861 w 1989839"/>
                <a:gd name="connsiteY11" fmla="*/ 394393 h 664521"/>
                <a:gd name="connsiteX12" fmla="*/ 1667823 w 1989839"/>
                <a:gd name="connsiteY12" fmla="*/ 332882 h 664521"/>
                <a:gd name="connsiteX13" fmla="*/ 1600037 w 1989839"/>
                <a:gd name="connsiteY13" fmla="*/ 236147 h 664521"/>
                <a:gd name="connsiteX14" fmla="*/ 1479678 w 1989839"/>
                <a:gd name="connsiteY14" fmla="*/ 238807 h 664521"/>
                <a:gd name="connsiteX15" fmla="*/ 1219171 w 1989839"/>
                <a:gd name="connsiteY15" fmla="*/ 253280 h 664521"/>
                <a:gd name="connsiteX16" fmla="*/ 916131 w 1989839"/>
                <a:gd name="connsiteY16" fmla="*/ 232900 h 664521"/>
                <a:gd name="connsiteX17" fmla="*/ 651119 w 1989839"/>
                <a:gd name="connsiteY17" fmla="*/ 180914 h 664521"/>
                <a:gd name="connsiteX18" fmla="*/ 448502 w 1989839"/>
                <a:gd name="connsiteY18" fmla="*/ 75984 h 664521"/>
                <a:gd name="connsiteX19" fmla="*/ 3468 w 1989839"/>
                <a:gd name="connsiteY19" fmla="*/ 0 h 664521"/>
                <a:gd name="connsiteX0" fmla="*/ 3468 w 1993120"/>
                <a:gd name="connsiteY0" fmla="*/ 0 h 654588"/>
                <a:gd name="connsiteX1" fmla="*/ 263976 w 1993120"/>
                <a:gd name="connsiteY1" fmla="*/ 199006 h 654588"/>
                <a:gd name="connsiteX2" fmla="*/ 665592 w 1993120"/>
                <a:gd name="connsiteY2" fmla="*/ 412484 h 654588"/>
                <a:gd name="connsiteX3" fmla="*/ 1128717 w 1993120"/>
                <a:gd name="connsiteY3" fmla="*/ 575307 h 654588"/>
                <a:gd name="connsiteX4" fmla="*/ 1505005 w 1993120"/>
                <a:gd name="connsiteY4" fmla="*/ 644054 h 654588"/>
                <a:gd name="connsiteX5" fmla="*/ 1917476 w 1993120"/>
                <a:gd name="connsiteY5" fmla="*/ 651291 h 654588"/>
                <a:gd name="connsiteX6" fmla="*/ 1993120 w 1993120"/>
                <a:gd name="connsiteY6" fmla="*/ 585909 h 654588"/>
                <a:gd name="connsiteX7" fmla="*/ 1911199 w 1993120"/>
                <a:gd name="connsiteY7" fmla="*/ 541856 h 654588"/>
                <a:gd name="connsiteX8" fmla="*/ 1718477 w 1993120"/>
                <a:gd name="connsiteY8" fmla="*/ 542742 h 654588"/>
                <a:gd name="connsiteX9" fmla="*/ 1309625 w 1993120"/>
                <a:gd name="connsiteY9" fmla="*/ 490241 h 654588"/>
                <a:gd name="connsiteX10" fmla="*/ 947808 w 1993120"/>
                <a:gd name="connsiteY10" fmla="*/ 387156 h 654588"/>
                <a:gd name="connsiteX11" fmla="*/ 1316861 w 1993120"/>
                <a:gd name="connsiteY11" fmla="*/ 394393 h 654588"/>
                <a:gd name="connsiteX12" fmla="*/ 1667823 w 1993120"/>
                <a:gd name="connsiteY12" fmla="*/ 332882 h 654588"/>
                <a:gd name="connsiteX13" fmla="*/ 1600037 w 1993120"/>
                <a:gd name="connsiteY13" fmla="*/ 236147 h 654588"/>
                <a:gd name="connsiteX14" fmla="*/ 1479678 w 1993120"/>
                <a:gd name="connsiteY14" fmla="*/ 238807 h 654588"/>
                <a:gd name="connsiteX15" fmla="*/ 1219171 w 1993120"/>
                <a:gd name="connsiteY15" fmla="*/ 253280 h 654588"/>
                <a:gd name="connsiteX16" fmla="*/ 916131 w 1993120"/>
                <a:gd name="connsiteY16" fmla="*/ 232900 h 654588"/>
                <a:gd name="connsiteX17" fmla="*/ 651119 w 1993120"/>
                <a:gd name="connsiteY17" fmla="*/ 180914 h 654588"/>
                <a:gd name="connsiteX18" fmla="*/ 448502 w 1993120"/>
                <a:gd name="connsiteY18" fmla="*/ 75984 h 654588"/>
                <a:gd name="connsiteX19" fmla="*/ 3468 w 1993120"/>
                <a:gd name="connsiteY19" fmla="*/ 0 h 654588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11199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5980"/>
                <a:gd name="connsiteX1" fmla="*/ 263976 w 2002965"/>
                <a:gd name="connsiteY1" fmla="*/ 199006 h 655980"/>
                <a:gd name="connsiteX2" fmla="*/ 665592 w 2002965"/>
                <a:gd name="connsiteY2" fmla="*/ 412484 h 655980"/>
                <a:gd name="connsiteX3" fmla="*/ 1128717 w 2002965"/>
                <a:gd name="connsiteY3" fmla="*/ 575307 h 655980"/>
                <a:gd name="connsiteX4" fmla="*/ 1505005 w 2002965"/>
                <a:gd name="connsiteY4" fmla="*/ 644054 h 655980"/>
                <a:gd name="connsiteX5" fmla="*/ 1917476 w 2002965"/>
                <a:gd name="connsiteY5" fmla="*/ 651291 h 655980"/>
                <a:gd name="connsiteX6" fmla="*/ 2002965 w 2002965"/>
                <a:gd name="connsiteY6" fmla="*/ 566219 h 655980"/>
                <a:gd name="connsiteX7" fmla="*/ 1924326 w 2002965"/>
                <a:gd name="connsiteY7" fmla="*/ 541856 h 655980"/>
                <a:gd name="connsiteX8" fmla="*/ 1718477 w 2002965"/>
                <a:gd name="connsiteY8" fmla="*/ 542742 h 655980"/>
                <a:gd name="connsiteX9" fmla="*/ 1309625 w 2002965"/>
                <a:gd name="connsiteY9" fmla="*/ 490241 h 655980"/>
                <a:gd name="connsiteX10" fmla="*/ 947808 w 2002965"/>
                <a:gd name="connsiteY10" fmla="*/ 387156 h 655980"/>
                <a:gd name="connsiteX11" fmla="*/ 1316861 w 2002965"/>
                <a:gd name="connsiteY11" fmla="*/ 394393 h 655980"/>
                <a:gd name="connsiteX12" fmla="*/ 1667823 w 2002965"/>
                <a:gd name="connsiteY12" fmla="*/ 332882 h 655980"/>
                <a:gd name="connsiteX13" fmla="*/ 1600037 w 2002965"/>
                <a:gd name="connsiteY13" fmla="*/ 236147 h 655980"/>
                <a:gd name="connsiteX14" fmla="*/ 1479678 w 2002965"/>
                <a:gd name="connsiteY14" fmla="*/ 238807 h 655980"/>
                <a:gd name="connsiteX15" fmla="*/ 1219171 w 2002965"/>
                <a:gd name="connsiteY15" fmla="*/ 253280 h 655980"/>
                <a:gd name="connsiteX16" fmla="*/ 916131 w 2002965"/>
                <a:gd name="connsiteY16" fmla="*/ 232900 h 655980"/>
                <a:gd name="connsiteX17" fmla="*/ 651119 w 2002965"/>
                <a:gd name="connsiteY17" fmla="*/ 180914 h 655980"/>
                <a:gd name="connsiteX18" fmla="*/ 448502 w 2002965"/>
                <a:gd name="connsiteY18" fmla="*/ 75984 h 655980"/>
                <a:gd name="connsiteX19" fmla="*/ 3468 w 2002965"/>
                <a:gd name="connsiteY19" fmla="*/ 0 h 655980"/>
                <a:gd name="connsiteX0" fmla="*/ 3468 w 2002965"/>
                <a:gd name="connsiteY0" fmla="*/ 0 h 656854"/>
                <a:gd name="connsiteX1" fmla="*/ 263976 w 2002965"/>
                <a:gd name="connsiteY1" fmla="*/ 199006 h 656854"/>
                <a:gd name="connsiteX2" fmla="*/ 665592 w 2002965"/>
                <a:gd name="connsiteY2" fmla="*/ 412484 h 656854"/>
                <a:gd name="connsiteX3" fmla="*/ 1128717 w 2002965"/>
                <a:gd name="connsiteY3" fmla="*/ 575307 h 656854"/>
                <a:gd name="connsiteX4" fmla="*/ 1534540 w 2002965"/>
                <a:gd name="connsiteY4" fmla="*/ 647335 h 656854"/>
                <a:gd name="connsiteX5" fmla="*/ 1917476 w 2002965"/>
                <a:gd name="connsiteY5" fmla="*/ 651291 h 656854"/>
                <a:gd name="connsiteX6" fmla="*/ 2002965 w 2002965"/>
                <a:gd name="connsiteY6" fmla="*/ 566219 h 656854"/>
                <a:gd name="connsiteX7" fmla="*/ 1924326 w 2002965"/>
                <a:gd name="connsiteY7" fmla="*/ 541856 h 656854"/>
                <a:gd name="connsiteX8" fmla="*/ 1718477 w 2002965"/>
                <a:gd name="connsiteY8" fmla="*/ 542742 h 656854"/>
                <a:gd name="connsiteX9" fmla="*/ 1309625 w 2002965"/>
                <a:gd name="connsiteY9" fmla="*/ 490241 h 656854"/>
                <a:gd name="connsiteX10" fmla="*/ 947808 w 2002965"/>
                <a:gd name="connsiteY10" fmla="*/ 387156 h 656854"/>
                <a:gd name="connsiteX11" fmla="*/ 1316861 w 2002965"/>
                <a:gd name="connsiteY11" fmla="*/ 394393 h 656854"/>
                <a:gd name="connsiteX12" fmla="*/ 1667823 w 2002965"/>
                <a:gd name="connsiteY12" fmla="*/ 332882 h 656854"/>
                <a:gd name="connsiteX13" fmla="*/ 1600037 w 2002965"/>
                <a:gd name="connsiteY13" fmla="*/ 236147 h 656854"/>
                <a:gd name="connsiteX14" fmla="*/ 1479678 w 2002965"/>
                <a:gd name="connsiteY14" fmla="*/ 238807 h 656854"/>
                <a:gd name="connsiteX15" fmla="*/ 1219171 w 2002965"/>
                <a:gd name="connsiteY15" fmla="*/ 253280 h 656854"/>
                <a:gd name="connsiteX16" fmla="*/ 916131 w 2002965"/>
                <a:gd name="connsiteY16" fmla="*/ 232900 h 656854"/>
                <a:gd name="connsiteX17" fmla="*/ 651119 w 2002965"/>
                <a:gd name="connsiteY17" fmla="*/ 180914 h 656854"/>
                <a:gd name="connsiteX18" fmla="*/ 448502 w 2002965"/>
                <a:gd name="connsiteY18" fmla="*/ 75984 h 656854"/>
                <a:gd name="connsiteX19" fmla="*/ 3468 w 2002965"/>
                <a:gd name="connsiteY19" fmla="*/ 0 h 656854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67823 w 2002965"/>
                <a:gd name="connsiteY12" fmla="*/ 332882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0949 w 2002965"/>
                <a:gd name="connsiteY12" fmla="*/ 296783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94393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0037 w 2002965"/>
                <a:gd name="connsiteY13" fmla="*/ 236147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09882 w 2002965"/>
                <a:gd name="connsiteY13" fmla="*/ 249274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9910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74386 w 2002965"/>
                <a:gd name="connsiteY12" fmla="*/ 293501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  <a:gd name="connsiteX0" fmla="*/ 3468 w 2002965"/>
                <a:gd name="connsiteY0" fmla="*/ 0 h 659277"/>
                <a:gd name="connsiteX1" fmla="*/ 263976 w 2002965"/>
                <a:gd name="connsiteY1" fmla="*/ 199006 h 659277"/>
                <a:gd name="connsiteX2" fmla="*/ 665592 w 2002965"/>
                <a:gd name="connsiteY2" fmla="*/ 412484 h 659277"/>
                <a:gd name="connsiteX3" fmla="*/ 1128717 w 2002965"/>
                <a:gd name="connsiteY3" fmla="*/ 575307 h 659277"/>
                <a:gd name="connsiteX4" fmla="*/ 1534540 w 2002965"/>
                <a:gd name="connsiteY4" fmla="*/ 647335 h 659277"/>
                <a:gd name="connsiteX5" fmla="*/ 1917476 w 2002965"/>
                <a:gd name="connsiteY5" fmla="*/ 651291 h 659277"/>
                <a:gd name="connsiteX6" fmla="*/ 2002965 w 2002965"/>
                <a:gd name="connsiteY6" fmla="*/ 566219 h 659277"/>
                <a:gd name="connsiteX7" fmla="*/ 1924326 w 2002965"/>
                <a:gd name="connsiteY7" fmla="*/ 541856 h 659277"/>
                <a:gd name="connsiteX8" fmla="*/ 1718477 w 2002965"/>
                <a:gd name="connsiteY8" fmla="*/ 542742 h 659277"/>
                <a:gd name="connsiteX9" fmla="*/ 1309625 w 2002965"/>
                <a:gd name="connsiteY9" fmla="*/ 490241 h 659277"/>
                <a:gd name="connsiteX10" fmla="*/ 947808 w 2002965"/>
                <a:gd name="connsiteY10" fmla="*/ 387156 h 659277"/>
                <a:gd name="connsiteX11" fmla="*/ 1316861 w 2002965"/>
                <a:gd name="connsiteY11" fmla="*/ 381266 h 659277"/>
                <a:gd name="connsiteX12" fmla="*/ 1684231 w 2002965"/>
                <a:gd name="connsiteY12" fmla="*/ 303346 h 659277"/>
                <a:gd name="connsiteX13" fmla="*/ 1626290 w 2002965"/>
                <a:gd name="connsiteY13" fmla="*/ 232865 h 659277"/>
                <a:gd name="connsiteX14" fmla="*/ 1479678 w 2002965"/>
                <a:gd name="connsiteY14" fmla="*/ 238807 h 659277"/>
                <a:gd name="connsiteX15" fmla="*/ 1219171 w 2002965"/>
                <a:gd name="connsiteY15" fmla="*/ 253280 h 659277"/>
                <a:gd name="connsiteX16" fmla="*/ 916131 w 2002965"/>
                <a:gd name="connsiteY16" fmla="*/ 232900 h 659277"/>
                <a:gd name="connsiteX17" fmla="*/ 651119 w 2002965"/>
                <a:gd name="connsiteY17" fmla="*/ 180914 h 659277"/>
                <a:gd name="connsiteX18" fmla="*/ 448502 w 2002965"/>
                <a:gd name="connsiteY18" fmla="*/ 75984 h 659277"/>
                <a:gd name="connsiteX19" fmla="*/ 3468 w 2002965"/>
                <a:gd name="connsiteY19" fmla="*/ 0 h 659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002965" h="659277">
                  <a:moveTo>
                    <a:pt x="3468" y="0"/>
                  </a:moveTo>
                  <a:cubicBezTo>
                    <a:pt x="-27286" y="20504"/>
                    <a:pt x="153622" y="130259"/>
                    <a:pt x="263976" y="199006"/>
                  </a:cubicBezTo>
                  <a:cubicBezTo>
                    <a:pt x="374330" y="267753"/>
                    <a:pt x="521469" y="349767"/>
                    <a:pt x="665592" y="412484"/>
                  </a:cubicBezTo>
                  <a:cubicBezTo>
                    <a:pt x="809715" y="475201"/>
                    <a:pt x="983892" y="536165"/>
                    <a:pt x="1128717" y="575307"/>
                  </a:cubicBezTo>
                  <a:cubicBezTo>
                    <a:pt x="1273542" y="614449"/>
                    <a:pt x="1393769" y="635078"/>
                    <a:pt x="1534540" y="647335"/>
                  </a:cubicBezTo>
                  <a:cubicBezTo>
                    <a:pt x="1675311" y="659592"/>
                    <a:pt x="1839405" y="664810"/>
                    <a:pt x="1917476" y="651291"/>
                  </a:cubicBezTo>
                  <a:cubicBezTo>
                    <a:pt x="1995547" y="637772"/>
                    <a:pt x="1976824" y="598376"/>
                    <a:pt x="2002965" y="566219"/>
                  </a:cubicBezTo>
                  <a:lnTo>
                    <a:pt x="1924326" y="541856"/>
                  </a:lnTo>
                  <a:cubicBezTo>
                    <a:pt x="1879099" y="529192"/>
                    <a:pt x="1820927" y="551344"/>
                    <a:pt x="1718477" y="542742"/>
                  </a:cubicBezTo>
                  <a:cubicBezTo>
                    <a:pt x="1616027" y="534140"/>
                    <a:pt x="1446106" y="519311"/>
                    <a:pt x="1309625" y="490241"/>
                  </a:cubicBezTo>
                  <a:cubicBezTo>
                    <a:pt x="1173144" y="461171"/>
                    <a:pt x="1068414" y="425751"/>
                    <a:pt x="947808" y="387156"/>
                  </a:cubicBezTo>
                  <a:cubicBezTo>
                    <a:pt x="1070826" y="389568"/>
                    <a:pt x="1194124" y="395234"/>
                    <a:pt x="1316861" y="381266"/>
                  </a:cubicBezTo>
                  <a:cubicBezTo>
                    <a:pt x="1439598" y="367298"/>
                    <a:pt x="1640210" y="332895"/>
                    <a:pt x="1684231" y="303346"/>
                  </a:cubicBezTo>
                  <a:lnTo>
                    <a:pt x="1626290" y="232865"/>
                  </a:lnTo>
                  <a:cubicBezTo>
                    <a:pt x="1594933" y="217186"/>
                    <a:pt x="1547531" y="235405"/>
                    <a:pt x="1479678" y="238807"/>
                  </a:cubicBezTo>
                  <a:cubicBezTo>
                    <a:pt x="1411825" y="242210"/>
                    <a:pt x="1313095" y="254264"/>
                    <a:pt x="1219171" y="253280"/>
                  </a:cubicBezTo>
                  <a:cubicBezTo>
                    <a:pt x="1125247" y="252296"/>
                    <a:pt x="1017144" y="239693"/>
                    <a:pt x="916131" y="232900"/>
                  </a:cubicBezTo>
                  <a:cubicBezTo>
                    <a:pt x="821456" y="220839"/>
                    <a:pt x="729057" y="207067"/>
                    <a:pt x="651119" y="180914"/>
                  </a:cubicBezTo>
                  <a:cubicBezTo>
                    <a:pt x="573181" y="154761"/>
                    <a:pt x="516041" y="110961"/>
                    <a:pt x="448502" y="75984"/>
                  </a:cubicBezTo>
                  <a:lnTo>
                    <a:pt x="3468" y="0"/>
                  </a:lnTo>
                  <a:close/>
                </a:path>
              </a:pathLst>
            </a:custGeom>
            <a:solidFill>
              <a:srgbClr val="10386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3374725" y="3566547"/>
            <a:ext cx="1741354" cy="10002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900" dirty="0" smtClean="0">
                <a:solidFill>
                  <a:srgbClr val="FFFFFF"/>
                </a:solidFill>
                <a:latin typeface="Chalkduster"/>
                <a:cs typeface="Chalkduster"/>
              </a:rPr>
              <a:t>NDX</a:t>
            </a:r>
            <a:endParaRPr lang="en-US" sz="5900" dirty="0">
              <a:solidFill>
                <a:srgbClr val="FFFFFF"/>
              </a:solidFill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1911949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15</Words>
  <Application>Microsoft Macintosh PowerPoint</Application>
  <PresentationFormat>On-screen Show (4:3)</PresentationFormat>
  <Paragraphs>11</Paragraphs>
  <Slides>4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LBNL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Oliver Ruebel</dc:creator>
  <cp:lastModifiedBy>Oliver Ruebel</cp:lastModifiedBy>
  <cp:revision>7</cp:revision>
  <dcterms:created xsi:type="dcterms:W3CDTF">2019-04-24T08:00:39Z</dcterms:created>
  <dcterms:modified xsi:type="dcterms:W3CDTF">2019-04-24T08:49:56Z</dcterms:modified>
</cp:coreProperties>
</file>