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64" r:id="rId3"/>
    <p:sldId id="263" r:id="rId4"/>
    <p:sldId id="265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27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8F8F"/>
    <a:srgbClr val="D17128"/>
    <a:srgbClr val="A2C5DB"/>
    <a:srgbClr val="A2B4D1"/>
    <a:srgbClr val="A2B4E2"/>
    <a:srgbClr val="A5BAE0"/>
    <a:srgbClr val="93BFE2"/>
    <a:srgbClr val="A2BFE2"/>
    <a:srgbClr val="95BFEB"/>
    <a:srgbClr val="A2B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7" autoAdjust="0"/>
  </p:normalViewPr>
  <p:slideViewPr>
    <p:cSldViewPr snapToGrid="0" snapToObjects="1" showGuides="1">
      <p:cViewPr>
        <p:scale>
          <a:sx n="33" d="100"/>
          <a:sy n="33" d="100"/>
        </p:scale>
        <p:origin x="3786" y="1572"/>
      </p:cViewPr>
      <p:guideLst>
        <p:guide orient="horz" pos="2488"/>
        <p:guide pos="27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9C6A5-8796-F142-97C9-556B5012A7FF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9AEEC-D0EE-3A48-8A94-03077F3B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AEEC-D0EE-3A48-8A94-03077F3B34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AEEC-D0EE-3A48-8A94-03077F3B34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AEEC-D0EE-3A48-8A94-03077F3B34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AEEC-D0EE-3A48-8A94-03077F3B34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6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AEEC-D0EE-3A48-8A94-03077F3B34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6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2750-90BD-D745-915F-D98A53A98FE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27BF71C-CEA1-42F0-A782-EC623BEB0BB5}"/>
              </a:ext>
            </a:extLst>
          </p:cNvPr>
          <p:cNvGrpSpPr/>
          <p:nvPr/>
        </p:nvGrpSpPr>
        <p:grpSpPr>
          <a:xfrm>
            <a:off x="2459343" y="1592051"/>
            <a:ext cx="3482364" cy="3463259"/>
            <a:chOff x="2291106" y="1229612"/>
            <a:chExt cx="3482364" cy="3463259"/>
          </a:xfrm>
        </p:grpSpPr>
        <p:sp>
          <p:nvSpPr>
            <p:cNvPr id="15" name="Rounded Rectangle 14"/>
            <p:cNvSpPr/>
            <p:nvPr/>
          </p:nvSpPr>
          <p:spPr>
            <a:xfrm rot="1840279">
              <a:off x="5278679" y="1764352"/>
              <a:ext cx="151143" cy="2558991"/>
            </a:xfrm>
            <a:prstGeom prst="roundRect">
              <a:avLst>
                <a:gd name="adj" fmla="val 50000"/>
              </a:avLst>
            </a:pr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rot="1799382">
              <a:off x="5602107" y="2434051"/>
              <a:ext cx="171363" cy="2258820"/>
            </a:xfrm>
            <a:prstGeom prst="roundRect">
              <a:avLst>
                <a:gd name="adj" fmla="val 50000"/>
              </a:avLst>
            </a:pr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80500">
              <a:off x="2327079" y="1379308"/>
              <a:ext cx="3406301" cy="2453789"/>
            </a:xfrm>
            <a:custGeom>
              <a:avLst/>
              <a:gdLst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56684 w 2356684"/>
                <a:gd name="connsiteY0" fmla="*/ 69504 h 2181468"/>
                <a:gd name="connsiteX1" fmla="*/ 2325093 w 2356684"/>
                <a:gd name="connsiteY1" fmla="*/ 0 h 2181468"/>
                <a:gd name="connsiteX2" fmla="*/ 1901775 w 2356684"/>
                <a:gd name="connsiteY2" fmla="*/ 170601 h 2181468"/>
                <a:gd name="connsiteX3" fmla="*/ 1301547 w 2356684"/>
                <a:gd name="connsiteY3" fmla="*/ 265379 h 2181468"/>
                <a:gd name="connsiteX4" fmla="*/ 922455 w 2356684"/>
                <a:gd name="connsiteY4" fmla="*/ 278016 h 2181468"/>
                <a:gd name="connsiteX5" fmla="*/ 0 w 2356684"/>
                <a:gd name="connsiteY5" fmla="*/ 2085122 h 2181468"/>
                <a:gd name="connsiteX6" fmla="*/ 454909 w 2356684"/>
                <a:gd name="connsiteY6" fmla="*/ 2160945 h 2181468"/>
                <a:gd name="connsiteX7" fmla="*/ 852955 w 2356684"/>
                <a:gd name="connsiteY7" fmla="*/ 2179901 h 2181468"/>
                <a:gd name="connsiteX8" fmla="*/ 1168865 w 2356684"/>
                <a:gd name="connsiteY8" fmla="*/ 2129352 h 2181468"/>
                <a:gd name="connsiteX9" fmla="*/ 1333138 w 2356684"/>
                <a:gd name="connsiteY9" fmla="*/ 2078804 h 2181468"/>
                <a:gd name="connsiteX10" fmla="*/ 2356684 w 2356684"/>
                <a:gd name="connsiteY10" fmla="*/ 69504 h 2181468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241416"/>
                <a:gd name="connsiteX1" fmla="*/ 2325093 w 2356684"/>
                <a:gd name="connsiteY1" fmla="*/ 0 h 2241416"/>
                <a:gd name="connsiteX2" fmla="*/ 1901775 w 2356684"/>
                <a:gd name="connsiteY2" fmla="*/ 170601 h 2241416"/>
                <a:gd name="connsiteX3" fmla="*/ 1301547 w 2356684"/>
                <a:gd name="connsiteY3" fmla="*/ 265379 h 2241416"/>
                <a:gd name="connsiteX4" fmla="*/ 922455 w 2356684"/>
                <a:gd name="connsiteY4" fmla="*/ 278016 h 2241416"/>
                <a:gd name="connsiteX5" fmla="*/ 0 w 2356684"/>
                <a:gd name="connsiteY5" fmla="*/ 2085122 h 2241416"/>
                <a:gd name="connsiteX6" fmla="*/ 454909 w 2356684"/>
                <a:gd name="connsiteY6" fmla="*/ 2160945 h 2241416"/>
                <a:gd name="connsiteX7" fmla="*/ 852955 w 2356684"/>
                <a:gd name="connsiteY7" fmla="*/ 2179901 h 2241416"/>
                <a:gd name="connsiteX8" fmla="*/ 1168865 w 2356684"/>
                <a:gd name="connsiteY8" fmla="*/ 2129352 h 2241416"/>
                <a:gd name="connsiteX9" fmla="*/ 1333138 w 2356684"/>
                <a:gd name="connsiteY9" fmla="*/ 2078804 h 2241416"/>
                <a:gd name="connsiteX10" fmla="*/ 2356684 w 2356684"/>
                <a:gd name="connsiteY10" fmla="*/ 69504 h 224141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897128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241416"/>
                <a:gd name="connsiteX1" fmla="*/ 2343184 w 2374775"/>
                <a:gd name="connsiteY1" fmla="*/ 0 h 2241416"/>
                <a:gd name="connsiteX2" fmla="*/ 1919866 w 2374775"/>
                <a:gd name="connsiteY2" fmla="*/ 170601 h 2241416"/>
                <a:gd name="connsiteX3" fmla="*/ 1319638 w 2374775"/>
                <a:gd name="connsiteY3" fmla="*/ 265379 h 2241416"/>
                <a:gd name="connsiteX4" fmla="*/ 915219 w 2374775"/>
                <a:gd name="connsiteY4" fmla="*/ 278016 h 2241416"/>
                <a:gd name="connsiteX5" fmla="*/ 0 w 2374775"/>
                <a:gd name="connsiteY5" fmla="*/ 2081504 h 2241416"/>
                <a:gd name="connsiteX6" fmla="*/ 473000 w 2374775"/>
                <a:gd name="connsiteY6" fmla="*/ 2160945 h 2241416"/>
                <a:gd name="connsiteX7" fmla="*/ 871046 w 2374775"/>
                <a:gd name="connsiteY7" fmla="*/ 2179901 h 2241416"/>
                <a:gd name="connsiteX8" fmla="*/ 1186956 w 2374775"/>
                <a:gd name="connsiteY8" fmla="*/ 2129352 h 2241416"/>
                <a:gd name="connsiteX9" fmla="*/ 1351229 w 2374775"/>
                <a:gd name="connsiteY9" fmla="*/ 2078804 h 2241416"/>
                <a:gd name="connsiteX10" fmla="*/ 2374775 w 2374775"/>
                <a:gd name="connsiteY10" fmla="*/ 69504 h 224141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97810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6331 w 2374775"/>
                <a:gd name="connsiteY2" fmla="*/ 200696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0 h 2110562"/>
                <a:gd name="connsiteX1" fmla="*/ 2245388 w 2374775"/>
                <a:gd name="connsiteY1" fmla="*/ 80655 h 2110562"/>
                <a:gd name="connsiteX2" fmla="*/ 1916331 w 2374775"/>
                <a:gd name="connsiteY2" fmla="*/ 131192 h 2110562"/>
                <a:gd name="connsiteX3" fmla="*/ 1319638 w 2374775"/>
                <a:gd name="connsiteY3" fmla="*/ 195875 h 2110562"/>
                <a:gd name="connsiteX4" fmla="*/ 915219 w 2374775"/>
                <a:gd name="connsiteY4" fmla="*/ 208512 h 2110562"/>
                <a:gd name="connsiteX5" fmla="*/ 0 w 2374775"/>
                <a:gd name="connsiteY5" fmla="*/ 2012000 h 2110562"/>
                <a:gd name="connsiteX6" fmla="*/ 473000 w 2374775"/>
                <a:gd name="connsiteY6" fmla="*/ 2091441 h 2110562"/>
                <a:gd name="connsiteX7" fmla="*/ 871046 w 2374775"/>
                <a:gd name="connsiteY7" fmla="*/ 2110397 h 2110562"/>
                <a:gd name="connsiteX8" fmla="*/ 1165247 w 2374775"/>
                <a:gd name="connsiteY8" fmla="*/ 2085176 h 2110562"/>
                <a:gd name="connsiteX9" fmla="*/ 1351229 w 2374775"/>
                <a:gd name="connsiteY9" fmla="*/ 2009300 h 2110562"/>
                <a:gd name="connsiteX10" fmla="*/ 2374775 w 2374775"/>
                <a:gd name="connsiteY10" fmla="*/ 0 h 2110562"/>
                <a:gd name="connsiteX0" fmla="*/ 2310861 w 2310861"/>
                <a:gd name="connsiteY0" fmla="*/ 39258 h 2029907"/>
                <a:gd name="connsiteX1" fmla="*/ 2245388 w 2310861"/>
                <a:gd name="connsiteY1" fmla="*/ 0 h 2029907"/>
                <a:gd name="connsiteX2" fmla="*/ 1916331 w 2310861"/>
                <a:gd name="connsiteY2" fmla="*/ 50537 h 2029907"/>
                <a:gd name="connsiteX3" fmla="*/ 1319638 w 2310861"/>
                <a:gd name="connsiteY3" fmla="*/ 115220 h 2029907"/>
                <a:gd name="connsiteX4" fmla="*/ 915219 w 2310861"/>
                <a:gd name="connsiteY4" fmla="*/ 127857 h 2029907"/>
                <a:gd name="connsiteX5" fmla="*/ 0 w 2310861"/>
                <a:gd name="connsiteY5" fmla="*/ 1931345 h 2029907"/>
                <a:gd name="connsiteX6" fmla="*/ 473000 w 2310861"/>
                <a:gd name="connsiteY6" fmla="*/ 2010786 h 2029907"/>
                <a:gd name="connsiteX7" fmla="*/ 871046 w 2310861"/>
                <a:gd name="connsiteY7" fmla="*/ 2029742 h 2029907"/>
                <a:gd name="connsiteX8" fmla="*/ 1165247 w 2310861"/>
                <a:gd name="connsiteY8" fmla="*/ 2004521 h 2029907"/>
                <a:gd name="connsiteX9" fmla="*/ 1351229 w 2310861"/>
                <a:gd name="connsiteY9" fmla="*/ 1928645 h 2029907"/>
                <a:gd name="connsiteX10" fmla="*/ 2310861 w 2310861"/>
                <a:gd name="connsiteY10" fmla="*/ 39258 h 2029907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859067 w 2310861"/>
                <a:gd name="connsiteY2" fmla="*/ 59749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302128 w 2302128"/>
                <a:gd name="connsiteY0" fmla="*/ 20584 h 1992212"/>
                <a:gd name="connsiteX1" fmla="*/ 2225796 w 2302128"/>
                <a:gd name="connsiteY1" fmla="*/ 0 h 1992212"/>
                <a:gd name="connsiteX2" fmla="*/ 1859067 w 2302128"/>
                <a:gd name="connsiteY2" fmla="*/ 39263 h 1992212"/>
                <a:gd name="connsiteX3" fmla="*/ 1319638 w 2302128"/>
                <a:gd name="connsiteY3" fmla="*/ 77525 h 1992212"/>
                <a:gd name="connsiteX4" fmla="*/ 915219 w 2302128"/>
                <a:gd name="connsiteY4" fmla="*/ 90162 h 1992212"/>
                <a:gd name="connsiteX5" fmla="*/ 0 w 2302128"/>
                <a:gd name="connsiteY5" fmla="*/ 1893650 h 1992212"/>
                <a:gd name="connsiteX6" fmla="*/ 473000 w 2302128"/>
                <a:gd name="connsiteY6" fmla="*/ 1973091 h 1992212"/>
                <a:gd name="connsiteX7" fmla="*/ 871046 w 2302128"/>
                <a:gd name="connsiteY7" fmla="*/ 1992047 h 1992212"/>
                <a:gd name="connsiteX8" fmla="*/ 1165247 w 2302128"/>
                <a:gd name="connsiteY8" fmla="*/ 1966826 h 1992212"/>
                <a:gd name="connsiteX9" fmla="*/ 1351229 w 2302128"/>
                <a:gd name="connsiteY9" fmla="*/ 1890950 h 1992212"/>
                <a:gd name="connsiteX10" fmla="*/ 2302128 w 2302128"/>
                <a:gd name="connsiteY10" fmla="*/ 20584 h 1992212"/>
                <a:gd name="connsiteX0" fmla="*/ 2302128 w 2302128"/>
                <a:gd name="connsiteY0" fmla="*/ 20584 h 1992224"/>
                <a:gd name="connsiteX1" fmla="*/ 2225796 w 2302128"/>
                <a:gd name="connsiteY1" fmla="*/ 0 h 1992224"/>
                <a:gd name="connsiteX2" fmla="*/ 1859067 w 2302128"/>
                <a:gd name="connsiteY2" fmla="*/ 39263 h 1992224"/>
                <a:gd name="connsiteX3" fmla="*/ 1319638 w 2302128"/>
                <a:gd name="connsiteY3" fmla="*/ 77525 h 1992224"/>
                <a:gd name="connsiteX4" fmla="*/ 915219 w 2302128"/>
                <a:gd name="connsiteY4" fmla="*/ 90162 h 1992224"/>
                <a:gd name="connsiteX5" fmla="*/ 0 w 2302128"/>
                <a:gd name="connsiteY5" fmla="*/ 1893650 h 1992224"/>
                <a:gd name="connsiteX6" fmla="*/ 490757 w 2302128"/>
                <a:gd name="connsiteY6" fmla="*/ 1953555 h 1992224"/>
                <a:gd name="connsiteX7" fmla="*/ 871046 w 2302128"/>
                <a:gd name="connsiteY7" fmla="*/ 1992047 h 1992224"/>
                <a:gd name="connsiteX8" fmla="*/ 1165247 w 2302128"/>
                <a:gd name="connsiteY8" fmla="*/ 1966826 h 1992224"/>
                <a:gd name="connsiteX9" fmla="*/ 1351229 w 2302128"/>
                <a:gd name="connsiteY9" fmla="*/ 1890950 h 1992224"/>
                <a:gd name="connsiteX10" fmla="*/ 2302128 w 2302128"/>
                <a:gd name="connsiteY10" fmla="*/ 20584 h 1992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51229 w 2302128"/>
                <a:gd name="connsiteY9" fmla="*/ 1890950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8704"/>
                <a:gd name="connsiteX1" fmla="*/ 2225796 w 2302128"/>
                <a:gd name="connsiteY1" fmla="*/ 0 h 1958704"/>
                <a:gd name="connsiteX2" fmla="*/ 1859067 w 2302128"/>
                <a:gd name="connsiteY2" fmla="*/ 39263 h 1958704"/>
                <a:gd name="connsiteX3" fmla="*/ 1319638 w 2302128"/>
                <a:gd name="connsiteY3" fmla="*/ 77525 h 1958704"/>
                <a:gd name="connsiteX4" fmla="*/ 915219 w 2302128"/>
                <a:gd name="connsiteY4" fmla="*/ 90162 h 1958704"/>
                <a:gd name="connsiteX5" fmla="*/ 0 w 2302128"/>
                <a:gd name="connsiteY5" fmla="*/ 1893650 h 1958704"/>
                <a:gd name="connsiteX6" fmla="*/ 490983 w 2302128"/>
                <a:gd name="connsiteY6" fmla="*/ 1945963 h 1958704"/>
                <a:gd name="connsiteX7" fmla="*/ 876385 w 2302128"/>
                <a:gd name="connsiteY7" fmla="*/ 1956798 h 1958704"/>
                <a:gd name="connsiteX8" fmla="*/ 1105649 w 2302128"/>
                <a:gd name="connsiteY8" fmla="*/ 1949168 h 1958704"/>
                <a:gd name="connsiteX9" fmla="*/ 1328135 w 2302128"/>
                <a:gd name="connsiteY9" fmla="*/ 1945734 h 1958704"/>
                <a:gd name="connsiteX10" fmla="*/ 2302128 w 2302128"/>
                <a:gd name="connsiteY10" fmla="*/ 20584 h 1958704"/>
                <a:gd name="connsiteX0" fmla="*/ 2302128 w 2302128"/>
                <a:gd name="connsiteY0" fmla="*/ 20584 h 1956283"/>
                <a:gd name="connsiteX1" fmla="*/ 2225796 w 2302128"/>
                <a:gd name="connsiteY1" fmla="*/ 0 h 1956283"/>
                <a:gd name="connsiteX2" fmla="*/ 1859067 w 2302128"/>
                <a:gd name="connsiteY2" fmla="*/ 39263 h 1956283"/>
                <a:gd name="connsiteX3" fmla="*/ 1319638 w 2302128"/>
                <a:gd name="connsiteY3" fmla="*/ 77525 h 1956283"/>
                <a:gd name="connsiteX4" fmla="*/ 915219 w 2302128"/>
                <a:gd name="connsiteY4" fmla="*/ 90162 h 1956283"/>
                <a:gd name="connsiteX5" fmla="*/ 0 w 2302128"/>
                <a:gd name="connsiteY5" fmla="*/ 1893650 h 1956283"/>
                <a:gd name="connsiteX6" fmla="*/ 490983 w 2302128"/>
                <a:gd name="connsiteY6" fmla="*/ 1945963 h 1956283"/>
                <a:gd name="connsiteX7" fmla="*/ 870063 w 2302128"/>
                <a:gd name="connsiteY7" fmla="*/ 1952738 h 1956283"/>
                <a:gd name="connsiteX8" fmla="*/ 1105649 w 2302128"/>
                <a:gd name="connsiteY8" fmla="*/ 1949168 h 1956283"/>
                <a:gd name="connsiteX9" fmla="*/ 1328135 w 2302128"/>
                <a:gd name="connsiteY9" fmla="*/ 1945734 h 1956283"/>
                <a:gd name="connsiteX10" fmla="*/ 2302128 w 2302128"/>
                <a:gd name="connsiteY10" fmla="*/ 20584 h 1956283"/>
                <a:gd name="connsiteX0" fmla="*/ 2302128 w 2302128"/>
                <a:gd name="connsiteY0" fmla="*/ 20584 h 1954431"/>
                <a:gd name="connsiteX1" fmla="*/ 2225796 w 2302128"/>
                <a:gd name="connsiteY1" fmla="*/ 0 h 1954431"/>
                <a:gd name="connsiteX2" fmla="*/ 1859067 w 2302128"/>
                <a:gd name="connsiteY2" fmla="*/ 39263 h 1954431"/>
                <a:gd name="connsiteX3" fmla="*/ 1319638 w 2302128"/>
                <a:gd name="connsiteY3" fmla="*/ 77525 h 1954431"/>
                <a:gd name="connsiteX4" fmla="*/ 915219 w 2302128"/>
                <a:gd name="connsiteY4" fmla="*/ 90162 h 1954431"/>
                <a:gd name="connsiteX5" fmla="*/ 0 w 2302128"/>
                <a:gd name="connsiteY5" fmla="*/ 1893650 h 1954431"/>
                <a:gd name="connsiteX6" fmla="*/ 490983 w 2302128"/>
                <a:gd name="connsiteY6" fmla="*/ 1945963 h 1954431"/>
                <a:gd name="connsiteX7" fmla="*/ 870063 w 2302128"/>
                <a:gd name="connsiteY7" fmla="*/ 1952738 h 1954431"/>
                <a:gd name="connsiteX8" fmla="*/ 1105649 w 2302128"/>
                <a:gd name="connsiteY8" fmla="*/ 1949168 h 1954431"/>
                <a:gd name="connsiteX9" fmla="*/ 1328135 w 2302128"/>
                <a:gd name="connsiteY9" fmla="*/ 1945734 h 1954431"/>
                <a:gd name="connsiteX10" fmla="*/ 2302128 w 2302128"/>
                <a:gd name="connsiteY10" fmla="*/ 20584 h 1954431"/>
                <a:gd name="connsiteX0" fmla="*/ 2302128 w 2302128"/>
                <a:gd name="connsiteY0" fmla="*/ 20584 h 1951121"/>
                <a:gd name="connsiteX1" fmla="*/ 2225796 w 2302128"/>
                <a:gd name="connsiteY1" fmla="*/ 0 h 1951121"/>
                <a:gd name="connsiteX2" fmla="*/ 1859067 w 2302128"/>
                <a:gd name="connsiteY2" fmla="*/ 39263 h 1951121"/>
                <a:gd name="connsiteX3" fmla="*/ 1319638 w 2302128"/>
                <a:gd name="connsiteY3" fmla="*/ 77525 h 1951121"/>
                <a:gd name="connsiteX4" fmla="*/ 915219 w 2302128"/>
                <a:gd name="connsiteY4" fmla="*/ 90162 h 1951121"/>
                <a:gd name="connsiteX5" fmla="*/ 0 w 2302128"/>
                <a:gd name="connsiteY5" fmla="*/ 1893650 h 1951121"/>
                <a:gd name="connsiteX6" fmla="*/ 490983 w 2302128"/>
                <a:gd name="connsiteY6" fmla="*/ 1945963 h 1951121"/>
                <a:gd name="connsiteX7" fmla="*/ 1105649 w 2302128"/>
                <a:gd name="connsiteY7" fmla="*/ 1949168 h 1951121"/>
                <a:gd name="connsiteX8" fmla="*/ 1328135 w 2302128"/>
                <a:gd name="connsiteY8" fmla="*/ 1945734 h 1951121"/>
                <a:gd name="connsiteX9" fmla="*/ 2302128 w 2302128"/>
                <a:gd name="connsiteY9" fmla="*/ 20584 h 1951121"/>
                <a:gd name="connsiteX0" fmla="*/ 2302128 w 2302128"/>
                <a:gd name="connsiteY0" fmla="*/ 20584 h 1954801"/>
                <a:gd name="connsiteX1" fmla="*/ 2225796 w 2302128"/>
                <a:gd name="connsiteY1" fmla="*/ 0 h 1954801"/>
                <a:gd name="connsiteX2" fmla="*/ 1859067 w 2302128"/>
                <a:gd name="connsiteY2" fmla="*/ 39263 h 1954801"/>
                <a:gd name="connsiteX3" fmla="*/ 1319638 w 2302128"/>
                <a:gd name="connsiteY3" fmla="*/ 77525 h 1954801"/>
                <a:gd name="connsiteX4" fmla="*/ 915219 w 2302128"/>
                <a:gd name="connsiteY4" fmla="*/ 90162 h 1954801"/>
                <a:gd name="connsiteX5" fmla="*/ 0 w 2302128"/>
                <a:gd name="connsiteY5" fmla="*/ 1893650 h 1954801"/>
                <a:gd name="connsiteX6" fmla="*/ 490983 w 2302128"/>
                <a:gd name="connsiteY6" fmla="*/ 1945963 h 1954801"/>
                <a:gd name="connsiteX7" fmla="*/ 963769 w 2302128"/>
                <a:gd name="connsiteY7" fmla="*/ 1954718 h 1954801"/>
                <a:gd name="connsiteX8" fmla="*/ 1328135 w 2302128"/>
                <a:gd name="connsiteY8" fmla="*/ 1945734 h 1954801"/>
                <a:gd name="connsiteX9" fmla="*/ 2302128 w 2302128"/>
                <a:gd name="connsiteY9" fmla="*/ 20584 h 1954801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28135 w 2302128"/>
                <a:gd name="connsiteY9" fmla="*/ 1945734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4401"/>
                <a:gd name="connsiteY0" fmla="*/ 19705 h 1954011"/>
                <a:gd name="connsiteX1" fmla="*/ 2255005 w 2304401"/>
                <a:gd name="connsiteY1" fmla="*/ 5313 h 1954011"/>
                <a:gd name="connsiteX2" fmla="*/ 1859067 w 2304401"/>
                <a:gd name="connsiteY2" fmla="*/ 38384 h 1954011"/>
                <a:gd name="connsiteX3" fmla="*/ 1319638 w 2304401"/>
                <a:gd name="connsiteY3" fmla="*/ 76646 h 1954011"/>
                <a:gd name="connsiteX4" fmla="*/ 915219 w 2304401"/>
                <a:gd name="connsiteY4" fmla="*/ 89283 h 1954011"/>
                <a:gd name="connsiteX5" fmla="*/ 0 w 2304401"/>
                <a:gd name="connsiteY5" fmla="*/ 1892771 h 1954011"/>
                <a:gd name="connsiteX6" fmla="*/ 490983 w 2304401"/>
                <a:gd name="connsiteY6" fmla="*/ 1945084 h 1954011"/>
                <a:gd name="connsiteX7" fmla="*/ 963769 w 2304401"/>
                <a:gd name="connsiteY7" fmla="*/ 1953839 h 1954011"/>
                <a:gd name="connsiteX8" fmla="*/ 1285910 w 2304401"/>
                <a:gd name="connsiteY8" fmla="*/ 1946078 h 1954011"/>
                <a:gd name="connsiteX9" fmla="*/ 1340123 w 2304401"/>
                <a:gd name="connsiteY9" fmla="*/ 1918936 h 1954011"/>
                <a:gd name="connsiteX10" fmla="*/ 2302128 w 2304401"/>
                <a:gd name="connsiteY10" fmla="*/ 19705 h 1954011"/>
                <a:gd name="connsiteX0" fmla="*/ 2302128 w 2316652"/>
                <a:gd name="connsiteY0" fmla="*/ 17137 h 1951443"/>
                <a:gd name="connsiteX1" fmla="*/ 2255005 w 2316652"/>
                <a:gd name="connsiteY1" fmla="*/ 2745 h 1951443"/>
                <a:gd name="connsiteX2" fmla="*/ 1859067 w 2316652"/>
                <a:gd name="connsiteY2" fmla="*/ 35816 h 1951443"/>
                <a:gd name="connsiteX3" fmla="*/ 1319638 w 2316652"/>
                <a:gd name="connsiteY3" fmla="*/ 74078 h 1951443"/>
                <a:gd name="connsiteX4" fmla="*/ 915219 w 2316652"/>
                <a:gd name="connsiteY4" fmla="*/ 86715 h 1951443"/>
                <a:gd name="connsiteX5" fmla="*/ 0 w 2316652"/>
                <a:gd name="connsiteY5" fmla="*/ 1890203 h 1951443"/>
                <a:gd name="connsiteX6" fmla="*/ 490983 w 2316652"/>
                <a:gd name="connsiteY6" fmla="*/ 1942516 h 1951443"/>
                <a:gd name="connsiteX7" fmla="*/ 963769 w 2316652"/>
                <a:gd name="connsiteY7" fmla="*/ 1951271 h 1951443"/>
                <a:gd name="connsiteX8" fmla="*/ 1285910 w 2316652"/>
                <a:gd name="connsiteY8" fmla="*/ 1943510 h 1951443"/>
                <a:gd name="connsiteX9" fmla="*/ 1340123 w 2316652"/>
                <a:gd name="connsiteY9" fmla="*/ 1916368 h 1951443"/>
                <a:gd name="connsiteX10" fmla="*/ 2302128 w 2316652"/>
                <a:gd name="connsiteY10" fmla="*/ 17137 h 1951443"/>
                <a:gd name="connsiteX0" fmla="*/ 2302128 w 2312038"/>
                <a:gd name="connsiteY0" fmla="*/ 20192 h 1954498"/>
                <a:gd name="connsiteX1" fmla="*/ 2255005 w 2312038"/>
                <a:gd name="connsiteY1" fmla="*/ 5800 h 1954498"/>
                <a:gd name="connsiteX2" fmla="*/ 1859067 w 2312038"/>
                <a:gd name="connsiteY2" fmla="*/ 38871 h 1954498"/>
                <a:gd name="connsiteX3" fmla="*/ 1319638 w 2312038"/>
                <a:gd name="connsiteY3" fmla="*/ 77133 h 1954498"/>
                <a:gd name="connsiteX4" fmla="*/ 915219 w 2312038"/>
                <a:gd name="connsiteY4" fmla="*/ 89770 h 1954498"/>
                <a:gd name="connsiteX5" fmla="*/ 0 w 2312038"/>
                <a:gd name="connsiteY5" fmla="*/ 1893258 h 1954498"/>
                <a:gd name="connsiteX6" fmla="*/ 490983 w 2312038"/>
                <a:gd name="connsiteY6" fmla="*/ 1945571 h 1954498"/>
                <a:gd name="connsiteX7" fmla="*/ 963769 w 2312038"/>
                <a:gd name="connsiteY7" fmla="*/ 1954326 h 1954498"/>
                <a:gd name="connsiteX8" fmla="*/ 1285910 w 2312038"/>
                <a:gd name="connsiteY8" fmla="*/ 1946565 h 1954498"/>
                <a:gd name="connsiteX9" fmla="*/ 1340123 w 2312038"/>
                <a:gd name="connsiteY9" fmla="*/ 1919423 h 1954498"/>
                <a:gd name="connsiteX10" fmla="*/ 2302128 w 2312038"/>
                <a:gd name="connsiteY10" fmla="*/ 20192 h 1954498"/>
                <a:gd name="connsiteX0" fmla="*/ 2302129 w 2312039"/>
                <a:gd name="connsiteY0" fmla="*/ 20192 h 1954498"/>
                <a:gd name="connsiteX1" fmla="*/ 2255005 w 2312039"/>
                <a:gd name="connsiteY1" fmla="*/ 5800 h 1954498"/>
                <a:gd name="connsiteX2" fmla="*/ 1859067 w 2312039"/>
                <a:gd name="connsiteY2" fmla="*/ 38871 h 1954498"/>
                <a:gd name="connsiteX3" fmla="*/ 1319638 w 2312039"/>
                <a:gd name="connsiteY3" fmla="*/ 77133 h 1954498"/>
                <a:gd name="connsiteX4" fmla="*/ 915219 w 2312039"/>
                <a:gd name="connsiteY4" fmla="*/ 89770 h 1954498"/>
                <a:gd name="connsiteX5" fmla="*/ 0 w 2312039"/>
                <a:gd name="connsiteY5" fmla="*/ 1893258 h 1954498"/>
                <a:gd name="connsiteX6" fmla="*/ 490983 w 2312039"/>
                <a:gd name="connsiteY6" fmla="*/ 1945571 h 1954498"/>
                <a:gd name="connsiteX7" fmla="*/ 963769 w 2312039"/>
                <a:gd name="connsiteY7" fmla="*/ 1954326 h 1954498"/>
                <a:gd name="connsiteX8" fmla="*/ 1285910 w 2312039"/>
                <a:gd name="connsiteY8" fmla="*/ 1946565 h 1954498"/>
                <a:gd name="connsiteX9" fmla="*/ 1340123 w 2312039"/>
                <a:gd name="connsiteY9" fmla="*/ 1919423 h 1954498"/>
                <a:gd name="connsiteX10" fmla="*/ 2302129 w 2312039"/>
                <a:gd name="connsiteY10" fmla="*/ 20192 h 1954498"/>
                <a:gd name="connsiteX0" fmla="*/ 2293138 w 2304446"/>
                <a:gd name="connsiteY0" fmla="*/ 35096 h 1949963"/>
                <a:gd name="connsiteX1" fmla="*/ 2255005 w 2304446"/>
                <a:gd name="connsiteY1" fmla="*/ 1265 h 1949963"/>
                <a:gd name="connsiteX2" fmla="*/ 1859067 w 2304446"/>
                <a:gd name="connsiteY2" fmla="*/ 34336 h 1949963"/>
                <a:gd name="connsiteX3" fmla="*/ 1319638 w 2304446"/>
                <a:gd name="connsiteY3" fmla="*/ 72598 h 1949963"/>
                <a:gd name="connsiteX4" fmla="*/ 915219 w 2304446"/>
                <a:gd name="connsiteY4" fmla="*/ 85235 h 1949963"/>
                <a:gd name="connsiteX5" fmla="*/ 0 w 2304446"/>
                <a:gd name="connsiteY5" fmla="*/ 1888723 h 1949963"/>
                <a:gd name="connsiteX6" fmla="*/ 490983 w 2304446"/>
                <a:gd name="connsiteY6" fmla="*/ 1941036 h 1949963"/>
                <a:gd name="connsiteX7" fmla="*/ 963769 w 2304446"/>
                <a:gd name="connsiteY7" fmla="*/ 1949791 h 1949963"/>
                <a:gd name="connsiteX8" fmla="*/ 1285910 w 2304446"/>
                <a:gd name="connsiteY8" fmla="*/ 1942030 h 1949963"/>
                <a:gd name="connsiteX9" fmla="*/ 1340123 w 2304446"/>
                <a:gd name="connsiteY9" fmla="*/ 1914888 h 1949963"/>
                <a:gd name="connsiteX10" fmla="*/ 2293138 w 2304446"/>
                <a:gd name="connsiteY10" fmla="*/ 35096 h 1949963"/>
                <a:gd name="connsiteX0" fmla="*/ 2293138 w 2303585"/>
                <a:gd name="connsiteY0" fmla="*/ 36438 h 1951305"/>
                <a:gd name="connsiteX1" fmla="*/ 2255005 w 2303585"/>
                <a:gd name="connsiteY1" fmla="*/ 2607 h 1951305"/>
                <a:gd name="connsiteX2" fmla="*/ 1859067 w 2303585"/>
                <a:gd name="connsiteY2" fmla="*/ 35678 h 1951305"/>
                <a:gd name="connsiteX3" fmla="*/ 1319638 w 2303585"/>
                <a:gd name="connsiteY3" fmla="*/ 73940 h 1951305"/>
                <a:gd name="connsiteX4" fmla="*/ 915219 w 2303585"/>
                <a:gd name="connsiteY4" fmla="*/ 86577 h 1951305"/>
                <a:gd name="connsiteX5" fmla="*/ 0 w 2303585"/>
                <a:gd name="connsiteY5" fmla="*/ 1890065 h 1951305"/>
                <a:gd name="connsiteX6" fmla="*/ 490983 w 2303585"/>
                <a:gd name="connsiteY6" fmla="*/ 1942378 h 1951305"/>
                <a:gd name="connsiteX7" fmla="*/ 963769 w 2303585"/>
                <a:gd name="connsiteY7" fmla="*/ 1951133 h 1951305"/>
                <a:gd name="connsiteX8" fmla="*/ 1285910 w 2303585"/>
                <a:gd name="connsiteY8" fmla="*/ 1943372 h 1951305"/>
                <a:gd name="connsiteX9" fmla="*/ 1340123 w 2303585"/>
                <a:gd name="connsiteY9" fmla="*/ 1916230 h 1951305"/>
                <a:gd name="connsiteX10" fmla="*/ 2293138 w 2303585"/>
                <a:gd name="connsiteY10" fmla="*/ 36438 h 1951305"/>
                <a:gd name="connsiteX0" fmla="*/ 2293138 w 2303585"/>
                <a:gd name="connsiteY0" fmla="*/ 86628 h 2001495"/>
                <a:gd name="connsiteX1" fmla="*/ 2255005 w 2303585"/>
                <a:gd name="connsiteY1" fmla="*/ 52797 h 2001495"/>
                <a:gd name="connsiteX2" fmla="*/ 1859067 w 2303585"/>
                <a:gd name="connsiteY2" fmla="*/ 85868 h 2001495"/>
                <a:gd name="connsiteX3" fmla="*/ 1319638 w 2303585"/>
                <a:gd name="connsiteY3" fmla="*/ 124130 h 2001495"/>
                <a:gd name="connsiteX4" fmla="*/ 938665 w 2303585"/>
                <a:gd name="connsiteY4" fmla="*/ 123056 h 2001495"/>
                <a:gd name="connsiteX5" fmla="*/ 915219 w 2303585"/>
                <a:gd name="connsiteY5" fmla="*/ 136767 h 2001495"/>
                <a:gd name="connsiteX6" fmla="*/ 0 w 2303585"/>
                <a:gd name="connsiteY6" fmla="*/ 1940255 h 2001495"/>
                <a:gd name="connsiteX7" fmla="*/ 490983 w 2303585"/>
                <a:gd name="connsiteY7" fmla="*/ 1992568 h 2001495"/>
                <a:gd name="connsiteX8" fmla="*/ 963769 w 2303585"/>
                <a:gd name="connsiteY8" fmla="*/ 2001323 h 2001495"/>
                <a:gd name="connsiteX9" fmla="*/ 1285910 w 2303585"/>
                <a:gd name="connsiteY9" fmla="*/ 1993562 h 2001495"/>
                <a:gd name="connsiteX10" fmla="*/ 1340123 w 2303585"/>
                <a:gd name="connsiteY10" fmla="*/ 1966420 h 2001495"/>
                <a:gd name="connsiteX11" fmla="*/ 2293138 w 2303585"/>
                <a:gd name="connsiteY11" fmla="*/ 86628 h 2001495"/>
                <a:gd name="connsiteX0" fmla="*/ 2293138 w 2303585"/>
                <a:gd name="connsiteY0" fmla="*/ 88649 h 2003516"/>
                <a:gd name="connsiteX1" fmla="*/ 2255005 w 2303585"/>
                <a:gd name="connsiteY1" fmla="*/ 54818 h 2003516"/>
                <a:gd name="connsiteX2" fmla="*/ 1859067 w 2303585"/>
                <a:gd name="connsiteY2" fmla="*/ 87889 h 2003516"/>
                <a:gd name="connsiteX3" fmla="*/ 1319638 w 2303585"/>
                <a:gd name="connsiteY3" fmla="*/ 126151 h 2003516"/>
                <a:gd name="connsiteX4" fmla="*/ 938665 w 2303585"/>
                <a:gd name="connsiteY4" fmla="*/ 125077 h 2003516"/>
                <a:gd name="connsiteX5" fmla="*/ 915219 w 2303585"/>
                <a:gd name="connsiteY5" fmla="*/ 138788 h 2003516"/>
                <a:gd name="connsiteX6" fmla="*/ 0 w 2303585"/>
                <a:gd name="connsiteY6" fmla="*/ 1942276 h 2003516"/>
                <a:gd name="connsiteX7" fmla="*/ 490983 w 2303585"/>
                <a:gd name="connsiteY7" fmla="*/ 1994589 h 2003516"/>
                <a:gd name="connsiteX8" fmla="*/ 963769 w 2303585"/>
                <a:gd name="connsiteY8" fmla="*/ 2003344 h 2003516"/>
                <a:gd name="connsiteX9" fmla="*/ 1285910 w 2303585"/>
                <a:gd name="connsiteY9" fmla="*/ 1995583 h 2003516"/>
                <a:gd name="connsiteX10" fmla="*/ 1340123 w 2303585"/>
                <a:gd name="connsiteY10" fmla="*/ 1968441 h 2003516"/>
                <a:gd name="connsiteX11" fmla="*/ 2293138 w 2303585"/>
                <a:gd name="connsiteY11" fmla="*/ 88649 h 2003516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028 w 2303585"/>
                <a:gd name="connsiteY4" fmla="*/ 73833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160 w 2303585"/>
                <a:gd name="connsiteY4" fmla="*/ 77628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356465 w 2366912"/>
                <a:gd name="connsiteY0" fmla="*/ 36439 h 1951306"/>
                <a:gd name="connsiteX1" fmla="*/ 2318332 w 2366912"/>
                <a:gd name="connsiteY1" fmla="*/ 2608 h 1951306"/>
                <a:gd name="connsiteX2" fmla="*/ 1922394 w 2366912"/>
                <a:gd name="connsiteY2" fmla="*/ 35679 h 1951306"/>
                <a:gd name="connsiteX3" fmla="*/ 1382965 w 2366912"/>
                <a:gd name="connsiteY3" fmla="*/ 73941 h 1951306"/>
                <a:gd name="connsiteX4" fmla="*/ 1021487 w 2366912"/>
                <a:gd name="connsiteY4" fmla="*/ 77628 h 1951306"/>
                <a:gd name="connsiteX5" fmla="*/ 963583 w 2366912"/>
                <a:gd name="connsiteY5" fmla="*/ 119609 h 1951306"/>
                <a:gd name="connsiteX6" fmla="*/ 104798 w 2366912"/>
                <a:gd name="connsiteY6" fmla="*/ 1792454 h 1951306"/>
                <a:gd name="connsiteX7" fmla="*/ 63327 w 2366912"/>
                <a:gd name="connsiteY7" fmla="*/ 1890066 h 1951306"/>
                <a:gd name="connsiteX8" fmla="*/ 554310 w 2366912"/>
                <a:gd name="connsiteY8" fmla="*/ 1942379 h 1951306"/>
                <a:gd name="connsiteX9" fmla="*/ 1027096 w 2366912"/>
                <a:gd name="connsiteY9" fmla="*/ 1951134 h 1951306"/>
                <a:gd name="connsiteX10" fmla="*/ 1349237 w 2366912"/>
                <a:gd name="connsiteY10" fmla="*/ 1943373 h 1951306"/>
                <a:gd name="connsiteX11" fmla="*/ 1403450 w 2366912"/>
                <a:gd name="connsiteY11" fmla="*/ 1916231 h 1951306"/>
                <a:gd name="connsiteX12" fmla="*/ 2356465 w 2366912"/>
                <a:gd name="connsiteY12" fmla="*/ 36439 h 1951306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18077 w 2328524"/>
                <a:gd name="connsiteY0" fmla="*/ 36439 h 1953363"/>
                <a:gd name="connsiteX1" fmla="*/ 2279944 w 2328524"/>
                <a:gd name="connsiteY1" fmla="*/ 2608 h 1953363"/>
                <a:gd name="connsiteX2" fmla="*/ 1884006 w 2328524"/>
                <a:gd name="connsiteY2" fmla="*/ 35679 h 1953363"/>
                <a:gd name="connsiteX3" fmla="*/ 1344577 w 2328524"/>
                <a:gd name="connsiteY3" fmla="*/ 73941 h 1953363"/>
                <a:gd name="connsiteX4" fmla="*/ 983099 w 2328524"/>
                <a:gd name="connsiteY4" fmla="*/ 77628 h 1953363"/>
                <a:gd name="connsiteX5" fmla="*/ 925195 w 2328524"/>
                <a:gd name="connsiteY5" fmla="*/ 119609 h 1953363"/>
                <a:gd name="connsiteX6" fmla="*/ 66410 w 2328524"/>
                <a:gd name="connsiteY6" fmla="*/ 1792454 h 1953363"/>
                <a:gd name="connsiteX7" fmla="*/ 107609 w 2328524"/>
                <a:gd name="connsiteY7" fmla="*/ 1905082 h 1953363"/>
                <a:gd name="connsiteX8" fmla="*/ 515922 w 2328524"/>
                <a:gd name="connsiteY8" fmla="*/ 1942379 h 1953363"/>
                <a:gd name="connsiteX9" fmla="*/ 988708 w 2328524"/>
                <a:gd name="connsiteY9" fmla="*/ 1951134 h 1953363"/>
                <a:gd name="connsiteX10" fmla="*/ 1310849 w 2328524"/>
                <a:gd name="connsiteY10" fmla="*/ 1943373 h 1953363"/>
                <a:gd name="connsiteX11" fmla="*/ 1365062 w 2328524"/>
                <a:gd name="connsiteY11" fmla="*/ 1916231 h 1953363"/>
                <a:gd name="connsiteX12" fmla="*/ 2318077 w 2328524"/>
                <a:gd name="connsiteY12" fmla="*/ 36439 h 1953363"/>
                <a:gd name="connsiteX0" fmla="*/ 2285219 w 2295666"/>
                <a:gd name="connsiteY0" fmla="*/ 36439 h 1951162"/>
                <a:gd name="connsiteX1" fmla="*/ 2247086 w 2295666"/>
                <a:gd name="connsiteY1" fmla="*/ 2608 h 1951162"/>
                <a:gd name="connsiteX2" fmla="*/ 1851148 w 2295666"/>
                <a:gd name="connsiteY2" fmla="*/ 35679 h 1951162"/>
                <a:gd name="connsiteX3" fmla="*/ 1311719 w 2295666"/>
                <a:gd name="connsiteY3" fmla="*/ 73941 h 1951162"/>
                <a:gd name="connsiteX4" fmla="*/ 950241 w 2295666"/>
                <a:gd name="connsiteY4" fmla="*/ 77628 h 1951162"/>
                <a:gd name="connsiteX5" fmla="*/ 892337 w 2295666"/>
                <a:gd name="connsiteY5" fmla="*/ 119609 h 1951162"/>
                <a:gd name="connsiteX6" fmla="*/ 33552 w 2295666"/>
                <a:gd name="connsiteY6" fmla="*/ 1792454 h 1951162"/>
                <a:gd name="connsiteX7" fmla="*/ 74751 w 2295666"/>
                <a:gd name="connsiteY7" fmla="*/ 1905082 h 1951162"/>
                <a:gd name="connsiteX8" fmla="*/ 483064 w 2295666"/>
                <a:gd name="connsiteY8" fmla="*/ 1942379 h 1951162"/>
                <a:gd name="connsiteX9" fmla="*/ 955850 w 2295666"/>
                <a:gd name="connsiteY9" fmla="*/ 1951134 h 1951162"/>
                <a:gd name="connsiteX10" fmla="*/ 1277991 w 2295666"/>
                <a:gd name="connsiteY10" fmla="*/ 1943373 h 1951162"/>
                <a:gd name="connsiteX11" fmla="*/ 1332204 w 2295666"/>
                <a:gd name="connsiteY11" fmla="*/ 1916231 h 1951162"/>
                <a:gd name="connsiteX12" fmla="*/ 2285219 w 2295666"/>
                <a:gd name="connsiteY12" fmla="*/ 36439 h 1951162"/>
                <a:gd name="connsiteX0" fmla="*/ 2291438 w 2301885"/>
                <a:gd name="connsiteY0" fmla="*/ 36439 h 1951162"/>
                <a:gd name="connsiteX1" fmla="*/ 2253305 w 2301885"/>
                <a:gd name="connsiteY1" fmla="*/ 2608 h 1951162"/>
                <a:gd name="connsiteX2" fmla="*/ 1857367 w 2301885"/>
                <a:gd name="connsiteY2" fmla="*/ 35679 h 1951162"/>
                <a:gd name="connsiteX3" fmla="*/ 1317938 w 2301885"/>
                <a:gd name="connsiteY3" fmla="*/ 73941 h 1951162"/>
                <a:gd name="connsiteX4" fmla="*/ 956460 w 2301885"/>
                <a:gd name="connsiteY4" fmla="*/ 77628 h 1951162"/>
                <a:gd name="connsiteX5" fmla="*/ 898556 w 2301885"/>
                <a:gd name="connsiteY5" fmla="*/ 119609 h 1951162"/>
                <a:gd name="connsiteX6" fmla="*/ 39771 w 2301885"/>
                <a:gd name="connsiteY6" fmla="*/ 1792454 h 1951162"/>
                <a:gd name="connsiteX7" fmla="*/ 80970 w 2301885"/>
                <a:gd name="connsiteY7" fmla="*/ 1905082 h 1951162"/>
                <a:gd name="connsiteX8" fmla="*/ 489283 w 2301885"/>
                <a:gd name="connsiteY8" fmla="*/ 1942379 h 1951162"/>
                <a:gd name="connsiteX9" fmla="*/ 962069 w 2301885"/>
                <a:gd name="connsiteY9" fmla="*/ 1951134 h 1951162"/>
                <a:gd name="connsiteX10" fmla="*/ 1284210 w 2301885"/>
                <a:gd name="connsiteY10" fmla="*/ 1943373 h 1951162"/>
                <a:gd name="connsiteX11" fmla="*/ 1338423 w 2301885"/>
                <a:gd name="connsiteY11" fmla="*/ 1916231 h 1951162"/>
                <a:gd name="connsiteX12" fmla="*/ 2291438 w 2301885"/>
                <a:gd name="connsiteY12" fmla="*/ 36439 h 1951162"/>
                <a:gd name="connsiteX0" fmla="*/ 2263419 w 2273866"/>
                <a:gd name="connsiteY0" fmla="*/ 36439 h 1951162"/>
                <a:gd name="connsiteX1" fmla="*/ 2225286 w 2273866"/>
                <a:gd name="connsiteY1" fmla="*/ 2608 h 1951162"/>
                <a:gd name="connsiteX2" fmla="*/ 1829348 w 2273866"/>
                <a:gd name="connsiteY2" fmla="*/ 35679 h 1951162"/>
                <a:gd name="connsiteX3" fmla="*/ 1289919 w 2273866"/>
                <a:gd name="connsiteY3" fmla="*/ 73941 h 1951162"/>
                <a:gd name="connsiteX4" fmla="*/ 928441 w 2273866"/>
                <a:gd name="connsiteY4" fmla="*/ 77628 h 1951162"/>
                <a:gd name="connsiteX5" fmla="*/ 870537 w 2273866"/>
                <a:gd name="connsiteY5" fmla="*/ 119609 h 1951162"/>
                <a:gd name="connsiteX6" fmla="*/ 11752 w 2273866"/>
                <a:gd name="connsiteY6" fmla="*/ 1792454 h 1951162"/>
                <a:gd name="connsiteX7" fmla="*/ 52951 w 2273866"/>
                <a:gd name="connsiteY7" fmla="*/ 1905082 h 1951162"/>
                <a:gd name="connsiteX8" fmla="*/ 461264 w 2273866"/>
                <a:gd name="connsiteY8" fmla="*/ 1942379 h 1951162"/>
                <a:gd name="connsiteX9" fmla="*/ 934050 w 2273866"/>
                <a:gd name="connsiteY9" fmla="*/ 1951134 h 1951162"/>
                <a:gd name="connsiteX10" fmla="*/ 1256191 w 2273866"/>
                <a:gd name="connsiteY10" fmla="*/ 1943373 h 1951162"/>
                <a:gd name="connsiteX11" fmla="*/ 1310404 w 2273866"/>
                <a:gd name="connsiteY11" fmla="*/ 1916231 h 1951162"/>
                <a:gd name="connsiteX12" fmla="*/ 2263419 w 2273866"/>
                <a:gd name="connsiteY12" fmla="*/ 36439 h 1951162"/>
                <a:gd name="connsiteX0" fmla="*/ 2292331 w 2302778"/>
                <a:gd name="connsiteY0" fmla="*/ 36439 h 1951162"/>
                <a:gd name="connsiteX1" fmla="*/ 2254198 w 2302778"/>
                <a:gd name="connsiteY1" fmla="*/ 2608 h 1951162"/>
                <a:gd name="connsiteX2" fmla="*/ 1858260 w 2302778"/>
                <a:gd name="connsiteY2" fmla="*/ 35679 h 1951162"/>
                <a:gd name="connsiteX3" fmla="*/ 1318831 w 2302778"/>
                <a:gd name="connsiteY3" fmla="*/ 73941 h 1951162"/>
                <a:gd name="connsiteX4" fmla="*/ 957353 w 2302778"/>
                <a:gd name="connsiteY4" fmla="*/ 77628 h 1951162"/>
                <a:gd name="connsiteX5" fmla="*/ 899449 w 2302778"/>
                <a:gd name="connsiteY5" fmla="*/ 119609 h 1951162"/>
                <a:gd name="connsiteX6" fmla="*/ 7062 w 2302778"/>
                <a:gd name="connsiteY6" fmla="*/ 1845390 h 1951162"/>
                <a:gd name="connsiteX7" fmla="*/ 81863 w 2302778"/>
                <a:gd name="connsiteY7" fmla="*/ 1905082 h 1951162"/>
                <a:gd name="connsiteX8" fmla="*/ 490176 w 2302778"/>
                <a:gd name="connsiteY8" fmla="*/ 1942379 h 1951162"/>
                <a:gd name="connsiteX9" fmla="*/ 962962 w 2302778"/>
                <a:gd name="connsiteY9" fmla="*/ 1951134 h 1951162"/>
                <a:gd name="connsiteX10" fmla="*/ 1285103 w 2302778"/>
                <a:gd name="connsiteY10" fmla="*/ 1943373 h 1951162"/>
                <a:gd name="connsiteX11" fmla="*/ 1339316 w 2302778"/>
                <a:gd name="connsiteY11" fmla="*/ 1916231 h 1951162"/>
                <a:gd name="connsiteX12" fmla="*/ 2292331 w 2302778"/>
                <a:gd name="connsiteY12" fmla="*/ 36439 h 1951162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284536 w 2302211"/>
                <a:gd name="connsiteY10" fmla="*/ 1943373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77168 w 2302211"/>
                <a:gd name="connsiteY11" fmla="*/ 1909309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3970 w 2302211"/>
                <a:gd name="connsiteY11" fmla="*/ 189836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38937 w 2302211"/>
                <a:gd name="connsiteY10" fmla="*/ 194835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405762 w 2302211"/>
                <a:gd name="connsiteY11" fmla="*/ 1897792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4852"/>
                <a:gd name="connsiteX1" fmla="*/ 2253631 w 2302211"/>
                <a:gd name="connsiteY1" fmla="*/ 2608 h 1954852"/>
                <a:gd name="connsiteX2" fmla="*/ 1857693 w 2302211"/>
                <a:gd name="connsiteY2" fmla="*/ 35679 h 1954852"/>
                <a:gd name="connsiteX3" fmla="*/ 1318264 w 2302211"/>
                <a:gd name="connsiteY3" fmla="*/ 73941 h 1954852"/>
                <a:gd name="connsiteX4" fmla="*/ 956786 w 2302211"/>
                <a:gd name="connsiteY4" fmla="*/ 77628 h 1954852"/>
                <a:gd name="connsiteX5" fmla="*/ 898882 w 2302211"/>
                <a:gd name="connsiteY5" fmla="*/ 119609 h 1954852"/>
                <a:gd name="connsiteX6" fmla="*/ 6495 w 2302211"/>
                <a:gd name="connsiteY6" fmla="*/ 1845390 h 1954852"/>
                <a:gd name="connsiteX7" fmla="*/ 88321 w 2302211"/>
                <a:gd name="connsiteY7" fmla="*/ 1921847 h 1954852"/>
                <a:gd name="connsiteX8" fmla="*/ 489609 w 2302211"/>
                <a:gd name="connsiteY8" fmla="*/ 1942379 h 1954852"/>
                <a:gd name="connsiteX9" fmla="*/ 962395 w 2302211"/>
                <a:gd name="connsiteY9" fmla="*/ 1951134 h 1954852"/>
                <a:gd name="connsiteX10" fmla="*/ 1361713 w 2302211"/>
                <a:gd name="connsiteY10" fmla="*/ 1954852 h 1954852"/>
                <a:gd name="connsiteX11" fmla="*/ 1405762 w 2302211"/>
                <a:gd name="connsiteY11" fmla="*/ 1897792 h 1954852"/>
                <a:gd name="connsiteX12" fmla="*/ 2291764 w 2302211"/>
                <a:gd name="connsiteY12" fmla="*/ 36439 h 1954852"/>
                <a:gd name="connsiteX0" fmla="*/ 2291764 w 2302211"/>
                <a:gd name="connsiteY0" fmla="*/ 36439 h 1953498"/>
                <a:gd name="connsiteX1" fmla="*/ 2253631 w 2302211"/>
                <a:gd name="connsiteY1" fmla="*/ 2608 h 1953498"/>
                <a:gd name="connsiteX2" fmla="*/ 1857693 w 2302211"/>
                <a:gd name="connsiteY2" fmla="*/ 35679 h 1953498"/>
                <a:gd name="connsiteX3" fmla="*/ 1318264 w 2302211"/>
                <a:gd name="connsiteY3" fmla="*/ 73941 h 1953498"/>
                <a:gd name="connsiteX4" fmla="*/ 956786 w 2302211"/>
                <a:gd name="connsiteY4" fmla="*/ 77628 h 1953498"/>
                <a:gd name="connsiteX5" fmla="*/ 898882 w 2302211"/>
                <a:gd name="connsiteY5" fmla="*/ 119609 h 1953498"/>
                <a:gd name="connsiteX6" fmla="*/ 6495 w 2302211"/>
                <a:gd name="connsiteY6" fmla="*/ 1845390 h 1953498"/>
                <a:gd name="connsiteX7" fmla="*/ 88321 w 2302211"/>
                <a:gd name="connsiteY7" fmla="*/ 1921847 h 1953498"/>
                <a:gd name="connsiteX8" fmla="*/ 489609 w 2302211"/>
                <a:gd name="connsiteY8" fmla="*/ 1942379 h 1953498"/>
                <a:gd name="connsiteX9" fmla="*/ 962395 w 2302211"/>
                <a:gd name="connsiteY9" fmla="*/ 1951134 h 1953498"/>
                <a:gd name="connsiteX10" fmla="*/ 1350391 w 2302211"/>
                <a:gd name="connsiteY10" fmla="*/ 1953498 h 1953498"/>
                <a:gd name="connsiteX11" fmla="*/ 1405762 w 2302211"/>
                <a:gd name="connsiteY11" fmla="*/ 1897792 h 1953498"/>
                <a:gd name="connsiteX12" fmla="*/ 2291764 w 2302211"/>
                <a:gd name="connsiteY12" fmla="*/ 36439 h 1953498"/>
                <a:gd name="connsiteX0" fmla="*/ 2291764 w 2302211"/>
                <a:gd name="connsiteY0" fmla="*/ 36439 h 1956826"/>
                <a:gd name="connsiteX1" fmla="*/ 2253631 w 2302211"/>
                <a:gd name="connsiteY1" fmla="*/ 2608 h 1956826"/>
                <a:gd name="connsiteX2" fmla="*/ 1857693 w 2302211"/>
                <a:gd name="connsiteY2" fmla="*/ 35679 h 1956826"/>
                <a:gd name="connsiteX3" fmla="*/ 1318264 w 2302211"/>
                <a:gd name="connsiteY3" fmla="*/ 73941 h 1956826"/>
                <a:gd name="connsiteX4" fmla="*/ 956786 w 2302211"/>
                <a:gd name="connsiteY4" fmla="*/ 77628 h 1956826"/>
                <a:gd name="connsiteX5" fmla="*/ 898882 w 2302211"/>
                <a:gd name="connsiteY5" fmla="*/ 119609 h 1956826"/>
                <a:gd name="connsiteX6" fmla="*/ 6495 w 2302211"/>
                <a:gd name="connsiteY6" fmla="*/ 1845390 h 1956826"/>
                <a:gd name="connsiteX7" fmla="*/ 88321 w 2302211"/>
                <a:gd name="connsiteY7" fmla="*/ 1921847 h 1956826"/>
                <a:gd name="connsiteX8" fmla="*/ 489609 w 2302211"/>
                <a:gd name="connsiteY8" fmla="*/ 1942379 h 1956826"/>
                <a:gd name="connsiteX9" fmla="*/ 962395 w 2302211"/>
                <a:gd name="connsiteY9" fmla="*/ 1951134 h 1956826"/>
                <a:gd name="connsiteX10" fmla="*/ 1360171 w 2302211"/>
                <a:gd name="connsiteY10" fmla="*/ 1956826 h 1956826"/>
                <a:gd name="connsiteX11" fmla="*/ 1405762 w 2302211"/>
                <a:gd name="connsiteY11" fmla="*/ 1897792 h 1956826"/>
                <a:gd name="connsiteX12" fmla="*/ 2291764 w 2302211"/>
                <a:gd name="connsiteY12" fmla="*/ 36439 h 195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2211" h="1956826">
                  <a:moveTo>
                    <a:pt x="2291764" y="36439"/>
                  </a:moveTo>
                  <a:cubicBezTo>
                    <a:pt x="2319641" y="-4459"/>
                    <a:pt x="2286498" y="-2331"/>
                    <a:pt x="2253631" y="2608"/>
                  </a:cubicBezTo>
                  <a:cubicBezTo>
                    <a:pt x="2177419" y="8073"/>
                    <a:pt x="2013588" y="23790"/>
                    <a:pt x="1857693" y="35679"/>
                  </a:cubicBezTo>
                  <a:lnTo>
                    <a:pt x="1318264" y="73941"/>
                  </a:lnTo>
                  <a:cubicBezTo>
                    <a:pt x="1168113" y="80932"/>
                    <a:pt x="1024189" y="75522"/>
                    <a:pt x="956786" y="77628"/>
                  </a:cubicBezTo>
                  <a:cubicBezTo>
                    <a:pt x="937690" y="79304"/>
                    <a:pt x="920293" y="80152"/>
                    <a:pt x="898882" y="119609"/>
                  </a:cubicBezTo>
                  <a:cubicBezTo>
                    <a:pt x="746948" y="406640"/>
                    <a:pt x="156538" y="1550314"/>
                    <a:pt x="6495" y="1845390"/>
                  </a:cubicBezTo>
                  <a:cubicBezTo>
                    <a:pt x="-20331" y="1931160"/>
                    <a:pt x="41653" y="1898664"/>
                    <a:pt x="88321" y="1921847"/>
                  </a:cubicBezTo>
                  <a:cubicBezTo>
                    <a:pt x="407942" y="1952863"/>
                    <a:pt x="343930" y="1937498"/>
                    <a:pt x="489609" y="1942379"/>
                  </a:cubicBezTo>
                  <a:cubicBezTo>
                    <a:pt x="635288" y="1947260"/>
                    <a:pt x="829922" y="1951390"/>
                    <a:pt x="962395" y="1951134"/>
                  </a:cubicBezTo>
                  <a:lnTo>
                    <a:pt x="1360171" y="1956826"/>
                  </a:lnTo>
                  <a:cubicBezTo>
                    <a:pt x="1384872" y="1953161"/>
                    <a:pt x="1393173" y="1925579"/>
                    <a:pt x="1405762" y="1897792"/>
                  </a:cubicBezTo>
                  <a:lnTo>
                    <a:pt x="2291764" y="36439"/>
                  </a:lnTo>
                  <a:close/>
                </a:path>
              </a:pathLst>
            </a:cu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 rot="80500">
              <a:off x="2291106" y="3739836"/>
              <a:ext cx="2963544" cy="826709"/>
            </a:xfrm>
            <a:custGeom>
              <a:avLst/>
              <a:gdLst>
                <a:gd name="connsiteX0" fmla="*/ 0 w 1986371"/>
                <a:gd name="connsiteY0" fmla="*/ 0 h 651291"/>
                <a:gd name="connsiteX1" fmla="*/ 260508 w 1986371"/>
                <a:gd name="connsiteY1" fmla="*/ 199006 h 651291"/>
                <a:gd name="connsiteX2" fmla="*/ 662124 w 1986371"/>
                <a:gd name="connsiteY2" fmla="*/ 412484 h 651291"/>
                <a:gd name="connsiteX3" fmla="*/ 1125249 w 1986371"/>
                <a:gd name="connsiteY3" fmla="*/ 557215 h 651291"/>
                <a:gd name="connsiteX4" fmla="*/ 1497919 w 1986371"/>
                <a:gd name="connsiteY4" fmla="*/ 629581 h 651291"/>
                <a:gd name="connsiteX5" fmla="*/ 1914008 w 1986371"/>
                <a:gd name="connsiteY5" fmla="*/ 651291 h 651291"/>
                <a:gd name="connsiteX6" fmla="*/ 1986371 w 1986371"/>
                <a:gd name="connsiteY6" fmla="*/ 618726 h 651291"/>
                <a:gd name="connsiteX7" fmla="*/ 1888681 w 1986371"/>
                <a:gd name="connsiteY7" fmla="*/ 535506 h 651291"/>
                <a:gd name="connsiteX8" fmla="*/ 1715009 w 1986371"/>
                <a:gd name="connsiteY8" fmla="*/ 542742 h 651291"/>
                <a:gd name="connsiteX9" fmla="*/ 1306157 w 1986371"/>
                <a:gd name="connsiteY9" fmla="*/ 502941 h 651291"/>
                <a:gd name="connsiteX10" fmla="*/ 944340 w 1986371"/>
                <a:gd name="connsiteY10" fmla="*/ 387156 h 651291"/>
                <a:gd name="connsiteX11" fmla="*/ 1313393 w 1986371"/>
                <a:gd name="connsiteY11" fmla="*/ 394393 h 651291"/>
                <a:gd name="connsiteX12" fmla="*/ 1664355 w 1986371"/>
                <a:gd name="connsiteY12" fmla="*/ 332882 h 651291"/>
                <a:gd name="connsiteX13" fmla="*/ 1577519 w 1986371"/>
                <a:gd name="connsiteY13" fmla="*/ 217097 h 651291"/>
                <a:gd name="connsiteX14" fmla="*/ 1476210 w 1986371"/>
                <a:gd name="connsiteY14" fmla="*/ 238807 h 651291"/>
                <a:gd name="connsiteX15" fmla="*/ 1215703 w 1986371"/>
                <a:gd name="connsiteY15" fmla="*/ 253280 h 651291"/>
                <a:gd name="connsiteX16" fmla="*/ 919013 w 1986371"/>
                <a:gd name="connsiteY16" fmla="*/ 242425 h 651291"/>
                <a:gd name="connsiteX17" fmla="*/ 647651 w 1986371"/>
                <a:gd name="connsiteY17" fmla="*/ 180914 h 651291"/>
                <a:gd name="connsiteX18" fmla="*/ 481216 w 1986371"/>
                <a:gd name="connsiteY18" fmla="*/ 115785 h 651291"/>
                <a:gd name="connsiteX19" fmla="*/ 445034 w 1986371"/>
                <a:gd name="connsiteY19" fmla="*/ 75984 h 651291"/>
                <a:gd name="connsiteX20" fmla="*/ 0 w 1986371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5005 w 1989839"/>
                <a:gd name="connsiteY4" fmla="*/ 644054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2006888"/>
                <a:gd name="connsiteY0" fmla="*/ 0 h 651536"/>
                <a:gd name="connsiteX1" fmla="*/ 263976 w 2006888"/>
                <a:gd name="connsiteY1" fmla="*/ 199006 h 651536"/>
                <a:gd name="connsiteX2" fmla="*/ 665592 w 2006888"/>
                <a:gd name="connsiteY2" fmla="*/ 412484 h 651536"/>
                <a:gd name="connsiteX3" fmla="*/ 1128717 w 2006888"/>
                <a:gd name="connsiteY3" fmla="*/ 575307 h 651536"/>
                <a:gd name="connsiteX4" fmla="*/ 1505005 w 2006888"/>
                <a:gd name="connsiteY4" fmla="*/ 644054 h 651536"/>
                <a:gd name="connsiteX5" fmla="*/ 1917476 w 2006888"/>
                <a:gd name="connsiteY5" fmla="*/ 651291 h 651536"/>
                <a:gd name="connsiteX6" fmla="*/ 1989839 w 2006888"/>
                <a:gd name="connsiteY6" fmla="*/ 618726 h 651536"/>
                <a:gd name="connsiteX7" fmla="*/ 1892149 w 2006888"/>
                <a:gd name="connsiteY7" fmla="*/ 535506 h 651536"/>
                <a:gd name="connsiteX8" fmla="*/ 1718477 w 2006888"/>
                <a:gd name="connsiteY8" fmla="*/ 542742 h 651536"/>
                <a:gd name="connsiteX9" fmla="*/ 1309625 w 2006888"/>
                <a:gd name="connsiteY9" fmla="*/ 502941 h 651536"/>
                <a:gd name="connsiteX10" fmla="*/ 947808 w 2006888"/>
                <a:gd name="connsiteY10" fmla="*/ 387156 h 651536"/>
                <a:gd name="connsiteX11" fmla="*/ 1316861 w 2006888"/>
                <a:gd name="connsiteY11" fmla="*/ 394393 h 651536"/>
                <a:gd name="connsiteX12" fmla="*/ 1667823 w 2006888"/>
                <a:gd name="connsiteY12" fmla="*/ 332882 h 651536"/>
                <a:gd name="connsiteX13" fmla="*/ 1580987 w 2006888"/>
                <a:gd name="connsiteY13" fmla="*/ 217097 h 651536"/>
                <a:gd name="connsiteX14" fmla="*/ 1479678 w 2006888"/>
                <a:gd name="connsiteY14" fmla="*/ 238807 h 651536"/>
                <a:gd name="connsiteX15" fmla="*/ 1219171 w 2006888"/>
                <a:gd name="connsiteY15" fmla="*/ 253280 h 651536"/>
                <a:gd name="connsiteX16" fmla="*/ 922481 w 2006888"/>
                <a:gd name="connsiteY16" fmla="*/ 242425 h 651536"/>
                <a:gd name="connsiteX17" fmla="*/ 651119 w 2006888"/>
                <a:gd name="connsiteY17" fmla="*/ 180914 h 651536"/>
                <a:gd name="connsiteX18" fmla="*/ 484684 w 2006888"/>
                <a:gd name="connsiteY18" fmla="*/ 115785 h 651536"/>
                <a:gd name="connsiteX19" fmla="*/ 448502 w 2006888"/>
                <a:gd name="connsiteY19" fmla="*/ 75984 h 651536"/>
                <a:gd name="connsiteX20" fmla="*/ 3468 w 2006888"/>
                <a:gd name="connsiteY20" fmla="*/ 0 h 651536"/>
                <a:gd name="connsiteX0" fmla="*/ 3468 w 1992322"/>
                <a:gd name="connsiteY0" fmla="*/ 0 h 651502"/>
                <a:gd name="connsiteX1" fmla="*/ 263976 w 1992322"/>
                <a:gd name="connsiteY1" fmla="*/ 199006 h 651502"/>
                <a:gd name="connsiteX2" fmla="*/ 665592 w 1992322"/>
                <a:gd name="connsiteY2" fmla="*/ 412484 h 651502"/>
                <a:gd name="connsiteX3" fmla="*/ 1128717 w 1992322"/>
                <a:gd name="connsiteY3" fmla="*/ 575307 h 651502"/>
                <a:gd name="connsiteX4" fmla="*/ 1505005 w 1992322"/>
                <a:gd name="connsiteY4" fmla="*/ 644054 h 651502"/>
                <a:gd name="connsiteX5" fmla="*/ 1917476 w 1992322"/>
                <a:gd name="connsiteY5" fmla="*/ 651291 h 651502"/>
                <a:gd name="connsiteX6" fmla="*/ 1989839 w 1992322"/>
                <a:gd name="connsiteY6" fmla="*/ 618726 h 651502"/>
                <a:gd name="connsiteX7" fmla="*/ 1892149 w 1992322"/>
                <a:gd name="connsiteY7" fmla="*/ 535506 h 651502"/>
                <a:gd name="connsiteX8" fmla="*/ 1718477 w 1992322"/>
                <a:gd name="connsiteY8" fmla="*/ 542742 h 651502"/>
                <a:gd name="connsiteX9" fmla="*/ 1309625 w 1992322"/>
                <a:gd name="connsiteY9" fmla="*/ 502941 h 651502"/>
                <a:gd name="connsiteX10" fmla="*/ 947808 w 1992322"/>
                <a:gd name="connsiteY10" fmla="*/ 387156 h 651502"/>
                <a:gd name="connsiteX11" fmla="*/ 1316861 w 1992322"/>
                <a:gd name="connsiteY11" fmla="*/ 394393 h 651502"/>
                <a:gd name="connsiteX12" fmla="*/ 1667823 w 1992322"/>
                <a:gd name="connsiteY12" fmla="*/ 332882 h 651502"/>
                <a:gd name="connsiteX13" fmla="*/ 1580987 w 1992322"/>
                <a:gd name="connsiteY13" fmla="*/ 217097 h 651502"/>
                <a:gd name="connsiteX14" fmla="*/ 1479678 w 1992322"/>
                <a:gd name="connsiteY14" fmla="*/ 238807 h 651502"/>
                <a:gd name="connsiteX15" fmla="*/ 1219171 w 1992322"/>
                <a:gd name="connsiteY15" fmla="*/ 253280 h 651502"/>
                <a:gd name="connsiteX16" fmla="*/ 922481 w 1992322"/>
                <a:gd name="connsiteY16" fmla="*/ 242425 h 651502"/>
                <a:gd name="connsiteX17" fmla="*/ 651119 w 1992322"/>
                <a:gd name="connsiteY17" fmla="*/ 180914 h 651502"/>
                <a:gd name="connsiteX18" fmla="*/ 484684 w 1992322"/>
                <a:gd name="connsiteY18" fmla="*/ 115785 h 651502"/>
                <a:gd name="connsiteX19" fmla="*/ 448502 w 1992322"/>
                <a:gd name="connsiteY19" fmla="*/ 75984 h 651502"/>
                <a:gd name="connsiteX20" fmla="*/ 3468 w 1992322"/>
                <a:gd name="connsiteY20" fmla="*/ 0 h 651502"/>
                <a:gd name="connsiteX0" fmla="*/ 3468 w 1989839"/>
                <a:gd name="connsiteY0" fmla="*/ 0 h 651502"/>
                <a:gd name="connsiteX1" fmla="*/ 263976 w 1989839"/>
                <a:gd name="connsiteY1" fmla="*/ 199006 h 651502"/>
                <a:gd name="connsiteX2" fmla="*/ 665592 w 1989839"/>
                <a:gd name="connsiteY2" fmla="*/ 412484 h 651502"/>
                <a:gd name="connsiteX3" fmla="*/ 1128717 w 1989839"/>
                <a:gd name="connsiteY3" fmla="*/ 575307 h 651502"/>
                <a:gd name="connsiteX4" fmla="*/ 1505005 w 1989839"/>
                <a:gd name="connsiteY4" fmla="*/ 644054 h 651502"/>
                <a:gd name="connsiteX5" fmla="*/ 1917476 w 1989839"/>
                <a:gd name="connsiteY5" fmla="*/ 651291 h 651502"/>
                <a:gd name="connsiteX6" fmla="*/ 1989839 w 1989839"/>
                <a:gd name="connsiteY6" fmla="*/ 618726 h 651502"/>
                <a:gd name="connsiteX7" fmla="*/ 1892149 w 1989839"/>
                <a:gd name="connsiteY7" fmla="*/ 535506 h 651502"/>
                <a:gd name="connsiteX8" fmla="*/ 1718477 w 1989839"/>
                <a:gd name="connsiteY8" fmla="*/ 542742 h 651502"/>
                <a:gd name="connsiteX9" fmla="*/ 1309625 w 1989839"/>
                <a:gd name="connsiteY9" fmla="*/ 502941 h 651502"/>
                <a:gd name="connsiteX10" fmla="*/ 947808 w 1989839"/>
                <a:gd name="connsiteY10" fmla="*/ 387156 h 651502"/>
                <a:gd name="connsiteX11" fmla="*/ 1316861 w 1989839"/>
                <a:gd name="connsiteY11" fmla="*/ 394393 h 651502"/>
                <a:gd name="connsiteX12" fmla="*/ 1667823 w 1989839"/>
                <a:gd name="connsiteY12" fmla="*/ 332882 h 651502"/>
                <a:gd name="connsiteX13" fmla="*/ 1580987 w 1989839"/>
                <a:gd name="connsiteY13" fmla="*/ 217097 h 651502"/>
                <a:gd name="connsiteX14" fmla="*/ 1479678 w 1989839"/>
                <a:gd name="connsiteY14" fmla="*/ 238807 h 651502"/>
                <a:gd name="connsiteX15" fmla="*/ 1219171 w 1989839"/>
                <a:gd name="connsiteY15" fmla="*/ 253280 h 651502"/>
                <a:gd name="connsiteX16" fmla="*/ 922481 w 1989839"/>
                <a:gd name="connsiteY16" fmla="*/ 242425 h 651502"/>
                <a:gd name="connsiteX17" fmla="*/ 651119 w 1989839"/>
                <a:gd name="connsiteY17" fmla="*/ 180914 h 651502"/>
                <a:gd name="connsiteX18" fmla="*/ 484684 w 1989839"/>
                <a:gd name="connsiteY18" fmla="*/ 115785 h 651502"/>
                <a:gd name="connsiteX19" fmla="*/ 448502 w 1989839"/>
                <a:gd name="connsiteY19" fmla="*/ 75984 h 651502"/>
                <a:gd name="connsiteX20" fmla="*/ 3468 w 1989839"/>
                <a:gd name="connsiteY20" fmla="*/ 0 h 651502"/>
                <a:gd name="connsiteX0" fmla="*/ 3468 w 1995691"/>
                <a:gd name="connsiteY0" fmla="*/ 0 h 651949"/>
                <a:gd name="connsiteX1" fmla="*/ 263976 w 1995691"/>
                <a:gd name="connsiteY1" fmla="*/ 199006 h 651949"/>
                <a:gd name="connsiteX2" fmla="*/ 665592 w 1995691"/>
                <a:gd name="connsiteY2" fmla="*/ 412484 h 651949"/>
                <a:gd name="connsiteX3" fmla="*/ 1128717 w 1995691"/>
                <a:gd name="connsiteY3" fmla="*/ 575307 h 651949"/>
                <a:gd name="connsiteX4" fmla="*/ 1505005 w 1995691"/>
                <a:gd name="connsiteY4" fmla="*/ 644054 h 651949"/>
                <a:gd name="connsiteX5" fmla="*/ 1917476 w 1995691"/>
                <a:gd name="connsiteY5" fmla="*/ 651291 h 651949"/>
                <a:gd name="connsiteX6" fmla="*/ 1989839 w 1995691"/>
                <a:gd name="connsiteY6" fmla="*/ 618726 h 651949"/>
                <a:gd name="connsiteX7" fmla="*/ 1892149 w 1995691"/>
                <a:gd name="connsiteY7" fmla="*/ 535506 h 651949"/>
                <a:gd name="connsiteX8" fmla="*/ 1718477 w 1995691"/>
                <a:gd name="connsiteY8" fmla="*/ 542742 h 651949"/>
                <a:gd name="connsiteX9" fmla="*/ 1309625 w 1995691"/>
                <a:gd name="connsiteY9" fmla="*/ 502941 h 651949"/>
                <a:gd name="connsiteX10" fmla="*/ 947808 w 1995691"/>
                <a:gd name="connsiteY10" fmla="*/ 387156 h 651949"/>
                <a:gd name="connsiteX11" fmla="*/ 1316861 w 1995691"/>
                <a:gd name="connsiteY11" fmla="*/ 394393 h 651949"/>
                <a:gd name="connsiteX12" fmla="*/ 1667823 w 1995691"/>
                <a:gd name="connsiteY12" fmla="*/ 332882 h 651949"/>
                <a:gd name="connsiteX13" fmla="*/ 1580987 w 1995691"/>
                <a:gd name="connsiteY13" fmla="*/ 217097 h 651949"/>
                <a:gd name="connsiteX14" fmla="*/ 1479678 w 1995691"/>
                <a:gd name="connsiteY14" fmla="*/ 238807 h 651949"/>
                <a:gd name="connsiteX15" fmla="*/ 1219171 w 1995691"/>
                <a:gd name="connsiteY15" fmla="*/ 253280 h 651949"/>
                <a:gd name="connsiteX16" fmla="*/ 922481 w 1995691"/>
                <a:gd name="connsiteY16" fmla="*/ 242425 h 651949"/>
                <a:gd name="connsiteX17" fmla="*/ 651119 w 1995691"/>
                <a:gd name="connsiteY17" fmla="*/ 180914 h 651949"/>
                <a:gd name="connsiteX18" fmla="*/ 484684 w 1995691"/>
                <a:gd name="connsiteY18" fmla="*/ 115785 h 651949"/>
                <a:gd name="connsiteX19" fmla="*/ 448502 w 1995691"/>
                <a:gd name="connsiteY19" fmla="*/ 75984 h 651949"/>
                <a:gd name="connsiteX20" fmla="*/ 3468 w 1995691"/>
                <a:gd name="connsiteY20" fmla="*/ 0 h 651949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911199 w 1989839"/>
                <a:gd name="connsiteY7" fmla="*/ 54185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93120"/>
                <a:gd name="connsiteY0" fmla="*/ 0 h 654588"/>
                <a:gd name="connsiteX1" fmla="*/ 263976 w 1993120"/>
                <a:gd name="connsiteY1" fmla="*/ 199006 h 654588"/>
                <a:gd name="connsiteX2" fmla="*/ 665592 w 1993120"/>
                <a:gd name="connsiteY2" fmla="*/ 412484 h 654588"/>
                <a:gd name="connsiteX3" fmla="*/ 1128717 w 1993120"/>
                <a:gd name="connsiteY3" fmla="*/ 575307 h 654588"/>
                <a:gd name="connsiteX4" fmla="*/ 1505005 w 1993120"/>
                <a:gd name="connsiteY4" fmla="*/ 644054 h 654588"/>
                <a:gd name="connsiteX5" fmla="*/ 1917476 w 1993120"/>
                <a:gd name="connsiteY5" fmla="*/ 651291 h 654588"/>
                <a:gd name="connsiteX6" fmla="*/ 1993120 w 1993120"/>
                <a:gd name="connsiteY6" fmla="*/ 585909 h 654588"/>
                <a:gd name="connsiteX7" fmla="*/ 1911199 w 1993120"/>
                <a:gd name="connsiteY7" fmla="*/ 541856 h 654588"/>
                <a:gd name="connsiteX8" fmla="*/ 1718477 w 1993120"/>
                <a:gd name="connsiteY8" fmla="*/ 542742 h 654588"/>
                <a:gd name="connsiteX9" fmla="*/ 1309625 w 1993120"/>
                <a:gd name="connsiteY9" fmla="*/ 490241 h 654588"/>
                <a:gd name="connsiteX10" fmla="*/ 947808 w 1993120"/>
                <a:gd name="connsiteY10" fmla="*/ 387156 h 654588"/>
                <a:gd name="connsiteX11" fmla="*/ 1316861 w 1993120"/>
                <a:gd name="connsiteY11" fmla="*/ 394393 h 654588"/>
                <a:gd name="connsiteX12" fmla="*/ 1667823 w 1993120"/>
                <a:gd name="connsiteY12" fmla="*/ 332882 h 654588"/>
                <a:gd name="connsiteX13" fmla="*/ 1600037 w 1993120"/>
                <a:gd name="connsiteY13" fmla="*/ 236147 h 654588"/>
                <a:gd name="connsiteX14" fmla="*/ 1479678 w 1993120"/>
                <a:gd name="connsiteY14" fmla="*/ 238807 h 654588"/>
                <a:gd name="connsiteX15" fmla="*/ 1219171 w 1993120"/>
                <a:gd name="connsiteY15" fmla="*/ 253280 h 654588"/>
                <a:gd name="connsiteX16" fmla="*/ 916131 w 1993120"/>
                <a:gd name="connsiteY16" fmla="*/ 232900 h 654588"/>
                <a:gd name="connsiteX17" fmla="*/ 651119 w 1993120"/>
                <a:gd name="connsiteY17" fmla="*/ 180914 h 654588"/>
                <a:gd name="connsiteX18" fmla="*/ 448502 w 1993120"/>
                <a:gd name="connsiteY18" fmla="*/ 75984 h 654588"/>
                <a:gd name="connsiteX19" fmla="*/ 3468 w 1993120"/>
                <a:gd name="connsiteY19" fmla="*/ 0 h 654588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11199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24326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6854"/>
                <a:gd name="connsiteX1" fmla="*/ 263976 w 2002965"/>
                <a:gd name="connsiteY1" fmla="*/ 199006 h 656854"/>
                <a:gd name="connsiteX2" fmla="*/ 665592 w 2002965"/>
                <a:gd name="connsiteY2" fmla="*/ 412484 h 656854"/>
                <a:gd name="connsiteX3" fmla="*/ 1128717 w 2002965"/>
                <a:gd name="connsiteY3" fmla="*/ 575307 h 656854"/>
                <a:gd name="connsiteX4" fmla="*/ 1534540 w 2002965"/>
                <a:gd name="connsiteY4" fmla="*/ 647335 h 656854"/>
                <a:gd name="connsiteX5" fmla="*/ 1917476 w 2002965"/>
                <a:gd name="connsiteY5" fmla="*/ 651291 h 656854"/>
                <a:gd name="connsiteX6" fmla="*/ 2002965 w 2002965"/>
                <a:gd name="connsiteY6" fmla="*/ 566219 h 656854"/>
                <a:gd name="connsiteX7" fmla="*/ 1924326 w 2002965"/>
                <a:gd name="connsiteY7" fmla="*/ 541856 h 656854"/>
                <a:gd name="connsiteX8" fmla="*/ 1718477 w 2002965"/>
                <a:gd name="connsiteY8" fmla="*/ 542742 h 656854"/>
                <a:gd name="connsiteX9" fmla="*/ 1309625 w 2002965"/>
                <a:gd name="connsiteY9" fmla="*/ 490241 h 656854"/>
                <a:gd name="connsiteX10" fmla="*/ 947808 w 2002965"/>
                <a:gd name="connsiteY10" fmla="*/ 387156 h 656854"/>
                <a:gd name="connsiteX11" fmla="*/ 1316861 w 2002965"/>
                <a:gd name="connsiteY11" fmla="*/ 394393 h 656854"/>
                <a:gd name="connsiteX12" fmla="*/ 1667823 w 2002965"/>
                <a:gd name="connsiteY12" fmla="*/ 332882 h 656854"/>
                <a:gd name="connsiteX13" fmla="*/ 1600037 w 2002965"/>
                <a:gd name="connsiteY13" fmla="*/ 236147 h 656854"/>
                <a:gd name="connsiteX14" fmla="*/ 1479678 w 2002965"/>
                <a:gd name="connsiteY14" fmla="*/ 238807 h 656854"/>
                <a:gd name="connsiteX15" fmla="*/ 1219171 w 2002965"/>
                <a:gd name="connsiteY15" fmla="*/ 253280 h 656854"/>
                <a:gd name="connsiteX16" fmla="*/ 916131 w 2002965"/>
                <a:gd name="connsiteY16" fmla="*/ 232900 h 656854"/>
                <a:gd name="connsiteX17" fmla="*/ 651119 w 2002965"/>
                <a:gd name="connsiteY17" fmla="*/ 180914 h 656854"/>
                <a:gd name="connsiteX18" fmla="*/ 448502 w 2002965"/>
                <a:gd name="connsiteY18" fmla="*/ 75984 h 656854"/>
                <a:gd name="connsiteX19" fmla="*/ 3468 w 2002965"/>
                <a:gd name="connsiteY19" fmla="*/ 0 h 656854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67823 w 2002965"/>
                <a:gd name="connsiteY12" fmla="*/ 332882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0949 w 2002965"/>
                <a:gd name="connsiteY12" fmla="*/ 296783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9882 w 2002965"/>
                <a:gd name="connsiteY13" fmla="*/ 249274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74386 w 2002965"/>
                <a:gd name="connsiteY12" fmla="*/ 293501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2965" h="659277">
                  <a:moveTo>
                    <a:pt x="3468" y="0"/>
                  </a:moveTo>
                  <a:cubicBezTo>
                    <a:pt x="-27286" y="20504"/>
                    <a:pt x="153622" y="130259"/>
                    <a:pt x="263976" y="199006"/>
                  </a:cubicBezTo>
                  <a:cubicBezTo>
                    <a:pt x="374330" y="267753"/>
                    <a:pt x="521469" y="349767"/>
                    <a:pt x="665592" y="412484"/>
                  </a:cubicBezTo>
                  <a:cubicBezTo>
                    <a:pt x="809715" y="475201"/>
                    <a:pt x="983892" y="536165"/>
                    <a:pt x="1128717" y="575307"/>
                  </a:cubicBezTo>
                  <a:cubicBezTo>
                    <a:pt x="1273542" y="614449"/>
                    <a:pt x="1393769" y="635078"/>
                    <a:pt x="1534540" y="647335"/>
                  </a:cubicBezTo>
                  <a:cubicBezTo>
                    <a:pt x="1675311" y="659592"/>
                    <a:pt x="1839405" y="664810"/>
                    <a:pt x="1917476" y="651291"/>
                  </a:cubicBezTo>
                  <a:cubicBezTo>
                    <a:pt x="1995547" y="637772"/>
                    <a:pt x="1976824" y="598376"/>
                    <a:pt x="2002965" y="566219"/>
                  </a:cubicBezTo>
                  <a:lnTo>
                    <a:pt x="1924326" y="541856"/>
                  </a:lnTo>
                  <a:cubicBezTo>
                    <a:pt x="1879099" y="529192"/>
                    <a:pt x="1820927" y="551344"/>
                    <a:pt x="1718477" y="542742"/>
                  </a:cubicBezTo>
                  <a:cubicBezTo>
                    <a:pt x="1616027" y="534140"/>
                    <a:pt x="1446106" y="519311"/>
                    <a:pt x="1309625" y="490241"/>
                  </a:cubicBezTo>
                  <a:cubicBezTo>
                    <a:pt x="1173144" y="461171"/>
                    <a:pt x="1068414" y="425751"/>
                    <a:pt x="947808" y="387156"/>
                  </a:cubicBezTo>
                  <a:cubicBezTo>
                    <a:pt x="1070826" y="389568"/>
                    <a:pt x="1194124" y="395234"/>
                    <a:pt x="1316861" y="381266"/>
                  </a:cubicBezTo>
                  <a:cubicBezTo>
                    <a:pt x="1439598" y="367298"/>
                    <a:pt x="1640210" y="332895"/>
                    <a:pt x="1684231" y="303346"/>
                  </a:cubicBezTo>
                  <a:lnTo>
                    <a:pt x="1626290" y="232865"/>
                  </a:lnTo>
                  <a:cubicBezTo>
                    <a:pt x="1594933" y="217186"/>
                    <a:pt x="1547531" y="235405"/>
                    <a:pt x="1479678" y="238807"/>
                  </a:cubicBezTo>
                  <a:cubicBezTo>
                    <a:pt x="1411825" y="242210"/>
                    <a:pt x="1313095" y="254264"/>
                    <a:pt x="1219171" y="253280"/>
                  </a:cubicBezTo>
                  <a:cubicBezTo>
                    <a:pt x="1125247" y="252296"/>
                    <a:pt x="1017144" y="239693"/>
                    <a:pt x="916131" y="232900"/>
                  </a:cubicBezTo>
                  <a:cubicBezTo>
                    <a:pt x="821456" y="220839"/>
                    <a:pt x="729057" y="207067"/>
                    <a:pt x="651119" y="180914"/>
                  </a:cubicBezTo>
                  <a:cubicBezTo>
                    <a:pt x="573181" y="154761"/>
                    <a:pt x="489093" y="96547"/>
                    <a:pt x="420282" y="50118"/>
                  </a:cubicBezTo>
                  <a:cubicBezTo>
                    <a:pt x="271937" y="24790"/>
                    <a:pt x="151813" y="25328"/>
                    <a:pt x="3468" y="0"/>
                  </a:cubicBezTo>
                  <a:close/>
                </a:path>
              </a:pathLst>
            </a:cu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4">
              <a:extLst>
                <a:ext uri="{FF2B5EF4-FFF2-40B4-BE49-F238E27FC236}">
                  <a16:creationId xmlns:a16="http://schemas.microsoft.com/office/drawing/2014/main" id="{88B54D8D-6DD6-44BE-AA7B-A15A5B436F02}"/>
                </a:ext>
              </a:extLst>
            </p:cNvPr>
            <p:cNvSpPr/>
            <p:nvPr/>
          </p:nvSpPr>
          <p:spPr>
            <a:xfrm rot="1840279">
              <a:off x="4997866" y="1229612"/>
              <a:ext cx="75372" cy="2798064"/>
            </a:xfrm>
            <a:prstGeom prst="roundRect">
              <a:avLst>
                <a:gd name="adj" fmla="val 50000"/>
              </a:avLst>
            </a:pr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96152" y="1632826"/>
              <a:ext cx="641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114B7C"/>
                  </a:solidFill>
                  <a:latin typeface="Conthrax Sb" panose="020B0707020201080204" pitchFamily="34" charset="0"/>
                  <a:cs typeface="Chalkduster"/>
                </a:rPr>
                <a:t>X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6FE30B-A2FC-4698-9B42-1E1D569E7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4876" y="2439775"/>
              <a:ext cx="1435373" cy="1196602"/>
            </a:xfrm>
            <a:prstGeom prst="rect">
              <a:avLst/>
            </a:prstGeom>
            <a:effectLst/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5C150EF-5E7B-49BC-BF34-C56E58F0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61143" y="1783206"/>
              <a:ext cx="402336" cy="3667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B6FFBB2-DEEF-4B97-928F-B662F397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65064" y="1785193"/>
              <a:ext cx="402336" cy="363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35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27BF71C-CEA1-42F0-A782-EC623BEB0BB5}"/>
              </a:ext>
            </a:extLst>
          </p:cNvPr>
          <p:cNvGrpSpPr/>
          <p:nvPr/>
        </p:nvGrpSpPr>
        <p:grpSpPr>
          <a:xfrm>
            <a:off x="2459343" y="1592051"/>
            <a:ext cx="3482364" cy="3463259"/>
            <a:chOff x="2291106" y="1229612"/>
            <a:chExt cx="3482364" cy="3463259"/>
          </a:xfrm>
        </p:grpSpPr>
        <p:sp>
          <p:nvSpPr>
            <p:cNvPr id="15" name="Rounded Rectangle 14"/>
            <p:cNvSpPr/>
            <p:nvPr/>
          </p:nvSpPr>
          <p:spPr>
            <a:xfrm rot="1840279">
              <a:off x="5278679" y="1764352"/>
              <a:ext cx="151143" cy="2558991"/>
            </a:xfrm>
            <a:prstGeom prst="roundRect">
              <a:avLst>
                <a:gd name="adj" fmla="val 50000"/>
              </a:avLst>
            </a:pr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rot="1799382">
              <a:off x="5602107" y="2434051"/>
              <a:ext cx="171363" cy="2258820"/>
            </a:xfrm>
            <a:prstGeom prst="roundRect">
              <a:avLst>
                <a:gd name="adj" fmla="val 50000"/>
              </a:avLst>
            </a:pr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80500">
              <a:off x="2327079" y="1379308"/>
              <a:ext cx="3406301" cy="2453789"/>
            </a:xfrm>
            <a:custGeom>
              <a:avLst/>
              <a:gdLst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56684 w 2356684"/>
                <a:gd name="connsiteY0" fmla="*/ 69504 h 2181468"/>
                <a:gd name="connsiteX1" fmla="*/ 2325093 w 2356684"/>
                <a:gd name="connsiteY1" fmla="*/ 0 h 2181468"/>
                <a:gd name="connsiteX2" fmla="*/ 1901775 w 2356684"/>
                <a:gd name="connsiteY2" fmla="*/ 170601 h 2181468"/>
                <a:gd name="connsiteX3" fmla="*/ 1301547 w 2356684"/>
                <a:gd name="connsiteY3" fmla="*/ 265379 h 2181468"/>
                <a:gd name="connsiteX4" fmla="*/ 922455 w 2356684"/>
                <a:gd name="connsiteY4" fmla="*/ 278016 h 2181468"/>
                <a:gd name="connsiteX5" fmla="*/ 0 w 2356684"/>
                <a:gd name="connsiteY5" fmla="*/ 2085122 h 2181468"/>
                <a:gd name="connsiteX6" fmla="*/ 454909 w 2356684"/>
                <a:gd name="connsiteY6" fmla="*/ 2160945 h 2181468"/>
                <a:gd name="connsiteX7" fmla="*/ 852955 w 2356684"/>
                <a:gd name="connsiteY7" fmla="*/ 2179901 h 2181468"/>
                <a:gd name="connsiteX8" fmla="*/ 1168865 w 2356684"/>
                <a:gd name="connsiteY8" fmla="*/ 2129352 h 2181468"/>
                <a:gd name="connsiteX9" fmla="*/ 1333138 w 2356684"/>
                <a:gd name="connsiteY9" fmla="*/ 2078804 h 2181468"/>
                <a:gd name="connsiteX10" fmla="*/ 2356684 w 2356684"/>
                <a:gd name="connsiteY10" fmla="*/ 69504 h 2181468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241416"/>
                <a:gd name="connsiteX1" fmla="*/ 2325093 w 2356684"/>
                <a:gd name="connsiteY1" fmla="*/ 0 h 2241416"/>
                <a:gd name="connsiteX2" fmla="*/ 1901775 w 2356684"/>
                <a:gd name="connsiteY2" fmla="*/ 170601 h 2241416"/>
                <a:gd name="connsiteX3" fmla="*/ 1301547 w 2356684"/>
                <a:gd name="connsiteY3" fmla="*/ 265379 h 2241416"/>
                <a:gd name="connsiteX4" fmla="*/ 922455 w 2356684"/>
                <a:gd name="connsiteY4" fmla="*/ 278016 h 2241416"/>
                <a:gd name="connsiteX5" fmla="*/ 0 w 2356684"/>
                <a:gd name="connsiteY5" fmla="*/ 2085122 h 2241416"/>
                <a:gd name="connsiteX6" fmla="*/ 454909 w 2356684"/>
                <a:gd name="connsiteY6" fmla="*/ 2160945 h 2241416"/>
                <a:gd name="connsiteX7" fmla="*/ 852955 w 2356684"/>
                <a:gd name="connsiteY7" fmla="*/ 2179901 h 2241416"/>
                <a:gd name="connsiteX8" fmla="*/ 1168865 w 2356684"/>
                <a:gd name="connsiteY8" fmla="*/ 2129352 h 2241416"/>
                <a:gd name="connsiteX9" fmla="*/ 1333138 w 2356684"/>
                <a:gd name="connsiteY9" fmla="*/ 2078804 h 2241416"/>
                <a:gd name="connsiteX10" fmla="*/ 2356684 w 2356684"/>
                <a:gd name="connsiteY10" fmla="*/ 69504 h 224141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897128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241416"/>
                <a:gd name="connsiteX1" fmla="*/ 2343184 w 2374775"/>
                <a:gd name="connsiteY1" fmla="*/ 0 h 2241416"/>
                <a:gd name="connsiteX2" fmla="*/ 1919866 w 2374775"/>
                <a:gd name="connsiteY2" fmla="*/ 170601 h 2241416"/>
                <a:gd name="connsiteX3" fmla="*/ 1319638 w 2374775"/>
                <a:gd name="connsiteY3" fmla="*/ 265379 h 2241416"/>
                <a:gd name="connsiteX4" fmla="*/ 915219 w 2374775"/>
                <a:gd name="connsiteY4" fmla="*/ 278016 h 2241416"/>
                <a:gd name="connsiteX5" fmla="*/ 0 w 2374775"/>
                <a:gd name="connsiteY5" fmla="*/ 2081504 h 2241416"/>
                <a:gd name="connsiteX6" fmla="*/ 473000 w 2374775"/>
                <a:gd name="connsiteY6" fmla="*/ 2160945 h 2241416"/>
                <a:gd name="connsiteX7" fmla="*/ 871046 w 2374775"/>
                <a:gd name="connsiteY7" fmla="*/ 2179901 h 2241416"/>
                <a:gd name="connsiteX8" fmla="*/ 1186956 w 2374775"/>
                <a:gd name="connsiteY8" fmla="*/ 2129352 h 2241416"/>
                <a:gd name="connsiteX9" fmla="*/ 1351229 w 2374775"/>
                <a:gd name="connsiteY9" fmla="*/ 2078804 h 2241416"/>
                <a:gd name="connsiteX10" fmla="*/ 2374775 w 2374775"/>
                <a:gd name="connsiteY10" fmla="*/ 69504 h 224141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97810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6331 w 2374775"/>
                <a:gd name="connsiteY2" fmla="*/ 200696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0 h 2110562"/>
                <a:gd name="connsiteX1" fmla="*/ 2245388 w 2374775"/>
                <a:gd name="connsiteY1" fmla="*/ 80655 h 2110562"/>
                <a:gd name="connsiteX2" fmla="*/ 1916331 w 2374775"/>
                <a:gd name="connsiteY2" fmla="*/ 131192 h 2110562"/>
                <a:gd name="connsiteX3" fmla="*/ 1319638 w 2374775"/>
                <a:gd name="connsiteY3" fmla="*/ 195875 h 2110562"/>
                <a:gd name="connsiteX4" fmla="*/ 915219 w 2374775"/>
                <a:gd name="connsiteY4" fmla="*/ 208512 h 2110562"/>
                <a:gd name="connsiteX5" fmla="*/ 0 w 2374775"/>
                <a:gd name="connsiteY5" fmla="*/ 2012000 h 2110562"/>
                <a:gd name="connsiteX6" fmla="*/ 473000 w 2374775"/>
                <a:gd name="connsiteY6" fmla="*/ 2091441 h 2110562"/>
                <a:gd name="connsiteX7" fmla="*/ 871046 w 2374775"/>
                <a:gd name="connsiteY7" fmla="*/ 2110397 h 2110562"/>
                <a:gd name="connsiteX8" fmla="*/ 1165247 w 2374775"/>
                <a:gd name="connsiteY8" fmla="*/ 2085176 h 2110562"/>
                <a:gd name="connsiteX9" fmla="*/ 1351229 w 2374775"/>
                <a:gd name="connsiteY9" fmla="*/ 2009300 h 2110562"/>
                <a:gd name="connsiteX10" fmla="*/ 2374775 w 2374775"/>
                <a:gd name="connsiteY10" fmla="*/ 0 h 2110562"/>
                <a:gd name="connsiteX0" fmla="*/ 2310861 w 2310861"/>
                <a:gd name="connsiteY0" fmla="*/ 39258 h 2029907"/>
                <a:gd name="connsiteX1" fmla="*/ 2245388 w 2310861"/>
                <a:gd name="connsiteY1" fmla="*/ 0 h 2029907"/>
                <a:gd name="connsiteX2" fmla="*/ 1916331 w 2310861"/>
                <a:gd name="connsiteY2" fmla="*/ 50537 h 2029907"/>
                <a:gd name="connsiteX3" fmla="*/ 1319638 w 2310861"/>
                <a:gd name="connsiteY3" fmla="*/ 115220 h 2029907"/>
                <a:gd name="connsiteX4" fmla="*/ 915219 w 2310861"/>
                <a:gd name="connsiteY4" fmla="*/ 127857 h 2029907"/>
                <a:gd name="connsiteX5" fmla="*/ 0 w 2310861"/>
                <a:gd name="connsiteY5" fmla="*/ 1931345 h 2029907"/>
                <a:gd name="connsiteX6" fmla="*/ 473000 w 2310861"/>
                <a:gd name="connsiteY6" fmla="*/ 2010786 h 2029907"/>
                <a:gd name="connsiteX7" fmla="*/ 871046 w 2310861"/>
                <a:gd name="connsiteY7" fmla="*/ 2029742 h 2029907"/>
                <a:gd name="connsiteX8" fmla="*/ 1165247 w 2310861"/>
                <a:gd name="connsiteY8" fmla="*/ 2004521 h 2029907"/>
                <a:gd name="connsiteX9" fmla="*/ 1351229 w 2310861"/>
                <a:gd name="connsiteY9" fmla="*/ 1928645 h 2029907"/>
                <a:gd name="connsiteX10" fmla="*/ 2310861 w 2310861"/>
                <a:gd name="connsiteY10" fmla="*/ 39258 h 2029907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859067 w 2310861"/>
                <a:gd name="connsiteY2" fmla="*/ 59749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302128 w 2302128"/>
                <a:gd name="connsiteY0" fmla="*/ 20584 h 1992212"/>
                <a:gd name="connsiteX1" fmla="*/ 2225796 w 2302128"/>
                <a:gd name="connsiteY1" fmla="*/ 0 h 1992212"/>
                <a:gd name="connsiteX2" fmla="*/ 1859067 w 2302128"/>
                <a:gd name="connsiteY2" fmla="*/ 39263 h 1992212"/>
                <a:gd name="connsiteX3" fmla="*/ 1319638 w 2302128"/>
                <a:gd name="connsiteY3" fmla="*/ 77525 h 1992212"/>
                <a:gd name="connsiteX4" fmla="*/ 915219 w 2302128"/>
                <a:gd name="connsiteY4" fmla="*/ 90162 h 1992212"/>
                <a:gd name="connsiteX5" fmla="*/ 0 w 2302128"/>
                <a:gd name="connsiteY5" fmla="*/ 1893650 h 1992212"/>
                <a:gd name="connsiteX6" fmla="*/ 473000 w 2302128"/>
                <a:gd name="connsiteY6" fmla="*/ 1973091 h 1992212"/>
                <a:gd name="connsiteX7" fmla="*/ 871046 w 2302128"/>
                <a:gd name="connsiteY7" fmla="*/ 1992047 h 1992212"/>
                <a:gd name="connsiteX8" fmla="*/ 1165247 w 2302128"/>
                <a:gd name="connsiteY8" fmla="*/ 1966826 h 1992212"/>
                <a:gd name="connsiteX9" fmla="*/ 1351229 w 2302128"/>
                <a:gd name="connsiteY9" fmla="*/ 1890950 h 1992212"/>
                <a:gd name="connsiteX10" fmla="*/ 2302128 w 2302128"/>
                <a:gd name="connsiteY10" fmla="*/ 20584 h 1992212"/>
                <a:gd name="connsiteX0" fmla="*/ 2302128 w 2302128"/>
                <a:gd name="connsiteY0" fmla="*/ 20584 h 1992224"/>
                <a:gd name="connsiteX1" fmla="*/ 2225796 w 2302128"/>
                <a:gd name="connsiteY1" fmla="*/ 0 h 1992224"/>
                <a:gd name="connsiteX2" fmla="*/ 1859067 w 2302128"/>
                <a:gd name="connsiteY2" fmla="*/ 39263 h 1992224"/>
                <a:gd name="connsiteX3" fmla="*/ 1319638 w 2302128"/>
                <a:gd name="connsiteY3" fmla="*/ 77525 h 1992224"/>
                <a:gd name="connsiteX4" fmla="*/ 915219 w 2302128"/>
                <a:gd name="connsiteY4" fmla="*/ 90162 h 1992224"/>
                <a:gd name="connsiteX5" fmla="*/ 0 w 2302128"/>
                <a:gd name="connsiteY5" fmla="*/ 1893650 h 1992224"/>
                <a:gd name="connsiteX6" fmla="*/ 490757 w 2302128"/>
                <a:gd name="connsiteY6" fmla="*/ 1953555 h 1992224"/>
                <a:gd name="connsiteX7" fmla="*/ 871046 w 2302128"/>
                <a:gd name="connsiteY7" fmla="*/ 1992047 h 1992224"/>
                <a:gd name="connsiteX8" fmla="*/ 1165247 w 2302128"/>
                <a:gd name="connsiteY8" fmla="*/ 1966826 h 1992224"/>
                <a:gd name="connsiteX9" fmla="*/ 1351229 w 2302128"/>
                <a:gd name="connsiteY9" fmla="*/ 1890950 h 1992224"/>
                <a:gd name="connsiteX10" fmla="*/ 2302128 w 2302128"/>
                <a:gd name="connsiteY10" fmla="*/ 20584 h 1992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51229 w 2302128"/>
                <a:gd name="connsiteY9" fmla="*/ 1890950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8704"/>
                <a:gd name="connsiteX1" fmla="*/ 2225796 w 2302128"/>
                <a:gd name="connsiteY1" fmla="*/ 0 h 1958704"/>
                <a:gd name="connsiteX2" fmla="*/ 1859067 w 2302128"/>
                <a:gd name="connsiteY2" fmla="*/ 39263 h 1958704"/>
                <a:gd name="connsiteX3" fmla="*/ 1319638 w 2302128"/>
                <a:gd name="connsiteY3" fmla="*/ 77525 h 1958704"/>
                <a:gd name="connsiteX4" fmla="*/ 915219 w 2302128"/>
                <a:gd name="connsiteY4" fmla="*/ 90162 h 1958704"/>
                <a:gd name="connsiteX5" fmla="*/ 0 w 2302128"/>
                <a:gd name="connsiteY5" fmla="*/ 1893650 h 1958704"/>
                <a:gd name="connsiteX6" fmla="*/ 490983 w 2302128"/>
                <a:gd name="connsiteY6" fmla="*/ 1945963 h 1958704"/>
                <a:gd name="connsiteX7" fmla="*/ 876385 w 2302128"/>
                <a:gd name="connsiteY7" fmla="*/ 1956798 h 1958704"/>
                <a:gd name="connsiteX8" fmla="*/ 1105649 w 2302128"/>
                <a:gd name="connsiteY8" fmla="*/ 1949168 h 1958704"/>
                <a:gd name="connsiteX9" fmla="*/ 1328135 w 2302128"/>
                <a:gd name="connsiteY9" fmla="*/ 1945734 h 1958704"/>
                <a:gd name="connsiteX10" fmla="*/ 2302128 w 2302128"/>
                <a:gd name="connsiteY10" fmla="*/ 20584 h 1958704"/>
                <a:gd name="connsiteX0" fmla="*/ 2302128 w 2302128"/>
                <a:gd name="connsiteY0" fmla="*/ 20584 h 1956283"/>
                <a:gd name="connsiteX1" fmla="*/ 2225796 w 2302128"/>
                <a:gd name="connsiteY1" fmla="*/ 0 h 1956283"/>
                <a:gd name="connsiteX2" fmla="*/ 1859067 w 2302128"/>
                <a:gd name="connsiteY2" fmla="*/ 39263 h 1956283"/>
                <a:gd name="connsiteX3" fmla="*/ 1319638 w 2302128"/>
                <a:gd name="connsiteY3" fmla="*/ 77525 h 1956283"/>
                <a:gd name="connsiteX4" fmla="*/ 915219 w 2302128"/>
                <a:gd name="connsiteY4" fmla="*/ 90162 h 1956283"/>
                <a:gd name="connsiteX5" fmla="*/ 0 w 2302128"/>
                <a:gd name="connsiteY5" fmla="*/ 1893650 h 1956283"/>
                <a:gd name="connsiteX6" fmla="*/ 490983 w 2302128"/>
                <a:gd name="connsiteY6" fmla="*/ 1945963 h 1956283"/>
                <a:gd name="connsiteX7" fmla="*/ 870063 w 2302128"/>
                <a:gd name="connsiteY7" fmla="*/ 1952738 h 1956283"/>
                <a:gd name="connsiteX8" fmla="*/ 1105649 w 2302128"/>
                <a:gd name="connsiteY8" fmla="*/ 1949168 h 1956283"/>
                <a:gd name="connsiteX9" fmla="*/ 1328135 w 2302128"/>
                <a:gd name="connsiteY9" fmla="*/ 1945734 h 1956283"/>
                <a:gd name="connsiteX10" fmla="*/ 2302128 w 2302128"/>
                <a:gd name="connsiteY10" fmla="*/ 20584 h 1956283"/>
                <a:gd name="connsiteX0" fmla="*/ 2302128 w 2302128"/>
                <a:gd name="connsiteY0" fmla="*/ 20584 h 1954431"/>
                <a:gd name="connsiteX1" fmla="*/ 2225796 w 2302128"/>
                <a:gd name="connsiteY1" fmla="*/ 0 h 1954431"/>
                <a:gd name="connsiteX2" fmla="*/ 1859067 w 2302128"/>
                <a:gd name="connsiteY2" fmla="*/ 39263 h 1954431"/>
                <a:gd name="connsiteX3" fmla="*/ 1319638 w 2302128"/>
                <a:gd name="connsiteY3" fmla="*/ 77525 h 1954431"/>
                <a:gd name="connsiteX4" fmla="*/ 915219 w 2302128"/>
                <a:gd name="connsiteY4" fmla="*/ 90162 h 1954431"/>
                <a:gd name="connsiteX5" fmla="*/ 0 w 2302128"/>
                <a:gd name="connsiteY5" fmla="*/ 1893650 h 1954431"/>
                <a:gd name="connsiteX6" fmla="*/ 490983 w 2302128"/>
                <a:gd name="connsiteY6" fmla="*/ 1945963 h 1954431"/>
                <a:gd name="connsiteX7" fmla="*/ 870063 w 2302128"/>
                <a:gd name="connsiteY7" fmla="*/ 1952738 h 1954431"/>
                <a:gd name="connsiteX8" fmla="*/ 1105649 w 2302128"/>
                <a:gd name="connsiteY8" fmla="*/ 1949168 h 1954431"/>
                <a:gd name="connsiteX9" fmla="*/ 1328135 w 2302128"/>
                <a:gd name="connsiteY9" fmla="*/ 1945734 h 1954431"/>
                <a:gd name="connsiteX10" fmla="*/ 2302128 w 2302128"/>
                <a:gd name="connsiteY10" fmla="*/ 20584 h 1954431"/>
                <a:gd name="connsiteX0" fmla="*/ 2302128 w 2302128"/>
                <a:gd name="connsiteY0" fmla="*/ 20584 h 1951121"/>
                <a:gd name="connsiteX1" fmla="*/ 2225796 w 2302128"/>
                <a:gd name="connsiteY1" fmla="*/ 0 h 1951121"/>
                <a:gd name="connsiteX2" fmla="*/ 1859067 w 2302128"/>
                <a:gd name="connsiteY2" fmla="*/ 39263 h 1951121"/>
                <a:gd name="connsiteX3" fmla="*/ 1319638 w 2302128"/>
                <a:gd name="connsiteY3" fmla="*/ 77525 h 1951121"/>
                <a:gd name="connsiteX4" fmla="*/ 915219 w 2302128"/>
                <a:gd name="connsiteY4" fmla="*/ 90162 h 1951121"/>
                <a:gd name="connsiteX5" fmla="*/ 0 w 2302128"/>
                <a:gd name="connsiteY5" fmla="*/ 1893650 h 1951121"/>
                <a:gd name="connsiteX6" fmla="*/ 490983 w 2302128"/>
                <a:gd name="connsiteY6" fmla="*/ 1945963 h 1951121"/>
                <a:gd name="connsiteX7" fmla="*/ 1105649 w 2302128"/>
                <a:gd name="connsiteY7" fmla="*/ 1949168 h 1951121"/>
                <a:gd name="connsiteX8" fmla="*/ 1328135 w 2302128"/>
                <a:gd name="connsiteY8" fmla="*/ 1945734 h 1951121"/>
                <a:gd name="connsiteX9" fmla="*/ 2302128 w 2302128"/>
                <a:gd name="connsiteY9" fmla="*/ 20584 h 1951121"/>
                <a:gd name="connsiteX0" fmla="*/ 2302128 w 2302128"/>
                <a:gd name="connsiteY0" fmla="*/ 20584 h 1954801"/>
                <a:gd name="connsiteX1" fmla="*/ 2225796 w 2302128"/>
                <a:gd name="connsiteY1" fmla="*/ 0 h 1954801"/>
                <a:gd name="connsiteX2" fmla="*/ 1859067 w 2302128"/>
                <a:gd name="connsiteY2" fmla="*/ 39263 h 1954801"/>
                <a:gd name="connsiteX3" fmla="*/ 1319638 w 2302128"/>
                <a:gd name="connsiteY3" fmla="*/ 77525 h 1954801"/>
                <a:gd name="connsiteX4" fmla="*/ 915219 w 2302128"/>
                <a:gd name="connsiteY4" fmla="*/ 90162 h 1954801"/>
                <a:gd name="connsiteX5" fmla="*/ 0 w 2302128"/>
                <a:gd name="connsiteY5" fmla="*/ 1893650 h 1954801"/>
                <a:gd name="connsiteX6" fmla="*/ 490983 w 2302128"/>
                <a:gd name="connsiteY6" fmla="*/ 1945963 h 1954801"/>
                <a:gd name="connsiteX7" fmla="*/ 963769 w 2302128"/>
                <a:gd name="connsiteY7" fmla="*/ 1954718 h 1954801"/>
                <a:gd name="connsiteX8" fmla="*/ 1328135 w 2302128"/>
                <a:gd name="connsiteY8" fmla="*/ 1945734 h 1954801"/>
                <a:gd name="connsiteX9" fmla="*/ 2302128 w 2302128"/>
                <a:gd name="connsiteY9" fmla="*/ 20584 h 1954801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28135 w 2302128"/>
                <a:gd name="connsiteY9" fmla="*/ 1945734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4401"/>
                <a:gd name="connsiteY0" fmla="*/ 19705 h 1954011"/>
                <a:gd name="connsiteX1" fmla="*/ 2255005 w 2304401"/>
                <a:gd name="connsiteY1" fmla="*/ 5313 h 1954011"/>
                <a:gd name="connsiteX2" fmla="*/ 1859067 w 2304401"/>
                <a:gd name="connsiteY2" fmla="*/ 38384 h 1954011"/>
                <a:gd name="connsiteX3" fmla="*/ 1319638 w 2304401"/>
                <a:gd name="connsiteY3" fmla="*/ 76646 h 1954011"/>
                <a:gd name="connsiteX4" fmla="*/ 915219 w 2304401"/>
                <a:gd name="connsiteY4" fmla="*/ 89283 h 1954011"/>
                <a:gd name="connsiteX5" fmla="*/ 0 w 2304401"/>
                <a:gd name="connsiteY5" fmla="*/ 1892771 h 1954011"/>
                <a:gd name="connsiteX6" fmla="*/ 490983 w 2304401"/>
                <a:gd name="connsiteY6" fmla="*/ 1945084 h 1954011"/>
                <a:gd name="connsiteX7" fmla="*/ 963769 w 2304401"/>
                <a:gd name="connsiteY7" fmla="*/ 1953839 h 1954011"/>
                <a:gd name="connsiteX8" fmla="*/ 1285910 w 2304401"/>
                <a:gd name="connsiteY8" fmla="*/ 1946078 h 1954011"/>
                <a:gd name="connsiteX9" fmla="*/ 1340123 w 2304401"/>
                <a:gd name="connsiteY9" fmla="*/ 1918936 h 1954011"/>
                <a:gd name="connsiteX10" fmla="*/ 2302128 w 2304401"/>
                <a:gd name="connsiteY10" fmla="*/ 19705 h 1954011"/>
                <a:gd name="connsiteX0" fmla="*/ 2302128 w 2316652"/>
                <a:gd name="connsiteY0" fmla="*/ 17137 h 1951443"/>
                <a:gd name="connsiteX1" fmla="*/ 2255005 w 2316652"/>
                <a:gd name="connsiteY1" fmla="*/ 2745 h 1951443"/>
                <a:gd name="connsiteX2" fmla="*/ 1859067 w 2316652"/>
                <a:gd name="connsiteY2" fmla="*/ 35816 h 1951443"/>
                <a:gd name="connsiteX3" fmla="*/ 1319638 w 2316652"/>
                <a:gd name="connsiteY3" fmla="*/ 74078 h 1951443"/>
                <a:gd name="connsiteX4" fmla="*/ 915219 w 2316652"/>
                <a:gd name="connsiteY4" fmla="*/ 86715 h 1951443"/>
                <a:gd name="connsiteX5" fmla="*/ 0 w 2316652"/>
                <a:gd name="connsiteY5" fmla="*/ 1890203 h 1951443"/>
                <a:gd name="connsiteX6" fmla="*/ 490983 w 2316652"/>
                <a:gd name="connsiteY6" fmla="*/ 1942516 h 1951443"/>
                <a:gd name="connsiteX7" fmla="*/ 963769 w 2316652"/>
                <a:gd name="connsiteY7" fmla="*/ 1951271 h 1951443"/>
                <a:gd name="connsiteX8" fmla="*/ 1285910 w 2316652"/>
                <a:gd name="connsiteY8" fmla="*/ 1943510 h 1951443"/>
                <a:gd name="connsiteX9" fmla="*/ 1340123 w 2316652"/>
                <a:gd name="connsiteY9" fmla="*/ 1916368 h 1951443"/>
                <a:gd name="connsiteX10" fmla="*/ 2302128 w 2316652"/>
                <a:gd name="connsiteY10" fmla="*/ 17137 h 1951443"/>
                <a:gd name="connsiteX0" fmla="*/ 2302128 w 2312038"/>
                <a:gd name="connsiteY0" fmla="*/ 20192 h 1954498"/>
                <a:gd name="connsiteX1" fmla="*/ 2255005 w 2312038"/>
                <a:gd name="connsiteY1" fmla="*/ 5800 h 1954498"/>
                <a:gd name="connsiteX2" fmla="*/ 1859067 w 2312038"/>
                <a:gd name="connsiteY2" fmla="*/ 38871 h 1954498"/>
                <a:gd name="connsiteX3" fmla="*/ 1319638 w 2312038"/>
                <a:gd name="connsiteY3" fmla="*/ 77133 h 1954498"/>
                <a:gd name="connsiteX4" fmla="*/ 915219 w 2312038"/>
                <a:gd name="connsiteY4" fmla="*/ 89770 h 1954498"/>
                <a:gd name="connsiteX5" fmla="*/ 0 w 2312038"/>
                <a:gd name="connsiteY5" fmla="*/ 1893258 h 1954498"/>
                <a:gd name="connsiteX6" fmla="*/ 490983 w 2312038"/>
                <a:gd name="connsiteY6" fmla="*/ 1945571 h 1954498"/>
                <a:gd name="connsiteX7" fmla="*/ 963769 w 2312038"/>
                <a:gd name="connsiteY7" fmla="*/ 1954326 h 1954498"/>
                <a:gd name="connsiteX8" fmla="*/ 1285910 w 2312038"/>
                <a:gd name="connsiteY8" fmla="*/ 1946565 h 1954498"/>
                <a:gd name="connsiteX9" fmla="*/ 1340123 w 2312038"/>
                <a:gd name="connsiteY9" fmla="*/ 1919423 h 1954498"/>
                <a:gd name="connsiteX10" fmla="*/ 2302128 w 2312038"/>
                <a:gd name="connsiteY10" fmla="*/ 20192 h 1954498"/>
                <a:gd name="connsiteX0" fmla="*/ 2302129 w 2312039"/>
                <a:gd name="connsiteY0" fmla="*/ 20192 h 1954498"/>
                <a:gd name="connsiteX1" fmla="*/ 2255005 w 2312039"/>
                <a:gd name="connsiteY1" fmla="*/ 5800 h 1954498"/>
                <a:gd name="connsiteX2" fmla="*/ 1859067 w 2312039"/>
                <a:gd name="connsiteY2" fmla="*/ 38871 h 1954498"/>
                <a:gd name="connsiteX3" fmla="*/ 1319638 w 2312039"/>
                <a:gd name="connsiteY3" fmla="*/ 77133 h 1954498"/>
                <a:gd name="connsiteX4" fmla="*/ 915219 w 2312039"/>
                <a:gd name="connsiteY4" fmla="*/ 89770 h 1954498"/>
                <a:gd name="connsiteX5" fmla="*/ 0 w 2312039"/>
                <a:gd name="connsiteY5" fmla="*/ 1893258 h 1954498"/>
                <a:gd name="connsiteX6" fmla="*/ 490983 w 2312039"/>
                <a:gd name="connsiteY6" fmla="*/ 1945571 h 1954498"/>
                <a:gd name="connsiteX7" fmla="*/ 963769 w 2312039"/>
                <a:gd name="connsiteY7" fmla="*/ 1954326 h 1954498"/>
                <a:gd name="connsiteX8" fmla="*/ 1285910 w 2312039"/>
                <a:gd name="connsiteY8" fmla="*/ 1946565 h 1954498"/>
                <a:gd name="connsiteX9" fmla="*/ 1340123 w 2312039"/>
                <a:gd name="connsiteY9" fmla="*/ 1919423 h 1954498"/>
                <a:gd name="connsiteX10" fmla="*/ 2302129 w 2312039"/>
                <a:gd name="connsiteY10" fmla="*/ 20192 h 1954498"/>
                <a:gd name="connsiteX0" fmla="*/ 2293138 w 2304446"/>
                <a:gd name="connsiteY0" fmla="*/ 35096 h 1949963"/>
                <a:gd name="connsiteX1" fmla="*/ 2255005 w 2304446"/>
                <a:gd name="connsiteY1" fmla="*/ 1265 h 1949963"/>
                <a:gd name="connsiteX2" fmla="*/ 1859067 w 2304446"/>
                <a:gd name="connsiteY2" fmla="*/ 34336 h 1949963"/>
                <a:gd name="connsiteX3" fmla="*/ 1319638 w 2304446"/>
                <a:gd name="connsiteY3" fmla="*/ 72598 h 1949963"/>
                <a:gd name="connsiteX4" fmla="*/ 915219 w 2304446"/>
                <a:gd name="connsiteY4" fmla="*/ 85235 h 1949963"/>
                <a:gd name="connsiteX5" fmla="*/ 0 w 2304446"/>
                <a:gd name="connsiteY5" fmla="*/ 1888723 h 1949963"/>
                <a:gd name="connsiteX6" fmla="*/ 490983 w 2304446"/>
                <a:gd name="connsiteY6" fmla="*/ 1941036 h 1949963"/>
                <a:gd name="connsiteX7" fmla="*/ 963769 w 2304446"/>
                <a:gd name="connsiteY7" fmla="*/ 1949791 h 1949963"/>
                <a:gd name="connsiteX8" fmla="*/ 1285910 w 2304446"/>
                <a:gd name="connsiteY8" fmla="*/ 1942030 h 1949963"/>
                <a:gd name="connsiteX9" fmla="*/ 1340123 w 2304446"/>
                <a:gd name="connsiteY9" fmla="*/ 1914888 h 1949963"/>
                <a:gd name="connsiteX10" fmla="*/ 2293138 w 2304446"/>
                <a:gd name="connsiteY10" fmla="*/ 35096 h 1949963"/>
                <a:gd name="connsiteX0" fmla="*/ 2293138 w 2303585"/>
                <a:gd name="connsiteY0" fmla="*/ 36438 h 1951305"/>
                <a:gd name="connsiteX1" fmla="*/ 2255005 w 2303585"/>
                <a:gd name="connsiteY1" fmla="*/ 2607 h 1951305"/>
                <a:gd name="connsiteX2" fmla="*/ 1859067 w 2303585"/>
                <a:gd name="connsiteY2" fmla="*/ 35678 h 1951305"/>
                <a:gd name="connsiteX3" fmla="*/ 1319638 w 2303585"/>
                <a:gd name="connsiteY3" fmla="*/ 73940 h 1951305"/>
                <a:gd name="connsiteX4" fmla="*/ 915219 w 2303585"/>
                <a:gd name="connsiteY4" fmla="*/ 86577 h 1951305"/>
                <a:gd name="connsiteX5" fmla="*/ 0 w 2303585"/>
                <a:gd name="connsiteY5" fmla="*/ 1890065 h 1951305"/>
                <a:gd name="connsiteX6" fmla="*/ 490983 w 2303585"/>
                <a:gd name="connsiteY6" fmla="*/ 1942378 h 1951305"/>
                <a:gd name="connsiteX7" fmla="*/ 963769 w 2303585"/>
                <a:gd name="connsiteY7" fmla="*/ 1951133 h 1951305"/>
                <a:gd name="connsiteX8" fmla="*/ 1285910 w 2303585"/>
                <a:gd name="connsiteY8" fmla="*/ 1943372 h 1951305"/>
                <a:gd name="connsiteX9" fmla="*/ 1340123 w 2303585"/>
                <a:gd name="connsiteY9" fmla="*/ 1916230 h 1951305"/>
                <a:gd name="connsiteX10" fmla="*/ 2293138 w 2303585"/>
                <a:gd name="connsiteY10" fmla="*/ 36438 h 1951305"/>
                <a:gd name="connsiteX0" fmla="*/ 2293138 w 2303585"/>
                <a:gd name="connsiteY0" fmla="*/ 86628 h 2001495"/>
                <a:gd name="connsiteX1" fmla="*/ 2255005 w 2303585"/>
                <a:gd name="connsiteY1" fmla="*/ 52797 h 2001495"/>
                <a:gd name="connsiteX2" fmla="*/ 1859067 w 2303585"/>
                <a:gd name="connsiteY2" fmla="*/ 85868 h 2001495"/>
                <a:gd name="connsiteX3" fmla="*/ 1319638 w 2303585"/>
                <a:gd name="connsiteY3" fmla="*/ 124130 h 2001495"/>
                <a:gd name="connsiteX4" fmla="*/ 938665 w 2303585"/>
                <a:gd name="connsiteY4" fmla="*/ 123056 h 2001495"/>
                <a:gd name="connsiteX5" fmla="*/ 915219 w 2303585"/>
                <a:gd name="connsiteY5" fmla="*/ 136767 h 2001495"/>
                <a:gd name="connsiteX6" fmla="*/ 0 w 2303585"/>
                <a:gd name="connsiteY6" fmla="*/ 1940255 h 2001495"/>
                <a:gd name="connsiteX7" fmla="*/ 490983 w 2303585"/>
                <a:gd name="connsiteY7" fmla="*/ 1992568 h 2001495"/>
                <a:gd name="connsiteX8" fmla="*/ 963769 w 2303585"/>
                <a:gd name="connsiteY8" fmla="*/ 2001323 h 2001495"/>
                <a:gd name="connsiteX9" fmla="*/ 1285910 w 2303585"/>
                <a:gd name="connsiteY9" fmla="*/ 1993562 h 2001495"/>
                <a:gd name="connsiteX10" fmla="*/ 1340123 w 2303585"/>
                <a:gd name="connsiteY10" fmla="*/ 1966420 h 2001495"/>
                <a:gd name="connsiteX11" fmla="*/ 2293138 w 2303585"/>
                <a:gd name="connsiteY11" fmla="*/ 86628 h 2001495"/>
                <a:gd name="connsiteX0" fmla="*/ 2293138 w 2303585"/>
                <a:gd name="connsiteY0" fmla="*/ 88649 h 2003516"/>
                <a:gd name="connsiteX1" fmla="*/ 2255005 w 2303585"/>
                <a:gd name="connsiteY1" fmla="*/ 54818 h 2003516"/>
                <a:gd name="connsiteX2" fmla="*/ 1859067 w 2303585"/>
                <a:gd name="connsiteY2" fmla="*/ 87889 h 2003516"/>
                <a:gd name="connsiteX3" fmla="*/ 1319638 w 2303585"/>
                <a:gd name="connsiteY3" fmla="*/ 126151 h 2003516"/>
                <a:gd name="connsiteX4" fmla="*/ 938665 w 2303585"/>
                <a:gd name="connsiteY4" fmla="*/ 125077 h 2003516"/>
                <a:gd name="connsiteX5" fmla="*/ 915219 w 2303585"/>
                <a:gd name="connsiteY5" fmla="*/ 138788 h 2003516"/>
                <a:gd name="connsiteX6" fmla="*/ 0 w 2303585"/>
                <a:gd name="connsiteY6" fmla="*/ 1942276 h 2003516"/>
                <a:gd name="connsiteX7" fmla="*/ 490983 w 2303585"/>
                <a:gd name="connsiteY7" fmla="*/ 1994589 h 2003516"/>
                <a:gd name="connsiteX8" fmla="*/ 963769 w 2303585"/>
                <a:gd name="connsiteY8" fmla="*/ 2003344 h 2003516"/>
                <a:gd name="connsiteX9" fmla="*/ 1285910 w 2303585"/>
                <a:gd name="connsiteY9" fmla="*/ 1995583 h 2003516"/>
                <a:gd name="connsiteX10" fmla="*/ 1340123 w 2303585"/>
                <a:gd name="connsiteY10" fmla="*/ 1968441 h 2003516"/>
                <a:gd name="connsiteX11" fmla="*/ 2293138 w 2303585"/>
                <a:gd name="connsiteY11" fmla="*/ 88649 h 2003516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028 w 2303585"/>
                <a:gd name="connsiteY4" fmla="*/ 73833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160 w 2303585"/>
                <a:gd name="connsiteY4" fmla="*/ 77628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356465 w 2366912"/>
                <a:gd name="connsiteY0" fmla="*/ 36439 h 1951306"/>
                <a:gd name="connsiteX1" fmla="*/ 2318332 w 2366912"/>
                <a:gd name="connsiteY1" fmla="*/ 2608 h 1951306"/>
                <a:gd name="connsiteX2" fmla="*/ 1922394 w 2366912"/>
                <a:gd name="connsiteY2" fmla="*/ 35679 h 1951306"/>
                <a:gd name="connsiteX3" fmla="*/ 1382965 w 2366912"/>
                <a:gd name="connsiteY3" fmla="*/ 73941 h 1951306"/>
                <a:gd name="connsiteX4" fmla="*/ 1021487 w 2366912"/>
                <a:gd name="connsiteY4" fmla="*/ 77628 h 1951306"/>
                <a:gd name="connsiteX5" fmla="*/ 963583 w 2366912"/>
                <a:gd name="connsiteY5" fmla="*/ 119609 h 1951306"/>
                <a:gd name="connsiteX6" fmla="*/ 104798 w 2366912"/>
                <a:gd name="connsiteY6" fmla="*/ 1792454 h 1951306"/>
                <a:gd name="connsiteX7" fmla="*/ 63327 w 2366912"/>
                <a:gd name="connsiteY7" fmla="*/ 1890066 h 1951306"/>
                <a:gd name="connsiteX8" fmla="*/ 554310 w 2366912"/>
                <a:gd name="connsiteY8" fmla="*/ 1942379 h 1951306"/>
                <a:gd name="connsiteX9" fmla="*/ 1027096 w 2366912"/>
                <a:gd name="connsiteY9" fmla="*/ 1951134 h 1951306"/>
                <a:gd name="connsiteX10" fmla="*/ 1349237 w 2366912"/>
                <a:gd name="connsiteY10" fmla="*/ 1943373 h 1951306"/>
                <a:gd name="connsiteX11" fmla="*/ 1403450 w 2366912"/>
                <a:gd name="connsiteY11" fmla="*/ 1916231 h 1951306"/>
                <a:gd name="connsiteX12" fmla="*/ 2356465 w 2366912"/>
                <a:gd name="connsiteY12" fmla="*/ 36439 h 1951306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18077 w 2328524"/>
                <a:gd name="connsiteY0" fmla="*/ 36439 h 1953363"/>
                <a:gd name="connsiteX1" fmla="*/ 2279944 w 2328524"/>
                <a:gd name="connsiteY1" fmla="*/ 2608 h 1953363"/>
                <a:gd name="connsiteX2" fmla="*/ 1884006 w 2328524"/>
                <a:gd name="connsiteY2" fmla="*/ 35679 h 1953363"/>
                <a:gd name="connsiteX3" fmla="*/ 1344577 w 2328524"/>
                <a:gd name="connsiteY3" fmla="*/ 73941 h 1953363"/>
                <a:gd name="connsiteX4" fmla="*/ 983099 w 2328524"/>
                <a:gd name="connsiteY4" fmla="*/ 77628 h 1953363"/>
                <a:gd name="connsiteX5" fmla="*/ 925195 w 2328524"/>
                <a:gd name="connsiteY5" fmla="*/ 119609 h 1953363"/>
                <a:gd name="connsiteX6" fmla="*/ 66410 w 2328524"/>
                <a:gd name="connsiteY6" fmla="*/ 1792454 h 1953363"/>
                <a:gd name="connsiteX7" fmla="*/ 107609 w 2328524"/>
                <a:gd name="connsiteY7" fmla="*/ 1905082 h 1953363"/>
                <a:gd name="connsiteX8" fmla="*/ 515922 w 2328524"/>
                <a:gd name="connsiteY8" fmla="*/ 1942379 h 1953363"/>
                <a:gd name="connsiteX9" fmla="*/ 988708 w 2328524"/>
                <a:gd name="connsiteY9" fmla="*/ 1951134 h 1953363"/>
                <a:gd name="connsiteX10" fmla="*/ 1310849 w 2328524"/>
                <a:gd name="connsiteY10" fmla="*/ 1943373 h 1953363"/>
                <a:gd name="connsiteX11" fmla="*/ 1365062 w 2328524"/>
                <a:gd name="connsiteY11" fmla="*/ 1916231 h 1953363"/>
                <a:gd name="connsiteX12" fmla="*/ 2318077 w 2328524"/>
                <a:gd name="connsiteY12" fmla="*/ 36439 h 1953363"/>
                <a:gd name="connsiteX0" fmla="*/ 2285219 w 2295666"/>
                <a:gd name="connsiteY0" fmla="*/ 36439 h 1951162"/>
                <a:gd name="connsiteX1" fmla="*/ 2247086 w 2295666"/>
                <a:gd name="connsiteY1" fmla="*/ 2608 h 1951162"/>
                <a:gd name="connsiteX2" fmla="*/ 1851148 w 2295666"/>
                <a:gd name="connsiteY2" fmla="*/ 35679 h 1951162"/>
                <a:gd name="connsiteX3" fmla="*/ 1311719 w 2295666"/>
                <a:gd name="connsiteY3" fmla="*/ 73941 h 1951162"/>
                <a:gd name="connsiteX4" fmla="*/ 950241 w 2295666"/>
                <a:gd name="connsiteY4" fmla="*/ 77628 h 1951162"/>
                <a:gd name="connsiteX5" fmla="*/ 892337 w 2295666"/>
                <a:gd name="connsiteY5" fmla="*/ 119609 h 1951162"/>
                <a:gd name="connsiteX6" fmla="*/ 33552 w 2295666"/>
                <a:gd name="connsiteY6" fmla="*/ 1792454 h 1951162"/>
                <a:gd name="connsiteX7" fmla="*/ 74751 w 2295666"/>
                <a:gd name="connsiteY7" fmla="*/ 1905082 h 1951162"/>
                <a:gd name="connsiteX8" fmla="*/ 483064 w 2295666"/>
                <a:gd name="connsiteY8" fmla="*/ 1942379 h 1951162"/>
                <a:gd name="connsiteX9" fmla="*/ 955850 w 2295666"/>
                <a:gd name="connsiteY9" fmla="*/ 1951134 h 1951162"/>
                <a:gd name="connsiteX10" fmla="*/ 1277991 w 2295666"/>
                <a:gd name="connsiteY10" fmla="*/ 1943373 h 1951162"/>
                <a:gd name="connsiteX11" fmla="*/ 1332204 w 2295666"/>
                <a:gd name="connsiteY11" fmla="*/ 1916231 h 1951162"/>
                <a:gd name="connsiteX12" fmla="*/ 2285219 w 2295666"/>
                <a:gd name="connsiteY12" fmla="*/ 36439 h 1951162"/>
                <a:gd name="connsiteX0" fmla="*/ 2291438 w 2301885"/>
                <a:gd name="connsiteY0" fmla="*/ 36439 h 1951162"/>
                <a:gd name="connsiteX1" fmla="*/ 2253305 w 2301885"/>
                <a:gd name="connsiteY1" fmla="*/ 2608 h 1951162"/>
                <a:gd name="connsiteX2" fmla="*/ 1857367 w 2301885"/>
                <a:gd name="connsiteY2" fmla="*/ 35679 h 1951162"/>
                <a:gd name="connsiteX3" fmla="*/ 1317938 w 2301885"/>
                <a:gd name="connsiteY3" fmla="*/ 73941 h 1951162"/>
                <a:gd name="connsiteX4" fmla="*/ 956460 w 2301885"/>
                <a:gd name="connsiteY4" fmla="*/ 77628 h 1951162"/>
                <a:gd name="connsiteX5" fmla="*/ 898556 w 2301885"/>
                <a:gd name="connsiteY5" fmla="*/ 119609 h 1951162"/>
                <a:gd name="connsiteX6" fmla="*/ 39771 w 2301885"/>
                <a:gd name="connsiteY6" fmla="*/ 1792454 h 1951162"/>
                <a:gd name="connsiteX7" fmla="*/ 80970 w 2301885"/>
                <a:gd name="connsiteY7" fmla="*/ 1905082 h 1951162"/>
                <a:gd name="connsiteX8" fmla="*/ 489283 w 2301885"/>
                <a:gd name="connsiteY8" fmla="*/ 1942379 h 1951162"/>
                <a:gd name="connsiteX9" fmla="*/ 962069 w 2301885"/>
                <a:gd name="connsiteY9" fmla="*/ 1951134 h 1951162"/>
                <a:gd name="connsiteX10" fmla="*/ 1284210 w 2301885"/>
                <a:gd name="connsiteY10" fmla="*/ 1943373 h 1951162"/>
                <a:gd name="connsiteX11" fmla="*/ 1338423 w 2301885"/>
                <a:gd name="connsiteY11" fmla="*/ 1916231 h 1951162"/>
                <a:gd name="connsiteX12" fmla="*/ 2291438 w 2301885"/>
                <a:gd name="connsiteY12" fmla="*/ 36439 h 1951162"/>
                <a:gd name="connsiteX0" fmla="*/ 2263419 w 2273866"/>
                <a:gd name="connsiteY0" fmla="*/ 36439 h 1951162"/>
                <a:gd name="connsiteX1" fmla="*/ 2225286 w 2273866"/>
                <a:gd name="connsiteY1" fmla="*/ 2608 h 1951162"/>
                <a:gd name="connsiteX2" fmla="*/ 1829348 w 2273866"/>
                <a:gd name="connsiteY2" fmla="*/ 35679 h 1951162"/>
                <a:gd name="connsiteX3" fmla="*/ 1289919 w 2273866"/>
                <a:gd name="connsiteY3" fmla="*/ 73941 h 1951162"/>
                <a:gd name="connsiteX4" fmla="*/ 928441 w 2273866"/>
                <a:gd name="connsiteY4" fmla="*/ 77628 h 1951162"/>
                <a:gd name="connsiteX5" fmla="*/ 870537 w 2273866"/>
                <a:gd name="connsiteY5" fmla="*/ 119609 h 1951162"/>
                <a:gd name="connsiteX6" fmla="*/ 11752 w 2273866"/>
                <a:gd name="connsiteY6" fmla="*/ 1792454 h 1951162"/>
                <a:gd name="connsiteX7" fmla="*/ 52951 w 2273866"/>
                <a:gd name="connsiteY7" fmla="*/ 1905082 h 1951162"/>
                <a:gd name="connsiteX8" fmla="*/ 461264 w 2273866"/>
                <a:gd name="connsiteY8" fmla="*/ 1942379 h 1951162"/>
                <a:gd name="connsiteX9" fmla="*/ 934050 w 2273866"/>
                <a:gd name="connsiteY9" fmla="*/ 1951134 h 1951162"/>
                <a:gd name="connsiteX10" fmla="*/ 1256191 w 2273866"/>
                <a:gd name="connsiteY10" fmla="*/ 1943373 h 1951162"/>
                <a:gd name="connsiteX11" fmla="*/ 1310404 w 2273866"/>
                <a:gd name="connsiteY11" fmla="*/ 1916231 h 1951162"/>
                <a:gd name="connsiteX12" fmla="*/ 2263419 w 2273866"/>
                <a:gd name="connsiteY12" fmla="*/ 36439 h 1951162"/>
                <a:gd name="connsiteX0" fmla="*/ 2292331 w 2302778"/>
                <a:gd name="connsiteY0" fmla="*/ 36439 h 1951162"/>
                <a:gd name="connsiteX1" fmla="*/ 2254198 w 2302778"/>
                <a:gd name="connsiteY1" fmla="*/ 2608 h 1951162"/>
                <a:gd name="connsiteX2" fmla="*/ 1858260 w 2302778"/>
                <a:gd name="connsiteY2" fmla="*/ 35679 h 1951162"/>
                <a:gd name="connsiteX3" fmla="*/ 1318831 w 2302778"/>
                <a:gd name="connsiteY3" fmla="*/ 73941 h 1951162"/>
                <a:gd name="connsiteX4" fmla="*/ 957353 w 2302778"/>
                <a:gd name="connsiteY4" fmla="*/ 77628 h 1951162"/>
                <a:gd name="connsiteX5" fmla="*/ 899449 w 2302778"/>
                <a:gd name="connsiteY5" fmla="*/ 119609 h 1951162"/>
                <a:gd name="connsiteX6" fmla="*/ 7062 w 2302778"/>
                <a:gd name="connsiteY6" fmla="*/ 1845390 h 1951162"/>
                <a:gd name="connsiteX7" fmla="*/ 81863 w 2302778"/>
                <a:gd name="connsiteY7" fmla="*/ 1905082 h 1951162"/>
                <a:gd name="connsiteX8" fmla="*/ 490176 w 2302778"/>
                <a:gd name="connsiteY8" fmla="*/ 1942379 h 1951162"/>
                <a:gd name="connsiteX9" fmla="*/ 962962 w 2302778"/>
                <a:gd name="connsiteY9" fmla="*/ 1951134 h 1951162"/>
                <a:gd name="connsiteX10" fmla="*/ 1285103 w 2302778"/>
                <a:gd name="connsiteY10" fmla="*/ 1943373 h 1951162"/>
                <a:gd name="connsiteX11" fmla="*/ 1339316 w 2302778"/>
                <a:gd name="connsiteY11" fmla="*/ 1916231 h 1951162"/>
                <a:gd name="connsiteX12" fmla="*/ 2292331 w 2302778"/>
                <a:gd name="connsiteY12" fmla="*/ 36439 h 1951162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284536 w 2302211"/>
                <a:gd name="connsiteY10" fmla="*/ 1943373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77168 w 2302211"/>
                <a:gd name="connsiteY11" fmla="*/ 1909309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3970 w 2302211"/>
                <a:gd name="connsiteY11" fmla="*/ 189836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38937 w 2302211"/>
                <a:gd name="connsiteY10" fmla="*/ 194835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405762 w 2302211"/>
                <a:gd name="connsiteY11" fmla="*/ 1897792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4852"/>
                <a:gd name="connsiteX1" fmla="*/ 2253631 w 2302211"/>
                <a:gd name="connsiteY1" fmla="*/ 2608 h 1954852"/>
                <a:gd name="connsiteX2" fmla="*/ 1857693 w 2302211"/>
                <a:gd name="connsiteY2" fmla="*/ 35679 h 1954852"/>
                <a:gd name="connsiteX3" fmla="*/ 1318264 w 2302211"/>
                <a:gd name="connsiteY3" fmla="*/ 73941 h 1954852"/>
                <a:gd name="connsiteX4" fmla="*/ 956786 w 2302211"/>
                <a:gd name="connsiteY4" fmla="*/ 77628 h 1954852"/>
                <a:gd name="connsiteX5" fmla="*/ 898882 w 2302211"/>
                <a:gd name="connsiteY5" fmla="*/ 119609 h 1954852"/>
                <a:gd name="connsiteX6" fmla="*/ 6495 w 2302211"/>
                <a:gd name="connsiteY6" fmla="*/ 1845390 h 1954852"/>
                <a:gd name="connsiteX7" fmla="*/ 88321 w 2302211"/>
                <a:gd name="connsiteY7" fmla="*/ 1921847 h 1954852"/>
                <a:gd name="connsiteX8" fmla="*/ 489609 w 2302211"/>
                <a:gd name="connsiteY8" fmla="*/ 1942379 h 1954852"/>
                <a:gd name="connsiteX9" fmla="*/ 962395 w 2302211"/>
                <a:gd name="connsiteY9" fmla="*/ 1951134 h 1954852"/>
                <a:gd name="connsiteX10" fmla="*/ 1361713 w 2302211"/>
                <a:gd name="connsiteY10" fmla="*/ 1954852 h 1954852"/>
                <a:gd name="connsiteX11" fmla="*/ 1405762 w 2302211"/>
                <a:gd name="connsiteY11" fmla="*/ 1897792 h 1954852"/>
                <a:gd name="connsiteX12" fmla="*/ 2291764 w 2302211"/>
                <a:gd name="connsiteY12" fmla="*/ 36439 h 1954852"/>
                <a:gd name="connsiteX0" fmla="*/ 2291764 w 2302211"/>
                <a:gd name="connsiteY0" fmla="*/ 36439 h 1953498"/>
                <a:gd name="connsiteX1" fmla="*/ 2253631 w 2302211"/>
                <a:gd name="connsiteY1" fmla="*/ 2608 h 1953498"/>
                <a:gd name="connsiteX2" fmla="*/ 1857693 w 2302211"/>
                <a:gd name="connsiteY2" fmla="*/ 35679 h 1953498"/>
                <a:gd name="connsiteX3" fmla="*/ 1318264 w 2302211"/>
                <a:gd name="connsiteY3" fmla="*/ 73941 h 1953498"/>
                <a:gd name="connsiteX4" fmla="*/ 956786 w 2302211"/>
                <a:gd name="connsiteY4" fmla="*/ 77628 h 1953498"/>
                <a:gd name="connsiteX5" fmla="*/ 898882 w 2302211"/>
                <a:gd name="connsiteY5" fmla="*/ 119609 h 1953498"/>
                <a:gd name="connsiteX6" fmla="*/ 6495 w 2302211"/>
                <a:gd name="connsiteY6" fmla="*/ 1845390 h 1953498"/>
                <a:gd name="connsiteX7" fmla="*/ 88321 w 2302211"/>
                <a:gd name="connsiteY7" fmla="*/ 1921847 h 1953498"/>
                <a:gd name="connsiteX8" fmla="*/ 489609 w 2302211"/>
                <a:gd name="connsiteY8" fmla="*/ 1942379 h 1953498"/>
                <a:gd name="connsiteX9" fmla="*/ 962395 w 2302211"/>
                <a:gd name="connsiteY9" fmla="*/ 1951134 h 1953498"/>
                <a:gd name="connsiteX10" fmla="*/ 1350391 w 2302211"/>
                <a:gd name="connsiteY10" fmla="*/ 1953498 h 1953498"/>
                <a:gd name="connsiteX11" fmla="*/ 1405762 w 2302211"/>
                <a:gd name="connsiteY11" fmla="*/ 1897792 h 1953498"/>
                <a:gd name="connsiteX12" fmla="*/ 2291764 w 2302211"/>
                <a:gd name="connsiteY12" fmla="*/ 36439 h 1953498"/>
                <a:gd name="connsiteX0" fmla="*/ 2291764 w 2302211"/>
                <a:gd name="connsiteY0" fmla="*/ 36439 h 1956826"/>
                <a:gd name="connsiteX1" fmla="*/ 2253631 w 2302211"/>
                <a:gd name="connsiteY1" fmla="*/ 2608 h 1956826"/>
                <a:gd name="connsiteX2" fmla="*/ 1857693 w 2302211"/>
                <a:gd name="connsiteY2" fmla="*/ 35679 h 1956826"/>
                <a:gd name="connsiteX3" fmla="*/ 1318264 w 2302211"/>
                <a:gd name="connsiteY3" fmla="*/ 73941 h 1956826"/>
                <a:gd name="connsiteX4" fmla="*/ 956786 w 2302211"/>
                <a:gd name="connsiteY4" fmla="*/ 77628 h 1956826"/>
                <a:gd name="connsiteX5" fmla="*/ 898882 w 2302211"/>
                <a:gd name="connsiteY5" fmla="*/ 119609 h 1956826"/>
                <a:gd name="connsiteX6" fmla="*/ 6495 w 2302211"/>
                <a:gd name="connsiteY6" fmla="*/ 1845390 h 1956826"/>
                <a:gd name="connsiteX7" fmla="*/ 88321 w 2302211"/>
                <a:gd name="connsiteY7" fmla="*/ 1921847 h 1956826"/>
                <a:gd name="connsiteX8" fmla="*/ 489609 w 2302211"/>
                <a:gd name="connsiteY8" fmla="*/ 1942379 h 1956826"/>
                <a:gd name="connsiteX9" fmla="*/ 962395 w 2302211"/>
                <a:gd name="connsiteY9" fmla="*/ 1951134 h 1956826"/>
                <a:gd name="connsiteX10" fmla="*/ 1360171 w 2302211"/>
                <a:gd name="connsiteY10" fmla="*/ 1956826 h 1956826"/>
                <a:gd name="connsiteX11" fmla="*/ 1405762 w 2302211"/>
                <a:gd name="connsiteY11" fmla="*/ 1897792 h 1956826"/>
                <a:gd name="connsiteX12" fmla="*/ 2291764 w 2302211"/>
                <a:gd name="connsiteY12" fmla="*/ 36439 h 195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2211" h="1956826">
                  <a:moveTo>
                    <a:pt x="2291764" y="36439"/>
                  </a:moveTo>
                  <a:cubicBezTo>
                    <a:pt x="2319641" y="-4459"/>
                    <a:pt x="2286498" y="-2331"/>
                    <a:pt x="2253631" y="2608"/>
                  </a:cubicBezTo>
                  <a:cubicBezTo>
                    <a:pt x="2177419" y="8073"/>
                    <a:pt x="2013588" y="23790"/>
                    <a:pt x="1857693" y="35679"/>
                  </a:cubicBezTo>
                  <a:lnTo>
                    <a:pt x="1318264" y="73941"/>
                  </a:lnTo>
                  <a:cubicBezTo>
                    <a:pt x="1168113" y="80932"/>
                    <a:pt x="1024189" y="75522"/>
                    <a:pt x="956786" y="77628"/>
                  </a:cubicBezTo>
                  <a:cubicBezTo>
                    <a:pt x="937690" y="79304"/>
                    <a:pt x="920293" y="80152"/>
                    <a:pt x="898882" y="119609"/>
                  </a:cubicBezTo>
                  <a:cubicBezTo>
                    <a:pt x="746948" y="406640"/>
                    <a:pt x="156538" y="1550314"/>
                    <a:pt x="6495" y="1845390"/>
                  </a:cubicBezTo>
                  <a:cubicBezTo>
                    <a:pt x="-20331" y="1931160"/>
                    <a:pt x="41653" y="1898664"/>
                    <a:pt x="88321" y="1921847"/>
                  </a:cubicBezTo>
                  <a:cubicBezTo>
                    <a:pt x="407942" y="1952863"/>
                    <a:pt x="343930" y="1937498"/>
                    <a:pt x="489609" y="1942379"/>
                  </a:cubicBezTo>
                  <a:cubicBezTo>
                    <a:pt x="635288" y="1947260"/>
                    <a:pt x="829922" y="1951390"/>
                    <a:pt x="962395" y="1951134"/>
                  </a:cubicBezTo>
                  <a:lnTo>
                    <a:pt x="1360171" y="1956826"/>
                  </a:lnTo>
                  <a:cubicBezTo>
                    <a:pt x="1384872" y="1953161"/>
                    <a:pt x="1393173" y="1925579"/>
                    <a:pt x="1405762" y="1897792"/>
                  </a:cubicBezTo>
                  <a:lnTo>
                    <a:pt x="2291764" y="36439"/>
                  </a:lnTo>
                  <a:close/>
                </a:path>
              </a:pathLst>
            </a:cu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 rot="80500">
              <a:off x="2291106" y="3739836"/>
              <a:ext cx="2963544" cy="826709"/>
            </a:xfrm>
            <a:custGeom>
              <a:avLst/>
              <a:gdLst>
                <a:gd name="connsiteX0" fmla="*/ 0 w 1986371"/>
                <a:gd name="connsiteY0" fmla="*/ 0 h 651291"/>
                <a:gd name="connsiteX1" fmla="*/ 260508 w 1986371"/>
                <a:gd name="connsiteY1" fmla="*/ 199006 h 651291"/>
                <a:gd name="connsiteX2" fmla="*/ 662124 w 1986371"/>
                <a:gd name="connsiteY2" fmla="*/ 412484 h 651291"/>
                <a:gd name="connsiteX3" fmla="*/ 1125249 w 1986371"/>
                <a:gd name="connsiteY3" fmla="*/ 557215 h 651291"/>
                <a:gd name="connsiteX4" fmla="*/ 1497919 w 1986371"/>
                <a:gd name="connsiteY4" fmla="*/ 629581 h 651291"/>
                <a:gd name="connsiteX5" fmla="*/ 1914008 w 1986371"/>
                <a:gd name="connsiteY5" fmla="*/ 651291 h 651291"/>
                <a:gd name="connsiteX6" fmla="*/ 1986371 w 1986371"/>
                <a:gd name="connsiteY6" fmla="*/ 618726 h 651291"/>
                <a:gd name="connsiteX7" fmla="*/ 1888681 w 1986371"/>
                <a:gd name="connsiteY7" fmla="*/ 535506 h 651291"/>
                <a:gd name="connsiteX8" fmla="*/ 1715009 w 1986371"/>
                <a:gd name="connsiteY8" fmla="*/ 542742 h 651291"/>
                <a:gd name="connsiteX9" fmla="*/ 1306157 w 1986371"/>
                <a:gd name="connsiteY9" fmla="*/ 502941 h 651291"/>
                <a:gd name="connsiteX10" fmla="*/ 944340 w 1986371"/>
                <a:gd name="connsiteY10" fmla="*/ 387156 h 651291"/>
                <a:gd name="connsiteX11" fmla="*/ 1313393 w 1986371"/>
                <a:gd name="connsiteY11" fmla="*/ 394393 h 651291"/>
                <a:gd name="connsiteX12" fmla="*/ 1664355 w 1986371"/>
                <a:gd name="connsiteY12" fmla="*/ 332882 h 651291"/>
                <a:gd name="connsiteX13" fmla="*/ 1577519 w 1986371"/>
                <a:gd name="connsiteY13" fmla="*/ 217097 h 651291"/>
                <a:gd name="connsiteX14" fmla="*/ 1476210 w 1986371"/>
                <a:gd name="connsiteY14" fmla="*/ 238807 h 651291"/>
                <a:gd name="connsiteX15" fmla="*/ 1215703 w 1986371"/>
                <a:gd name="connsiteY15" fmla="*/ 253280 h 651291"/>
                <a:gd name="connsiteX16" fmla="*/ 919013 w 1986371"/>
                <a:gd name="connsiteY16" fmla="*/ 242425 h 651291"/>
                <a:gd name="connsiteX17" fmla="*/ 647651 w 1986371"/>
                <a:gd name="connsiteY17" fmla="*/ 180914 h 651291"/>
                <a:gd name="connsiteX18" fmla="*/ 481216 w 1986371"/>
                <a:gd name="connsiteY18" fmla="*/ 115785 h 651291"/>
                <a:gd name="connsiteX19" fmla="*/ 445034 w 1986371"/>
                <a:gd name="connsiteY19" fmla="*/ 75984 h 651291"/>
                <a:gd name="connsiteX20" fmla="*/ 0 w 1986371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5005 w 1989839"/>
                <a:gd name="connsiteY4" fmla="*/ 644054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2006888"/>
                <a:gd name="connsiteY0" fmla="*/ 0 h 651536"/>
                <a:gd name="connsiteX1" fmla="*/ 263976 w 2006888"/>
                <a:gd name="connsiteY1" fmla="*/ 199006 h 651536"/>
                <a:gd name="connsiteX2" fmla="*/ 665592 w 2006888"/>
                <a:gd name="connsiteY2" fmla="*/ 412484 h 651536"/>
                <a:gd name="connsiteX3" fmla="*/ 1128717 w 2006888"/>
                <a:gd name="connsiteY3" fmla="*/ 575307 h 651536"/>
                <a:gd name="connsiteX4" fmla="*/ 1505005 w 2006888"/>
                <a:gd name="connsiteY4" fmla="*/ 644054 h 651536"/>
                <a:gd name="connsiteX5" fmla="*/ 1917476 w 2006888"/>
                <a:gd name="connsiteY5" fmla="*/ 651291 h 651536"/>
                <a:gd name="connsiteX6" fmla="*/ 1989839 w 2006888"/>
                <a:gd name="connsiteY6" fmla="*/ 618726 h 651536"/>
                <a:gd name="connsiteX7" fmla="*/ 1892149 w 2006888"/>
                <a:gd name="connsiteY7" fmla="*/ 535506 h 651536"/>
                <a:gd name="connsiteX8" fmla="*/ 1718477 w 2006888"/>
                <a:gd name="connsiteY8" fmla="*/ 542742 h 651536"/>
                <a:gd name="connsiteX9" fmla="*/ 1309625 w 2006888"/>
                <a:gd name="connsiteY9" fmla="*/ 502941 h 651536"/>
                <a:gd name="connsiteX10" fmla="*/ 947808 w 2006888"/>
                <a:gd name="connsiteY10" fmla="*/ 387156 h 651536"/>
                <a:gd name="connsiteX11" fmla="*/ 1316861 w 2006888"/>
                <a:gd name="connsiteY11" fmla="*/ 394393 h 651536"/>
                <a:gd name="connsiteX12" fmla="*/ 1667823 w 2006888"/>
                <a:gd name="connsiteY12" fmla="*/ 332882 h 651536"/>
                <a:gd name="connsiteX13" fmla="*/ 1580987 w 2006888"/>
                <a:gd name="connsiteY13" fmla="*/ 217097 h 651536"/>
                <a:gd name="connsiteX14" fmla="*/ 1479678 w 2006888"/>
                <a:gd name="connsiteY14" fmla="*/ 238807 h 651536"/>
                <a:gd name="connsiteX15" fmla="*/ 1219171 w 2006888"/>
                <a:gd name="connsiteY15" fmla="*/ 253280 h 651536"/>
                <a:gd name="connsiteX16" fmla="*/ 922481 w 2006888"/>
                <a:gd name="connsiteY16" fmla="*/ 242425 h 651536"/>
                <a:gd name="connsiteX17" fmla="*/ 651119 w 2006888"/>
                <a:gd name="connsiteY17" fmla="*/ 180914 h 651536"/>
                <a:gd name="connsiteX18" fmla="*/ 484684 w 2006888"/>
                <a:gd name="connsiteY18" fmla="*/ 115785 h 651536"/>
                <a:gd name="connsiteX19" fmla="*/ 448502 w 2006888"/>
                <a:gd name="connsiteY19" fmla="*/ 75984 h 651536"/>
                <a:gd name="connsiteX20" fmla="*/ 3468 w 2006888"/>
                <a:gd name="connsiteY20" fmla="*/ 0 h 651536"/>
                <a:gd name="connsiteX0" fmla="*/ 3468 w 1992322"/>
                <a:gd name="connsiteY0" fmla="*/ 0 h 651502"/>
                <a:gd name="connsiteX1" fmla="*/ 263976 w 1992322"/>
                <a:gd name="connsiteY1" fmla="*/ 199006 h 651502"/>
                <a:gd name="connsiteX2" fmla="*/ 665592 w 1992322"/>
                <a:gd name="connsiteY2" fmla="*/ 412484 h 651502"/>
                <a:gd name="connsiteX3" fmla="*/ 1128717 w 1992322"/>
                <a:gd name="connsiteY3" fmla="*/ 575307 h 651502"/>
                <a:gd name="connsiteX4" fmla="*/ 1505005 w 1992322"/>
                <a:gd name="connsiteY4" fmla="*/ 644054 h 651502"/>
                <a:gd name="connsiteX5" fmla="*/ 1917476 w 1992322"/>
                <a:gd name="connsiteY5" fmla="*/ 651291 h 651502"/>
                <a:gd name="connsiteX6" fmla="*/ 1989839 w 1992322"/>
                <a:gd name="connsiteY6" fmla="*/ 618726 h 651502"/>
                <a:gd name="connsiteX7" fmla="*/ 1892149 w 1992322"/>
                <a:gd name="connsiteY7" fmla="*/ 535506 h 651502"/>
                <a:gd name="connsiteX8" fmla="*/ 1718477 w 1992322"/>
                <a:gd name="connsiteY8" fmla="*/ 542742 h 651502"/>
                <a:gd name="connsiteX9" fmla="*/ 1309625 w 1992322"/>
                <a:gd name="connsiteY9" fmla="*/ 502941 h 651502"/>
                <a:gd name="connsiteX10" fmla="*/ 947808 w 1992322"/>
                <a:gd name="connsiteY10" fmla="*/ 387156 h 651502"/>
                <a:gd name="connsiteX11" fmla="*/ 1316861 w 1992322"/>
                <a:gd name="connsiteY11" fmla="*/ 394393 h 651502"/>
                <a:gd name="connsiteX12" fmla="*/ 1667823 w 1992322"/>
                <a:gd name="connsiteY12" fmla="*/ 332882 h 651502"/>
                <a:gd name="connsiteX13" fmla="*/ 1580987 w 1992322"/>
                <a:gd name="connsiteY13" fmla="*/ 217097 h 651502"/>
                <a:gd name="connsiteX14" fmla="*/ 1479678 w 1992322"/>
                <a:gd name="connsiteY14" fmla="*/ 238807 h 651502"/>
                <a:gd name="connsiteX15" fmla="*/ 1219171 w 1992322"/>
                <a:gd name="connsiteY15" fmla="*/ 253280 h 651502"/>
                <a:gd name="connsiteX16" fmla="*/ 922481 w 1992322"/>
                <a:gd name="connsiteY16" fmla="*/ 242425 h 651502"/>
                <a:gd name="connsiteX17" fmla="*/ 651119 w 1992322"/>
                <a:gd name="connsiteY17" fmla="*/ 180914 h 651502"/>
                <a:gd name="connsiteX18" fmla="*/ 484684 w 1992322"/>
                <a:gd name="connsiteY18" fmla="*/ 115785 h 651502"/>
                <a:gd name="connsiteX19" fmla="*/ 448502 w 1992322"/>
                <a:gd name="connsiteY19" fmla="*/ 75984 h 651502"/>
                <a:gd name="connsiteX20" fmla="*/ 3468 w 1992322"/>
                <a:gd name="connsiteY20" fmla="*/ 0 h 651502"/>
                <a:gd name="connsiteX0" fmla="*/ 3468 w 1989839"/>
                <a:gd name="connsiteY0" fmla="*/ 0 h 651502"/>
                <a:gd name="connsiteX1" fmla="*/ 263976 w 1989839"/>
                <a:gd name="connsiteY1" fmla="*/ 199006 h 651502"/>
                <a:gd name="connsiteX2" fmla="*/ 665592 w 1989839"/>
                <a:gd name="connsiteY2" fmla="*/ 412484 h 651502"/>
                <a:gd name="connsiteX3" fmla="*/ 1128717 w 1989839"/>
                <a:gd name="connsiteY3" fmla="*/ 575307 h 651502"/>
                <a:gd name="connsiteX4" fmla="*/ 1505005 w 1989839"/>
                <a:gd name="connsiteY4" fmla="*/ 644054 h 651502"/>
                <a:gd name="connsiteX5" fmla="*/ 1917476 w 1989839"/>
                <a:gd name="connsiteY5" fmla="*/ 651291 h 651502"/>
                <a:gd name="connsiteX6" fmla="*/ 1989839 w 1989839"/>
                <a:gd name="connsiteY6" fmla="*/ 618726 h 651502"/>
                <a:gd name="connsiteX7" fmla="*/ 1892149 w 1989839"/>
                <a:gd name="connsiteY7" fmla="*/ 535506 h 651502"/>
                <a:gd name="connsiteX8" fmla="*/ 1718477 w 1989839"/>
                <a:gd name="connsiteY8" fmla="*/ 542742 h 651502"/>
                <a:gd name="connsiteX9" fmla="*/ 1309625 w 1989839"/>
                <a:gd name="connsiteY9" fmla="*/ 502941 h 651502"/>
                <a:gd name="connsiteX10" fmla="*/ 947808 w 1989839"/>
                <a:gd name="connsiteY10" fmla="*/ 387156 h 651502"/>
                <a:gd name="connsiteX11" fmla="*/ 1316861 w 1989839"/>
                <a:gd name="connsiteY11" fmla="*/ 394393 h 651502"/>
                <a:gd name="connsiteX12" fmla="*/ 1667823 w 1989839"/>
                <a:gd name="connsiteY12" fmla="*/ 332882 h 651502"/>
                <a:gd name="connsiteX13" fmla="*/ 1580987 w 1989839"/>
                <a:gd name="connsiteY13" fmla="*/ 217097 h 651502"/>
                <a:gd name="connsiteX14" fmla="*/ 1479678 w 1989839"/>
                <a:gd name="connsiteY14" fmla="*/ 238807 h 651502"/>
                <a:gd name="connsiteX15" fmla="*/ 1219171 w 1989839"/>
                <a:gd name="connsiteY15" fmla="*/ 253280 h 651502"/>
                <a:gd name="connsiteX16" fmla="*/ 922481 w 1989839"/>
                <a:gd name="connsiteY16" fmla="*/ 242425 h 651502"/>
                <a:gd name="connsiteX17" fmla="*/ 651119 w 1989839"/>
                <a:gd name="connsiteY17" fmla="*/ 180914 h 651502"/>
                <a:gd name="connsiteX18" fmla="*/ 484684 w 1989839"/>
                <a:gd name="connsiteY18" fmla="*/ 115785 h 651502"/>
                <a:gd name="connsiteX19" fmla="*/ 448502 w 1989839"/>
                <a:gd name="connsiteY19" fmla="*/ 75984 h 651502"/>
                <a:gd name="connsiteX20" fmla="*/ 3468 w 1989839"/>
                <a:gd name="connsiteY20" fmla="*/ 0 h 651502"/>
                <a:gd name="connsiteX0" fmla="*/ 3468 w 1995691"/>
                <a:gd name="connsiteY0" fmla="*/ 0 h 651949"/>
                <a:gd name="connsiteX1" fmla="*/ 263976 w 1995691"/>
                <a:gd name="connsiteY1" fmla="*/ 199006 h 651949"/>
                <a:gd name="connsiteX2" fmla="*/ 665592 w 1995691"/>
                <a:gd name="connsiteY2" fmla="*/ 412484 h 651949"/>
                <a:gd name="connsiteX3" fmla="*/ 1128717 w 1995691"/>
                <a:gd name="connsiteY3" fmla="*/ 575307 h 651949"/>
                <a:gd name="connsiteX4" fmla="*/ 1505005 w 1995691"/>
                <a:gd name="connsiteY4" fmla="*/ 644054 h 651949"/>
                <a:gd name="connsiteX5" fmla="*/ 1917476 w 1995691"/>
                <a:gd name="connsiteY5" fmla="*/ 651291 h 651949"/>
                <a:gd name="connsiteX6" fmla="*/ 1989839 w 1995691"/>
                <a:gd name="connsiteY6" fmla="*/ 618726 h 651949"/>
                <a:gd name="connsiteX7" fmla="*/ 1892149 w 1995691"/>
                <a:gd name="connsiteY7" fmla="*/ 535506 h 651949"/>
                <a:gd name="connsiteX8" fmla="*/ 1718477 w 1995691"/>
                <a:gd name="connsiteY8" fmla="*/ 542742 h 651949"/>
                <a:gd name="connsiteX9" fmla="*/ 1309625 w 1995691"/>
                <a:gd name="connsiteY9" fmla="*/ 502941 h 651949"/>
                <a:gd name="connsiteX10" fmla="*/ 947808 w 1995691"/>
                <a:gd name="connsiteY10" fmla="*/ 387156 h 651949"/>
                <a:gd name="connsiteX11" fmla="*/ 1316861 w 1995691"/>
                <a:gd name="connsiteY11" fmla="*/ 394393 h 651949"/>
                <a:gd name="connsiteX12" fmla="*/ 1667823 w 1995691"/>
                <a:gd name="connsiteY12" fmla="*/ 332882 h 651949"/>
                <a:gd name="connsiteX13" fmla="*/ 1580987 w 1995691"/>
                <a:gd name="connsiteY13" fmla="*/ 217097 h 651949"/>
                <a:gd name="connsiteX14" fmla="*/ 1479678 w 1995691"/>
                <a:gd name="connsiteY14" fmla="*/ 238807 h 651949"/>
                <a:gd name="connsiteX15" fmla="*/ 1219171 w 1995691"/>
                <a:gd name="connsiteY15" fmla="*/ 253280 h 651949"/>
                <a:gd name="connsiteX16" fmla="*/ 922481 w 1995691"/>
                <a:gd name="connsiteY16" fmla="*/ 242425 h 651949"/>
                <a:gd name="connsiteX17" fmla="*/ 651119 w 1995691"/>
                <a:gd name="connsiteY17" fmla="*/ 180914 h 651949"/>
                <a:gd name="connsiteX18" fmla="*/ 484684 w 1995691"/>
                <a:gd name="connsiteY18" fmla="*/ 115785 h 651949"/>
                <a:gd name="connsiteX19" fmla="*/ 448502 w 1995691"/>
                <a:gd name="connsiteY19" fmla="*/ 75984 h 651949"/>
                <a:gd name="connsiteX20" fmla="*/ 3468 w 1995691"/>
                <a:gd name="connsiteY20" fmla="*/ 0 h 651949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911199 w 1989839"/>
                <a:gd name="connsiteY7" fmla="*/ 54185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93120"/>
                <a:gd name="connsiteY0" fmla="*/ 0 h 654588"/>
                <a:gd name="connsiteX1" fmla="*/ 263976 w 1993120"/>
                <a:gd name="connsiteY1" fmla="*/ 199006 h 654588"/>
                <a:gd name="connsiteX2" fmla="*/ 665592 w 1993120"/>
                <a:gd name="connsiteY2" fmla="*/ 412484 h 654588"/>
                <a:gd name="connsiteX3" fmla="*/ 1128717 w 1993120"/>
                <a:gd name="connsiteY3" fmla="*/ 575307 h 654588"/>
                <a:gd name="connsiteX4" fmla="*/ 1505005 w 1993120"/>
                <a:gd name="connsiteY4" fmla="*/ 644054 h 654588"/>
                <a:gd name="connsiteX5" fmla="*/ 1917476 w 1993120"/>
                <a:gd name="connsiteY5" fmla="*/ 651291 h 654588"/>
                <a:gd name="connsiteX6" fmla="*/ 1993120 w 1993120"/>
                <a:gd name="connsiteY6" fmla="*/ 585909 h 654588"/>
                <a:gd name="connsiteX7" fmla="*/ 1911199 w 1993120"/>
                <a:gd name="connsiteY7" fmla="*/ 541856 h 654588"/>
                <a:gd name="connsiteX8" fmla="*/ 1718477 w 1993120"/>
                <a:gd name="connsiteY8" fmla="*/ 542742 h 654588"/>
                <a:gd name="connsiteX9" fmla="*/ 1309625 w 1993120"/>
                <a:gd name="connsiteY9" fmla="*/ 490241 h 654588"/>
                <a:gd name="connsiteX10" fmla="*/ 947808 w 1993120"/>
                <a:gd name="connsiteY10" fmla="*/ 387156 h 654588"/>
                <a:gd name="connsiteX11" fmla="*/ 1316861 w 1993120"/>
                <a:gd name="connsiteY11" fmla="*/ 394393 h 654588"/>
                <a:gd name="connsiteX12" fmla="*/ 1667823 w 1993120"/>
                <a:gd name="connsiteY12" fmla="*/ 332882 h 654588"/>
                <a:gd name="connsiteX13" fmla="*/ 1600037 w 1993120"/>
                <a:gd name="connsiteY13" fmla="*/ 236147 h 654588"/>
                <a:gd name="connsiteX14" fmla="*/ 1479678 w 1993120"/>
                <a:gd name="connsiteY14" fmla="*/ 238807 h 654588"/>
                <a:gd name="connsiteX15" fmla="*/ 1219171 w 1993120"/>
                <a:gd name="connsiteY15" fmla="*/ 253280 h 654588"/>
                <a:gd name="connsiteX16" fmla="*/ 916131 w 1993120"/>
                <a:gd name="connsiteY16" fmla="*/ 232900 h 654588"/>
                <a:gd name="connsiteX17" fmla="*/ 651119 w 1993120"/>
                <a:gd name="connsiteY17" fmla="*/ 180914 h 654588"/>
                <a:gd name="connsiteX18" fmla="*/ 448502 w 1993120"/>
                <a:gd name="connsiteY18" fmla="*/ 75984 h 654588"/>
                <a:gd name="connsiteX19" fmla="*/ 3468 w 1993120"/>
                <a:gd name="connsiteY19" fmla="*/ 0 h 654588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11199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24326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6854"/>
                <a:gd name="connsiteX1" fmla="*/ 263976 w 2002965"/>
                <a:gd name="connsiteY1" fmla="*/ 199006 h 656854"/>
                <a:gd name="connsiteX2" fmla="*/ 665592 w 2002965"/>
                <a:gd name="connsiteY2" fmla="*/ 412484 h 656854"/>
                <a:gd name="connsiteX3" fmla="*/ 1128717 w 2002965"/>
                <a:gd name="connsiteY3" fmla="*/ 575307 h 656854"/>
                <a:gd name="connsiteX4" fmla="*/ 1534540 w 2002965"/>
                <a:gd name="connsiteY4" fmla="*/ 647335 h 656854"/>
                <a:gd name="connsiteX5" fmla="*/ 1917476 w 2002965"/>
                <a:gd name="connsiteY5" fmla="*/ 651291 h 656854"/>
                <a:gd name="connsiteX6" fmla="*/ 2002965 w 2002965"/>
                <a:gd name="connsiteY6" fmla="*/ 566219 h 656854"/>
                <a:gd name="connsiteX7" fmla="*/ 1924326 w 2002965"/>
                <a:gd name="connsiteY7" fmla="*/ 541856 h 656854"/>
                <a:gd name="connsiteX8" fmla="*/ 1718477 w 2002965"/>
                <a:gd name="connsiteY8" fmla="*/ 542742 h 656854"/>
                <a:gd name="connsiteX9" fmla="*/ 1309625 w 2002965"/>
                <a:gd name="connsiteY9" fmla="*/ 490241 h 656854"/>
                <a:gd name="connsiteX10" fmla="*/ 947808 w 2002965"/>
                <a:gd name="connsiteY10" fmla="*/ 387156 h 656854"/>
                <a:gd name="connsiteX11" fmla="*/ 1316861 w 2002965"/>
                <a:gd name="connsiteY11" fmla="*/ 394393 h 656854"/>
                <a:gd name="connsiteX12" fmla="*/ 1667823 w 2002965"/>
                <a:gd name="connsiteY12" fmla="*/ 332882 h 656854"/>
                <a:gd name="connsiteX13" fmla="*/ 1600037 w 2002965"/>
                <a:gd name="connsiteY13" fmla="*/ 236147 h 656854"/>
                <a:gd name="connsiteX14" fmla="*/ 1479678 w 2002965"/>
                <a:gd name="connsiteY14" fmla="*/ 238807 h 656854"/>
                <a:gd name="connsiteX15" fmla="*/ 1219171 w 2002965"/>
                <a:gd name="connsiteY15" fmla="*/ 253280 h 656854"/>
                <a:gd name="connsiteX16" fmla="*/ 916131 w 2002965"/>
                <a:gd name="connsiteY16" fmla="*/ 232900 h 656854"/>
                <a:gd name="connsiteX17" fmla="*/ 651119 w 2002965"/>
                <a:gd name="connsiteY17" fmla="*/ 180914 h 656854"/>
                <a:gd name="connsiteX18" fmla="*/ 448502 w 2002965"/>
                <a:gd name="connsiteY18" fmla="*/ 75984 h 656854"/>
                <a:gd name="connsiteX19" fmla="*/ 3468 w 2002965"/>
                <a:gd name="connsiteY19" fmla="*/ 0 h 656854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67823 w 2002965"/>
                <a:gd name="connsiteY12" fmla="*/ 332882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0949 w 2002965"/>
                <a:gd name="connsiteY12" fmla="*/ 296783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9882 w 2002965"/>
                <a:gd name="connsiteY13" fmla="*/ 249274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74386 w 2002965"/>
                <a:gd name="connsiteY12" fmla="*/ 293501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2965" h="659277">
                  <a:moveTo>
                    <a:pt x="3468" y="0"/>
                  </a:moveTo>
                  <a:cubicBezTo>
                    <a:pt x="-27286" y="20504"/>
                    <a:pt x="153622" y="130259"/>
                    <a:pt x="263976" y="199006"/>
                  </a:cubicBezTo>
                  <a:cubicBezTo>
                    <a:pt x="374330" y="267753"/>
                    <a:pt x="521469" y="349767"/>
                    <a:pt x="665592" y="412484"/>
                  </a:cubicBezTo>
                  <a:cubicBezTo>
                    <a:pt x="809715" y="475201"/>
                    <a:pt x="983892" y="536165"/>
                    <a:pt x="1128717" y="575307"/>
                  </a:cubicBezTo>
                  <a:cubicBezTo>
                    <a:pt x="1273542" y="614449"/>
                    <a:pt x="1393769" y="635078"/>
                    <a:pt x="1534540" y="647335"/>
                  </a:cubicBezTo>
                  <a:cubicBezTo>
                    <a:pt x="1675311" y="659592"/>
                    <a:pt x="1839405" y="664810"/>
                    <a:pt x="1917476" y="651291"/>
                  </a:cubicBezTo>
                  <a:cubicBezTo>
                    <a:pt x="1995547" y="637772"/>
                    <a:pt x="1976824" y="598376"/>
                    <a:pt x="2002965" y="566219"/>
                  </a:cubicBezTo>
                  <a:lnTo>
                    <a:pt x="1924326" y="541856"/>
                  </a:lnTo>
                  <a:cubicBezTo>
                    <a:pt x="1879099" y="529192"/>
                    <a:pt x="1820927" y="551344"/>
                    <a:pt x="1718477" y="542742"/>
                  </a:cubicBezTo>
                  <a:cubicBezTo>
                    <a:pt x="1616027" y="534140"/>
                    <a:pt x="1446106" y="519311"/>
                    <a:pt x="1309625" y="490241"/>
                  </a:cubicBezTo>
                  <a:cubicBezTo>
                    <a:pt x="1173144" y="461171"/>
                    <a:pt x="1068414" y="425751"/>
                    <a:pt x="947808" y="387156"/>
                  </a:cubicBezTo>
                  <a:cubicBezTo>
                    <a:pt x="1070826" y="389568"/>
                    <a:pt x="1194124" y="395234"/>
                    <a:pt x="1316861" y="381266"/>
                  </a:cubicBezTo>
                  <a:cubicBezTo>
                    <a:pt x="1439598" y="367298"/>
                    <a:pt x="1640210" y="332895"/>
                    <a:pt x="1684231" y="303346"/>
                  </a:cubicBezTo>
                  <a:lnTo>
                    <a:pt x="1626290" y="232865"/>
                  </a:lnTo>
                  <a:cubicBezTo>
                    <a:pt x="1594933" y="217186"/>
                    <a:pt x="1547531" y="235405"/>
                    <a:pt x="1479678" y="238807"/>
                  </a:cubicBezTo>
                  <a:cubicBezTo>
                    <a:pt x="1411825" y="242210"/>
                    <a:pt x="1313095" y="254264"/>
                    <a:pt x="1219171" y="253280"/>
                  </a:cubicBezTo>
                  <a:cubicBezTo>
                    <a:pt x="1125247" y="252296"/>
                    <a:pt x="1017144" y="239693"/>
                    <a:pt x="916131" y="232900"/>
                  </a:cubicBezTo>
                  <a:cubicBezTo>
                    <a:pt x="821456" y="220839"/>
                    <a:pt x="729057" y="207067"/>
                    <a:pt x="651119" y="180914"/>
                  </a:cubicBezTo>
                  <a:cubicBezTo>
                    <a:pt x="573181" y="154761"/>
                    <a:pt x="489093" y="96547"/>
                    <a:pt x="420282" y="50118"/>
                  </a:cubicBezTo>
                  <a:cubicBezTo>
                    <a:pt x="271937" y="24790"/>
                    <a:pt x="151813" y="25328"/>
                    <a:pt x="3468" y="0"/>
                  </a:cubicBezTo>
                  <a:close/>
                </a:path>
              </a:pathLst>
            </a:cu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4">
              <a:extLst>
                <a:ext uri="{FF2B5EF4-FFF2-40B4-BE49-F238E27FC236}">
                  <a16:creationId xmlns:a16="http://schemas.microsoft.com/office/drawing/2014/main" id="{88B54D8D-6DD6-44BE-AA7B-A15A5B436F02}"/>
                </a:ext>
              </a:extLst>
            </p:cNvPr>
            <p:cNvSpPr/>
            <p:nvPr/>
          </p:nvSpPr>
          <p:spPr>
            <a:xfrm rot="1840279">
              <a:off x="4997866" y="1229612"/>
              <a:ext cx="75372" cy="2798064"/>
            </a:xfrm>
            <a:prstGeom prst="roundRect">
              <a:avLst>
                <a:gd name="adj" fmla="val 50000"/>
              </a:avLst>
            </a:pr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6FE30B-A2FC-4698-9B42-1E1D569E7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6764" y="1899490"/>
              <a:ext cx="1793914" cy="1495501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414053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6F683CB-7A4C-4513-A773-391A3DE73C93}"/>
              </a:ext>
            </a:extLst>
          </p:cNvPr>
          <p:cNvGrpSpPr/>
          <p:nvPr/>
        </p:nvGrpSpPr>
        <p:grpSpPr>
          <a:xfrm>
            <a:off x="120230" y="1592051"/>
            <a:ext cx="10614445" cy="3463259"/>
            <a:chOff x="120230" y="1592051"/>
            <a:chExt cx="10614445" cy="346325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27BF71C-CEA1-42F0-A782-EC623BEB0BB5}"/>
                </a:ext>
              </a:extLst>
            </p:cNvPr>
            <p:cNvGrpSpPr/>
            <p:nvPr/>
          </p:nvGrpSpPr>
          <p:grpSpPr>
            <a:xfrm>
              <a:off x="120230" y="1592051"/>
              <a:ext cx="3482364" cy="3463259"/>
              <a:chOff x="2291106" y="1229612"/>
              <a:chExt cx="3482364" cy="3463259"/>
            </a:xfrm>
          </p:grpSpPr>
          <p:sp>
            <p:nvSpPr>
              <p:cNvPr id="15" name="Rounded Rectangle 14"/>
              <p:cNvSpPr/>
              <p:nvPr/>
            </p:nvSpPr>
            <p:spPr>
              <a:xfrm rot="1840279">
                <a:off x="5278679" y="1764352"/>
                <a:ext cx="151143" cy="2558991"/>
              </a:xfrm>
              <a:prstGeom prst="roundRect">
                <a:avLst>
                  <a:gd name="adj" fmla="val 50000"/>
                </a:avLst>
              </a:prstGeom>
              <a:solidFill>
                <a:srgbClr val="A2BF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 rot="1799382">
                <a:off x="5602107" y="2434051"/>
                <a:ext cx="171363" cy="2258820"/>
              </a:xfrm>
              <a:prstGeom prst="roundRect">
                <a:avLst>
                  <a:gd name="adj" fmla="val 50000"/>
                </a:avLst>
              </a:prstGeom>
              <a:solidFill>
                <a:srgbClr val="A2BF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80500">
                <a:off x="2327079" y="1379308"/>
                <a:ext cx="3406301" cy="2453789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6331 w 2374775"/>
                  <a:gd name="connsiteY2" fmla="*/ 200696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0 h 2110562"/>
                  <a:gd name="connsiteX1" fmla="*/ 2245388 w 2374775"/>
                  <a:gd name="connsiteY1" fmla="*/ 80655 h 2110562"/>
                  <a:gd name="connsiteX2" fmla="*/ 1916331 w 2374775"/>
                  <a:gd name="connsiteY2" fmla="*/ 131192 h 2110562"/>
                  <a:gd name="connsiteX3" fmla="*/ 1319638 w 2374775"/>
                  <a:gd name="connsiteY3" fmla="*/ 195875 h 2110562"/>
                  <a:gd name="connsiteX4" fmla="*/ 915219 w 2374775"/>
                  <a:gd name="connsiteY4" fmla="*/ 208512 h 2110562"/>
                  <a:gd name="connsiteX5" fmla="*/ 0 w 2374775"/>
                  <a:gd name="connsiteY5" fmla="*/ 2012000 h 2110562"/>
                  <a:gd name="connsiteX6" fmla="*/ 473000 w 2374775"/>
                  <a:gd name="connsiteY6" fmla="*/ 2091441 h 2110562"/>
                  <a:gd name="connsiteX7" fmla="*/ 871046 w 2374775"/>
                  <a:gd name="connsiteY7" fmla="*/ 2110397 h 2110562"/>
                  <a:gd name="connsiteX8" fmla="*/ 1165247 w 2374775"/>
                  <a:gd name="connsiteY8" fmla="*/ 2085176 h 2110562"/>
                  <a:gd name="connsiteX9" fmla="*/ 1351229 w 2374775"/>
                  <a:gd name="connsiteY9" fmla="*/ 2009300 h 2110562"/>
                  <a:gd name="connsiteX10" fmla="*/ 2374775 w 2374775"/>
                  <a:gd name="connsiteY10" fmla="*/ 0 h 2110562"/>
                  <a:gd name="connsiteX0" fmla="*/ 2310861 w 2310861"/>
                  <a:gd name="connsiteY0" fmla="*/ 39258 h 2029907"/>
                  <a:gd name="connsiteX1" fmla="*/ 2245388 w 2310861"/>
                  <a:gd name="connsiteY1" fmla="*/ 0 h 2029907"/>
                  <a:gd name="connsiteX2" fmla="*/ 1916331 w 2310861"/>
                  <a:gd name="connsiteY2" fmla="*/ 50537 h 2029907"/>
                  <a:gd name="connsiteX3" fmla="*/ 1319638 w 2310861"/>
                  <a:gd name="connsiteY3" fmla="*/ 115220 h 2029907"/>
                  <a:gd name="connsiteX4" fmla="*/ 915219 w 2310861"/>
                  <a:gd name="connsiteY4" fmla="*/ 127857 h 2029907"/>
                  <a:gd name="connsiteX5" fmla="*/ 0 w 2310861"/>
                  <a:gd name="connsiteY5" fmla="*/ 1931345 h 2029907"/>
                  <a:gd name="connsiteX6" fmla="*/ 473000 w 2310861"/>
                  <a:gd name="connsiteY6" fmla="*/ 2010786 h 2029907"/>
                  <a:gd name="connsiteX7" fmla="*/ 871046 w 2310861"/>
                  <a:gd name="connsiteY7" fmla="*/ 2029742 h 2029907"/>
                  <a:gd name="connsiteX8" fmla="*/ 1165247 w 2310861"/>
                  <a:gd name="connsiteY8" fmla="*/ 2004521 h 2029907"/>
                  <a:gd name="connsiteX9" fmla="*/ 1351229 w 2310861"/>
                  <a:gd name="connsiteY9" fmla="*/ 1928645 h 2029907"/>
                  <a:gd name="connsiteX10" fmla="*/ 2310861 w 2310861"/>
                  <a:gd name="connsiteY10" fmla="*/ 39258 h 2029907"/>
                  <a:gd name="connsiteX0" fmla="*/ 2310861 w 2310861"/>
                  <a:gd name="connsiteY0" fmla="*/ 22049 h 2012698"/>
                  <a:gd name="connsiteX1" fmla="*/ 2241201 w 2310861"/>
                  <a:gd name="connsiteY1" fmla="*/ 0 h 2012698"/>
                  <a:gd name="connsiteX2" fmla="*/ 1916331 w 2310861"/>
                  <a:gd name="connsiteY2" fmla="*/ 33328 h 2012698"/>
                  <a:gd name="connsiteX3" fmla="*/ 1319638 w 2310861"/>
                  <a:gd name="connsiteY3" fmla="*/ 98011 h 2012698"/>
                  <a:gd name="connsiteX4" fmla="*/ 915219 w 2310861"/>
                  <a:gd name="connsiteY4" fmla="*/ 110648 h 2012698"/>
                  <a:gd name="connsiteX5" fmla="*/ 0 w 2310861"/>
                  <a:gd name="connsiteY5" fmla="*/ 1914136 h 2012698"/>
                  <a:gd name="connsiteX6" fmla="*/ 473000 w 2310861"/>
                  <a:gd name="connsiteY6" fmla="*/ 1993577 h 2012698"/>
                  <a:gd name="connsiteX7" fmla="*/ 871046 w 2310861"/>
                  <a:gd name="connsiteY7" fmla="*/ 2012533 h 2012698"/>
                  <a:gd name="connsiteX8" fmla="*/ 1165247 w 2310861"/>
                  <a:gd name="connsiteY8" fmla="*/ 1987312 h 2012698"/>
                  <a:gd name="connsiteX9" fmla="*/ 1351229 w 2310861"/>
                  <a:gd name="connsiteY9" fmla="*/ 1911436 h 2012698"/>
                  <a:gd name="connsiteX10" fmla="*/ 2310861 w 2310861"/>
                  <a:gd name="connsiteY10" fmla="*/ 22049 h 2012698"/>
                  <a:gd name="connsiteX0" fmla="*/ 2310861 w 2310861"/>
                  <a:gd name="connsiteY0" fmla="*/ 22049 h 2012698"/>
                  <a:gd name="connsiteX1" fmla="*/ 2241201 w 2310861"/>
                  <a:gd name="connsiteY1" fmla="*/ 0 h 2012698"/>
                  <a:gd name="connsiteX2" fmla="*/ 1916331 w 2310861"/>
                  <a:gd name="connsiteY2" fmla="*/ 33328 h 2012698"/>
                  <a:gd name="connsiteX3" fmla="*/ 1319638 w 2310861"/>
                  <a:gd name="connsiteY3" fmla="*/ 98011 h 2012698"/>
                  <a:gd name="connsiteX4" fmla="*/ 915219 w 2310861"/>
                  <a:gd name="connsiteY4" fmla="*/ 110648 h 2012698"/>
                  <a:gd name="connsiteX5" fmla="*/ 0 w 2310861"/>
                  <a:gd name="connsiteY5" fmla="*/ 1914136 h 2012698"/>
                  <a:gd name="connsiteX6" fmla="*/ 473000 w 2310861"/>
                  <a:gd name="connsiteY6" fmla="*/ 1993577 h 2012698"/>
                  <a:gd name="connsiteX7" fmla="*/ 871046 w 2310861"/>
                  <a:gd name="connsiteY7" fmla="*/ 2012533 h 2012698"/>
                  <a:gd name="connsiteX8" fmla="*/ 1165247 w 2310861"/>
                  <a:gd name="connsiteY8" fmla="*/ 1987312 h 2012698"/>
                  <a:gd name="connsiteX9" fmla="*/ 1351229 w 2310861"/>
                  <a:gd name="connsiteY9" fmla="*/ 1911436 h 2012698"/>
                  <a:gd name="connsiteX10" fmla="*/ 2310861 w 2310861"/>
                  <a:gd name="connsiteY10" fmla="*/ 22049 h 2012698"/>
                  <a:gd name="connsiteX0" fmla="*/ 2310861 w 2310861"/>
                  <a:gd name="connsiteY0" fmla="*/ 22049 h 2012698"/>
                  <a:gd name="connsiteX1" fmla="*/ 2241201 w 2310861"/>
                  <a:gd name="connsiteY1" fmla="*/ 0 h 2012698"/>
                  <a:gd name="connsiteX2" fmla="*/ 1916331 w 2310861"/>
                  <a:gd name="connsiteY2" fmla="*/ 33328 h 2012698"/>
                  <a:gd name="connsiteX3" fmla="*/ 1319638 w 2310861"/>
                  <a:gd name="connsiteY3" fmla="*/ 98011 h 2012698"/>
                  <a:gd name="connsiteX4" fmla="*/ 915219 w 2310861"/>
                  <a:gd name="connsiteY4" fmla="*/ 110648 h 2012698"/>
                  <a:gd name="connsiteX5" fmla="*/ 0 w 2310861"/>
                  <a:gd name="connsiteY5" fmla="*/ 1914136 h 2012698"/>
                  <a:gd name="connsiteX6" fmla="*/ 473000 w 2310861"/>
                  <a:gd name="connsiteY6" fmla="*/ 1993577 h 2012698"/>
                  <a:gd name="connsiteX7" fmla="*/ 871046 w 2310861"/>
                  <a:gd name="connsiteY7" fmla="*/ 2012533 h 2012698"/>
                  <a:gd name="connsiteX8" fmla="*/ 1165247 w 2310861"/>
                  <a:gd name="connsiteY8" fmla="*/ 1987312 h 2012698"/>
                  <a:gd name="connsiteX9" fmla="*/ 1351229 w 2310861"/>
                  <a:gd name="connsiteY9" fmla="*/ 1911436 h 2012698"/>
                  <a:gd name="connsiteX10" fmla="*/ 2310861 w 2310861"/>
                  <a:gd name="connsiteY10" fmla="*/ 22049 h 2012698"/>
                  <a:gd name="connsiteX0" fmla="*/ 2310861 w 2310861"/>
                  <a:gd name="connsiteY0" fmla="*/ 22049 h 2012698"/>
                  <a:gd name="connsiteX1" fmla="*/ 2241201 w 2310861"/>
                  <a:gd name="connsiteY1" fmla="*/ 0 h 2012698"/>
                  <a:gd name="connsiteX2" fmla="*/ 1859067 w 2310861"/>
                  <a:gd name="connsiteY2" fmla="*/ 59749 h 2012698"/>
                  <a:gd name="connsiteX3" fmla="*/ 1319638 w 2310861"/>
                  <a:gd name="connsiteY3" fmla="*/ 98011 h 2012698"/>
                  <a:gd name="connsiteX4" fmla="*/ 915219 w 2310861"/>
                  <a:gd name="connsiteY4" fmla="*/ 110648 h 2012698"/>
                  <a:gd name="connsiteX5" fmla="*/ 0 w 2310861"/>
                  <a:gd name="connsiteY5" fmla="*/ 1914136 h 2012698"/>
                  <a:gd name="connsiteX6" fmla="*/ 473000 w 2310861"/>
                  <a:gd name="connsiteY6" fmla="*/ 1993577 h 2012698"/>
                  <a:gd name="connsiteX7" fmla="*/ 871046 w 2310861"/>
                  <a:gd name="connsiteY7" fmla="*/ 2012533 h 2012698"/>
                  <a:gd name="connsiteX8" fmla="*/ 1165247 w 2310861"/>
                  <a:gd name="connsiteY8" fmla="*/ 1987312 h 2012698"/>
                  <a:gd name="connsiteX9" fmla="*/ 1351229 w 2310861"/>
                  <a:gd name="connsiteY9" fmla="*/ 1911436 h 2012698"/>
                  <a:gd name="connsiteX10" fmla="*/ 2310861 w 2310861"/>
                  <a:gd name="connsiteY10" fmla="*/ 22049 h 2012698"/>
                  <a:gd name="connsiteX0" fmla="*/ 2310861 w 2310861"/>
                  <a:gd name="connsiteY0" fmla="*/ 2970 h 1993619"/>
                  <a:gd name="connsiteX1" fmla="*/ 2225796 w 2310861"/>
                  <a:gd name="connsiteY1" fmla="*/ 1407 h 1993619"/>
                  <a:gd name="connsiteX2" fmla="*/ 1859067 w 2310861"/>
                  <a:gd name="connsiteY2" fmla="*/ 40670 h 1993619"/>
                  <a:gd name="connsiteX3" fmla="*/ 1319638 w 2310861"/>
                  <a:gd name="connsiteY3" fmla="*/ 78932 h 1993619"/>
                  <a:gd name="connsiteX4" fmla="*/ 915219 w 2310861"/>
                  <a:gd name="connsiteY4" fmla="*/ 91569 h 1993619"/>
                  <a:gd name="connsiteX5" fmla="*/ 0 w 2310861"/>
                  <a:gd name="connsiteY5" fmla="*/ 1895057 h 1993619"/>
                  <a:gd name="connsiteX6" fmla="*/ 473000 w 2310861"/>
                  <a:gd name="connsiteY6" fmla="*/ 1974498 h 1993619"/>
                  <a:gd name="connsiteX7" fmla="*/ 871046 w 2310861"/>
                  <a:gd name="connsiteY7" fmla="*/ 1993454 h 1993619"/>
                  <a:gd name="connsiteX8" fmla="*/ 1165247 w 2310861"/>
                  <a:gd name="connsiteY8" fmla="*/ 1968233 h 1993619"/>
                  <a:gd name="connsiteX9" fmla="*/ 1351229 w 2310861"/>
                  <a:gd name="connsiteY9" fmla="*/ 1892357 h 1993619"/>
                  <a:gd name="connsiteX10" fmla="*/ 2310861 w 2310861"/>
                  <a:gd name="connsiteY10" fmla="*/ 2970 h 1993619"/>
                  <a:gd name="connsiteX0" fmla="*/ 2310861 w 2310861"/>
                  <a:gd name="connsiteY0" fmla="*/ 2970 h 1993619"/>
                  <a:gd name="connsiteX1" fmla="*/ 2225796 w 2310861"/>
                  <a:gd name="connsiteY1" fmla="*/ 1407 h 1993619"/>
                  <a:gd name="connsiteX2" fmla="*/ 1859067 w 2310861"/>
                  <a:gd name="connsiteY2" fmla="*/ 40670 h 1993619"/>
                  <a:gd name="connsiteX3" fmla="*/ 1319638 w 2310861"/>
                  <a:gd name="connsiteY3" fmla="*/ 78932 h 1993619"/>
                  <a:gd name="connsiteX4" fmla="*/ 915219 w 2310861"/>
                  <a:gd name="connsiteY4" fmla="*/ 91569 h 1993619"/>
                  <a:gd name="connsiteX5" fmla="*/ 0 w 2310861"/>
                  <a:gd name="connsiteY5" fmla="*/ 1895057 h 1993619"/>
                  <a:gd name="connsiteX6" fmla="*/ 473000 w 2310861"/>
                  <a:gd name="connsiteY6" fmla="*/ 1974498 h 1993619"/>
                  <a:gd name="connsiteX7" fmla="*/ 871046 w 2310861"/>
                  <a:gd name="connsiteY7" fmla="*/ 1993454 h 1993619"/>
                  <a:gd name="connsiteX8" fmla="*/ 1165247 w 2310861"/>
                  <a:gd name="connsiteY8" fmla="*/ 1968233 h 1993619"/>
                  <a:gd name="connsiteX9" fmla="*/ 1351229 w 2310861"/>
                  <a:gd name="connsiteY9" fmla="*/ 1892357 h 1993619"/>
                  <a:gd name="connsiteX10" fmla="*/ 2310861 w 2310861"/>
                  <a:gd name="connsiteY10" fmla="*/ 2970 h 1993619"/>
                  <a:gd name="connsiteX0" fmla="*/ 2290258 w 2290258"/>
                  <a:gd name="connsiteY0" fmla="*/ 10974 h 1992212"/>
                  <a:gd name="connsiteX1" fmla="*/ 2225796 w 2290258"/>
                  <a:gd name="connsiteY1" fmla="*/ 0 h 1992212"/>
                  <a:gd name="connsiteX2" fmla="*/ 1859067 w 2290258"/>
                  <a:gd name="connsiteY2" fmla="*/ 39263 h 1992212"/>
                  <a:gd name="connsiteX3" fmla="*/ 1319638 w 2290258"/>
                  <a:gd name="connsiteY3" fmla="*/ 77525 h 1992212"/>
                  <a:gd name="connsiteX4" fmla="*/ 915219 w 2290258"/>
                  <a:gd name="connsiteY4" fmla="*/ 90162 h 1992212"/>
                  <a:gd name="connsiteX5" fmla="*/ 0 w 2290258"/>
                  <a:gd name="connsiteY5" fmla="*/ 1893650 h 1992212"/>
                  <a:gd name="connsiteX6" fmla="*/ 473000 w 2290258"/>
                  <a:gd name="connsiteY6" fmla="*/ 1973091 h 1992212"/>
                  <a:gd name="connsiteX7" fmla="*/ 871046 w 2290258"/>
                  <a:gd name="connsiteY7" fmla="*/ 1992047 h 1992212"/>
                  <a:gd name="connsiteX8" fmla="*/ 1165247 w 2290258"/>
                  <a:gd name="connsiteY8" fmla="*/ 1966826 h 1992212"/>
                  <a:gd name="connsiteX9" fmla="*/ 1351229 w 2290258"/>
                  <a:gd name="connsiteY9" fmla="*/ 1890950 h 1992212"/>
                  <a:gd name="connsiteX10" fmla="*/ 2290258 w 2290258"/>
                  <a:gd name="connsiteY10" fmla="*/ 10974 h 1992212"/>
                  <a:gd name="connsiteX0" fmla="*/ 2290258 w 2290258"/>
                  <a:gd name="connsiteY0" fmla="*/ 10974 h 1992212"/>
                  <a:gd name="connsiteX1" fmla="*/ 2225796 w 2290258"/>
                  <a:gd name="connsiteY1" fmla="*/ 0 h 1992212"/>
                  <a:gd name="connsiteX2" fmla="*/ 1859067 w 2290258"/>
                  <a:gd name="connsiteY2" fmla="*/ 39263 h 1992212"/>
                  <a:gd name="connsiteX3" fmla="*/ 1319638 w 2290258"/>
                  <a:gd name="connsiteY3" fmla="*/ 77525 h 1992212"/>
                  <a:gd name="connsiteX4" fmla="*/ 915219 w 2290258"/>
                  <a:gd name="connsiteY4" fmla="*/ 90162 h 1992212"/>
                  <a:gd name="connsiteX5" fmla="*/ 0 w 2290258"/>
                  <a:gd name="connsiteY5" fmla="*/ 1893650 h 1992212"/>
                  <a:gd name="connsiteX6" fmla="*/ 473000 w 2290258"/>
                  <a:gd name="connsiteY6" fmla="*/ 1973091 h 1992212"/>
                  <a:gd name="connsiteX7" fmla="*/ 871046 w 2290258"/>
                  <a:gd name="connsiteY7" fmla="*/ 1992047 h 1992212"/>
                  <a:gd name="connsiteX8" fmla="*/ 1165247 w 2290258"/>
                  <a:gd name="connsiteY8" fmla="*/ 1966826 h 1992212"/>
                  <a:gd name="connsiteX9" fmla="*/ 1351229 w 2290258"/>
                  <a:gd name="connsiteY9" fmla="*/ 1890950 h 1992212"/>
                  <a:gd name="connsiteX10" fmla="*/ 2290258 w 2290258"/>
                  <a:gd name="connsiteY10" fmla="*/ 10974 h 1992212"/>
                  <a:gd name="connsiteX0" fmla="*/ 2302128 w 2302128"/>
                  <a:gd name="connsiteY0" fmla="*/ 20584 h 1992212"/>
                  <a:gd name="connsiteX1" fmla="*/ 2225796 w 2302128"/>
                  <a:gd name="connsiteY1" fmla="*/ 0 h 1992212"/>
                  <a:gd name="connsiteX2" fmla="*/ 1859067 w 2302128"/>
                  <a:gd name="connsiteY2" fmla="*/ 39263 h 1992212"/>
                  <a:gd name="connsiteX3" fmla="*/ 1319638 w 2302128"/>
                  <a:gd name="connsiteY3" fmla="*/ 77525 h 1992212"/>
                  <a:gd name="connsiteX4" fmla="*/ 915219 w 2302128"/>
                  <a:gd name="connsiteY4" fmla="*/ 90162 h 1992212"/>
                  <a:gd name="connsiteX5" fmla="*/ 0 w 2302128"/>
                  <a:gd name="connsiteY5" fmla="*/ 1893650 h 1992212"/>
                  <a:gd name="connsiteX6" fmla="*/ 473000 w 2302128"/>
                  <a:gd name="connsiteY6" fmla="*/ 1973091 h 1992212"/>
                  <a:gd name="connsiteX7" fmla="*/ 871046 w 2302128"/>
                  <a:gd name="connsiteY7" fmla="*/ 1992047 h 1992212"/>
                  <a:gd name="connsiteX8" fmla="*/ 1165247 w 2302128"/>
                  <a:gd name="connsiteY8" fmla="*/ 1966826 h 1992212"/>
                  <a:gd name="connsiteX9" fmla="*/ 1351229 w 2302128"/>
                  <a:gd name="connsiteY9" fmla="*/ 1890950 h 1992212"/>
                  <a:gd name="connsiteX10" fmla="*/ 2302128 w 2302128"/>
                  <a:gd name="connsiteY10" fmla="*/ 20584 h 1992212"/>
                  <a:gd name="connsiteX0" fmla="*/ 2302128 w 2302128"/>
                  <a:gd name="connsiteY0" fmla="*/ 20584 h 1992224"/>
                  <a:gd name="connsiteX1" fmla="*/ 2225796 w 2302128"/>
                  <a:gd name="connsiteY1" fmla="*/ 0 h 1992224"/>
                  <a:gd name="connsiteX2" fmla="*/ 1859067 w 2302128"/>
                  <a:gd name="connsiteY2" fmla="*/ 39263 h 1992224"/>
                  <a:gd name="connsiteX3" fmla="*/ 1319638 w 2302128"/>
                  <a:gd name="connsiteY3" fmla="*/ 77525 h 1992224"/>
                  <a:gd name="connsiteX4" fmla="*/ 915219 w 2302128"/>
                  <a:gd name="connsiteY4" fmla="*/ 90162 h 1992224"/>
                  <a:gd name="connsiteX5" fmla="*/ 0 w 2302128"/>
                  <a:gd name="connsiteY5" fmla="*/ 1893650 h 1992224"/>
                  <a:gd name="connsiteX6" fmla="*/ 490757 w 2302128"/>
                  <a:gd name="connsiteY6" fmla="*/ 1953555 h 1992224"/>
                  <a:gd name="connsiteX7" fmla="*/ 871046 w 2302128"/>
                  <a:gd name="connsiteY7" fmla="*/ 1992047 h 1992224"/>
                  <a:gd name="connsiteX8" fmla="*/ 1165247 w 2302128"/>
                  <a:gd name="connsiteY8" fmla="*/ 1966826 h 1992224"/>
                  <a:gd name="connsiteX9" fmla="*/ 1351229 w 2302128"/>
                  <a:gd name="connsiteY9" fmla="*/ 1890950 h 1992224"/>
                  <a:gd name="connsiteX10" fmla="*/ 2302128 w 2302128"/>
                  <a:gd name="connsiteY10" fmla="*/ 20584 h 1992224"/>
                  <a:gd name="connsiteX0" fmla="*/ 2302128 w 2302128"/>
                  <a:gd name="connsiteY0" fmla="*/ 20584 h 1969224"/>
                  <a:gd name="connsiteX1" fmla="*/ 2225796 w 2302128"/>
                  <a:gd name="connsiteY1" fmla="*/ 0 h 1969224"/>
                  <a:gd name="connsiteX2" fmla="*/ 1859067 w 2302128"/>
                  <a:gd name="connsiteY2" fmla="*/ 39263 h 1969224"/>
                  <a:gd name="connsiteX3" fmla="*/ 1319638 w 2302128"/>
                  <a:gd name="connsiteY3" fmla="*/ 77525 h 1969224"/>
                  <a:gd name="connsiteX4" fmla="*/ 915219 w 2302128"/>
                  <a:gd name="connsiteY4" fmla="*/ 90162 h 1969224"/>
                  <a:gd name="connsiteX5" fmla="*/ 0 w 2302128"/>
                  <a:gd name="connsiteY5" fmla="*/ 1893650 h 1969224"/>
                  <a:gd name="connsiteX6" fmla="*/ 490757 w 2302128"/>
                  <a:gd name="connsiteY6" fmla="*/ 1953555 h 1969224"/>
                  <a:gd name="connsiteX7" fmla="*/ 876385 w 2302128"/>
                  <a:gd name="connsiteY7" fmla="*/ 1956798 h 1969224"/>
                  <a:gd name="connsiteX8" fmla="*/ 1165247 w 2302128"/>
                  <a:gd name="connsiteY8" fmla="*/ 1966826 h 1969224"/>
                  <a:gd name="connsiteX9" fmla="*/ 1351229 w 2302128"/>
                  <a:gd name="connsiteY9" fmla="*/ 1890950 h 1969224"/>
                  <a:gd name="connsiteX10" fmla="*/ 2302128 w 2302128"/>
                  <a:gd name="connsiteY10" fmla="*/ 20584 h 1969224"/>
                  <a:gd name="connsiteX0" fmla="*/ 2302128 w 2302128"/>
                  <a:gd name="connsiteY0" fmla="*/ 20584 h 1969224"/>
                  <a:gd name="connsiteX1" fmla="*/ 2225796 w 2302128"/>
                  <a:gd name="connsiteY1" fmla="*/ 0 h 1969224"/>
                  <a:gd name="connsiteX2" fmla="*/ 1859067 w 2302128"/>
                  <a:gd name="connsiteY2" fmla="*/ 39263 h 1969224"/>
                  <a:gd name="connsiteX3" fmla="*/ 1319638 w 2302128"/>
                  <a:gd name="connsiteY3" fmla="*/ 77525 h 1969224"/>
                  <a:gd name="connsiteX4" fmla="*/ 915219 w 2302128"/>
                  <a:gd name="connsiteY4" fmla="*/ 90162 h 1969224"/>
                  <a:gd name="connsiteX5" fmla="*/ 0 w 2302128"/>
                  <a:gd name="connsiteY5" fmla="*/ 1893650 h 1969224"/>
                  <a:gd name="connsiteX6" fmla="*/ 490757 w 2302128"/>
                  <a:gd name="connsiteY6" fmla="*/ 1953555 h 1969224"/>
                  <a:gd name="connsiteX7" fmla="*/ 876385 w 2302128"/>
                  <a:gd name="connsiteY7" fmla="*/ 1956798 h 1969224"/>
                  <a:gd name="connsiteX8" fmla="*/ 1165247 w 2302128"/>
                  <a:gd name="connsiteY8" fmla="*/ 1966826 h 1969224"/>
                  <a:gd name="connsiteX9" fmla="*/ 1328135 w 2302128"/>
                  <a:gd name="connsiteY9" fmla="*/ 1945734 h 1969224"/>
                  <a:gd name="connsiteX10" fmla="*/ 2302128 w 2302128"/>
                  <a:gd name="connsiteY10" fmla="*/ 20584 h 1969224"/>
                  <a:gd name="connsiteX0" fmla="*/ 2302128 w 2302128"/>
                  <a:gd name="connsiteY0" fmla="*/ 20584 h 1969224"/>
                  <a:gd name="connsiteX1" fmla="*/ 2225796 w 2302128"/>
                  <a:gd name="connsiteY1" fmla="*/ 0 h 1969224"/>
                  <a:gd name="connsiteX2" fmla="*/ 1859067 w 2302128"/>
                  <a:gd name="connsiteY2" fmla="*/ 39263 h 1969224"/>
                  <a:gd name="connsiteX3" fmla="*/ 1319638 w 2302128"/>
                  <a:gd name="connsiteY3" fmla="*/ 77525 h 1969224"/>
                  <a:gd name="connsiteX4" fmla="*/ 915219 w 2302128"/>
                  <a:gd name="connsiteY4" fmla="*/ 90162 h 1969224"/>
                  <a:gd name="connsiteX5" fmla="*/ 0 w 2302128"/>
                  <a:gd name="connsiteY5" fmla="*/ 1893650 h 1969224"/>
                  <a:gd name="connsiteX6" fmla="*/ 490757 w 2302128"/>
                  <a:gd name="connsiteY6" fmla="*/ 1953555 h 1969224"/>
                  <a:gd name="connsiteX7" fmla="*/ 876385 w 2302128"/>
                  <a:gd name="connsiteY7" fmla="*/ 1956798 h 1969224"/>
                  <a:gd name="connsiteX8" fmla="*/ 1165247 w 2302128"/>
                  <a:gd name="connsiteY8" fmla="*/ 1966826 h 1969224"/>
                  <a:gd name="connsiteX9" fmla="*/ 1328135 w 2302128"/>
                  <a:gd name="connsiteY9" fmla="*/ 1945734 h 1969224"/>
                  <a:gd name="connsiteX10" fmla="*/ 2302128 w 2302128"/>
                  <a:gd name="connsiteY10" fmla="*/ 20584 h 1969224"/>
                  <a:gd name="connsiteX0" fmla="*/ 2302128 w 2302128"/>
                  <a:gd name="connsiteY0" fmla="*/ 20584 h 1959481"/>
                  <a:gd name="connsiteX1" fmla="*/ 2225796 w 2302128"/>
                  <a:gd name="connsiteY1" fmla="*/ 0 h 1959481"/>
                  <a:gd name="connsiteX2" fmla="*/ 1859067 w 2302128"/>
                  <a:gd name="connsiteY2" fmla="*/ 39263 h 1959481"/>
                  <a:gd name="connsiteX3" fmla="*/ 1319638 w 2302128"/>
                  <a:gd name="connsiteY3" fmla="*/ 77525 h 1959481"/>
                  <a:gd name="connsiteX4" fmla="*/ 915219 w 2302128"/>
                  <a:gd name="connsiteY4" fmla="*/ 90162 h 1959481"/>
                  <a:gd name="connsiteX5" fmla="*/ 0 w 2302128"/>
                  <a:gd name="connsiteY5" fmla="*/ 1893650 h 1959481"/>
                  <a:gd name="connsiteX6" fmla="*/ 490757 w 2302128"/>
                  <a:gd name="connsiteY6" fmla="*/ 1953555 h 1959481"/>
                  <a:gd name="connsiteX7" fmla="*/ 876385 w 2302128"/>
                  <a:gd name="connsiteY7" fmla="*/ 1956798 h 1959481"/>
                  <a:gd name="connsiteX8" fmla="*/ 1105649 w 2302128"/>
                  <a:gd name="connsiteY8" fmla="*/ 1949168 h 1959481"/>
                  <a:gd name="connsiteX9" fmla="*/ 1328135 w 2302128"/>
                  <a:gd name="connsiteY9" fmla="*/ 1945734 h 1959481"/>
                  <a:gd name="connsiteX10" fmla="*/ 2302128 w 2302128"/>
                  <a:gd name="connsiteY10" fmla="*/ 20584 h 1959481"/>
                  <a:gd name="connsiteX0" fmla="*/ 2302128 w 2302128"/>
                  <a:gd name="connsiteY0" fmla="*/ 20584 h 1959481"/>
                  <a:gd name="connsiteX1" fmla="*/ 2225796 w 2302128"/>
                  <a:gd name="connsiteY1" fmla="*/ 0 h 1959481"/>
                  <a:gd name="connsiteX2" fmla="*/ 1859067 w 2302128"/>
                  <a:gd name="connsiteY2" fmla="*/ 39263 h 1959481"/>
                  <a:gd name="connsiteX3" fmla="*/ 1319638 w 2302128"/>
                  <a:gd name="connsiteY3" fmla="*/ 77525 h 1959481"/>
                  <a:gd name="connsiteX4" fmla="*/ 915219 w 2302128"/>
                  <a:gd name="connsiteY4" fmla="*/ 90162 h 1959481"/>
                  <a:gd name="connsiteX5" fmla="*/ 0 w 2302128"/>
                  <a:gd name="connsiteY5" fmla="*/ 1893650 h 1959481"/>
                  <a:gd name="connsiteX6" fmla="*/ 490757 w 2302128"/>
                  <a:gd name="connsiteY6" fmla="*/ 1953555 h 1959481"/>
                  <a:gd name="connsiteX7" fmla="*/ 876385 w 2302128"/>
                  <a:gd name="connsiteY7" fmla="*/ 1956798 h 1959481"/>
                  <a:gd name="connsiteX8" fmla="*/ 1105649 w 2302128"/>
                  <a:gd name="connsiteY8" fmla="*/ 1949168 h 1959481"/>
                  <a:gd name="connsiteX9" fmla="*/ 1328135 w 2302128"/>
                  <a:gd name="connsiteY9" fmla="*/ 1945734 h 1959481"/>
                  <a:gd name="connsiteX10" fmla="*/ 2302128 w 2302128"/>
                  <a:gd name="connsiteY10" fmla="*/ 20584 h 1959481"/>
                  <a:gd name="connsiteX0" fmla="*/ 2302128 w 2302128"/>
                  <a:gd name="connsiteY0" fmla="*/ 20584 h 1957019"/>
                  <a:gd name="connsiteX1" fmla="*/ 2225796 w 2302128"/>
                  <a:gd name="connsiteY1" fmla="*/ 0 h 1957019"/>
                  <a:gd name="connsiteX2" fmla="*/ 1859067 w 2302128"/>
                  <a:gd name="connsiteY2" fmla="*/ 39263 h 1957019"/>
                  <a:gd name="connsiteX3" fmla="*/ 1319638 w 2302128"/>
                  <a:gd name="connsiteY3" fmla="*/ 77525 h 1957019"/>
                  <a:gd name="connsiteX4" fmla="*/ 915219 w 2302128"/>
                  <a:gd name="connsiteY4" fmla="*/ 90162 h 1957019"/>
                  <a:gd name="connsiteX5" fmla="*/ 0 w 2302128"/>
                  <a:gd name="connsiteY5" fmla="*/ 1893650 h 1957019"/>
                  <a:gd name="connsiteX6" fmla="*/ 490983 w 2302128"/>
                  <a:gd name="connsiteY6" fmla="*/ 1945963 h 1957019"/>
                  <a:gd name="connsiteX7" fmla="*/ 876385 w 2302128"/>
                  <a:gd name="connsiteY7" fmla="*/ 1956798 h 1957019"/>
                  <a:gd name="connsiteX8" fmla="*/ 1105649 w 2302128"/>
                  <a:gd name="connsiteY8" fmla="*/ 1949168 h 1957019"/>
                  <a:gd name="connsiteX9" fmla="*/ 1328135 w 2302128"/>
                  <a:gd name="connsiteY9" fmla="*/ 1945734 h 1957019"/>
                  <a:gd name="connsiteX10" fmla="*/ 2302128 w 2302128"/>
                  <a:gd name="connsiteY10" fmla="*/ 20584 h 1957019"/>
                  <a:gd name="connsiteX0" fmla="*/ 2302128 w 2302128"/>
                  <a:gd name="connsiteY0" fmla="*/ 20584 h 1957019"/>
                  <a:gd name="connsiteX1" fmla="*/ 2225796 w 2302128"/>
                  <a:gd name="connsiteY1" fmla="*/ 0 h 1957019"/>
                  <a:gd name="connsiteX2" fmla="*/ 1859067 w 2302128"/>
                  <a:gd name="connsiteY2" fmla="*/ 39263 h 1957019"/>
                  <a:gd name="connsiteX3" fmla="*/ 1319638 w 2302128"/>
                  <a:gd name="connsiteY3" fmla="*/ 77525 h 1957019"/>
                  <a:gd name="connsiteX4" fmla="*/ 915219 w 2302128"/>
                  <a:gd name="connsiteY4" fmla="*/ 90162 h 1957019"/>
                  <a:gd name="connsiteX5" fmla="*/ 0 w 2302128"/>
                  <a:gd name="connsiteY5" fmla="*/ 1893650 h 1957019"/>
                  <a:gd name="connsiteX6" fmla="*/ 490983 w 2302128"/>
                  <a:gd name="connsiteY6" fmla="*/ 1945963 h 1957019"/>
                  <a:gd name="connsiteX7" fmla="*/ 876385 w 2302128"/>
                  <a:gd name="connsiteY7" fmla="*/ 1956798 h 1957019"/>
                  <a:gd name="connsiteX8" fmla="*/ 1105649 w 2302128"/>
                  <a:gd name="connsiteY8" fmla="*/ 1949168 h 1957019"/>
                  <a:gd name="connsiteX9" fmla="*/ 1328135 w 2302128"/>
                  <a:gd name="connsiteY9" fmla="*/ 1945734 h 1957019"/>
                  <a:gd name="connsiteX10" fmla="*/ 2302128 w 2302128"/>
                  <a:gd name="connsiteY10" fmla="*/ 20584 h 1957019"/>
                  <a:gd name="connsiteX0" fmla="*/ 2302128 w 2302128"/>
                  <a:gd name="connsiteY0" fmla="*/ 20584 h 1958704"/>
                  <a:gd name="connsiteX1" fmla="*/ 2225796 w 2302128"/>
                  <a:gd name="connsiteY1" fmla="*/ 0 h 1958704"/>
                  <a:gd name="connsiteX2" fmla="*/ 1859067 w 2302128"/>
                  <a:gd name="connsiteY2" fmla="*/ 39263 h 1958704"/>
                  <a:gd name="connsiteX3" fmla="*/ 1319638 w 2302128"/>
                  <a:gd name="connsiteY3" fmla="*/ 77525 h 1958704"/>
                  <a:gd name="connsiteX4" fmla="*/ 915219 w 2302128"/>
                  <a:gd name="connsiteY4" fmla="*/ 90162 h 1958704"/>
                  <a:gd name="connsiteX5" fmla="*/ 0 w 2302128"/>
                  <a:gd name="connsiteY5" fmla="*/ 1893650 h 1958704"/>
                  <a:gd name="connsiteX6" fmla="*/ 490983 w 2302128"/>
                  <a:gd name="connsiteY6" fmla="*/ 1945963 h 1958704"/>
                  <a:gd name="connsiteX7" fmla="*/ 876385 w 2302128"/>
                  <a:gd name="connsiteY7" fmla="*/ 1956798 h 1958704"/>
                  <a:gd name="connsiteX8" fmla="*/ 1105649 w 2302128"/>
                  <a:gd name="connsiteY8" fmla="*/ 1949168 h 1958704"/>
                  <a:gd name="connsiteX9" fmla="*/ 1328135 w 2302128"/>
                  <a:gd name="connsiteY9" fmla="*/ 1945734 h 1958704"/>
                  <a:gd name="connsiteX10" fmla="*/ 2302128 w 2302128"/>
                  <a:gd name="connsiteY10" fmla="*/ 20584 h 1958704"/>
                  <a:gd name="connsiteX0" fmla="*/ 2302128 w 2302128"/>
                  <a:gd name="connsiteY0" fmla="*/ 20584 h 1956283"/>
                  <a:gd name="connsiteX1" fmla="*/ 2225796 w 2302128"/>
                  <a:gd name="connsiteY1" fmla="*/ 0 h 1956283"/>
                  <a:gd name="connsiteX2" fmla="*/ 1859067 w 2302128"/>
                  <a:gd name="connsiteY2" fmla="*/ 39263 h 1956283"/>
                  <a:gd name="connsiteX3" fmla="*/ 1319638 w 2302128"/>
                  <a:gd name="connsiteY3" fmla="*/ 77525 h 1956283"/>
                  <a:gd name="connsiteX4" fmla="*/ 915219 w 2302128"/>
                  <a:gd name="connsiteY4" fmla="*/ 90162 h 1956283"/>
                  <a:gd name="connsiteX5" fmla="*/ 0 w 2302128"/>
                  <a:gd name="connsiteY5" fmla="*/ 1893650 h 1956283"/>
                  <a:gd name="connsiteX6" fmla="*/ 490983 w 2302128"/>
                  <a:gd name="connsiteY6" fmla="*/ 1945963 h 1956283"/>
                  <a:gd name="connsiteX7" fmla="*/ 870063 w 2302128"/>
                  <a:gd name="connsiteY7" fmla="*/ 1952738 h 1956283"/>
                  <a:gd name="connsiteX8" fmla="*/ 1105649 w 2302128"/>
                  <a:gd name="connsiteY8" fmla="*/ 1949168 h 1956283"/>
                  <a:gd name="connsiteX9" fmla="*/ 1328135 w 2302128"/>
                  <a:gd name="connsiteY9" fmla="*/ 1945734 h 1956283"/>
                  <a:gd name="connsiteX10" fmla="*/ 2302128 w 2302128"/>
                  <a:gd name="connsiteY10" fmla="*/ 20584 h 1956283"/>
                  <a:gd name="connsiteX0" fmla="*/ 2302128 w 2302128"/>
                  <a:gd name="connsiteY0" fmla="*/ 20584 h 1954431"/>
                  <a:gd name="connsiteX1" fmla="*/ 2225796 w 2302128"/>
                  <a:gd name="connsiteY1" fmla="*/ 0 h 1954431"/>
                  <a:gd name="connsiteX2" fmla="*/ 1859067 w 2302128"/>
                  <a:gd name="connsiteY2" fmla="*/ 39263 h 1954431"/>
                  <a:gd name="connsiteX3" fmla="*/ 1319638 w 2302128"/>
                  <a:gd name="connsiteY3" fmla="*/ 77525 h 1954431"/>
                  <a:gd name="connsiteX4" fmla="*/ 915219 w 2302128"/>
                  <a:gd name="connsiteY4" fmla="*/ 90162 h 1954431"/>
                  <a:gd name="connsiteX5" fmla="*/ 0 w 2302128"/>
                  <a:gd name="connsiteY5" fmla="*/ 1893650 h 1954431"/>
                  <a:gd name="connsiteX6" fmla="*/ 490983 w 2302128"/>
                  <a:gd name="connsiteY6" fmla="*/ 1945963 h 1954431"/>
                  <a:gd name="connsiteX7" fmla="*/ 870063 w 2302128"/>
                  <a:gd name="connsiteY7" fmla="*/ 1952738 h 1954431"/>
                  <a:gd name="connsiteX8" fmla="*/ 1105649 w 2302128"/>
                  <a:gd name="connsiteY8" fmla="*/ 1949168 h 1954431"/>
                  <a:gd name="connsiteX9" fmla="*/ 1328135 w 2302128"/>
                  <a:gd name="connsiteY9" fmla="*/ 1945734 h 1954431"/>
                  <a:gd name="connsiteX10" fmla="*/ 2302128 w 2302128"/>
                  <a:gd name="connsiteY10" fmla="*/ 20584 h 1954431"/>
                  <a:gd name="connsiteX0" fmla="*/ 2302128 w 2302128"/>
                  <a:gd name="connsiteY0" fmla="*/ 20584 h 1951121"/>
                  <a:gd name="connsiteX1" fmla="*/ 2225796 w 2302128"/>
                  <a:gd name="connsiteY1" fmla="*/ 0 h 1951121"/>
                  <a:gd name="connsiteX2" fmla="*/ 1859067 w 2302128"/>
                  <a:gd name="connsiteY2" fmla="*/ 39263 h 1951121"/>
                  <a:gd name="connsiteX3" fmla="*/ 1319638 w 2302128"/>
                  <a:gd name="connsiteY3" fmla="*/ 77525 h 1951121"/>
                  <a:gd name="connsiteX4" fmla="*/ 915219 w 2302128"/>
                  <a:gd name="connsiteY4" fmla="*/ 90162 h 1951121"/>
                  <a:gd name="connsiteX5" fmla="*/ 0 w 2302128"/>
                  <a:gd name="connsiteY5" fmla="*/ 1893650 h 1951121"/>
                  <a:gd name="connsiteX6" fmla="*/ 490983 w 2302128"/>
                  <a:gd name="connsiteY6" fmla="*/ 1945963 h 1951121"/>
                  <a:gd name="connsiteX7" fmla="*/ 1105649 w 2302128"/>
                  <a:gd name="connsiteY7" fmla="*/ 1949168 h 1951121"/>
                  <a:gd name="connsiteX8" fmla="*/ 1328135 w 2302128"/>
                  <a:gd name="connsiteY8" fmla="*/ 1945734 h 1951121"/>
                  <a:gd name="connsiteX9" fmla="*/ 2302128 w 2302128"/>
                  <a:gd name="connsiteY9" fmla="*/ 20584 h 1951121"/>
                  <a:gd name="connsiteX0" fmla="*/ 2302128 w 2302128"/>
                  <a:gd name="connsiteY0" fmla="*/ 20584 h 1954801"/>
                  <a:gd name="connsiteX1" fmla="*/ 2225796 w 2302128"/>
                  <a:gd name="connsiteY1" fmla="*/ 0 h 1954801"/>
                  <a:gd name="connsiteX2" fmla="*/ 1859067 w 2302128"/>
                  <a:gd name="connsiteY2" fmla="*/ 39263 h 1954801"/>
                  <a:gd name="connsiteX3" fmla="*/ 1319638 w 2302128"/>
                  <a:gd name="connsiteY3" fmla="*/ 77525 h 1954801"/>
                  <a:gd name="connsiteX4" fmla="*/ 915219 w 2302128"/>
                  <a:gd name="connsiteY4" fmla="*/ 90162 h 1954801"/>
                  <a:gd name="connsiteX5" fmla="*/ 0 w 2302128"/>
                  <a:gd name="connsiteY5" fmla="*/ 1893650 h 1954801"/>
                  <a:gd name="connsiteX6" fmla="*/ 490983 w 2302128"/>
                  <a:gd name="connsiteY6" fmla="*/ 1945963 h 1954801"/>
                  <a:gd name="connsiteX7" fmla="*/ 963769 w 2302128"/>
                  <a:gd name="connsiteY7" fmla="*/ 1954718 h 1954801"/>
                  <a:gd name="connsiteX8" fmla="*/ 1328135 w 2302128"/>
                  <a:gd name="connsiteY8" fmla="*/ 1945734 h 1954801"/>
                  <a:gd name="connsiteX9" fmla="*/ 2302128 w 2302128"/>
                  <a:gd name="connsiteY9" fmla="*/ 20584 h 1954801"/>
                  <a:gd name="connsiteX0" fmla="*/ 2302128 w 2302128"/>
                  <a:gd name="connsiteY0" fmla="*/ 20584 h 1954890"/>
                  <a:gd name="connsiteX1" fmla="*/ 2225796 w 2302128"/>
                  <a:gd name="connsiteY1" fmla="*/ 0 h 1954890"/>
                  <a:gd name="connsiteX2" fmla="*/ 1859067 w 2302128"/>
                  <a:gd name="connsiteY2" fmla="*/ 39263 h 1954890"/>
                  <a:gd name="connsiteX3" fmla="*/ 1319638 w 2302128"/>
                  <a:gd name="connsiteY3" fmla="*/ 77525 h 1954890"/>
                  <a:gd name="connsiteX4" fmla="*/ 915219 w 2302128"/>
                  <a:gd name="connsiteY4" fmla="*/ 90162 h 1954890"/>
                  <a:gd name="connsiteX5" fmla="*/ 0 w 2302128"/>
                  <a:gd name="connsiteY5" fmla="*/ 1893650 h 1954890"/>
                  <a:gd name="connsiteX6" fmla="*/ 490983 w 2302128"/>
                  <a:gd name="connsiteY6" fmla="*/ 1945963 h 1954890"/>
                  <a:gd name="connsiteX7" fmla="*/ 963769 w 2302128"/>
                  <a:gd name="connsiteY7" fmla="*/ 1954718 h 1954890"/>
                  <a:gd name="connsiteX8" fmla="*/ 1285910 w 2302128"/>
                  <a:gd name="connsiteY8" fmla="*/ 1946957 h 1954890"/>
                  <a:gd name="connsiteX9" fmla="*/ 1328135 w 2302128"/>
                  <a:gd name="connsiteY9" fmla="*/ 1945734 h 1954890"/>
                  <a:gd name="connsiteX10" fmla="*/ 2302128 w 2302128"/>
                  <a:gd name="connsiteY10" fmla="*/ 20584 h 1954890"/>
                  <a:gd name="connsiteX0" fmla="*/ 2302128 w 2302128"/>
                  <a:gd name="connsiteY0" fmla="*/ 20584 h 1954890"/>
                  <a:gd name="connsiteX1" fmla="*/ 2225796 w 2302128"/>
                  <a:gd name="connsiteY1" fmla="*/ 0 h 1954890"/>
                  <a:gd name="connsiteX2" fmla="*/ 1859067 w 2302128"/>
                  <a:gd name="connsiteY2" fmla="*/ 39263 h 1954890"/>
                  <a:gd name="connsiteX3" fmla="*/ 1319638 w 2302128"/>
                  <a:gd name="connsiteY3" fmla="*/ 77525 h 1954890"/>
                  <a:gd name="connsiteX4" fmla="*/ 915219 w 2302128"/>
                  <a:gd name="connsiteY4" fmla="*/ 90162 h 1954890"/>
                  <a:gd name="connsiteX5" fmla="*/ 0 w 2302128"/>
                  <a:gd name="connsiteY5" fmla="*/ 1893650 h 1954890"/>
                  <a:gd name="connsiteX6" fmla="*/ 490983 w 2302128"/>
                  <a:gd name="connsiteY6" fmla="*/ 1945963 h 1954890"/>
                  <a:gd name="connsiteX7" fmla="*/ 963769 w 2302128"/>
                  <a:gd name="connsiteY7" fmla="*/ 1954718 h 1954890"/>
                  <a:gd name="connsiteX8" fmla="*/ 1285910 w 2302128"/>
                  <a:gd name="connsiteY8" fmla="*/ 1946957 h 1954890"/>
                  <a:gd name="connsiteX9" fmla="*/ 1340123 w 2302128"/>
                  <a:gd name="connsiteY9" fmla="*/ 1919815 h 1954890"/>
                  <a:gd name="connsiteX10" fmla="*/ 2302128 w 2302128"/>
                  <a:gd name="connsiteY10" fmla="*/ 20584 h 1954890"/>
                  <a:gd name="connsiteX0" fmla="*/ 2302128 w 2302128"/>
                  <a:gd name="connsiteY0" fmla="*/ 20584 h 1954890"/>
                  <a:gd name="connsiteX1" fmla="*/ 2225796 w 2302128"/>
                  <a:gd name="connsiteY1" fmla="*/ 0 h 1954890"/>
                  <a:gd name="connsiteX2" fmla="*/ 1859067 w 2302128"/>
                  <a:gd name="connsiteY2" fmla="*/ 39263 h 1954890"/>
                  <a:gd name="connsiteX3" fmla="*/ 1319638 w 2302128"/>
                  <a:gd name="connsiteY3" fmla="*/ 77525 h 1954890"/>
                  <a:gd name="connsiteX4" fmla="*/ 915219 w 2302128"/>
                  <a:gd name="connsiteY4" fmla="*/ 90162 h 1954890"/>
                  <a:gd name="connsiteX5" fmla="*/ 0 w 2302128"/>
                  <a:gd name="connsiteY5" fmla="*/ 1893650 h 1954890"/>
                  <a:gd name="connsiteX6" fmla="*/ 490983 w 2302128"/>
                  <a:gd name="connsiteY6" fmla="*/ 1945963 h 1954890"/>
                  <a:gd name="connsiteX7" fmla="*/ 963769 w 2302128"/>
                  <a:gd name="connsiteY7" fmla="*/ 1954718 h 1954890"/>
                  <a:gd name="connsiteX8" fmla="*/ 1285910 w 2302128"/>
                  <a:gd name="connsiteY8" fmla="*/ 1946957 h 1954890"/>
                  <a:gd name="connsiteX9" fmla="*/ 1340123 w 2302128"/>
                  <a:gd name="connsiteY9" fmla="*/ 1919815 h 1954890"/>
                  <a:gd name="connsiteX10" fmla="*/ 2302128 w 2302128"/>
                  <a:gd name="connsiteY10" fmla="*/ 20584 h 1954890"/>
                  <a:gd name="connsiteX0" fmla="*/ 2302128 w 2302128"/>
                  <a:gd name="connsiteY0" fmla="*/ 20584 h 1954890"/>
                  <a:gd name="connsiteX1" fmla="*/ 2225796 w 2302128"/>
                  <a:gd name="connsiteY1" fmla="*/ 0 h 1954890"/>
                  <a:gd name="connsiteX2" fmla="*/ 1859067 w 2302128"/>
                  <a:gd name="connsiteY2" fmla="*/ 39263 h 1954890"/>
                  <a:gd name="connsiteX3" fmla="*/ 1319638 w 2302128"/>
                  <a:gd name="connsiteY3" fmla="*/ 77525 h 1954890"/>
                  <a:gd name="connsiteX4" fmla="*/ 915219 w 2302128"/>
                  <a:gd name="connsiteY4" fmla="*/ 90162 h 1954890"/>
                  <a:gd name="connsiteX5" fmla="*/ 0 w 2302128"/>
                  <a:gd name="connsiteY5" fmla="*/ 1893650 h 1954890"/>
                  <a:gd name="connsiteX6" fmla="*/ 490983 w 2302128"/>
                  <a:gd name="connsiteY6" fmla="*/ 1945963 h 1954890"/>
                  <a:gd name="connsiteX7" fmla="*/ 963769 w 2302128"/>
                  <a:gd name="connsiteY7" fmla="*/ 1954718 h 1954890"/>
                  <a:gd name="connsiteX8" fmla="*/ 1285910 w 2302128"/>
                  <a:gd name="connsiteY8" fmla="*/ 1946957 h 1954890"/>
                  <a:gd name="connsiteX9" fmla="*/ 1340123 w 2302128"/>
                  <a:gd name="connsiteY9" fmla="*/ 1919815 h 1954890"/>
                  <a:gd name="connsiteX10" fmla="*/ 2302128 w 2302128"/>
                  <a:gd name="connsiteY10" fmla="*/ 20584 h 1954890"/>
                  <a:gd name="connsiteX0" fmla="*/ 2302128 w 2302128"/>
                  <a:gd name="connsiteY0" fmla="*/ 17876 h 1952182"/>
                  <a:gd name="connsiteX1" fmla="*/ 2248441 w 2302128"/>
                  <a:gd name="connsiteY1" fmla="*/ 0 h 1952182"/>
                  <a:gd name="connsiteX2" fmla="*/ 1859067 w 2302128"/>
                  <a:gd name="connsiteY2" fmla="*/ 36555 h 1952182"/>
                  <a:gd name="connsiteX3" fmla="*/ 1319638 w 2302128"/>
                  <a:gd name="connsiteY3" fmla="*/ 74817 h 1952182"/>
                  <a:gd name="connsiteX4" fmla="*/ 915219 w 2302128"/>
                  <a:gd name="connsiteY4" fmla="*/ 87454 h 1952182"/>
                  <a:gd name="connsiteX5" fmla="*/ 0 w 2302128"/>
                  <a:gd name="connsiteY5" fmla="*/ 1890942 h 1952182"/>
                  <a:gd name="connsiteX6" fmla="*/ 490983 w 2302128"/>
                  <a:gd name="connsiteY6" fmla="*/ 1943255 h 1952182"/>
                  <a:gd name="connsiteX7" fmla="*/ 963769 w 2302128"/>
                  <a:gd name="connsiteY7" fmla="*/ 1952010 h 1952182"/>
                  <a:gd name="connsiteX8" fmla="*/ 1285910 w 2302128"/>
                  <a:gd name="connsiteY8" fmla="*/ 1944249 h 1952182"/>
                  <a:gd name="connsiteX9" fmla="*/ 1340123 w 2302128"/>
                  <a:gd name="connsiteY9" fmla="*/ 1917107 h 1952182"/>
                  <a:gd name="connsiteX10" fmla="*/ 2302128 w 2302128"/>
                  <a:gd name="connsiteY10" fmla="*/ 17876 h 1952182"/>
                  <a:gd name="connsiteX0" fmla="*/ 2302128 w 2302128"/>
                  <a:gd name="connsiteY0" fmla="*/ 17876 h 1952182"/>
                  <a:gd name="connsiteX1" fmla="*/ 2248441 w 2302128"/>
                  <a:gd name="connsiteY1" fmla="*/ 0 h 1952182"/>
                  <a:gd name="connsiteX2" fmla="*/ 1859067 w 2302128"/>
                  <a:gd name="connsiteY2" fmla="*/ 36555 h 1952182"/>
                  <a:gd name="connsiteX3" fmla="*/ 1319638 w 2302128"/>
                  <a:gd name="connsiteY3" fmla="*/ 74817 h 1952182"/>
                  <a:gd name="connsiteX4" fmla="*/ 915219 w 2302128"/>
                  <a:gd name="connsiteY4" fmla="*/ 87454 h 1952182"/>
                  <a:gd name="connsiteX5" fmla="*/ 0 w 2302128"/>
                  <a:gd name="connsiteY5" fmla="*/ 1890942 h 1952182"/>
                  <a:gd name="connsiteX6" fmla="*/ 490983 w 2302128"/>
                  <a:gd name="connsiteY6" fmla="*/ 1943255 h 1952182"/>
                  <a:gd name="connsiteX7" fmla="*/ 963769 w 2302128"/>
                  <a:gd name="connsiteY7" fmla="*/ 1952010 h 1952182"/>
                  <a:gd name="connsiteX8" fmla="*/ 1285910 w 2302128"/>
                  <a:gd name="connsiteY8" fmla="*/ 1944249 h 1952182"/>
                  <a:gd name="connsiteX9" fmla="*/ 1340123 w 2302128"/>
                  <a:gd name="connsiteY9" fmla="*/ 1917107 h 1952182"/>
                  <a:gd name="connsiteX10" fmla="*/ 2302128 w 2302128"/>
                  <a:gd name="connsiteY10" fmla="*/ 17876 h 1952182"/>
                  <a:gd name="connsiteX0" fmla="*/ 2302128 w 2302128"/>
                  <a:gd name="connsiteY0" fmla="*/ 10597 h 1944903"/>
                  <a:gd name="connsiteX1" fmla="*/ 2255136 w 2302128"/>
                  <a:gd name="connsiteY1" fmla="*/ 0 h 1944903"/>
                  <a:gd name="connsiteX2" fmla="*/ 1859067 w 2302128"/>
                  <a:gd name="connsiteY2" fmla="*/ 29276 h 1944903"/>
                  <a:gd name="connsiteX3" fmla="*/ 1319638 w 2302128"/>
                  <a:gd name="connsiteY3" fmla="*/ 67538 h 1944903"/>
                  <a:gd name="connsiteX4" fmla="*/ 915219 w 2302128"/>
                  <a:gd name="connsiteY4" fmla="*/ 80175 h 1944903"/>
                  <a:gd name="connsiteX5" fmla="*/ 0 w 2302128"/>
                  <a:gd name="connsiteY5" fmla="*/ 1883663 h 1944903"/>
                  <a:gd name="connsiteX6" fmla="*/ 490983 w 2302128"/>
                  <a:gd name="connsiteY6" fmla="*/ 1935976 h 1944903"/>
                  <a:gd name="connsiteX7" fmla="*/ 963769 w 2302128"/>
                  <a:gd name="connsiteY7" fmla="*/ 1944731 h 1944903"/>
                  <a:gd name="connsiteX8" fmla="*/ 1285910 w 2302128"/>
                  <a:gd name="connsiteY8" fmla="*/ 1936970 h 1944903"/>
                  <a:gd name="connsiteX9" fmla="*/ 1340123 w 2302128"/>
                  <a:gd name="connsiteY9" fmla="*/ 1909828 h 1944903"/>
                  <a:gd name="connsiteX10" fmla="*/ 2302128 w 2302128"/>
                  <a:gd name="connsiteY10" fmla="*/ 10597 h 1944903"/>
                  <a:gd name="connsiteX0" fmla="*/ 2302128 w 2302128"/>
                  <a:gd name="connsiteY0" fmla="*/ 10597 h 1944903"/>
                  <a:gd name="connsiteX1" fmla="*/ 2255136 w 2302128"/>
                  <a:gd name="connsiteY1" fmla="*/ 0 h 1944903"/>
                  <a:gd name="connsiteX2" fmla="*/ 1859067 w 2302128"/>
                  <a:gd name="connsiteY2" fmla="*/ 29276 h 1944903"/>
                  <a:gd name="connsiteX3" fmla="*/ 1319638 w 2302128"/>
                  <a:gd name="connsiteY3" fmla="*/ 67538 h 1944903"/>
                  <a:gd name="connsiteX4" fmla="*/ 915219 w 2302128"/>
                  <a:gd name="connsiteY4" fmla="*/ 80175 h 1944903"/>
                  <a:gd name="connsiteX5" fmla="*/ 0 w 2302128"/>
                  <a:gd name="connsiteY5" fmla="*/ 1883663 h 1944903"/>
                  <a:gd name="connsiteX6" fmla="*/ 490983 w 2302128"/>
                  <a:gd name="connsiteY6" fmla="*/ 1935976 h 1944903"/>
                  <a:gd name="connsiteX7" fmla="*/ 963769 w 2302128"/>
                  <a:gd name="connsiteY7" fmla="*/ 1944731 h 1944903"/>
                  <a:gd name="connsiteX8" fmla="*/ 1285910 w 2302128"/>
                  <a:gd name="connsiteY8" fmla="*/ 1936970 h 1944903"/>
                  <a:gd name="connsiteX9" fmla="*/ 1340123 w 2302128"/>
                  <a:gd name="connsiteY9" fmla="*/ 1909828 h 1944903"/>
                  <a:gd name="connsiteX10" fmla="*/ 2302128 w 2302128"/>
                  <a:gd name="connsiteY10" fmla="*/ 10597 h 1944903"/>
                  <a:gd name="connsiteX0" fmla="*/ 2302128 w 2302128"/>
                  <a:gd name="connsiteY0" fmla="*/ 14392 h 1948698"/>
                  <a:gd name="connsiteX1" fmla="*/ 2255005 w 2302128"/>
                  <a:gd name="connsiteY1" fmla="*/ 0 h 1948698"/>
                  <a:gd name="connsiteX2" fmla="*/ 1859067 w 2302128"/>
                  <a:gd name="connsiteY2" fmla="*/ 33071 h 1948698"/>
                  <a:gd name="connsiteX3" fmla="*/ 1319638 w 2302128"/>
                  <a:gd name="connsiteY3" fmla="*/ 71333 h 1948698"/>
                  <a:gd name="connsiteX4" fmla="*/ 915219 w 2302128"/>
                  <a:gd name="connsiteY4" fmla="*/ 83970 h 1948698"/>
                  <a:gd name="connsiteX5" fmla="*/ 0 w 2302128"/>
                  <a:gd name="connsiteY5" fmla="*/ 1887458 h 1948698"/>
                  <a:gd name="connsiteX6" fmla="*/ 490983 w 2302128"/>
                  <a:gd name="connsiteY6" fmla="*/ 1939771 h 1948698"/>
                  <a:gd name="connsiteX7" fmla="*/ 963769 w 2302128"/>
                  <a:gd name="connsiteY7" fmla="*/ 1948526 h 1948698"/>
                  <a:gd name="connsiteX8" fmla="*/ 1285910 w 2302128"/>
                  <a:gd name="connsiteY8" fmla="*/ 1940765 h 1948698"/>
                  <a:gd name="connsiteX9" fmla="*/ 1340123 w 2302128"/>
                  <a:gd name="connsiteY9" fmla="*/ 1913623 h 1948698"/>
                  <a:gd name="connsiteX10" fmla="*/ 2302128 w 2302128"/>
                  <a:gd name="connsiteY10" fmla="*/ 14392 h 1948698"/>
                  <a:gd name="connsiteX0" fmla="*/ 2302128 w 2302128"/>
                  <a:gd name="connsiteY0" fmla="*/ 14392 h 1948698"/>
                  <a:gd name="connsiteX1" fmla="*/ 2255005 w 2302128"/>
                  <a:gd name="connsiteY1" fmla="*/ 0 h 1948698"/>
                  <a:gd name="connsiteX2" fmla="*/ 1859067 w 2302128"/>
                  <a:gd name="connsiteY2" fmla="*/ 33071 h 1948698"/>
                  <a:gd name="connsiteX3" fmla="*/ 1319638 w 2302128"/>
                  <a:gd name="connsiteY3" fmla="*/ 71333 h 1948698"/>
                  <a:gd name="connsiteX4" fmla="*/ 915219 w 2302128"/>
                  <a:gd name="connsiteY4" fmla="*/ 83970 h 1948698"/>
                  <a:gd name="connsiteX5" fmla="*/ 0 w 2302128"/>
                  <a:gd name="connsiteY5" fmla="*/ 1887458 h 1948698"/>
                  <a:gd name="connsiteX6" fmla="*/ 490983 w 2302128"/>
                  <a:gd name="connsiteY6" fmla="*/ 1939771 h 1948698"/>
                  <a:gd name="connsiteX7" fmla="*/ 963769 w 2302128"/>
                  <a:gd name="connsiteY7" fmla="*/ 1948526 h 1948698"/>
                  <a:gd name="connsiteX8" fmla="*/ 1285910 w 2302128"/>
                  <a:gd name="connsiteY8" fmla="*/ 1940765 h 1948698"/>
                  <a:gd name="connsiteX9" fmla="*/ 1340123 w 2302128"/>
                  <a:gd name="connsiteY9" fmla="*/ 1913623 h 1948698"/>
                  <a:gd name="connsiteX10" fmla="*/ 2302128 w 2302128"/>
                  <a:gd name="connsiteY10" fmla="*/ 14392 h 1948698"/>
                  <a:gd name="connsiteX0" fmla="*/ 2302128 w 2304401"/>
                  <a:gd name="connsiteY0" fmla="*/ 19705 h 1954011"/>
                  <a:gd name="connsiteX1" fmla="*/ 2255005 w 2304401"/>
                  <a:gd name="connsiteY1" fmla="*/ 5313 h 1954011"/>
                  <a:gd name="connsiteX2" fmla="*/ 1859067 w 2304401"/>
                  <a:gd name="connsiteY2" fmla="*/ 38384 h 1954011"/>
                  <a:gd name="connsiteX3" fmla="*/ 1319638 w 2304401"/>
                  <a:gd name="connsiteY3" fmla="*/ 76646 h 1954011"/>
                  <a:gd name="connsiteX4" fmla="*/ 915219 w 2304401"/>
                  <a:gd name="connsiteY4" fmla="*/ 89283 h 1954011"/>
                  <a:gd name="connsiteX5" fmla="*/ 0 w 2304401"/>
                  <a:gd name="connsiteY5" fmla="*/ 1892771 h 1954011"/>
                  <a:gd name="connsiteX6" fmla="*/ 490983 w 2304401"/>
                  <a:gd name="connsiteY6" fmla="*/ 1945084 h 1954011"/>
                  <a:gd name="connsiteX7" fmla="*/ 963769 w 2304401"/>
                  <a:gd name="connsiteY7" fmla="*/ 1953839 h 1954011"/>
                  <a:gd name="connsiteX8" fmla="*/ 1285910 w 2304401"/>
                  <a:gd name="connsiteY8" fmla="*/ 1946078 h 1954011"/>
                  <a:gd name="connsiteX9" fmla="*/ 1340123 w 2304401"/>
                  <a:gd name="connsiteY9" fmla="*/ 1918936 h 1954011"/>
                  <a:gd name="connsiteX10" fmla="*/ 2302128 w 2304401"/>
                  <a:gd name="connsiteY10" fmla="*/ 19705 h 1954011"/>
                  <a:gd name="connsiteX0" fmla="*/ 2302128 w 2316652"/>
                  <a:gd name="connsiteY0" fmla="*/ 17137 h 1951443"/>
                  <a:gd name="connsiteX1" fmla="*/ 2255005 w 2316652"/>
                  <a:gd name="connsiteY1" fmla="*/ 2745 h 1951443"/>
                  <a:gd name="connsiteX2" fmla="*/ 1859067 w 2316652"/>
                  <a:gd name="connsiteY2" fmla="*/ 35816 h 1951443"/>
                  <a:gd name="connsiteX3" fmla="*/ 1319638 w 2316652"/>
                  <a:gd name="connsiteY3" fmla="*/ 74078 h 1951443"/>
                  <a:gd name="connsiteX4" fmla="*/ 915219 w 2316652"/>
                  <a:gd name="connsiteY4" fmla="*/ 86715 h 1951443"/>
                  <a:gd name="connsiteX5" fmla="*/ 0 w 2316652"/>
                  <a:gd name="connsiteY5" fmla="*/ 1890203 h 1951443"/>
                  <a:gd name="connsiteX6" fmla="*/ 490983 w 2316652"/>
                  <a:gd name="connsiteY6" fmla="*/ 1942516 h 1951443"/>
                  <a:gd name="connsiteX7" fmla="*/ 963769 w 2316652"/>
                  <a:gd name="connsiteY7" fmla="*/ 1951271 h 1951443"/>
                  <a:gd name="connsiteX8" fmla="*/ 1285910 w 2316652"/>
                  <a:gd name="connsiteY8" fmla="*/ 1943510 h 1951443"/>
                  <a:gd name="connsiteX9" fmla="*/ 1340123 w 2316652"/>
                  <a:gd name="connsiteY9" fmla="*/ 1916368 h 1951443"/>
                  <a:gd name="connsiteX10" fmla="*/ 2302128 w 2316652"/>
                  <a:gd name="connsiteY10" fmla="*/ 17137 h 1951443"/>
                  <a:gd name="connsiteX0" fmla="*/ 2302128 w 2312038"/>
                  <a:gd name="connsiteY0" fmla="*/ 20192 h 1954498"/>
                  <a:gd name="connsiteX1" fmla="*/ 2255005 w 2312038"/>
                  <a:gd name="connsiteY1" fmla="*/ 5800 h 1954498"/>
                  <a:gd name="connsiteX2" fmla="*/ 1859067 w 2312038"/>
                  <a:gd name="connsiteY2" fmla="*/ 38871 h 1954498"/>
                  <a:gd name="connsiteX3" fmla="*/ 1319638 w 2312038"/>
                  <a:gd name="connsiteY3" fmla="*/ 77133 h 1954498"/>
                  <a:gd name="connsiteX4" fmla="*/ 915219 w 2312038"/>
                  <a:gd name="connsiteY4" fmla="*/ 89770 h 1954498"/>
                  <a:gd name="connsiteX5" fmla="*/ 0 w 2312038"/>
                  <a:gd name="connsiteY5" fmla="*/ 1893258 h 1954498"/>
                  <a:gd name="connsiteX6" fmla="*/ 490983 w 2312038"/>
                  <a:gd name="connsiteY6" fmla="*/ 1945571 h 1954498"/>
                  <a:gd name="connsiteX7" fmla="*/ 963769 w 2312038"/>
                  <a:gd name="connsiteY7" fmla="*/ 1954326 h 1954498"/>
                  <a:gd name="connsiteX8" fmla="*/ 1285910 w 2312038"/>
                  <a:gd name="connsiteY8" fmla="*/ 1946565 h 1954498"/>
                  <a:gd name="connsiteX9" fmla="*/ 1340123 w 2312038"/>
                  <a:gd name="connsiteY9" fmla="*/ 1919423 h 1954498"/>
                  <a:gd name="connsiteX10" fmla="*/ 2302128 w 2312038"/>
                  <a:gd name="connsiteY10" fmla="*/ 20192 h 1954498"/>
                  <a:gd name="connsiteX0" fmla="*/ 2302129 w 2312039"/>
                  <a:gd name="connsiteY0" fmla="*/ 20192 h 1954498"/>
                  <a:gd name="connsiteX1" fmla="*/ 2255005 w 2312039"/>
                  <a:gd name="connsiteY1" fmla="*/ 5800 h 1954498"/>
                  <a:gd name="connsiteX2" fmla="*/ 1859067 w 2312039"/>
                  <a:gd name="connsiteY2" fmla="*/ 38871 h 1954498"/>
                  <a:gd name="connsiteX3" fmla="*/ 1319638 w 2312039"/>
                  <a:gd name="connsiteY3" fmla="*/ 77133 h 1954498"/>
                  <a:gd name="connsiteX4" fmla="*/ 915219 w 2312039"/>
                  <a:gd name="connsiteY4" fmla="*/ 89770 h 1954498"/>
                  <a:gd name="connsiteX5" fmla="*/ 0 w 2312039"/>
                  <a:gd name="connsiteY5" fmla="*/ 1893258 h 1954498"/>
                  <a:gd name="connsiteX6" fmla="*/ 490983 w 2312039"/>
                  <a:gd name="connsiteY6" fmla="*/ 1945571 h 1954498"/>
                  <a:gd name="connsiteX7" fmla="*/ 963769 w 2312039"/>
                  <a:gd name="connsiteY7" fmla="*/ 1954326 h 1954498"/>
                  <a:gd name="connsiteX8" fmla="*/ 1285910 w 2312039"/>
                  <a:gd name="connsiteY8" fmla="*/ 1946565 h 1954498"/>
                  <a:gd name="connsiteX9" fmla="*/ 1340123 w 2312039"/>
                  <a:gd name="connsiteY9" fmla="*/ 1919423 h 1954498"/>
                  <a:gd name="connsiteX10" fmla="*/ 2302129 w 2312039"/>
                  <a:gd name="connsiteY10" fmla="*/ 20192 h 1954498"/>
                  <a:gd name="connsiteX0" fmla="*/ 2293138 w 2304446"/>
                  <a:gd name="connsiteY0" fmla="*/ 35096 h 1949963"/>
                  <a:gd name="connsiteX1" fmla="*/ 2255005 w 2304446"/>
                  <a:gd name="connsiteY1" fmla="*/ 1265 h 1949963"/>
                  <a:gd name="connsiteX2" fmla="*/ 1859067 w 2304446"/>
                  <a:gd name="connsiteY2" fmla="*/ 34336 h 1949963"/>
                  <a:gd name="connsiteX3" fmla="*/ 1319638 w 2304446"/>
                  <a:gd name="connsiteY3" fmla="*/ 72598 h 1949963"/>
                  <a:gd name="connsiteX4" fmla="*/ 915219 w 2304446"/>
                  <a:gd name="connsiteY4" fmla="*/ 85235 h 1949963"/>
                  <a:gd name="connsiteX5" fmla="*/ 0 w 2304446"/>
                  <a:gd name="connsiteY5" fmla="*/ 1888723 h 1949963"/>
                  <a:gd name="connsiteX6" fmla="*/ 490983 w 2304446"/>
                  <a:gd name="connsiteY6" fmla="*/ 1941036 h 1949963"/>
                  <a:gd name="connsiteX7" fmla="*/ 963769 w 2304446"/>
                  <a:gd name="connsiteY7" fmla="*/ 1949791 h 1949963"/>
                  <a:gd name="connsiteX8" fmla="*/ 1285910 w 2304446"/>
                  <a:gd name="connsiteY8" fmla="*/ 1942030 h 1949963"/>
                  <a:gd name="connsiteX9" fmla="*/ 1340123 w 2304446"/>
                  <a:gd name="connsiteY9" fmla="*/ 1914888 h 1949963"/>
                  <a:gd name="connsiteX10" fmla="*/ 2293138 w 2304446"/>
                  <a:gd name="connsiteY10" fmla="*/ 35096 h 1949963"/>
                  <a:gd name="connsiteX0" fmla="*/ 2293138 w 2303585"/>
                  <a:gd name="connsiteY0" fmla="*/ 36438 h 1951305"/>
                  <a:gd name="connsiteX1" fmla="*/ 2255005 w 2303585"/>
                  <a:gd name="connsiteY1" fmla="*/ 2607 h 1951305"/>
                  <a:gd name="connsiteX2" fmla="*/ 1859067 w 2303585"/>
                  <a:gd name="connsiteY2" fmla="*/ 35678 h 1951305"/>
                  <a:gd name="connsiteX3" fmla="*/ 1319638 w 2303585"/>
                  <a:gd name="connsiteY3" fmla="*/ 73940 h 1951305"/>
                  <a:gd name="connsiteX4" fmla="*/ 915219 w 2303585"/>
                  <a:gd name="connsiteY4" fmla="*/ 86577 h 1951305"/>
                  <a:gd name="connsiteX5" fmla="*/ 0 w 2303585"/>
                  <a:gd name="connsiteY5" fmla="*/ 1890065 h 1951305"/>
                  <a:gd name="connsiteX6" fmla="*/ 490983 w 2303585"/>
                  <a:gd name="connsiteY6" fmla="*/ 1942378 h 1951305"/>
                  <a:gd name="connsiteX7" fmla="*/ 963769 w 2303585"/>
                  <a:gd name="connsiteY7" fmla="*/ 1951133 h 1951305"/>
                  <a:gd name="connsiteX8" fmla="*/ 1285910 w 2303585"/>
                  <a:gd name="connsiteY8" fmla="*/ 1943372 h 1951305"/>
                  <a:gd name="connsiteX9" fmla="*/ 1340123 w 2303585"/>
                  <a:gd name="connsiteY9" fmla="*/ 1916230 h 1951305"/>
                  <a:gd name="connsiteX10" fmla="*/ 2293138 w 2303585"/>
                  <a:gd name="connsiteY10" fmla="*/ 36438 h 1951305"/>
                  <a:gd name="connsiteX0" fmla="*/ 2293138 w 2303585"/>
                  <a:gd name="connsiteY0" fmla="*/ 86628 h 2001495"/>
                  <a:gd name="connsiteX1" fmla="*/ 2255005 w 2303585"/>
                  <a:gd name="connsiteY1" fmla="*/ 52797 h 2001495"/>
                  <a:gd name="connsiteX2" fmla="*/ 1859067 w 2303585"/>
                  <a:gd name="connsiteY2" fmla="*/ 85868 h 2001495"/>
                  <a:gd name="connsiteX3" fmla="*/ 1319638 w 2303585"/>
                  <a:gd name="connsiteY3" fmla="*/ 124130 h 2001495"/>
                  <a:gd name="connsiteX4" fmla="*/ 938665 w 2303585"/>
                  <a:gd name="connsiteY4" fmla="*/ 123056 h 2001495"/>
                  <a:gd name="connsiteX5" fmla="*/ 915219 w 2303585"/>
                  <a:gd name="connsiteY5" fmla="*/ 136767 h 2001495"/>
                  <a:gd name="connsiteX6" fmla="*/ 0 w 2303585"/>
                  <a:gd name="connsiteY6" fmla="*/ 1940255 h 2001495"/>
                  <a:gd name="connsiteX7" fmla="*/ 490983 w 2303585"/>
                  <a:gd name="connsiteY7" fmla="*/ 1992568 h 2001495"/>
                  <a:gd name="connsiteX8" fmla="*/ 963769 w 2303585"/>
                  <a:gd name="connsiteY8" fmla="*/ 2001323 h 2001495"/>
                  <a:gd name="connsiteX9" fmla="*/ 1285910 w 2303585"/>
                  <a:gd name="connsiteY9" fmla="*/ 1993562 h 2001495"/>
                  <a:gd name="connsiteX10" fmla="*/ 1340123 w 2303585"/>
                  <a:gd name="connsiteY10" fmla="*/ 1966420 h 2001495"/>
                  <a:gd name="connsiteX11" fmla="*/ 2293138 w 2303585"/>
                  <a:gd name="connsiteY11" fmla="*/ 86628 h 2001495"/>
                  <a:gd name="connsiteX0" fmla="*/ 2293138 w 2303585"/>
                  <a:gd name="connsiteY0" fmla="*/ 88649 h 2003516"/>
                  <a:gd name="connsiteX1" fmla="*/ 2255005 w 2303585"/>
                  <a:gd name="connsiteY1" fmla="*/ 54818 h 2003516"/>
                  <a:gd name="connsiteX2" fmla="*/ 1859067 w 2303585"/>
                  <a:gd name="connsiteY2" fmla="*/ 87889 h 2003516"/>
                  <a:gd name="connsiteX3" fmla="*/ 1319638 w 2303585"/>
                  <a:gd name="connsiteY3" fmla="*/ 126151 h 2003516"/>
                  <a:gd name="connsiteX4" fmla="*/ 938665 w 2303585"/>
                  <a:gd name="connsiteY4" fmla="*/ 125077 h 2003516"/>
                  <a:gd name="connsiteX5" fmla="*/ 915219 w 2303585"/>
                  <a:gd name="connsiteY5" fmla="*/ 138788 h 2003516"/>
                  <a:gd name="connsiteX6" fmla="*/ 0 w 2303585"/>
                  <a:gd name="connsiteY6" fmla="*/ 1942276 h 2003516"/>
                  <a:gd name="connsiteX7" fmla="*/ 490983 w 2303585"/>
                  <a:gd name="connsiteY7" fmla="*/ 1994589 h 2003516"/>
                  <a:gd name="connsiteX8" fmla="*/ 963769 w 2303585"/>
                  <a:gd name="connsiteY8" fmla="*/ 2003344 h 2003516"/>
                  <a:gd name="connsiteX9" fmla="*/ 1285910 w 2303585"/>
                  <a:gd name="connsiteY9" fmla="*/ 1995583 h 2003516"/>
                  <a:gd name="connsiteX10" fmla="*/ 1340123 w 2303585"/>
                  <a:gd name="connsiteY10" fmla="*/ 1968441 h 2003516"/>
                  <a:gd name="connsiteX11" fmla="*/ 2293138 w 2303585"/>
                  <a:gd name="connsiteY11" fmla="*/ 88649 h 2003516"/>
                  <a:gd name="connsiteX0" fmla="*/ 2293138 w 2303585"/>
                  <a:gd name="connsiteY0" fmla="*/ 65450 h 1980317"/>
                  <a:gd name="connsiteX1" fmla="*/ 2255005 w 2303585"/>
                  <a:gd name="connsiteY1" fmla="*/ 31619 h 1980317"/>
                  <a:gd name="connsiteX2" fmla="*/ 1859067 w 2303585"/>
                  <a:gd name="connsiteY2" fmla="*/ 64690 h 1980317"/>
                  <a:gd name="connsiteX3" fmla="*/ 1319638 w 2303585"/>
                  <a:gd name="connsiteY3" fmla="*/ 102952 h 1980317"/>
                  <a:gd name="connsiteX4" fmla="*/ 938665 w 2303585"/>
                  <a:gd name="connsiteY4" fmla="*/ 101878 h 1980317"/>
                  <a:gd name="connsiteX5" fmla="*/ 900256 w 2303585"/>
                  <a:gd name="connsiteY5" fmla="*/ 148620 h 1980317"/>
                  <a:gd name="connsiteX6" fmla="*/ 0 w 2303585"/>
                  <a:gd name="connsiteY6" fmla="*/ 1919077 h 1980317"/>
                  <a:gd name="connsiteX7" fmla="*/ 490983 w 2303585"/>
                  <a:gd name="connsiteY7" fmla="*/ 1971390 h 1980317"/>
                  <a:gd name="connsiteX8" fmla="*/ 963769 w 2303585"/>
                  <a:gd name="connsiteY8" fmla="*/ 1980145 h 1980317"/>
                  <a:gd name="connsiteX9" fmla="*/ 1285910 w 2303585"/>
                  <a:gd name="connsiteY9" fmla="*/ 1972384 h 1980317"/>
                  <a:gd name="connsiteX10" fmla="*/ 1340123 w 2303585"/>
                  <a:gd name="connsiteY10" fmla="*/ 1945242 h 1980317"/>
                  <a:gd name="connsiteX11" fmla="*/ 2293138 w 2303585"/>
                  <a:gd name="connsiteY11" fmla="*/ 65450 h 1980317"/>
                  <a:gd name="connsiteX0" fmla="*/ 2293138 w 2303585"/>
                  <a:gd name="connsiteY0" fmla="*/ 65450 h 1980317"/>
                  <a:gd name="connsiteX1" fmla="*/ 2255005 w 2303585"/>
                  <a:gd name="connsiteY1" fmla="*/ 31619 h 1980317"/>
                  <a:gd name="connsiteX2" fmla="*/ 1859067 w 2303585"/>
                  <a:gd name="connsiteY2" fmla="*/ 64690 h 1980317"/>
                  <a:gd name="connsiteX3" fmla="*/ 1319638 w 2303585"/>
                  <a:gd name="connsiteY3" fmla="*/ 102952 h 1980317"/>
                  <a:gd name="connsiteX4" fmla="*/ 938665 w 2303585"/>
                  <a:gd name="connsiteY4" fmla="*/ 101878 h 1980317"/>
                  <a:gd name="connsiteX5" fmla="*/ 900256 w 2303585"/>
                  <a:gd name="connsiteY5" fmla="*/ 148620 h 1980317"/>
                  <a:gd name="connsiteX6" fmla="*/ 0 w 2303585"/>
                  <a:gd name="connsiteY6" fmla="*/ 1919077 h 1980317"/>
                  <a:gd name="connsiteX7" fmla="*/ 490983 w 2303585"/>
                  <a:gd name="connsiteY7" fmla="*/ 1971390 h 1980317"/>
                  <a:gd name="connsiteX8" fmla="*/ 963769 w 2303585"/>
                  <a:gd name="connsiteY8" fmla="*/ 1980145 h 1980317"/>
                  <a:gd name="connsiteX9" fmla="*/ 1285910 w 2303585"/>
                  <a:gd name="connsiteY9" fmla="*/ 1972384 h 1980317"/>
                  <a:gd name="connsiteX10" fmla="*/ 1340123 w 2303585"/>
                  <a:gd name="connsiteY10" fmla="*/ 1945242 h 1980317"/>
                  <a:gd name="connsiteX11" fmla="*/ 2293138 w 2303585"/>
                  <a:gd name="connsiteY11" fmla="*/ 65450 h 1980317"/>
                  <a:gd name="connsiteX0" fmla="*/ 2293138 w 2303585"/>
                  <a:gd name="connsiteY0" fmla="*/ 36439 h 1951306"/>
                  <a:gd name="connsiteX1" fmla="*/ 2255005 w 2303585"/>
                  <a:gd name="connsiteY1" fmla="*/ 2608 h 1951306"/>
                  <a:gd name="connsiteX2" fmla="*/ 1859067 w 2303585"/>
                  <a:gd name="connsiteY2" fmla="*/ 35679 h 1951306"/>
                  <a:gd name="connsiteX3" fmla="*/ 1319638 w 2303585"/>
                  <a:gd name="connsiteY3" fmla="*/ 73941 h 1951306"/>
                  <a:gd name="connsiteX4" fmla="*/ 938665 w 2303585"/>
                  <a:gd name="connsiteY4" fmla="*/ 72867 h 1951306"/>
                  <a:gd name="connsiteX5" fmla="*/ 900256 w 2303585"/>
                  <a:gd name="connsiteY5" fmla="*/ 119609 h 1951306"/>
                  <a:gd name="connsiteX6" fmla="*/ 0 w 2303585"/>
                  <a:gd name="connsiteY6" fmla="*/ 1890066 h 1951306"/>
                  <a:gd name="connsiteX7" fmla="*/ 490983 w 2303585"/>
                  <a:gd name="connsiteY7" fmla="*/ 1942379 h 1951306"/>
                  <a:gd name="connsiteX8" fmla="*/ 963769 w 2303585"/>
                  <a:gd name="connsiteY8" fmla="*/ 1951134 h 1951306"/>
                  <a:gd name="connsiteX9" fmla="*/ 1285910 w 2303585"/>
                  <a:gd name="connsiteY9" fmla="*/ 1943373 h 1951306"/>
                  <a:gd name="connsiteX10" fmla="*/ 1340123 w 2303585"/>
                  <a:gd name="connsiteY10" fmla="*/ 1916231 h 1951306"/>
                  <a:gd name="connsiteX11" fmla="*/ 2293138 w 2303585"/>
                  <a:gd name="connsiteY11" fmla="*/ 36439 h 1951306"/>
                  <a:gd name="connsiteX0" fmla="*/ 2293138 w 2303585"/>
                  <a:gd name="connsiteY0" fmla="*/ 36439 h 1951306"/>
                  <a:gd name="connsiteX1" fmla="*/ 2255005 w 2303585"/>
                  <a:gd name="connsiteY1" fmla="*/ 2608 h 1951306"/>
                  <a:gd name="connsiteX2" fmla="*/ 1859067 w 2303585"/>
                  <a:gd name="connsiteY2" fmla="*/ 35679 h 1951306"/>
                  <a:gd name="connsiteX3" fmla="*/ 1319638 w 2303585"/>
                  <a:gd name="connsiteY3" fmla="*/ 73941 h 1951306"/>
                  <a:gd name="connsiteX4" fmla="*/ 938665 w 2303585"/>
                  <a:gd name="connsiteY4" fmla="*/ 72867 h 1951306"/>
                  <a:gd name="connsiteX5" fmla="*/ 900256 w 2303585"/>
                  <a:gd name="connsiteY5" fmla="*/ 119609 h 1951306"/>
                  <a:gd name="connsiteX6" fmla="*/ 0 w 2303585"/>
                  <a:gd name="connsiteY6" fmla="*/ 1890066 h 1951306"/>
                  <a:gd name="connsiteX7" fmla="*/ 490983 w 2303585"/>
                  <a:gd name="connsiteY7" fmla="*/ 1942379 h 1951306"/>
                  <a:gd name="connsiteX8" fmla="*/ 963769 w 2303585"/>
                  <a:gd name="connsiteY8" fmla="*/ 1951134 h 1951306"/>
                  <a:gd name="connsiteX9" fmla="*/ 1285910 w 2303585"/>
                  <a:gd name="connsiteY9" fmla="*/ 1943373 h 1951306"/>
                  <a:gd name="connsiteX10" fmla="*/ 1340123 w 2303585"/>
                  <a:gd name="connsiteY10" fmla="*/ 1916231 h 1951306"/>
                  <a:gd name="connsiteX11" fmla="*/ 2293138 w 2303585"/>
                  <a:gd name="connsiteY11" fmla="*/ 36439 h 1951306"/>
                  <a:gd name="connsiteX0" fmla="*/ 2293138 w 2303585"/>
                  <a:gd name="connsiteY0" fmla="*/ 36439 h 1951306"/>
                  <a:gd name="connsiteX1" fmla="*/ 2255005 w 2303585"/>
                  <a:gd name="connsiteY1" fmla="*/ 2608 h 1951306"/>
                  <a:gd name="connsiteX2" fmla="*/ 1859067 w 2303585"/>
                  <a:gd name="connsiteY2" fmla="*/ 35679 h 1951306"/>
                  <a:gd name="connsiteX3" fmla="*/ 1319638 w 2303585"/>
                  <a:gd name="connsiteY3" fmla="*/ 73941 h 1951306"/>
                  <a:gd name="connsiteX4" fmla="*/ 938665 w 2303585"/>
                  <a:gd name="connsiteY4" fmla="*/ 72867 h 1951306"/>
                  <a:gd name="connsiteX5" fmla="*/ 900256 w 2303585"/>
                  <a:gd name="connsiteY5" fmla="*/ 119609 h 1951306"/>
                  <a:gd name="connsiteX6" fmla="*/ 0 w 2303585"/>
                  <a:gd name="connsiteY6" fmla="*/ 1890066 h 1951306"/>
                  <a:gd name="connsiteX7" fmla="*/ 490983 w 2303585"/>
                  <a:gd name="connsiteY7" fmla="*/ 1942379 h 1951306"/>
                  <a:gd name="connsiteX8" fmla="*/ 963769 w 2303585"/>
                  <a:gd name="connsiteY8" fmla="*/ 1951134 h 1951306"/>
                  <a:gd name="connsiteX9" fmla="*/ 1285910 w 2303585"/>
                  <a:gd name="connsiteY9" fmla="*/ 1943373 h 1951306"/>
                  <a:gd name="connsiteX10" fmla="*/ 1340123 w 2303585"/>
                  <a:gd name="connsiteY10" fmla="*/ 1916231 h 1951306"/>
                  <a:gd name="connsiteX11" fmla="*/ 2293138 w 2303585"/>
                  <a:gd name="connsiteY11" fmla="*/ 36439 h 1951306"/>
                  <a:gd name="connsiteX0" fmla="*/ 2293138 w 2303585"/>
                  <a:gd name="connsiteY0" fmla="*/ 36439 h 1951306"/>
                  <a:gd name="connsiteX1" fmla="*/ 2255005 w 2303585"/>
                  <a:gd name="connsiteY1" fmla="*/ 2608 h 1951306"/>
                  <a:gd name="connsiteX2" fmla="*/ 1859067 w 2303585"/>
                  <a:gd name="connsiteY2" fmla="*/ 35679 h 1951306"/>
                  <a:gd name="connsiteX3" fmla="*/ 1319638 w 2303585"/>
                  <a:gd name="connsiteY3" fmla="*/ 73941 h 1951306"/>
                  <a:gd name="connsiteX4" fmla="*/ 958028 w 2303585"/>
                  <a:gd name="connsiteY4" fmla="*/ 73833 h 1951306"/>
                  <a:gd name="connsiteX5" fmla="*/ 900256 w 2303585"/>
                  <a:gd name="connsiteY5" fmla="*/ 119609 h 1951306"/>
                  <a:gd name="connsiteX6" fmla="*/ 0 w 2303585"/>
                  <a:gd name="connsiteY6" fmla="*/ 1890066 h 1951306"/>
                  <a:gd name="connsiteX7" fmla="*/ 490983 w 2303585"/>
                  <a:gd name="connsiteY7" fmla="*/ 1942379 h 1951306"/>
                  <a:gd name="connsiteX8" fmla="*/ 963769 w 2303585"/>
                  <a:gd name="connsiteY8" fmla="*/ 1951134 h 1951306"/>
                  <a:gd name="connsiteX9" fmla="*/ 1285910 w 2303585"/>
                  <a:gd name="connsiteY9" fmla="*/ 1943373 h 1951306"/>
                  <a:gd name="connsiteX10" fmla="*/ 1340123 w 2303585"/>
                  <a:gd name="connsiteY10" fmla="*/ 1916231 h 1951306"/>
                  <a:gd name="connsiteX11" fmla="*/ 2293138 w 2303585"/>
                  <a:gd name="connsiteY11" fmla="*/ 36439 h 1951306"/>
                  <a:gd name="connsiteX0" fmla="*/ 2293138 w 2303585"/>
                  <a:gd name="connsiteY0" fmla="*/ 36439 h 1951306"/>
                  <a:gd name="connsiteX1" fmla="*/ 2255005 w 2303585"/>
                  <a:gd name="connsiteY1" fmla="*/ 2608 h 1951306"/>
                  <a:gd name="connsiteX2" fmla="*/ 1859067 w 2303585"/>
                  <a:gd name="connsiteY2" fmla="*/ 35679 h 1951306"/>
                  <a:gd name="connsiteX3" fmla="*/ 1319638 w 2303585"/>
                  <a:gd name="connsiteY3" fmla="*/ 73941 h 1951306"/>
                  <a:gd name="connsiteX4" fmla="*/ 958160 w 2303585"/>
                  <a:gd name="connsiteY4" fmla="*/ 77628 h 1951306"/>
                  <a:gd name="connsiteX5" fmla="*/ 900256 w 2303585"/>
                  <a:gd name="connsiteY5" fmla="*/ 119609 h 1951306"/>
                  <a:gd name="connsiteX6" fmla="*/ 0 w 2303585"/>
                  <a:gd name="connsiteY6" fmla="*/ 1890066 h 1951306"/>
                  <a:gd name="connsiteX7" fmla="*/ 490983 w 2303585"/>
                  <a:gd name="connsiteY7" fmla="*/ 1942379 h 1951306"/>
                  <a:gd name="connsiteX8" fmla="*/ 963769 w 2303585"/>
                  <a:gd name="connsiteY8" fmla="*/ 1951134 h 1951306"/>
                  <a:gd name="connsiteX9" fmla="*/ 1285910 w 2303585"/>
                  <a:gd name="connsiteY9" fmla="*/ 1943373 h 1951306"/>
                  <a:gd name="connsiteX10" fmla="*/ 1340123 w 2303585"/>
                  <a:gd name="connsiteY10" fmla="*/ 1916231 h 1951306"/>
                  <a:gd name="connsiteX11" fmla="*/ 2293138 w 2303585"/>
                  <a:gd name="connsiteY11" fmla="*/ 36439 h 1951306"/>
                  <a:gd name="connsiteX0" fmla="*/ 2356465 w 2366912"/>
                  <a:gd name="connsiteY0" fmla="*/ 36439 h 1951306"/>
                  <a:gd name="connsiteX1" fmla="*/ 2318332 w 2366912"/>
                  <a:gd name="connsiteY1" fmla="*/ 2608 h 1951306"/>
                  <a:gd name="connsiteX2" fmla="*/ 1922394 w 2366912"/>
                  <a:gd name="connsiteY2" fmla="*/ 35679 h 1951306"/>
                  <a:gd name="connsiteX3" fmla="*/ 1382965 w 2366912"/>
                  <a:gd name="connsiteY3" fmla="*/ 73941 h 1951306"/>
                  <a:gd name="connsiteX4" fmla="*/ 1021487 w 2366912"/>
                  <a:gd name="connsiteY4" fmla="*/ 77628 h 1951306"/>
                  <a:gd name="connsiteX5" fmla="*/ 963583 w 2366912"/>
                  <a:gd name="connsiteY5" fmla="*/ 119609 h 1951306"/>
                  <a:gd name="connsiteX6" fmla="*/ 104798 w 2366912"/>
                  <a:gd name="connsiteY6" fmla="*/ 1792454 h 1951306"/>
                  <a:gd name="connsiteX7" fmla="*/ 63327 w 2366912"/>
                  <a:gd name="connsiteY7" fmla="*/ 1890066 h 1951306"/>
                  <a:gd name="connsiteX8" fmla="*/ 554310 w 2366912"/>
                  <a:gd name="connsiteY8" fmla="*/ 1942379 h 1951306"/>
                  <a:gd name="connsiteX9" fmla="*/ 1027096 w 2366912"/>
                  <a:gd name="connsiteY9" fmla="*/ 1951134 h 1951306"/>
                  <a:gd name="connsiteX10" fmla="*/ 1349237 w 2366912"/>
                  <a:gd name="connsiteY10" fmla="*/ 1943373 h 1951306"/>
                  <a:gd name="connsiteX11" fmla="*/ 1403450 w 2366912"/>
                  <a:gd name="connsiteY11" fmla="*/ 1916231 h 1951306"/>
                  <a:gd name="connsiteX12" fmla="*/ 2356465 w 2366912"/>
                  <a:gd name="connsiteY12" fmla="*/ 36439 h 1951306"/>
                  <a:gd name="connsiteX0" fmla="*/ 2324321 w 2334768"/>
                  <a:gd name="connsiteY0" fmla="*/ 36439 h 1953181"/>
                  <a:gd name="connsiteX1" fmla="*/ 2286188 w 2334768"/>
                  <a:gd name="connsiteY1" fmla="*/ 2608 h 1953181"/>
                  <a:gd name="connsiteX2" fmla="*/ 1890250 w 2334768"/>
                  <a:gd name="connsiteY2" fmla="*/ 35679 h 1953181"/>
                  <a:gd name="connsiteX3" fmla="*/ 1350821 w 2334768"/>
                  <a:gd name="connsiteY3" fmla="*/ 73941 h 1953181"/>
                  <a:gd name="connsiteX4" fmla="*/ 989343 w 2334768"/>
                  <a:gd name="connsiteY4" fmla="*/ 77628 h 1953181"/>
                  <a:gd name="connsiteX5" fmla="*/ 931439 w 2334768"/>
                  <a:gd name="connsiteY5" fmla="*/ 119609 h 1953181"/>
                  <a:gd name="connsiteX6" fmla="*/ 72654 w 2334768"/>
                  <a:gd name="connsiteY6" fmla="*/ 1792454 h 1953181"/>
                  <a:gd name="connsiteX7" fmla="*/ 113853 w 2334768"/>
                  <a:gd name="connsiteY7" fmla="*/ 1905082 h 1953181"/>
                  <a:gd name="connsiteX8" fmla="*/ 522166 w 2334768"/>
                  <a:gd name="connsiteY8" fmla="*/ 1942379 h 1953181"/>
                  <a:gd name="connsiteX9" fmla="*/ 994952 w 2334768"/>
                  <a:gd name="connsiteY9" fmla="*/ 1951134 h 1953181"/>
                  <a:gd name="connsiteX10" fmla="*/ 1317093 w 2334768"/>
                  <a:gd name="connsiteY10" fmla="*/ 1943373 h 1953181"/>
                  <a:gd name="connsiteX11" fmla="*/ 1371306 w 2334768"/>
                  <a:gd name="connsiteY11" fmla="*/ 1916231 h 1953181"/>
                  <a:gd name="connsiteX12" fmla="*/ 2324321 w 2334768"/>
                  <a:gd name="connsiteY12" fmla="*/ 36439 h 1953181"/>
                  <a:gd name="connsiteX0" fmla="*/ 2324321 w 2334768"/>
                  <a:gd name="connsiteY0" fmla="*/ 36439 h 1953181"/>
                  <a:gd name="connsiteX1" fmla="*/ 2286188 w 2334768"/>
                  <a:gd name="connsiteY1" fmla="*/ 2608 h 1953181"/>
                  <a:gd name="connsiteX2" fmla="*/ 1890250 w 2334768"/>
                  <a:gd name="connsiteY2" fmla="*/ 35679 h 1953181"/>
                  <a:gd name="connsiteX3" fmla="*/ 1350821 w 2334768"/>
                  <a:gd name="connsiteY3" fmla="*/ 73941 h 1953181"/>
                  <a:gd name="connsiteX4" fmla="*/ 989343 w 2334768"/>
                  <a:gd name="connsiteY4" fmla="*/ 77628 h 1953181"/>
                  <a:gd name="connsiteX5" fmla="*/ 931439 w 2334768"/>
                  <a:gd name="connsiteY5" fmla="*/ 119609 h 1953181"/>
                  <a:gd name="connsiteX6" fmla="*/ 72654 w 2334768"/>
                  <a:gd name="connsiteY6" fmla="*/ 1792454 h 1953181"/>
                  <a:gd name="connsiteX7" fmla="*/ 113853 w 2334768"/>
                  <a:gd name="connsiteY7" fmla="*/ 1905082 h 1953181"/>
                  <a:gd name="connsiteX8" fmla="*/ 522166 w 2334768"/>
                  <a:gd name="connsiteY8" fmla="*/ 1942379 h 1953181"/>
                  <a:gd name="connsiteX9" fmla="*/ 994952 w 2334768"/>
                  <a:gd name="connsiteY9" fmla="*/ 1951134 h 1953181"/>
                  <a:gd name="connsiteX10" fmla="*/ 1317093 w 2334768"/>
                  <a:gd name="connsiteY10" fmla="*/ 1943373 h 1953181"/>
                  <a:gd name="connsiteX11" fmla="*/ 1371306 w 2334768"/>
                  <a:gd name="connsiteY11" fmla="*/ 1916231 h 1953181"/>
                  <a:gd name="connsiteX12" fmla="*/ 2324321 w 2334768"/>
                  <a:gd name="connsiteY12" fmla="*/ 36439 h 1953181"/>
                  <a:gd name="connsiteX0" fmla="*/ 2318077 w 2328524"/>
                  <a:gd name="connsiteY0" fmla="*/ 36439 h 1953363"/>
                  <a:gd name="connsiteX1" fmla="*/ 2279944 w 2328524"/>
                  <a:gd name="connsiteY1" fmla="*/ 2608 h 1953363"/>
                  <a:gd name="connsiteX2" fmla="*/ 1884006 w 2328524"/>
                  <a:gd name="connsiteY2" fmla="*/ 35679 h 1953363"/>
                  <a:gd name="connsiteX3" fmla="*/ 1344577 w 2328524"/>
                  <a:gd name="connsiteY3" fmla="*/ 73941 h 1953363"/>
                  <a:gd name="connsiteX4" fmla="*/ 983099 w 2328524"/>
                  <a:gd name="connsiteY4" fmla="*/ 77628 h 1953363"/>
                  <a:gd name="connsiteX5" fmla="*/ 925195 w 2328524"/>
                  <a:gd name="connsiteY5" fmla="*/ 119609 h 1953363"/>
                  <a:gd name="connsiteX6" fmla="*/ 66410 w 2328524"/>
                  <a:gd name="connsiteY6" fmla="*/ 1792454 h 1953363"/>
                  <a:gd name="connsiteX7" fmla="*/ 107609 w 2328524"/>
                  <a:gd name="connsiteY7" fmla="*/ 1905082 h 1953363"/>
                  <a:gd name="connsiteX8" fmla="*/ 515922 w 2328524"/>
                  <a:gd name="connsiteY8" fmla="*/ 1942379 h 1953363"/>
                  <a:gd name="connsiteX9" fmla="*/ 988708 w 2328524"/>
                  <a:gd name="connsiteY9" fmla="*/ 1951134 h 1953363"/>
                  <a:gd name="connsiteX10" fmla="*/ 1310849 w 2328524"/>
                  <a:gd name="connsiteY10" fmla="*/ 1943373 h 1953363"/>
                  <a:gd name="connsiteX11" fmla="*/ 1365062 w 2328524"/>
                  <a:gd name="connsiteY11" fmla="*/ 1916231 h 1953363"/>
                  <a:gd name="connsiteX12" fmla="*/ 2318077 w 2328524"/>
                  <a:gd name="connsiteY12" fmla="*/ 36439 h 1953363"/>
                  <a:gd name="connsiteX0" fmla="*/ 2285219 w 2295666"/>
                  <a:gd name="connsiteY0" fmla="*/ 36439 h 1951162"/>
                  <a:gd name="connsiteX1" fmla="*/ 2247086 w 2295666"/>
                  <a:gd name="connsiteY1" fmla="*/ 2608 h 1951162"/>
                  <a:gd name="connsiteX2" fmla="*/ 1851148 w 2295666"/>
                  <a:gd name="connsiteY2" fmla="*/ 35679 h 1951162"/>
                  <a:gd name="connsiteX3" fmla="*/ 1311719 w 2295666"/>
                  <a:gd name="connsiteY3" fmla="*/ 73941 h 1951162"/>
                  <a:gd name="connsiteX4" fmla="*/ 950241 w 2295666"/>
                  <a:gd name="connsiteY4" fmla="*/ 77628 h 1951162"/>
                  <a:gd name="connsiteX5" fmla="*/ 892337 w 2295666"/>
                  <a:gd name="connsiteY5" fmla="*/ 119609 h 1951162"/>
                  <a:gd name="connsiteX6" fmla="*/ 33552 w 2295666"/>
                  <a:gd name="connsiteY6" fmla="*/ 1792454 h 1951162"/>
                  <a:gd name="connsiteX7" fmla="*/ 74751 w 2295666"/>
                  <a:gd name="connsiteY7" fmla="*/ 1905082 h 1951162"/>
                  <a:gd name="connsiteX8" fmla="*/ 483064 w 2295666"/>
                  <a:gd name="connsiteY8" fmla="*/ 1942379 h 1951162"/>
                  <a:gd name="connsiteX9" fmla="*/ 955850 w 2295666"/>
                  <a:gd name="connsiteY9" fmla="*/ 1951134 h 1951162"/>
                  <a:gd name="connsiteX10" fmla="*/ 1277991 w 2295666"/>
                  <a:gd name="connsiteY10" fmla="*/ 1943373 h 1951162"/>
                  <a:gd name="connsiteX11" fmla="*/ 1332204 w 2295666"/>
                  <a:gd name="connsiteY11" fmla="*/ 1916231 h 1951162"/>
                  <a:gd name="connsiteX12" fmla="*/ 2285219 w 2295666"/>
                  <a:gd name="connsiteY12" fmla="*/ 36439 h 1951162"/>
                  <a:gd name="connsiteX0" fmla="*/ 2291438 w 2301885"/>
                  <a:gd name="connsiteY0" fmla="*/ 36439 h 1951162"/>
                  <a:gd name="connsiteX1" fmla="*/ 2253305 w 2301885"/>
                  <a:gd name="connsiteY1" fmla="*/ 2608 h 1951162"/>
                  <a:gd name="connsiteX2" fmla="*/ 1857367 w 2301885"/>
                  <a:gd name="connsiteY2" fmla="*/ 35679 h 1951162"/>
                  <a:gd name="connsiteX3" fmla="*/ 1317938 w 2301885"/>
                  <a:gd name="connsiteY3" fmla="*/ 73941 h 1951162"/>
                  <a:gd name="connsiteX4" fmla="*/ 956460 w 2301885"/>
                  <a:gd name="connsiteY4" fmla="*/ 77628 h 1951162"/>
                  <a:gd name="connsiteX5" fmla="*/ 898556 w 2301885"/>
                  <a:gd name="connsiteY5" fmla="*/ 119609 h 1951162"/>
                  <a:gd name="connsiteX6" fmla="*/ 39771 w 2301885"/>
                  <a:gd name="connsiteY6" fmla="*/ 1792454 h 1951162"/>
                  <a:gd name="connsiteX7" fmla="*/ 80970 w 2301885"/>
                  <a:gd name="connsiteY7" fmla="*/ 1905082 h 1951162"/>
                  <a:gd name="connsiteX8" fmla="*/ 489283 w 2301885"/>
                  <a:gd name="connsiteY8" fmla="*/ 1942379 h 1951162"/>
                  <a:gd name="connsiteX9" fmla="*/ 962069 w 2301885"/>
                  <a:gd name="connsiteY9" fmla="*/ 1951134 h 1951162"/>
                  <a:gd name="connsiteX10" fmla="*/ 1284210 w 2301885"/>
                  <a:gd name="connsiteY10" fmla="*/ 1943373 h 1951162"/>
                  <a:gd name="connsiteX11" fmla="*/ 1338423 w 2301885"/>
                  <a:gd name="connsiteY11" fmla="*/ 1916231 h 1951162"/>
                  <a:gd name="connsiteX12" fmla="*/ 2291438 w 2301885"/>
                  <a:gd name="connsiteY12" fmla="*/ 36439 h 1951162"/>
                  <a:gd name="connsiteX0" fmla="*/ 2263419 w 2273866"/>
                  <a:gd name="connsiteY0" fmla="*/ 36439 h 1951162"/>
                  <a:gd name="connsiteX1" fmla="*/ 2225286 w 2273866"/>
                  <a:gd name="connsiteY1" fmla="*/ 2608 h 1951162"/>
                  <a:gd name="connsiteX2" fmla="*/ 1829348 w 2273866"/>
                  <a:gd name="connsiteY2" fmla="*/ 35679 h 1951162"/>
                  <a:gd name="connsiteX3" fmla="*/ 1289919 w 2273866"/>
                  <a:gd name="connsiteY3" fmla="*/ 73941 h 1951162"/>
                  <a:gd name="connsiteX4" fmla="*/ 928441 w 2273866"/>
                  <a:gd name="connsiteY4" fmla="*/ 77628 h 1951162"/>
                  <a:gd name="connsiteX5" fmla="*/ 870537 w 2273866"/>
                  <a:gd name="connsiteY5" fmla="*/ 119609 h 1951162"/>
                  <a:gd name="connsiteX6" fmla="*/ 11752 w 2273866"/>
                  <a:gd name="connsiteY6" fmla="*/ 1792454 h 1951162"/>
                  <a:gd name="connsiteX7" fmla="*/ 52951 w 2273866"/>
                  <a:gd name="connsiteY7" fmla="*/ 1905082 h 1951162"/>
                  <a:gd name="connsiteX8" fmla="*/ 461264 w 2273866"/>
                  <a:gd name="connsiteY8" fmla="*/ 1942379 h 1951162"/>
                  <a:gd name="connsiteX9" fmla="*/ 934050 w 2273866"/>
                  <a:gd name="connsiteY9" fmla="*/ 1951134 h 1951162"/>
                  <a:gd name="connsiteX10" fmla="*/ 1256191 w 2273866"/>
                  <a:gd name="connsiteY10" fmla="*/ 1943373 h 1951162"/>
                  <a:gd name="connsiteX11" fmla="*/ 1310404 w 2273866"/>
                  <a:gd name="connsiteY11" fmla="*/ 1916231 h 1951162"/>
                  <a:gd name="connsiteX12" fmla="*/ 2263419 w 2273866"/>
                  <a:gd name="connsiteY12" fmla="*/ 36439 h 1951162"/>
                  <a:gd name="connsiteX0" fmla="*/ 2292331 w 2302778"/>
                  <a:gd name="connsiteY0" fmla="*/ 36439 h 1951162"/>
                  <a:gd name="connsiteX1" fmla="*/ 2254198 w 2302778"/>
                  <a:gd name="connsiteY1" fmla="*/ 2608 h 1951162"/>
                  <a:gd name="connsiteX2" fmla="*/ 1858260 w 2302778"/>
                  <a:gd name="connsiteY2" fmla="*/ 35679 h 1951162"/>
                  <a:gd name="connsiteX3" fmla="*/ 1318831 w 2302778"/>
                  <a:gd name="connsiteY3" fmla="*/ 73941 h 1951162"/>
                  <a:gd name="connsiteX4" fmla="*/ 957353 w 2302778"/>
                  <a:gd name="connsiteY4" fmla="*/ 77628 h 1951162"/>
                  <a:gd name="connsiteX5" fmla="*/ 899449 w 2302778"/>
                  <a:gd name="connsiteY5" fmla="*/ 119609 h 1951162"/>
                  <a:gd name="connsiteX6" fmla="*/ 7062 w 2302778"/>
                  <a:gd name="connsiteY6" fmla="*/ 1845390 h 1951162"/>
                  <a:gd name="connsiteX7" fmla="*/ 81863 w 2302778"/>
                  <a:gd name="connsiteY7" fmla="*/ 1905082 h 1951162"/>
                  <a:gd name="connsiteX8" fmla="*/ 490176 w 2302778"/>
                  <a:gd name="connsiteY8" fmla="*/ 1942379 h 1951162"/>
                  <a:gd name="connsiteX9" fmla="*/ 962962 w 2302778"/>
                  <a:gd name="connsiteY9" fmla="*/ 1951134 h 1951162"/>
                  <a:gd name="connsiteX10" fmla="*/ 1285103 w 2302778"/>
                  <a:gd name="connsiteY10" fmla="*/ 1943373 h 1951162"/>
                  <a:gd name="connsiteX11" fmla="*/ 1339316 w 2302778"/>
                  <a:gd name="connsiteY11" fmla="*/ 1916231 h 1951162"/>
                  <a:gd name="connsiteX12" fmla="*/ 2292331 w 2302778"/>
                  <a:gd name="connsiteY12" fmla="*/ 36439 h 1951162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284536 w 2302211"/>
                  <a:gd name="connsiteY10" fmla="*/ 1943373 h 1951145"/>
                  <a:gd name="connsiteX11" fmla="*/ 1338749 w 2302211"/>
                  <a:gd name="connsiteY11" fmla="*/ 1916231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20985 w 2302211"/>
                  <a:gd name="connsiteY10" fmla="*/ 1941614 h 1951145"/>
                  <a:gd name="connsiteX11" fmla="*/ 1338749 w 2302211"/>
                  <a:gd name="connsiteY11" fmla="*/ 1916231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20985 w 2302211"/>
                  <a:gd name="connsiteY10" fmla="*/ 1941614 h 1951145"/>
                  <a:gd name="connsiteX11" fmla="*/ 1377168 w 2302211"/>
                  <a:gd name="connsiteY11" fmla="*/ 1909309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20985 w 2302211"/>
                  <a:gd name="connsiteY10" fmla="*/ 1941614 h 1951145"/>
                  <a:gd name="connsiteX11" fmla="*/ 1393970 w 2302211"/>
                  <a:gd name="connsiteY11" fmla="*/ 1898361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20985 w 2302211"/>
                  <a:gd name="connsiteY10" fmla="*/ 1941614 h 1951145"/>
                  <a:gd name="connsiteX11" fmla="*/ 1396377 w 2302211"/>
                  <a:gd name="connsiteY11" fmla="*/ 1905847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38937 w 2302211"/>
                  <a:gd name="connsiteY10" fmla="*/ 1948350 h 1951145"/>
                  <a:gd name="connsiteX11" fmla="*/ 1396377 w 2302211"/>
                  <a:gd name="connsiteY11" fmla="*/ 1905847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63189 w 2302211"/>
                  <a:gd name="connsiteY10" fmla="*/ 1950980 h 1951145"/>
                  <a:gd name="connsiteX11" fmla="*/ 1396377 w 2302211"/>
                  <a:gd name="connsiteY11" fmla="*/ 1905847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63189 w 2302211"/>
                  <a:gd name="connsiteY10" fmla="*/ 1950980 h 1951145"/>
                  <a:gd name="connsiteX11" fmla="*/ 1396377 w 2302211"/>
                  <a:gd name="connsiteY11" fmla="*/ 1905847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63189 w 2302211"/>
                  <a:gd name="connsiteY10" fmla="*/ 1950980 h 1951145"/>
                  <a:gd name="connsiteX11" fmla="*/ 1405762 w 2302211"/>
                  <a:gd name="connsiteY11" fmla="*/ 1897792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4852"/>
                  <a:gd name="connsiteX1" fmla="*/ 2253631 w 2302211"/>
                  <a:gd name="connsiteY1" fmla="*/ 2608 h 1954852"/>
                  <a:gd name="connsiteX2" fmla="*/ 1857693 w 2302211"/>
                  <a:gd name="connsiteY2" fmla="*/ 35679 h 1954852"/>
                  <a:gd name="connsiteX3" fmla="*/ 1318264 w 2302211"/>
                  <a:gd name="connsiteY3" fmla="*/ 73941 h 1954852"/>
                  <a:gd name="connsiteX4" fmla="*/ 956786 w 2302211"/>
                  <a:gd name="connsiteY4" fmla="*/ 77628 h 1954852"/>
                  <a:gd name="connsiteX5" fmla="*/ 898882 w 2302211"/>
                  <a:gd name="connsiteY5" fmla="*/ 119609 h 1954852"/>
                  <a:gd name="connsiteX6" fmla="*/ 6495 w 2302211"/>
                  <a:gd name="connsiteY6" fmla="*/ 1845390 h 1954852"/>
                  <a:gd name="connsiteX7" fmla="*/ 88321 w 2302211"/>
                  <a:gd name="connsiteY7" fmla="*/ 1921847 h 1954852"/>
                  <a:gd name="connsiteX8" fmla="*/ 489609 w 2302211"/>
                  <a:gd name="connsiteY8" fmla="*/ 1942379 h 1954852"/>
                  <a:gd name="connsiteX9" fmla="*/ 962395 w 2302211"/>
                  <a:gd name="connsiteY9" fmla="*/ 1951134 h 1954852"/>
                  <a:gd name="connsiteX10" fmla="*/ 1361713 w 2302211"/>
                  <a:gd name="connsiteY10" fmla="*/ 1954852 h 1954852"/>
                  <a:gd name="connsiteX11" fmla="*/ 1405762 w 2302211"/>
                  <a:gd name="connsiteY11" fmla="*/ 1897792 h 1954852"/>
                  <a:gd name="connsiteX12" fmla="*/ 2291764 w 2302211"/>
                  <a:gd name="connsiteY12" fmla="*/ 36439 h 1954852"/>
                  <a:gd name="connsiteX0" fmla="*/ 2291764 w 2302211"/>
                  <a:gd name="connsiteY0" fmla="*/ 36439 h 1953498"/>
                  <a:gd name="connsiteX1" fmla="*/ 2253631 w 2302211"/>
                  <a:gd name="connsiteY1" fmla="*/ 2608 h 1953498"/>
                  <a:gd name="connsiteX2" fmla="*/ 1857693 w 2302211"/>
                  <a:gd name="connsiteY2" fmla="*/ 35679 h 1953498"/>
                  <a:gd name="connsiteX3" fmla="*/ 1318264 w 2302211"/>
                  <a:gd name="connsiteY3" fmla="*/ 73941 h 1953498"/>
                  <a:gd name="connsiteX4" fmla="*/ 956786 w 2302211"/>
                  <a:gd name="connsiteY4" fmla="*/ 77628 h 1953498"/>
                  <a:gd name="connsiteX5" fmla="*/ 898882 w 2302211"/>
                  <a:gd name="connsiteY5" fmla="*/ 119609 h 1953498"/>
                  <a:gd name="connsiteX6" fmla="*/ 6495 w 2302211"/>
                  <a:gd name="connsiteY6" fmla="*/ 1845390 h 1953498"/>
                  <a:gd name="connsiteX7" fmla="*/ 88321 w 2302211"/>
                  <a:gd name="connsiteY7" fmla="*/ 1921847 h 1953498"/>
                  <a:gd name="connsiteX8" fmla="*/ 489609 w 2302211"/>
                  <a:gd name="connsiteY8" fmla="*/ 1942379 h 1953498"/>
                  <a:gd name="connsiteX9" fmla="*/ 962395 w 2302211"/>
                  <a:gd name="connsiteY9" fmla="*/ 1951134 h 1953498"/>
                  <a:gd name="connsiteX10" fmla="*/ 1350391 w 2302211"/>
                  <a:gd name="connsiteY10" fmla="*/ 1953498 h 1953498"/>
                  <a:gd name="connsiteX11" fmla="*/ 1405762 w 2302211"/>
                  <a:gd name="connsiteY11" fmla="*/ 1897792 h 1953498"/>
                  <a:gd name="connsiteX12" fmla="*/ 2291764 w 2302211"/>
                  <a:gd name="connsiteY12" fmla="*/ 36439 h 1953498"/>
                  <a:gd name="connsiteX0" fmla="*/ 2291764 w 2302211"/>
                  <a:gd name="connsiteY0" fmla="*/ 36439 h 1956826"/>
                  <a:gd name="connsiteX1" fmla="*/ 2253631 w 2302211"/>
                  <a:gd name="connsiteY1" fmla="*/ 2608 h 1956826"/>
                  <a:gd name="connsiteX2" fmla="*/ 1857693 w 2302211"/>
                  <a:gd name="connsiteY2" fmla="*/ 35679 h 1956826"/>
                  <a:gd name="connsiteX3" fmla="*/ 1318264 w 2302211"/>
                  <a:gd name="connsiteY3" fmla="*/ 73941 h 1956826"/>
                  <a:gd name="connsiteX4" fmla="*/ 956786 w 2302211"/>
                  <a:gd name="connsiteY4" fmla="*/ 77628 h 1956826"/>
                  <a:gd name="connsiteX5" fmla="*/ 898882 w 2302211"/>
                  <a:gd name="connsiteY5" fmla="*/ 119609 h 1956826"/>
                  <a:gd name="connsiteX6" fmla="*/ 6495 w 2302211"/>
                  <a:gd name="connsiteY6" fmla="*/ 1845390 h 1956826"/>
                  <a:gd name="connsiteX7" fmla="*/ 88321 w 2302211"/>
                  <a:gd name="connsiteY7" fmla="*/ 1921847 h 1956826"/>
                  <a:gd name="connsiteX8" fmla="*/ 489609 w 2302211"/>
                  <a:gd name="connsiteY8" fmla="*/ 1942379 h 1956826"/>
                  <a:gd name="connsiteX9" fmla="*/ 962395 w 2302211"/>
                  <a:gd name="connsiteY9" fmla="*/ 1951134 h 1956826"/>
                  <a:gd name="connsiteX10" fmla="*/ 1360171 w 2302211"/>
                  <a:gd name="connsiteY10" fmla="*/ 1956826 h 1956826"/>
                  <a:gd name="connsiteX11" fmla="*/ 1405762 w 2302211"/>
                  <a:gd name="connsiteY11" fmla="*/ 1897792 h 1956826"/>
                  <a:gd name="connsiteX12" fmla="*/ 2291764 w 2302211"/>
                  <a:gd name="connsiteY12" fmla="*/ 36439 h 1956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211" h="1956826">
                    <a:moveTo>
                      <a:pt x="2291764" y="36439"/>
                    </a:moveTo>
                    <a:cubicBezTo>
                      <a:pt x="2319641" y="-4459"/>
                      <a:pt x="2286498" y="-2331"/>
                      <a:pt x="2253631" y="2608"/>
                    </a:cubicBezTo>
                    <a:cubicBezTo>
                      <a:pt x="2177419" y="8073"/>
                      <a:pt x="2013588" y="23790"/>
                      <a:pt x="1857693" y="35679"/>
                    </a:cubicBezTo>
                    <a:lnTo>
                      <a:pt x="1318264" y="73941"/>
                    </a:lnTo>
                    <a:cubicBezTo>
                      <a:pt x="1168113" y="80932"/>
                      <a:pt x="1024189" y="75522"/>
                      <a:pt x="956786" y="77628"/>
                    </a:cubicBezTo>
                    <a:cubicBezTo>
                      <a:pt x="937690" y="79304"/>
                      <a:pt x="920293" y="80152"/>
                      <a:pt x="898882" y="119609"/>
                    </a:cubicBezTo>
                    <a:cubicBezTo>
                      <a:pt x="746948" y="406640"/>
                      <a:pt x="156538" y="1550314"/>
                      <a:pt x="6495" y="1845390"/>
                    </a:cubicBezTo>
                    <a:cubicBezTo>
                      <a:pt x="-20331" y="1931160"/>
                      <a:pt x="41653" y="1898664"/>
                      <a:pt x="88321" y="1921847"/>
                    </a:cubicBezTo>
                    <a:cubicBezTo>
                      <a:pt x="407942" y="1952863"/>
                      <a:pt x="343930" y="1937498"/>
                      <a:pt x="489609" y="1942379"/>
                    </a:cubicBezTo>
                    <a:cubicBezTo>
                      <a:pt x="635288" y="1947260"/>
                      <a:pt x="829922" y="1951390"/>
                      <a:pt x="962395" y="1951134"/>
                    </a:cubicBezTo>
                    <a:lnTo>
                      <a:pt x="1360171" y="1956826"/>
                    </a:lnTo>
                    <a:cubicBezTo>
                      <a:pt x="1384872" y="1953161"/>
                      <a:pt x="1393173" y="1925579"/>
                      <a:pt x="1405762" y="1897792"/>
                    </a:cubicBezTo>
                    <a:lnTo>
                      <a:pt x="2291764" y="36439"/>
                    </a:lnTo>
                    <a:close/>
                  </a:path>
                </a:pathLst>
              </a:custGeom>
              <a:solidFill>
                <a:srgbClr val="A2BF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80500">
                <a:off x="2291106" y="3739836"/>
                <a:ext cx="2963544" cy="826709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20282 w 2002965"/>
                  <a:gd name="connsiteY18" fmla="*/ 50118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20282 w 2002965"/>
                  <a:gd name="connsiteY18" fmla="*/ 50118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489093" y="96547"/>
                      <a:pt x="420282" y="50118"/>
                    </a:cubicBezTo>
                    <a:cubicBezTo>
                      <a:pt x="271937" y="24790"/>
                      <a:pt x="151813" y="25328"/>
                      <a:pt x="3468" y="0"/>
                    </a:cubicBezTo>
                    <a:close/>
                  </a:path>
                </a:pathLst>
              </a:custGeom>
              <a:solidFill>
                <a:srgbClr val="A2BF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4">
                <a:extLst>
                  <a:ext uri="{FF2B5EF4-FFF2-40B4-BE49-F238E27FC236}">
                    <a16:creationId xmlns:a16="http://schemas.microsoft.com/office/drawing/2014/main" id="{88B54D8D-6DD6-44BE-AA7B-A15A5B436F02}"/>
                  </a:ext>
                </a:extLst>
              </p:cNvPr>
              <p:cNvSpPr/>
              <p:nvPr/>
            </p:nvSpPr>
            <p:spPr>
              <a:xfrm rot="1840279">
                <a:off x="4997866" y="1229612"/>
                <a:ext cx="75372" cy="2798064"/>
              </a:xfrm>
              <a:prstGeom prst="roundRect">
                <a:avLst>
                  <a:gd name="adj" fmla="val 50000"/>
                </a:avLst>
              </a:prstGeom>
              <a:solidFill>
                <a:srgbClr val="A2BF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96152" y="1632826"/>
                <a:ext cx="6415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114B7C"/>
                    </a:solidFill>
                    <a:latin typeface="Conthrax Sb" panose="020B0707020201080204" pitchFamily="34" charset="0"/>
                    <a:cs typeface="Chalkduster"/>
                  </a:rPr>
                  <a:t>X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36FE30B-A2FC-4698-9B42-1E1D569E7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4876" y="2439775"/>
                <a:ext cx="1435373" cy="1196602"/>
              </a:xfrm>
              <a:prstGeom prst="rect">
                <a:avLst/>
              </a:prstGeom>
              <a:effectLst/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35C150EF-5E7B-49BC-BF34-C56E58F04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61143" y="1783206"/>
                <a:ext cx="402336" cy="366732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DB6FFBB2-DEEF-4B97-928F-B662F3973C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65064" y="1785193"/>
                <a:ext cx="402336" cy="363198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E6C63F-C681-4947-922F-4ACA6FACA56E}"/>
                </a:ext>
              </a:extLst>
            </p:cNvPr>
            <p:cNvSpPr txBox="1"/>
            <p:nvPr/>
          </p:nvSpPr>
          <p:spPr>
            <a:xfrm>
              <a:off x="4312682" y="1859339"/>
              <a:ext cx="642199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err="1">
                  <a:solidFill>
                    <a:srgbClr val="114B7C"/>
                  </a:solidFill>
                  <a:latin typeface="Conthrax Sb" panose="020B0707020201080204" pitchFamily="34" charset="0"/>
                  <a:cs typeface="Chalkduster"/>
                </a:rPr>
                <a:t>Neurodata</a:t>
              </a:r>
              <a:endParaRPr lang="en-US" sz="6600" dirty="0">
                <a:solidFill>
                  <a:srgbClr val="114B7C"/>
                </a:solidFill>
                <a:latin typeface="Conthrax Sb" panose="020B0707020201080204" pitchFamily="34" charset="0"/>
                <a:cs typeface="Chalkduster"/>
              </a:endParaRPr>
            </a:p>
            <a:p>
              <a:r>
                <a:rPr lang="en-US" sz="6600" dirty="0">
                  <a:solidFill>
                    <a:srgbClr val="D17128"/>
                  </a:solidFill>
                  <a:latin typeface="Conthrax Sb" panose="020B0707020201080204" pitchFamily="34" charset="0"/>
                  <a:cs typeface="Chalkduster"/>
                </a:rPr>
                <a:t>Extensions</a:t>
              </a:r>
            </a:p>
            <a:p>
              <a:r>
                <a:rPr lang="en-US" sz="6600" dirty="0">
                  <a:solidFill>
                    <a:srgbClr val="8F8F8F"/>
                  </a:solidFill>
                  <a:latin typeface="Conthrax Sb" panose="020B0707020201080204" pitchFamily="34" charset="0"/>
                  <a:cs typeface="Chalkduster"/>
                </a:rPr>
                <a:t>Catalog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2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35DD1EC-A395-42AF-808F-0AB9AEDAD1E4}"/>
              </a:ext>
            </a:extLst>
          </p:cNvPr>
          <p:cNvGrpSpPr/>
          <p:nvPr/>
        </p:nvGrpSpPr>
        <p:grpSpPr>
          <a:xfrm>
            <a:off x="1653540" y="1592051"/>
            <a:ext cx="25188524" cy="1938361"/>
            <a:chOff x="1653540" y="1592051"/>
            <a:chExt cx="25188524" cy="193836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27BF71C-CEA1-42F0-A782-EC623BEB0BB5}"/>
                </a:ext>
              </a:extLst>
            </p:cNvPr>
            <p:cNvGrpSpPr/>
            <p:nvPr/>
          </p:nvGrpSpPr>
          <p:grpSpPr>
            <a:xfrm>
              <a:off x="1653540" y="1592051"/>
              <a:ext cx="1949054" cy="1938361"/>
              <a:chOff x="2291106" y="1229612"/>
              <a:chExt cx="3482364" cy="3463259"/>
            </a:xfrm>
          </p:grpSpPr>
          <p:sp>
            <p:nvSpPr>
              <p:cNvPr id="15" name="Rounded Rectangle 14"/>
              <p:cNvSpPr/>
              <p:nvPr/>
            </p:nvSpPr>
            <p:spPr>
              <a:xfrm rot="1840279">
                <a:off x="5278679" y="1764352"/>
                <a:ext cx="151143" cy="2558991"/>
              </a:xfrm>
              <a:prstGeom prst="roundRect">
                <a:avLst>
                  <a:gd name="adj" fmla="val 50000"/>
                </a:avLst>
              </a:prstGeom>
              <a:solidFill>
                <a:srgbClr val="A2BF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 rot="1799382">
                <a:off x="5602107" y="2434051"/>
                <a:ext cx="171363" cy="2258820"/>
              </a:xfrm>
              <a:prstGeom prst="roundRect">
                <a:avLst>
                  <a:gd name="adj" fmla="val 50000"/>
                </a:avLst>
              </a:prstGeom>
              <a:solidFill>
                <a:srgbClr val="A2BF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 rot="80500">
                <a:off x="2327079" y="1379308"/>
                <a:ext cx="3406301" cy="2453789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6331 w 2374775"/>
                  <a:gd name="connsiteY2" fmla="*/ 200696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0 h 2110562"/>
                  <a:gd name="connsiteX1" fmla="*/ 2245388 w 2374775"/>
                  <a:gd name="connsiteY1" fmla="*/ 80655 h 2110562"/>
                  <a:gd name="connsiteX2" fmla="*/ 1916331 w 2374775"/>
                  <a:gd name="connsiteY2" fmla="*/ 131192 h 2110562"/>
                  <a:gd name="connsiteX3" fmla="*/ 1319638 w 2374775"/>
                  <a:gd name="connsiteY3" fmla="*/ 195875 h 2110562"/>
                  <a:gd name="connsiteX4" fmla="*/ 915219 w 2374775"/>
                  <a:gd name="connsiteY4" fmla="*/ 208512 h 2110562"/>
                  <a:gd name="connsiteX5" fmla="*/ 0 w 2374775"/>
                  <a:gd name="connsiteY5" fmla="*/ 2012000 h 2110562"/>
                  <a:gd name="connsiteX6" fmla="*/ 473000 w 2374775"/>
                  <a:gd name="connsiteY6" fmla="*/ 2091441 h 2110562"/>
                  <a:gd name="connsiteX7" fmla="*/ 871046 w 2374775"/>
                  <a:gd name="connsiteY7" fmla="*/ 2110397 h 2110562"/>
                  <a:gd name="connsiteX8" fmla="*/ 1165247 w 2374775"/>
                  <a:gd name="connsiteY8" fmla="*/ 2085176 h 2110562"/>
                  <a:gd name="connsiteX9" fmla="*/ 1351229 w 2374775"/>
                  <a:gd name="connsiteY9" fmla="*/ 2009300 h 2110562"/>
                  <a:gd name="connsiteX10" fmla="*/ 2374775 w 2374775"/>
                  <a:gd name="connsiteY10" fmla="*/ 0 h 2110562"/>
                  <a:gd name="connsiteX0" fmla="*/ 2310861 w 2310861"/>
                  <a:gd name="connsiteY0" fmla="*/ 39258 h 2029907"/>
                  <a:gd name="connsiteX1" fmla="*/ 2245388 w 2310861"/>
                  <a:gd name="connsiteY1" fmla="*/ 0 h 2029907"/>
                  <a:gd name="connsiteX2" fmla="*/ 1916331 w 2310861"/>
                  <a:gd name="connsiteY2" fmla="*/ 50537 h 2029907"/>
                  <a:gd name="connsiteX3" fmla="*/ 1319638 w 2310861"/>
                  <a:gd name="connsiteY3" fmla="*/ 115220 h 2029907"/>
                  <a:gd name="connsiteX4" fmla="*/ 915219 w 2310861"/>
                  <a:gd name="connsiteY4" fmla="*/ 127857 h 2029907"/>
                  <a:gd name="connsiteX5" fmla="*/ 0 w 2310861"/>
                  <a:gd name="connsiteY5" fmla="*/ 1931345 h 2029907"/>
                  <a:gd name="connsiteX6" fmla="*/ 473000 w 2310861"/>
                  <a:gd name="connsiteY6" fmla="*/ 2010786 h 2029907"/>
                  <a:gd name="connsiteX7" fmla="*/ 871046 w 2310861"/>
                  <a:gd name="connsiteY7" fmla="*/ 2029742 h 2029907"/>
                  <a:gd name="connsiteX8" fmla="*/ 1165247 w 2310861"/>
                  <a:gd name="connsiteY8" fmla="*/ 2004521 h 2029907"/>
                  <a:gd name="connsiteX9" fmla="*/ 1351229 w 2310861"/>
                  <a:gd name="connsiteY9" fmla="*/ 1928645 h 2029907"/>
                  <a:gd name="connsiteX10" fmla="*/ 2310861 w 2310861"/>
                  <a:gd name="connsiteY10" fmla="*/ 39258 h 2029907"/>
                  <a:gd name="connsiteX0" fmla="*/ 2310861 w 2310861"/>
                  <a:gd name="connsiteY0" fmla="*/ 22049 h 2012698"/>
                  <a:gd name="connsiteX1" fmla="*/ 2241201 w 2310861"/>
                  <a:gd name="connsiteY1" fmla="*/ 0 h 2012698"/>
                  <a:gd name="connsiteX2" fmla="*/ 1916331 w 2310861"/>
                  <a:gd name="connsiteY2" fmla="*/ 33328 h 2012698"/>
                  <a:gd name="connsiteX3" fmla="*/ 1319638 w 2310861"/>
                  <a:gd name="connsiteY3" fmla="*/ 98011 h 2012698"/>
                  <a:gd name="connsiteX4" fmla="*/ 915219 w 2310861"/>
                  <a:gd name="connsiteY4" fmla="*/ 110648 h 2012698"/>
                  <a:gd name="connsiteX5" fmla="*/ 0 w 2310861"/>
                  <a:gd name="connsiteY5" fmla="*/ 1914136 h 2012698"/>
                  <a:gd name="connsiteX6" fmla="*/ 473000 w 2310861"/>
                  <a:gd name="connsiteY6" fmla="*/ 1993577 h 2012698"/>
                  <a:gd name="connsiteX7" fmla="*/ 871046 w 2310861"/>
                  <a:gd name="connsiteY7" fmla="*/ 2012533 h 2012698"/>
                  <a:gd name="connsiteX8" fmla="*/ 1165247 w 2310861"/>
                  <a:gd name="connsiteY8" fmla="*/ 1987312 h 2012698"/>
                  <a:gd name="connsiteX9" fmla="*/ 1351229 w 2310861"/>
                  <a:gd name="connsiteY9" fmla="*/ 1911436 h 2012698"/>
                  <a:gd name="connsiteX10" fmla="*/ 2310861 w 2310861"/>
                  <a:gd name="connsiteY10" fmla="*/ 22049 h 2012698"/>
                  <a:gd name="connsiteX0" fmla="*/ 2310861 w 2310861"/>
                  <a:gd name="connsiteY0" fmla="*/ 22049 h 2012698"/>
                  <a:gd name="connsiteX1" fmla="*/ 2241201 w 2310861"/>
                  <a:gd name="connsiteY1" fmla="*/ 0 h 2012698"/>
                  <a:gd name="connsiteX2" fmla="*/ 1916331 w 2310861"/>
                  <a:gd name="connsiteY2" fmla="*/ 33328 h 2012698"/>
                  <a:gd name="connsiteX3" fmla="*/ 1319638 w 2310861"/>
                  <a:gd name="connsiteY3" fmla="*/ 98011 h 2012698"/>
                  <a:gd name="connsiteX4" fmla="*/ 915219 w 2310861"/>
                  <a:gd name="connsiteY4" fmla="*/ 110648 h 2012698"/>
                  <a:gd name="connsiteX5" fmla="*/ 0 w 2310861"/>
                  <a:gd name="connsiteY5" fmla="*/ 1914136 h 2012698"/>
                  <a:gd name="connsiteX6" fmla="*/ 473000 w 2310861"/>
                  <a:gd name="connsiteY6" fmla="*/ 1993577 h 2012698"/>
                  <a:gd name="connsiteX7" fmla="*/ 871046 w 2310861"/>
                  <a:gd name="connsiteY7" fmla="*/ 2012533 h 2012698"/>
                  <a:gd name="connsiteX8" fmla="*/ 1165247 w 2310861"/>
                  <a:gd name="connsiteY8" fmla="*/ 1987312 h 2012698"/>
                  <a:gd name="connsiteX9" fmla="*/ 1351229 w 2310861"/>
                  <a:gd name="connsiteY9" fmla="*/ 1911436 h 2012698"/>
                  <a:gd name="connsiteX10" fmla="*/ 2310861 w 2310861"/>
                  <a:gd name="connsiteY10" fmla="*/ 22049 h 2012698"/>
                  <a:gd name="connsiteX0" fmla="*/ 2310861 w 2310861"/>
                  <a:gd name="connsiteY0" fmla="*/ 22049 h 2012698"/>
                  <a:gd name="connsiteX1" fmla="*/ 2241201 w 2310861"/>
                  <a:gd name="connsiteY1" fmla="*/ 0 h 2012698"/>
                  <a:gd name="connsiteX2" fmla="*/ 1916331 w 2310861"/>
                  <a:gd name="connsiteY2" fmla="*/ 33328 h 2012698"/>
                  <a:gd name="connsiteX3" fmla="*/ 1319638 w 2310861"/>
                  <a:gd name="connsiteY3" fmla="*/ 98011 h 2012698"/>
                  <a:gd name="connsiteX4" fmla="*/ 915219 w 2310861"/>
                  <a:gd name="connsiteY4" fmla="*/ 110648 h 2012698"/>
                  <a:gd name="connsiteX5" fmla="*/ 0 w 2310861"/>
                  <a:gd name="connsiteY5" fmla="*/ 1914136 h 2012698"/>
                  <a:gd name="connsiteX6" fmla="*/ 473000 w 2310861"/>
                  <a:gd name="connsiteY6" fmla="*/ 1993577 h 2012698"/>
                  <a:gd name="connsiteX7" fmla="*/ 871046 w 2310861"/>
                  <a:gd name="connsiteY7" fmla="*/ 2012533 h 2012698"/>
                  <a:gd name="connsiteX8" fmla="*/ 1165247 w 2310861"/>
                  <a:gd name="connsiteY8" fmla="*/ 1987312 h 2012698"/>
                  <a:gd name="connsiteX9" fmla="*/ 1351229 w 2310861"/>
                  <a:gd name="connsiteY9" fmla="*/ 1911436 h 2012698"/>
                  <a:gd name="connsiteX10" fmla="*/ 2310861 w 2310861"/>
                  <a:gd name="connsiteY10" fmla="*/ 22049 h 2012698"/>
                  <a:gd name="connsiteX0" fmla="*/ 2310861 w 2310861"/>
                  <a:gd name="connsiteY0" fmla="*/ 22049 h 2012698"/>
                  <a:gd name="connsiteX1" fmla="*/ 2241201 w 2310861"/>
                  <a:gd name="connsiteY1" fmla="*/ 0 h 2012698"/>
                  <a:gd name="connsiteX2" fmla="*/ 1859067 w 2310861"/>
                  <a:gd name="connsiteY2" fmla="*/ 59749 h 2012698"/>
                  <a:gd name="connsiteX3" fmla="*/ 1319638 w 2310861"/>
                  <a:gd name="connsiteY3" fmla="*/ 98011 h 2012698"/>
                  <a:gd name="connsiteX4" fmla="*/ 915219 w 2310861"/>
                  <a:gd name="connsiteY4" fmla="*/ 110648 h 2012698"/>
                  <a:gd name="connsiteX5" fmla="*/ 0 w 2310861"/>
                  <a:gd name="connsiteY5" fmla="*/ 1914136 h 2012698"/>
                  <a:gd name="connsiteX6" fmla="*/ 473000 w 2310861"/>
                  <a:gd name="connsiteY6" fmla="*/ 1993577 h 2012698"/>
                  <a:gd name="connsiteX7" fmla="*/ 871046 w 2310861"/>
                  <a:gd name="connsiteY7" fmla="*/ 2012533 h 2012698"/>
                  <a:gd name="connsiteX8" fmla="*/ 1165247 w 2310861"/>
                  <a:gd name="connsiteY8" fmla="*/ 1987312 h 2012698"/>
                  <a:gd name="connsiteX9" fmla="*/ 1351229 w 2310861"/>
                  <a:gd name="connsiteY9" fmla="*/ 1911436 h 2012698"/>
                  <a:gd name="connsiteX10" fmla="*/ 2310861 w 2310861"/>
                  <a:gd name="connsiteY10" fmla="*/ 22049 h 2012698"/>
                  <a:gd name="connsiteX0" fmla="*/ 2310861 w 2310861"/>
                  <a:gd name="connsiteY0" fmla="*/ 2970 h 1993619"/>
                  <a:gd name="connsiteX1" fmla="*/ 2225796 w 2310861"/>
                  <a:gd name="connsiteY1" fmla="*/ 1407 h 1993619"/>
                  <a:gd name="connsiteX2" fmla="*/ 1859067 w 2310861"/>
                  <a:gd name="connsiteY2" fmla="*/ 40670 h 1993619"/>
                  <a:gd name="connsiteX3" fmla="*/ 1319638 w 2310861"/>
                  <a:gd name="connsiteY3" fmla="*/ 78932 h 1993619"/>
                  <a:gd name="connsiteX4" fmla="*/ 915219 w 2310861"/>
                  <a:gd name="connsiteY4" fmla="*/ 91569 h 1993619"/>
                  <a:gd name="connsiteX5" fmla="*/ 0 w 2310861"/>
                  <a:gd name="connsiteY5" fmla="*/ 1895057 h 1993619"/>
                  <a:gd name="connsiteX6" fmla="*/ 473000 w 2310861"/>
                  <a:gd name="connsiteY6" fmla="*/ 1974498 h 1993619"/>
                  <a:gd name="connsiteX7" fmla="*/ 871046 w 2310861"/>
                  <a:gd name="connsiteY7" fmla="*/ 1993454 h 1993619"/>
                  <a:gd name="connsiteX8" fmla="*/ 1165247 w 2310861"/>
                  <a:gd name="connsiteY8" fmla="*/ 1968233 h 1993619"/>
                  <a:gd name="connsiteX9" fmla="*/ 1351229 w 2310861"/>
                  <a:gd name="connsiteY9" fmla="*/ 1892357 h 1993619"/>
                  <a:gd name="connsiteX10" fmla="*/ 2310861 w 2310861"/>
                  <a:gd name="connsiteY10" fmla="*/ 2970 h 1993619"/>
                  <a:gd name="connsiteX0" fmla="*/ 2310861 w 2310861"/>
                  <a:gd name="connsiteY0" fmla="*/ 2970 h 1993619"/>
                  <a:gd name="connsiteX1" fmla="*/ 2225796 w 2310861"/>
                  <a:gd name="connsiteY1" fmla="*/ 1407 h 1993619"/>
                  <a:gd name="connsiteX2" fmla="*/ 1859067 w 2310861"/>
                  <a:gd name="connsiteY2" fmla="*/ 40670 h 1993619"/>
                  <a:gd name="connsiteX3" fmla="*/ 1319638 w 2310861"/>
                  <a:gd name="connsiteY3" fmla="*/ 78932 h 1993619"/>
                  <a:gd name="connsiteX4" fmla="*/ 915219 w 2310861"/>
                  <a:gd name="connsiteY4" fmla="*/ 91569 h 1993619"/>
                  <a:gd name="connsiteX5" fmla="*/ 0 w 2310861"/>
                  <a:gd name="connsiteY5" fmla="*/ 1895057 h 1993619"/>
                  <a:gd name="connsiteX6" fmla="*/ 473000 w 2310861"/>
                  <a:gd name="connsiteY6" fmla="*/ 1974498 h 1993619"/>
                  <a:gd name="connsiteX7" fmla="*/ 871046 w 2310861"/>
                  <a:gd name="connsiteY7" fmla="*/ 1993454 h 1993619"/>
                  <a:gd name="connsiteX8" fmla="*/ 1165247 w 2310861"/>
                  <a:gd name="connsiteY8" fmla="*/ 1968233 h 1993619"/>
                  <a:gd name="connsiteX9" fmla="*/ 1351229 w 2310861"/>
                  <a:gd name="connsiteY9" fmla="*/ 1892357 h 1993619"/>
                  <a:gd name="connsiteX10" fmla="*/ 2310861 w 2310861"/>
                  <a:gd name="connsiteY10" fmla="*/ 2970 h 1993619"/>
                  <a:gd name="connsiteX0" fmla="*/ 2290258 w 2290258"/>
                  <a:gd name="connsiteY0" fmla="*/ 10974 h 1992212"/>
                  <a:gd name="connsiteX1" fmla="*/ 2225796 w 2290258"/>
                  <a:gd name="connsiteY1" fmla="*/ 0 h 1992212"/>
                  <a:gd name="connsiteX2" fmla="*/ 1859067 w 2290258"/>
                  <a:gd name="connsiteY2" fmla="*/ 39263 h 1992212"/>
                  <a:gd name="connsiteX3" fmla="*/ 1319638 w 2290258"/>
                  <a:gd name="connsiteY3" fmla="*/ 77525 h 1992212"/>
                  <a:gd name="connsiteX4" fmla="*/ 915219 w 2290258"/>
                  <a:gd name="connsiteY4" fmla="*/ 90162 h 1992212"/>
                  <a:gd name="connsiteX5" fmla="*/ 0 w 2290258"/>
                  <a:gd name="connsiteY5" fmla="*/ 1893650 h 1992212"/>
                  <a:gd name="connsiteX6" fmla="*/ 473000 w 2290258"/>
                  <a:gd name="connsiteY6" fmla="*/ 1973091 h 1992212"/>
                  <a:gd name="connsiteX7" fmla="*/ 871046 w 2290258"/>
                  <a:gd name="connsiteY7" fmla="*/ 1992047 h 1992212"/>
                  <a:gd name="connsiteX8" fmla="*/ 1165247 w 2290258"/>
                  <a:gd name="connsiteY8" fmla="*/ 1966826 h 1992212"/>
                  <a:gd name="connsiteX9" fmla="*/ 1351229 w 2290258"/>
                  <a:gd name="connsiteY9" fmla="*/ 1890950 h 1992212"/>
                  <a:gd name="connsiteX10" fmla="*/ 2290258 w 2290258"/>
                  <a:gd name="connsiteY10" fmla="*/ 10974 h 1992212"/>
                  <a:gd name="connsiteX0" fmla="*/ 2290258 w 2290258"/>
                  <a:gd name="connsiteY0" fmla="*/ 10974 h 1992212"/>
                  <a:gd name="connsiteX1" fmla="*/ 2225796 w 2290258"/>
                  <a:gd name="connsiteY1" fmla="*/ 0 h 1992212"/>
                  <a:gd name="connsiteX2" fmla="*/ 1859067 w 2290258"/>
                  <a:gd name="connsiteY2" fmla="*/ 39263 h 1992212"/>
                  <a:gd name="connsiteX3" fmla="*/ 1319638 w 2290258"/>
                  <a:gd name="connsiteY3" fmla="*/ 77525 h 1992212"/>
                  <a:gd name="connsiteX4" fmla="*/ 915219 w 2290258"/>
                  <a:gd name="connsiteY4" fmla="*/ 90162 h 1992212"/>
                  <a:gd name="connsiteX5" fmla="*/ 0 w 2290258"/>
                  <a:gd name="connsiteY5" fmla="*/ 1893650 h 1992212"/>
                  <a:gd name="connsiteX6" fmla="*/ 473000 w 2290258"/>
                  <a:gd name="connsiteY6" fmla="*/ 1973091 h 1992212"/>
                  <a:gd name="connsiteX7" fmla="*/ 871046 w 2290258"/>
                  <a:gd name="connsiteY7" fmla="*/ 1992047 h 1992212"/>
                  <a:gd name="connsiteX8" fmla="*/ 1165247 w 2290258"/>
                  <a:gd name="connsiteY8" fmla="*/ 1966826 h 1992212"/>
                  <a:gd name="connsiteX9" fmla="*/ 1351229 w 2290258"/>
                  <a:gd name="connsiteY9" fmla="*/ 1890950 h 1992212"/>
                  <a:gd name="connsiteX10" fmla="*/ 2290258 w 2290258"/>
                  <a:gd name="connsiteY10" fmla="*/ 10974 h 1992212"/>
                  <a:gd name="connsiteX0" fmla="*/ 2302128 w 2302128"/>
                  <a:gd name="connsiteY0" fmla="*/ 20584 h 1992212"/>
                  <a:gd name="connsiteX1" fmla="*/ 2225796 w 2302128"/>
                  <a:gd name="connsiteY1" fmla="*/ 0 h 1992212"/>
                  <a:gd name="connsiteX2" fmla="*/ 1859067 w 2302128"/>
                  <a:gd name="connsiteY2" fmla="*/ 39263 h 1992212"/>
                  <a:gd name="connsiteX3" fmla="*/ 1319638 w 2302128"/>
                  <a:gd name="connsiteY3" fmla="*/ 77525 h 1992212"/>
                  <a:gd name="connsiteX4" fmla="*/ 915219 w 2302128"/>
                  <a:gd name="connsiteY4" fmla="*/ 90162 h 1992212"/>
                  <a:gd name="connsiteX5" fmla="*/ 0 w 2302128"/>
                  <a:gd name="connsiteY5" fmla="*/ 1893650 h 1992212"/>
                  <a:gd name="connsiteX6" fmla="*/ 473000 w 2302128"/>
                  <a:gd name="connsiteY6" fmla="*/ 1973091 h 1992212"/>
                  <a:gd name="connsiteX7" fmla="*/ 871046 w 2302128"/>
                  <a:gd name="connsiteY7" fmla="*/ 1992047 h 1992212"/>
                  <a:gd name="connsiteX8" fmla="*/ 1165247 w 2302128"/>
                  <a:gd name="connsiteY8" fmla="*/ 1966826 h 1992212"/>
                  <a:gd name="connsiteX9" fmla="*/ 1351229 w 2302128"/>
                  <a:gd name="connsiteY9" fmla="*/ 1890950 h 1992212"/>
                  <a:gd name="connsiteX10" fmla="*/ 2302128 w 2302128"/>
                  <a:gd name="connsiteY10" fmla="*/ 20584 h 1992212"/>
                  <a:gd name="connsiteX0" fmla="*/ 2302128 w 2302128"/>
                  <a:gd name="connsiteY0" fmla="*/ 20584 h 1992224"/>
                  <a:gd name="connsiteX1" fmla="*/ 2225796 w 2302128"/>
                  <a:gd name="connsiteY1" fmla="*/ 0 h 1992224"/>
                  <a:gd name="connsiteX2" fmla="*/ 1859067 w 2302128"/>
                  <a:gd name="connsiteY2" fmla="*/ 39263 h 1992224"/>
                  <a:gd name="connsiteX3" fmla="*/ 1319638 w 2302128"/>
                  <a:gd name="connsiteY3" fmla="*/ 77525 h 1992224"/>
                  <a:gd name="connsiteX4" fmla="*/ 915219 w 2302128"/>
                  <a:gd name="connsiteY4" fmla="*/ 90162 h 1992224"/>
                  <a:gd name="connsiteX5" fmla="*/ 0 w 2302128"/>
                  <a:gd name="connsiteY5" fmla="*/ 1893650 h 1992224"/>
                  <a:gd name="connsiteX6" fmla="*/ 490757 w 2302128"/>
                  <a:gd name="connsiteY6" fmla="*/ 1953555 h 1992224"/>
                  <a:gd name="connsiteX7" fmla="*/ 871046 w 2302128"/>
                  <a:gd name="connsiteY7" fmla="*/ 1992047 h 1992224"/>
                  <a:gd name="connsiteX8" fmla="*/ 1165247 w 2302128"/>
                  <a:gd name="connsiteY8" fmla="*/ 1966826 h 1992224"/>
                  <a:gd name="connsiteX9" fmla="*/ 1351229 w 2302128"/>
                  <a:gd name="connsiteY9" fmla="*/ 1890950 h 1992224"/>
                  <a:gd name="connsiteX10" fmla="*/ 2302128 w 2302128"/>
                  <a:gd name="connsiteY10" fmla="*/ 20584 h 1992224"/>
                  <a:gd name="connsiteX0" fmla="*/ 2302128 w 2302128"/>
                  <a:gd name="connsiteY0" fmla="*/ 20584 h 1969224"/>
                  <a:gd name="connsiteX1" fmla="*/ 2225796 w 2302128"/>
                  <a:gd name="connsiteY1" fmla="*/ 0 h 1969224"/>
                  <a:gd name="connsiteX2" fmla="*/ 1859067 w 2302128"/>
                  <a:gd name="connsiteY2" fmla="*/ 39263 h 1969224"/>
                  <a:gd name="connsiteX3" fmla="*/ 1319638 w 2302128"/>
                  <a:gd name="connsiteY3" fmla="*/ 77525 h 1969224"/>
                  <a:gd name="connsiteX4" fmla="*/ 915219 w 2302128"/>
                  <a:gd name="connsiteY4" fmla="*/ 90162 h 1969224"/>
                  <a:gd name="connsiteX5" fmla="*/ 0 w 2302128"/>
                  <a:gd name="connsiteY5" fmla="*/ 1893650 h 1969224"/>
                  <a:gd name="connsiteX6" fmla="*/ 490757 w 2302128"/>
                  <a:gd name="connsiteY6" fmla="*/ 1953555 h 1969224"/>
                  <a:gd name="connsiteX7" fmla="*/ 876385 w 2302128"/>
                  <a:gd name="connsiteY7" fmla="*/ 1956798 h 1969224"/>
                  <a:gd name="connsiteX8" fmla="*/ 1165247 w 2302128"/>
                  <a:gd name="connsiteY8" fmla="*/ 1966826 h 1969224"/>
                  <a:gd name="connsiteX9" fmla="*/ 1351229 w 2302128"/>
                  <a:gd name="connsiteY9" fmla="*/ 1890950 h 1969224"/>
                  <a:gd name="connsiteX10" fmla="*/ 2302128 w 2302128"/>
                  <a:gd name="connsiteY10" fmla="*/ 20584 h 1969224"/>
                  <a:gd name="connsiteX0" fmla="*/ 2302128 w 2302128"/>
                  <a:gd name="connsiteY0" fmla="*/ 20584 h 1969224"/>
                  <a:gd name="connsiteX1" fmla="*/ 2225796 w 2302128"/>
                  <a:gd name="connsiteY1" fmla="*/ 0 h 1969224"/>
                  <a:gd name="connsiteX2" fmla="*/ 1859067 w 2302128"/>
                  <a:gd name="connsiteY2" fmla="*/ 39263 h 1969224"/>
                  <a:gd name="connsiteX3" fmla="*/ 1319638 w 2302128"/>
                  <a:gd name="connsiteY3" fmla="*/ 77525 h 1969224"/>
                  <a:gd name="connsiteX4" fmla="*/ 915219 w 2302128"/>
                  <a:gd name="connsiteY4" fmla="*/ 90162 h 1969224"/>
                  <a:gd name="connsiteX5" fmla="*/ 0 w 2302128"/>
                  <a:gd name="connsiteY5" fmla="*/ 1893650 h 1969224"/>
                  <a:gd name="connsiteX6" fmla="*/ 490757 w 2302128"/>
                  <a:gd name="connsiteY6" fmla="*/ 1953555 h 1969224"/>
                  <a:gd name="connsiteX7" fmla="*/ 876385 w 2302128"/>
                  <a:gd name="connsiteY7" fmla="*/ 1956798 h 1969224"/>
                  <a:gd name="connsiteX8" fmla="*/ 1165247 w 2302128"/>
                  <a:gd name="connsiteY8" fmla="*/ 1966826 h 1969224"/>
                  <a:gd name="connsiteX9" fmla="*/ 1328135 w 2302128"/>
                  <a:gd name="connsiteY9" fmla="*/ 1945734 h 1969224"/>
                  <a:gd name="connsiteX10" fmla="*/ 2302128 w 2302128"/>
                  <a:gd name="connsiteY10" fmla="*/ 20584 h 1969224"/>
                  <a:gd name="connsiteX0" fmla="*/ 2302128 w 2302128"/>
                  <a:gd name="connsiteY0" fmla="*/ 20584 h 1969224"/>
                  <a:gd name="connsiteX1" fmla="*/ 2225796 w 2302128"/>
                  <a:gd name="connsiteY1" fmla="*/ 0 h 1969224"/>
                  <a:gd name="connsiteX2" fmla="*/ 1859067 w 2302128"/>
                  <a:gd name="connsiteY2" fmla="*/ 39263 h 1969224"/>
                  <a:gd name="connsiteX3" fmla="*/ 1319638 w 2302128"/>
                  <a:gd name="connsiteY3" fmla="*/ 77525 h 1969224"/>
                  <a:gd name="connsiteX4" fmla="*/ 915219 w 2302128"/>
                  <a:gd name="connsiteY4" fmla="*/ 90162 h 1969224"/>
                  <a:gd name="connsiteX5" fmla="*/ 0 w 2302128"/>
                  <a:gd name="connsiteY5" fmla="*/ 1893650 h 1969224"/>
                  <a:gd name="connsiteX6" fmla="*/ 490757 w 2302128"/>
                  <a:gd name="connsiteY6" fmla="*/ 1953555 h 1969224"/>
                  <a:gd name="connsiteX7" fmla="*/ 876385 w 2302128"/>
                  <a:gd name="connsiteY7" fmla="*/ 1956798 h 1969224"/>
                  <a:gd name="connsiteX8" fmla="*/ 1165247 w 2302128"/>
                  <a:gd name="connsiteY8" fmla="*/ 1966826 h 1969224"/>
                  <a:gd name="connsiteX9" fmla="*/ 1328135 w 2302128"/>
                  <a:gd name="connsiteY9" fmla="*/ 1945734 h 1969224"/>
                  <a:gd name="connsiteX10" fmla="*/ 2302128 w 2302128"/>
                  <a:gd name="connsiteY10" fmla="*/ 20584 h 1969224"/>
                  <a:gd name="connsiteX0" fmla="*/ 2302128 w 2302128"/>
                  <a:gd name="connsiteY0" fmla="*/ 20584 h 1959481"/>
                  <a:gd name="connsiteX1" fmla="*/ 2225796 w 2302128"/>
                  <a:gd name="connsiteY1" fmla="*/ 0 h 1959481"/>
                  <a:gd name="connsiteX2" fmla="*/ 1859067 w 2302128"/>
                  <a:gd name="connsiteY2" fmla="*/ 39263 h 1959481"/>
                  <a:gd name="connsiteX3" fmla="*/ 1319638 w 2302128"/>
                  <a:gd name="connsiteY3" fmla="*/ 77525 h 1959481"/>
                  <a:gd name="connsiteX4" fmla="*/ 915219 w 2302128"/>
                  <a:gd name="connsiteY4" fmla="*/ 90162 h 1959481"/>
                  <a:gd name="connsiteX5" fmla="*/ 0 w 2302128"/>
                  <a:gd name="connsiteY5" fmla="*/ 1893650 h 1959481"/>
                  <a:gd name="connsiteX6" fmla="*/ 490757 w 2302128"/>
                  <a:gd name="connsiteY6" fmla="*/ 1953555 h 1959481"/>
                  <a:gd name="connsiteX7" fmla="*/ 876385 w 2302128"/>
                  <a:gd name="connsiteY7" fmla="*/ 1956798 h 1959481"/>
                  <a:gd name="connsiteX8" fmla="*/ 1105649 w 2302128"/>
                  <a:gd name="connsiteY8" fmla="*/ 1949168 h 1959481"/>
                  <a:gd name="connsiteX9" fmla="*/ 1328135 w 2302128"/>
                  <a:gd name="connsiteY9" fmla="*/ 1945734 h 1959481"/>
                  <a:gd name="connsiteX10" fmla="*/ 2302128 w 2302128"/>
                  <a:gd name="connsiteY10" fmla="*/ 20584 h 1959481"/>
                  <a:gd name="connsiteX0" fmla="*/ 2302128 w 2302128"/>
                  <a:gd name="connsiteY0" fmla="*/ 20584 h 1959481"/>
                  <a:gd name="connsiteX1" fmla="*/ 2225796 w 2302128"/>
                  <a:gd name="connsiteY1" fmla="*/ 0 h 1959481"/>
                  <a:gd name="connsiteX2" fmla="*/ 1859067 w 2302128"/>
                  <a:gd name="connsiteY2" fmla="*/ 39263 h 1959481"/>
                  <a:gd name="connsiteX3" fmla="*/ 1319638 w 2302128"/>
                  <a:gd name="connsiteY3" fmla="*/ 77525 h 1959481"/>
                  <a:gd name="connsiteX4" fmla="*/ 915219 w 2302128"/>
                  <a:gd name="connsiteY4" fmla="*/ 90162 h 1959481"/>
                  <a:gd name="connsiteX5" fmla="*/ 0 w 2302128"/>
                  <a:gd name="connsiteY5" fmla="*/ 1893650 h 1959481"/>
                  <a:gd name="connsiteX6" fmla="*/ 490757 w 2302128"/>
                  <a:gd name="connsiteY6" fmla="*/ 1953555 h 1959481"/>
                  <a:gd name="connsiteX7" fmla="*/ 876385 w 2302128"/>
                  <a:gd name="connsiteY7" fmla="*/ 1956798 h 1959481"/>
                  <a:gd name="connsiteX8" fmla="*/ 1105649 w 2302128"/>
                  <a:gd name="connsiteY8" fmla="*/ 1949168 h 1959481"/>
                  <a:gd name="connsiteX9" fmla="*/ 1328135 w 2302128"/>
                  <a:gd name="connsiteY9" fmla="*/ 1945734 h 1959481"/>
                  <a:gd name="connsiteX10" fmla="*/ 2302128 w 2302128"/>
                  <a:gd name="connsiteY10" fmla="*/ 20584 h 1959481"/>
                  <a:gd name="connsiteX0" fmla="*/ 2302128 w 2302128"/>
                  <a:gd name="connsiteY0" fmla="*/ 20584 h 1957019"/>
                  <a:gd name="connsiteX1" fmla="*/ 2225796 w 2302128"/>
                  <a:gd name="connsiteY1" fmla="*/ 0 h 1957019"/>
                  <a:gd name="connsiteX2" fmla="*/ 1859067 w 2302128"/>
                  <a:gd name="connsiteY2" fmla="*/ 39263 h 1957019"/>
                  <a:gd name="connsiteX3" fmla="*/ 1319638 w 2302128"/>
                  <a:gd name="connsiteY3" fmla="*/ 77525 h 1957019"/>
                  <a:gd name="connsiteX4" fmla="*/ 915219 w 2302128"/>
                  <a:gd name="connsiteY4" fmla="*/ 90162 h 1957019"/>
                  <a:gd name="connsiteX5" fmla="*/ 0 w 2302128"/>
                  <a:gd name="connsiteY5" fmla="*/ 1893650 h 1957019"/>
                  <a:gd name="connsiteX6" fmla="*/ 490983 w 2302128"/>
                  <a:gd name="connsiteY6" fmla="*/ 1945963 h 1957019"/>
                  <a:gd name="connsiteX7" fmla="*/ 876385 w 2302128"/>
                  <a:gd name="connsiteY7" fmla="*/ 1956798 h 1957019"/>
                  <a:gd name="connsiteX8" fmla="*/ 1105649 w 2302128"/>
                  <a:gd name="connsiteY8" fmla="*/ 1949168 h 1957019"/>
                  <a:gd name="connsiteX9" fmla="*/ 1328135 w 2302128"/>
                  <a:gd name="connsiteY9" fmla="*/ 1945734 h 1957019"/>
                  <a:gd name="connsiteX10" fmla="*/ 2302128 w 2302128"/>
                  <a:gd name="connsiteY10" fmla="*/ 20584 h 1957019"/>
                  <a:gd name="connsiteX0" fmla="*/ 2302128 w 2302128"/>
                  <a:gd name="connsiteY0" fmla="*/ 20584 h 1957019"/>
                  <a:gd name="connsiteX1" fmla="*/ 2225796 w 2302128"/>
                  <a:gd name="connsiteY1" fmla="*/ 0 h 1957019"/>
                  <a:gd name="connsiteX2" fmla="*/ 1859067 w 2302128"/>
                  <a:gd name="connsiteY2" fmla="*/ 39263 h 1957019"/>
                  <a:gd name="connsiteX3" fmla="*/ 1319638 w 2302128"/>
                  <a:gd name="connsiteY3" fmla="*/ 77525 h 1957019"/>
                  <a:gd name="connsiteX4" fmla="*/ 915219 w 2302128"/>
                  <a:gd name="connsiteY4" fmla="*/ 90162 h 1957019"/>
                  <a:gd name="connsiteX5" fmla="*/ 0 w 2302128"/>
                  <a:gd name="connsiteY5" fmla="*/ 1893650 h 1957019"/>
                  <a:gd name="connsiteX6" fmla="*/ 490983 w 2302128"/>
                  <a:gd name="connsiteY6" fmla="*/ 1945963 h 1957019"/>
                  <a:gd name="connsiteX7" fmla="*/ 876385 w 2302128"/>
                  <a:gd name="connsiteY7" fmla="*/ 1956798 h 1957019"/>
                  <a:gd name="connsiteX8" fmla="*/ 1105649 w 2302128"/>
                  <a:gd name="connsiteY8" fmla="*/ 1949168 h 1957019"/>
                  <a:gd name="connsiteX9" fmla="*/ 1328135 w 2302128"/>
                  <a:gd name="connsiteY9" fmla="*/ 1945734 h 1957019"/>
                  <a:gd name="connsiteX10" fmla="*/ 2302128 w 2302128"/>
                  <a:gd name="connsiteY10" fmla="*/ 20584 h 1957019"/>
                  <a:gd name="connsiteX0" fmla="*/ 2302128 w 2302128"/>
                  <a:gd name="connsiteY0" fmla="*/ 20584 h 1958704"/>
                  <a:gd name="connsiteX1" fmla="*/ 2225796 w 2302128"/>
                  <a:gd name="connsiteY1" fmla="*/ 0 h 1958704"/>
                  <a:gd name="connsiteX2" fmla="*/ 1859067 w 2302128"/>
                  <a:gd name="connsiteY2" fmla="*/ 39263 h 1958704"/>
                  <a:gd name="connsiteX3" fmla="*/ 1319638 w 2302128"/>
                  <a:gd name="connsiteY3" fmla="*/ 77525 h 1958704"/>
                  <a:gd name="connsiteX4" fmla="*/ 915219 w 2302128"/>
                  <a:gd name="connsiteY4" fmla="*/ 90162 h 1958704"/>
                  <a:gd name="connsiteX5" fmla="*/ 0 w 2302128"/>
                  <a:gd name="connsiteY5" fmla="*/ 1893650 h 1958704"/>
                  <a:gd name="connsiteX6" fmla="*/ 490983 w 2302128"/>
                  <a:gd name="connsiteY6" fmla="*/ 1945963 h 1958704"/>
                  <a:gd name="connsiteX7" fmla="*/ 876385 w 2302128"/>
                  <a:gd name="connsiteY7" fmla="*/ 1956798 h 1958704"/>
                  <a:gd name="connsiteX8" fmla="*/ 1105649 w 2302128"/>
                  <a:gd name="connsiteY8" fmla="*/ 1949168 h 1958704"/>
                  <a:gd name="connsiteX9" fmla="*/ 1328135 w 2302128"/>
                  <a:gd name="connsiteY9" fmla="*/ 1945734 h 1958704"/>
                  <a:gd name="connsiteX10" fmla="*/ 2302128 w 2302128"/>
                  <a:gd name="connsiteY10" fmla="*/ 20584 h 1958704"/>
                  <a:gd name="connsiteX0" fmla="*/ 2302128 w 2302128"/>
                  <a:gd name="connsiteY0" fmla="*/ 20584 h 1956283"/>
                  <a:gd name="connsiteX1" fmla="*/ 2225796 w 2302128"/>
                  <a:gd name="connsiteY1" fmla="*/ 0 h 1956283"/>
                  <a:gd name="connsiteX2" fmla="*/ 1859067 w 2302128"/>
                  <a:gd name="connsiteY2" fmla="*/ 39263 h 1956283"/>
                  <a:gd name="connsiteX3" fmla="*/ 1319638 w 2302128"/>
                  <a:gd name="connsiteY3" fmla="*/ 77525 h 1956283"/>
                  <a:gd name="connsiteX4" fmla="*/ 915219 w 2302128"/>
                  <a:gd name="connsiteY4" fmla="*/ 90162 h 1956283"/>
                  <a:gd name="connsiteX5" fmla="*/ 0 w 2302128"/>
                  <a:gd name="connsiteY5" fmla="*/ 1893650 h 1956283"/>
                  <a:gd name="connsiteX6" fmla="*/ 490983 w 2302128"/>
                  <a:gd name="connsiteY6" fmla="*/ 1945963 h 1956283"/>
                  <a:gd name="connsiteX7" fmla="*/ 870063 w 2302128"/>
                  <a:gd name="connsiteY7" fmla="*/ 1952738 h 1956283"/>
                  <a:gd name="connsiteX8" fmla="*/ 1105649 w 2302128"/>
                  <a:gd name="connsiteY8" fmla="*/ 1949168 h 1956283"/>
                  <a:gd name="connsiteX9" fmla="*/ 1328135 w 2302128"/>
                  <a:gd name="connsiteY9" fmla="*/ 1945734 h 1956283"/>
                  <a:gd name="connsiteX10" fmla="*/ 2302128 w 2302128"/>
                  <a:gd name="connsiteY10" fmla="*/ 20584 h 1956283"/>
                  <a:gd name="connsiteX0" fmla="*/ 2302128 w 2302128"/>
                  <a:gd name="connsiteY0" fmla="*/ 20584 h 1954431"/>
                  <a:gd name="connsiteX1" fmla="*/ 2225796 w 2302128"/>
                  <a:gd name="connsiteY1" fmla="*/ 0 h 1954431"/>
                  <a:gd name="connsiteX2" fmla="*/ 1859067 w 2302128"/>
                  <a:gd name="connsiteY2" fmla="*/ 39263 h 1954431"/>
                  <a:gd name="connsiteX3" fmla="*/ 1319638 w 2302128"/>
                  <a:gd name="connsiteY3" fmla="*/ 77525 h 1954431"/>
                  <a:gd name="connsiteX4" fmla="*/ 915219 w 2302128"/>
                  <a:gd name="connsiteY4" fmla="*/ 90162 h 1954431"/>
                  <a:gd name="connsiteX5" fmla="*/ 0 w 2302128"/>
                  <a:gd name="connsiteY5" fmla="*/ 1893650 h 1954431"/>
                  <a:gd name="connsiteX6" fmla="*/ 490983 w 2302128"/>
                  <a:gd name="connsiteY6" fmla="*/ 1945963 h 1954431"/>
                  <a:gd name="connsiteX7" fmla="*/ 870063 w 2302128"/>
                  <a:gd name="connsiteY7" fmla="*/ 1952738 h 1954431"/>
                  <a:gd name="connsiteX8" fmla="*/ 1105649 w 2302128"/>
                  <a:gd name="connsiteY8" fmla="*/ 1949168 h 1954431"/>
                  <a:gd name="connsiteX9" fmla="*/ 1328135 w 2302128"/>
                  <a:gd name="connsiteY9" fmla="*/ 1945734 h 1954431"/>
                  <a:gd name="connsiteX10" fmla="*/ 2302128 w 2302128"/>
                  <a:gd name="connsiteY10" fmla="*/ 20584 h 1954431"/>
                  <a:gd name="connsiteX0" fmla="*/ 2302128 w 2302128"/>
                  <a:gd name="connsiteY0" fmla="*/ 20584 h 1951121"/>
                  <a:gd name="connsiteX1" fmla="*/ 2225796 w 2302128"/>
                  <a:gd name="connsiteY1" fmla="*/ 0 h 1951121"/>
                  <a:gd name="connsiteX2" fmla="*/ 1859067 w 2302128"/>
                  <a:gd name="connsiteY2" fmla="*/ 39263 h 1951121"/>
                  <a:gd name="connsiteX3" fmla="*/ 1319638 w 2302128"/>
                  <a:gd name="connsiteY3" fmla="*/ 77525 h 1951121"/>
                  <a:gd name="connsiteX4" fmla="*/ 915219 w 2302128"/>
                  <a:gd name="connsiteY4" fmla="*/ 90162 h 1951121"/>
                  <a:gd name="connsiteX5" fmla="*/ 0 w 2302128"/>
                  <a:gd name="connsiteY5" fmla="*/ 1893650 h 1951121"/>
                  <a:gd name="connsiteX6" fmla="*/ 490983 w 2302128"/>
                  <a:gd name="connsiteY6" fmla="*/ 1945963 h 1951121"/>
                  <a:gd name="connsiteX7" fmla="*/ 1105649 w 2302128"/>
                  <a:gd name="connsiteY7" fmla="*/ 1949168 h 1951121"/>
                  <a:gd name="connsiteX8" fmla="*/ 1328135 w 2302128"/>
                  <a:gd name="connsiteY8" fmla="*/ 1945734 h 1951121"/>
                  <a:gd name="connsiteX9" fmla="*/ 2302128 w 2302128"/>
                  <a:gd name="connsiteY9" fmla="*/ 20584 h 1951121"/>
                  <a:gd name="connsiteX0" fmla="*/ 2302128 w 2302128"/>
                  <a:gd name="connsiteY0" fmla="*/ 20584 h 1954801"/>
                  <a:gd name="connsiteX1" fmla="*/ 2225796 w 2302128"/>
                  <a:gd name="connsiteY1" fmla="*/ 0 h 1954801"/>
                  <a:gd name="connsiteX2" fmla="*/ 1859067 w 2302128"/>
                  <a:gd name="connsiteY2" fmla="*/ 39263 h 1954801"/>
                  <a:gd name="connsiteX3" fmla="*/ 1319638 w 2302128"/>
                  <a:gd name="connsiteY3" fmla="*/ 77525 h 1954801"/>
                  <a:gd name="connsiteX4" fmla="*/ 915219 w 2302128"/>
                  <a:gd name="connsiteY4" fmla="*/ 90162 h 1954801"/>
                  <a:gd name="connsiteX5" fmla="*/ 0 w 2302128"/>
                  <a:gd name="connsiteY5" fmla="*/ 1893650 h 1954801"/>
                  <a:gd name="connsiteX6" fmla="*/ 490983 w 2302128"/>
                  <a:gd name="connsiteY6" fmla="*/ 1945963 h 1954801"/>
                  <a:gd name="connsiteX7" fmla="*/ 963769 w 2302128"/>
                  <a:gd name="connsiteY7" fmla="*/ 1954718 h 1954801"/>
                  <a:gd name="connsiteX8" fmla="*/ 1328135 w 2302128"/>
                  <a:gd name="connsiteY8" fmla="*/ 1945734 h 1954801"/>
                  <a:gd name="connsiteX9" fmla="*/ 2302128 w 2302128"/>
                  <a:gd name="connsiteY9" fmla="*/ 20584 h 1954801"/>
                  <a:gd name="connsiteX0" fmla="*/ 2302128 w 2302128"/>
                  <a:gd name="connsiteY0" fmla="*/ 20584 h 1954890"/>
                  <a:gd name="connsiteX1" fmla="*/ 2225796 w 2302128"/>
                  <a:gd name="connsiteY1" fmla="*/ 0 h 1954890"/>
                  <a:gd name="connsiteX2" fmla="*/ 1859067 w 2302128"/>
                  <a:gd name="connsiteY2" fmla="*/ 39263 h 1954890"/>
                  <a:gd name="connsiteX3" fmla="*/ 1319638 w 2302128"/>
                  <a:gd name="connsiteY3" fmla="*/ 77525 h 1954890"/>
                  <a:gd name="connsiteX4" fmla="*/ 915219 w 2302128"/>
                  <a:gd name="connsiteY4" fmla="*/ 90162 h 1954890"/>
                  <a:gd name="connsiteX5" fmla="*/ 0 w 2302128"/>
                  <a:gd name="connsiteY5" fmla="*/ 1893650 h 1954890"/>
                  <a:gd name="connsiteX6" fmla="*/ 490983 w 2302128"/>
                  <a:gd name="connsiteY6" fmla="*/ 1945963 h 1954890"/>
                  <a:gd name="connsiteX7" fmla="*/ 963769 w 2302128"/>
                  <a:gd name="connsiteY7" fmla="*/ 1954718 h 1954890"/>
                  <a:gd name="connsiteX8" fmla="*/ 1285910 w 2302128"/>
                  <a:gd name="connsiteY8" fmla="*/ 1946957 h 1954890"/>
                  <a:gd name="connsiteX9" fmla="*/ 1328135 w 2302128"/>
                  <a:gd name="connsiteY9" fmla="*/ 1945734 h 1954890"/>
                  <a:gd name="connsiteX10" fmla="*/ 2302128 w 2302128"/>
                  <a:gd name="connsiteY10" fmla="*/ 20584 h 1954890"/>
                  <a:gd name="connsiteX0" fmla="*/ 2302128 w 2302128"/>
                  <a:gd name="connsiteY0" fmla="*/ 20584 h 1954890"/>
                  <a:gd name="connsiteX1" fmla="*/ 2225796 w 2302128"/>
                  <a:gd name="connsiteY1" fmla="*/ 0 h 1954890"/>
                  <a:gd name="connsiteX2" fmla="*/ 1859067 w 2302128"/>
                  <a:gd name="connsiteY2" fmla="*/ 39263 h 1954890"/>
                  <a:gd name="connsiteX3" fmla="*/ 1319638 w 2302128"/>
                  <a:gd name="connsiteY3" fmla="*/ 77525 h 1954890"/>
                  <a:gd name="connsiteX4" fmla="*/ 915219 w 2302128"/>
                  <a:gd name="connsiteY4" fmla="*/ 90162 h 1954890"/>
                  <a:gd name="connsiteX5" fmla="*/ 0 w 2302128"/>
                  <a:gd name="connsiteY5" fmla="*/ 1893650 h 1954890"/>
                  <a:gd name="connsiteX6" fmla="*/ 490983 w 2302128"/>
                  <a:gd name="connsiteY6" fmla="*/ 1945963 h 1954890"/>
                  <a:gd name="connsiteX7" fmla="*/ 963769 w 2302128"/>
                  <a:gd name="connsiteY7" fmla="*/ 1954718 h 1954890"/>
                  <a:gd name="connsiteX8" fmla="*/ 1285910 w 2302128"/>
                  <a:gd name="connsiteY8" fmla="*/ 1946957 h 1954890"/>
                  <a:gd name="connsiteX9" fmla="*/ 1340123 w 2302128"/>
                  <a:gd name="connsiteY9" fmla="*/ 1919815 h 1954890"/>
                  <a:gd name="connsiteX10" fmla="*/ 2302128 w 2302128"/>
                  <a:gd name="connsiteY10" fmla="*/ 20584 h 1954890"/>
                  <a:gd name="connsiteX0" fmla="*/ 2302128 w 2302128"/>
                  <a:gd name="connsiteY0" fmla="*/ 20584 h 1954890"/>
                  <a:gd name="connsiteX1" fmla="*/ 2225796 w 2302128"/>
                  <a:gd name="connsiteY1" fmla="*/ 0 h 1954890"/>
                  <a:gd name="connsiteX2" fmla="*/ 1859067 w 2302128"/>
                  <a:gd name="connsiteY2" fmla="*/ 39263 h 1954890"/>
                  <a:gd name="connsiteX3" fmla="*/ 1319638 w 2302128"/>
                  <a:gd name="connsiteY3" fmla="*/ 77525 h 1954890"/>
                  <a:gd name="connsiteX4" fmla="*/ 915219 w 2302128"/>
                  <a:gd name="connsiteY4" fmla="*/ 90162 h 1954890"/>
                  <a:gd name="connsiteX5" fmla="*/ 0 w 2302128"/>
                  <a:gd name="connsiteY5" fmla="*/ 1893650 h 1954890"/>
                  <a:gd name="connsiteX6" fmla="*/ 490983 w 2302128"/>
                  <a:gd name="connsiteY6" fmla="*/ 1945963 h 1954890"/>
                  <a:gd name="connsiteX7" fmla="*/ 963769 w 2302128"/>
                  <a:gd name="connsiteY7" fmla="*/ 1954718 h 1954890"/>
                  <a:gd name="connsiteX8" fmla="*/ 1285910 w 2302128"/>
                  <a:gd name="connsiteY8" fmla="*/ 1946957 h 1954890"/>
                  <a:gd name="connsiteX9" fmla="*/ 1340123 w 2302128"/>
                  <a:gd name="connsiteY9" fmla="*/ 1919815 h 1954890"/>
                  <a:gd name="connsiteX10" fmla="*/ 2302128 w 2302128"/>
                  <a:gd name="connsiteY10" fmla="*/ 20584 h 1954890"/>
                  <a:gd name="connsiteX0" fmla="*/ 2302128 w 2302128"/>
                  <a:gd name="connsiteY0" fmla="*/ 20584 h 1954890"/>
                  <a:gd name="connsiteX1" fmla="*/ 2225796 w 2302128"/>
                  <a:gd name="connsiteY1" fmla="*/ 0 h 1954890"/>
                  <a:gd name="connsiteX2" fmla="*/ 1859067 w 2302128"/>
                  <a:gd name="connsiteY2" fmla="*/ 39263 h 1954890"/>
                  <a:gd name="connsiteX3" fmla="*/ 1319638 w 2302128"/>
                  <a:gd name="connsiteY3" fmla="*/ 77525 h 1954890"/>
                  <a:gd name="connsiteX4" fmla="*/ 915219 w 2302128"/>
                  <a:gd name="connsiteY4" fmla="*/ 90162 h 1954890"/>
                  <a:gd name="connsiteX5" fmla="*/ 0 w 2302128"/>
                  <a:gd name="connsiteY5" fmla="*/ 1893650 h 1954890"/>
                  <a:gd name="connsiteX6" fmla="*/ 490983 w 2302128"/>
                  <a:gd name="connsiteY6" fmla="*/ 1945963 h 1954890"/>
                  <a:gd name="connsiteX7" fmla="*/ 963769 w 2302128"/>
                  <a:gd name="connsiteY7" fmla="*/ 1954718 h 1954890"/>
                  <a:gd name="connsiteX8" fmla="*/ 1285910 w 2302128"/>
                  <a:gd name="connsiteY8" fmla="*/ 1946957 h 1954890"/>
                  <a:gd name="connsiteX9" fmla="*/ 1340123 w 2302128"/>
                  <a:gd name="connsiteY9" fmla="*/ 1919815 h 1954890"/>
                  <a:gd name="connsiteX10" fmla="*/ 2302128 w 2302128"/>
                  <a:gd name="connsiteY10" fmla="*/ 20584 h 1954890"/>
                  <a:gd name="connsiteX0" fmla="*/ 2302128 w 2302128"/>
                  <a:gd name="connsiteY0" fmla="*/ 17876 h 1952182"/>
                  <a:gd name="connsiteX1" fmla="*/ 2248441 w 2302128"/>
                  <a:gd name="connsiteY1" fmla="*/ 0 h 1952182"/>
                  <a:gd name="connsiteX2" fmla="*/ 1859067 w 2302128"/>
                  <a:gd name="connsiteY2" fmla="*/ 36555 h 1952182"/>
                  <a:gd name="connsiteX3" fmla="*/ 1319638 w 2302128"/>
                  <a:gd name="connsiteY3" fmla="*/ 74817 h 1952182"/>
                  <a:gd name="connsiteX4" fmla="*/ 915219 w 2302128"/>
                  <a:gd name="connsiteY4" fmla="*/ 87454 h 1952182"/>
                  <a:gd name="connsiteX5" fmla="*/ 0 w 2302128"/>
                  <a:gd name="connsiteY5" fmla="*/ 1890942 h 1952182"/>
                  <a:gd name="connsiteX6" fmla="*/ 490983 w 2302128"/>
                  <a:gd name="connsiteY6" fmla="*/ 1943255 h 1952182"/>
                  <a:gd name="connsiteX7" fmla="*/ 963769 w 2302128"/>
                  <a:gd name="connsiteY7" fmla="*/ 1952010 h 1952182"/>
                  <a:gd name="connsiteX8" fmla="*/ 1285910 w 2302128"/>
                  <a:gd name="connsiteY8" fmla="*/ 1944249 h 1952182"/>
                  <a:gd name="connsiteX9" fmla="*/ 1340123 w 2302128"/>
                  <a:gd name="connsiteY9" fmla="*/ 1917107 h 1952182"/>
                  <a:gd name="connsiteX10" fmla="*/ 2302128 w 2302128"/>
                  <a:gd name="connsiteY10" fmla="*/ 17876 h 1952182"/>
                  <a:gd name="connsiteX0" fmla="*/ 2302128 w 2302128"/>
                  <a:gd name="connsiteY0" fmla="*/ 17876 h 1952182"/>
                  <a:gd name="connsiteX1" fmla="*/ 2248441 w 2302128"/>
                  <a:gd name="connsiteY1" fmla="*/ 0 h 1952182"/>
                  <a:gd name="connsiteX2" fmla="*/ 1859067 w 2302128"/>
                  <a:gd name="connsiteY2" fmla="*/ 36555 h 1952182"/>
                  <a:gd name="connsiteX3" fmla="*/ 1319638 w 2302128"/>
                  <a:gd name="connsiteY3" fmla="*/ 74817 h 1952182"/>
                  <a:gd name="connsiteX4" fmla="*/ 915219 w 2302128"/>
                  <a:gd name="connsiteY4" fmla="*/ 87454 h 1952182"/>
                  <a:gd name="connsiteX5" fmla="*/ 0 w 2302128"/>
                  <a:gd name="connsiteY5" fmla="*/ 1890942 h 1952182"/>
                  <a:gd name="connsiteX6" fmla="*/ 490983 w 2302128"/>
                  <a:gd name="connsiteY6" fmla="*/ 1943255 h 1952182"/>
                  <a:gd name="connsiteX7" fmla="*/ 963769 w 2302128"/>
                  <a:gd name="connsiteY7" fmla="*/ 1952010 h 1952182"/>
                  <a:gd name="connsiteX8" fmla="*/ 1285910 w 2302128"/>
                  <a:gd name="connsiteY8" fmla="*/ 1944249 h 1952182"/>
                  <a:gd name="connsiteX9" fmla="*/ 1340123 w 2302128"/>
                  <a:gd name="connsiteY9" fmla="*/ 1917107 h 1952182"/>
                  <a:gd name="connsiteX10" fmla="*/ 2302128 w 2302128"/>
                  <a:gd name="connsiteY10" fmla="*/ 17876 h 1952182"/>
                  <a:gd name="connsiteX0" fmla="*/ 2302128 w 2302128"/>
                  <a:gd name="connsiteY0" fmla="*/ 10597 h 1944903"/>
                  <a:gd name="connsiteX1" fmla="*/ 2255136 w 2302128"/>
                  <a:gd name="connsiteY1" fmla="*/ 0 h 1944903"/>
                  <a:gd name="connsiteX2" fmla="*/ 1859067 w 2302128"/>
                  <a:gd name="connsiteY2" fmla="*/ 29276 h 1944903"/>
                  <a:gd name="connsiteX3" fmla="*/ 1319638 w 2302128"/>
                  <a:gd name="connsiteY3" fmla="*/ 67538 h 1944903"/>
                  <a:gd name="connsiteX4" fmla="*/ 915219 w 2302128"/>
                  <a:gd name="connsiteY4" fmla="*/ 80175 h 1944903"/>
                  <a:gd name="connsiteX5" fmla="*/ 0 w 2302128"/>
                  <a:gd name="connsiteY5" fmla="*/ 1883663 h 1944903"/>
                  <a:gd name="connsiteX6" fmla="*/ 490983 w 2302128"/>
                  <a:gd name="connsiteY6" fmla="*/ 1935976 h 1944903"/>
                  <a:gd name="connsiteX7" fmla="*/ 963769 w 2302128"/>
                  <a:gd name="connsiteY7" fmla="*/ 1944731 h 1944903"/>
                  <a:gd name="connsiteX8" fmla="*/ 1285910 w 2302128"/>
                  <a:gd name="connsiteY8" fmla="*/ 1936970 h 1944903"/>
                  <a:gd name="connsiteX9" fmla="*/ 1340123 w 2302128"/>
                  <a:gd name="connsiteY9" fmla="*/ 1909828 h 1944903"/>
                  <a:gd name="connsiteX10" fmla="*/ 2302128 w 2302128"/>
                  <a:gd name="connsiteY10" fmla="*/ 10597 h 1944903"/>
                  <a:gd name="connsiteX0" fmla="*/ 2302128 w 2302128"/>
                  <a:gd name="connsiteY0" fmla="*/ 10597 h 1944903"/>
                  <a:gd name="connsiteX1" fmla="*/ 2255136 w 2302128"/>
                  <a:gd name="connsiteY1" fmla="*/ 0 h 1944903"/>
                  <a:gd name="connsiteX2" fmla="*/ 1859067 w 2302128"/>
                  <a:gd name="connsiteY2" fmla="*/ 29276 h 1944903"/>
                  <a:gd name="connsiteX3" fmla="*/ 1319638 w 2302128"/>
                  <a:gd name="connsiteY3" fmla="*/ 67538 h 1944903"/>
                  <a:gd name="connsiteX4" fmla="*/ 915219 w 2302128"/>
                  <a:gd name="connsiteY4" fmla="*/ 80175 h 1944903"/>
                  <a:gd name="connsiteX5" fmla="*/ 0 w 2302128"/>
                  <a:gd name="connsiteY5" fmla="*/ 1883663 h 1944903"/>
                  <a:gd name="connsiteX6" fmla="*/ 490983 w 2302128"/>
                  <a:gd name="connsiteY6" fmla="*/ 1935976 h 1944903"/>
                  <a:gd name="connsiteX7" fmla="*/ 963769 w 2302128"/>
                  <a:gd name="connsiteY7" fmla="*/ 1944731 h 1944903"/>
                  <a:gd name="connsiteX8" fmla="*/ 1285910 w 2302128"/>
                  <a:gd name="connsiteY8" fmla="*/ 1936970 h 1944903"/>
                  <a:gd name="connsiteX9" fmla="*/ 1340123 w 2302128"/>
                  <a:gd name="connsiteY9" fmla="*/ 1909828 h 1944903"/>
                  <a:gd name="connsiteX10" fmla="*/ 2302128 w 2302128"/>
                  <a:gd name="connsiteY10" fmla="*/ 10597 h 1944903"/>
                  <a:gd name="connsiteX0" fmla="*/ 2302128 w 2302128"/>
                  <a:gd name="connsiteY0" fmla="*/ 14392 h 1948698"/>
                  <a:gd name="connsiteX1" fmla="*/ 2255005 w 2302128"/>
                  <a:gd name="connsiteY1" fmla="*/ 0 h 1948698"/>
                  <a:gd name="connsiteX2" fmla="*/ 1859067 w 2302128"/>
                  <a:gd name="connsiteY2" fmla="*/ 33071 h 1948698"/>
                  <a:gd name="connsiteX3" fmla="*/ 1319638 w 2302128"/>
                  <a:gd name="connsiteY3" fmla="*/ 71333 h 1948698"/>
                  <a:gd name="connsiteX4" fmla="*/ 915219 w 2302128"/>
                  <a:gd name="connsiteY4" fmla="*/ 83970 h 1948698"/>
                  <a:gd name="connsiteX5" fmla="*/ 0 w 2302128"/>
                  <a:gd name="connsiteY5" fmla="*/ 1887458 h 1948698"/>
                  <a:gd name="connsiteX6" fmla="*/ 490983 w 2302128"/>
                  <a:gd name="connsiteY6" fmla="*/ 1939771 h 1948698"/>
                  <a:gd name="connsiteX7" fmla="*/ 963769 w 2302128"/>
                  <a:gd name="connsiteY7" fmla="*/ 1948526 h 1948698"/>
                  <a:gd name="connsiteX8" fmla="*/ 1285910 w 2302128"/>
                  <a:gd name="connsiteY8" fmla="*/ 1940765 h 1948698"/>
                  <a:gd name="connsiteX9" fmla="*/ 1340123 w 2302128"/>
                  <a:gd name="connsiteY9" fmla="*/ 1913623 h 1948698"/>
                  <a:gd name="connsiteX10" fmla="*/ 2302128 w 2302128"/>
                  <a:gd name="connsiteY10" fmla="*/ 14392 h 1948698"/>
                  <a:gd name="connsiteX0" fmla="*/ 2302128 w 2302128"/>
                  <a:gd name="connsiteY0" fmla="*/ 14392 h 1948698"/>
                  <a:gd name="connsiteX1" fmla="*/ 2255005 w 2302128"/>
                  <a:gd name="connsiteY1" fmla="*/ 0 h 1948698"/>
                  <a:gd name="connsiteX2" fmla="*/ 1859067 w 2302128"/>
                  <a:gd name="connsiteY2" fmla="*/ 33071 h 1948698"/>
                  <a:gd name="connsiteX3" fmla="*/ 1319638 w 2302128"/>
                  <a:gd name="connsiteY3" fmla="*/ 71333 h 1948698"/>
                  <a:gd name="connsiteX4" fmla="*/ 915219 w 2302128"/>
                  <a:gd name="connsiteY4" fmla="*/ 83970 h 1948698"/>
                  <a:gd name="connsiteX5" fmla="*/ 0 w 2302128"/>
                  <a:gd name="connsiteY5" fmla="*/ 1887458 h 1948698"/>
                  <a:gd name="connsiteX6" fmla="*/ 490983 w 2302128"/>
                  <a:gd name="connsiteY6" fmla="*/ 1939771 h 1948698"/>
                  <a:gd name="connsiteX7" fmla="*/ 963769 w 2302128"/>
                  <a:gd name="connsiteY7" fmla="*/ 1948526 h 1948698"/>
                  <a:gd name="connsiteX8" fmla="*/ 1285910 w 2302128"/>
                  <a:gd name="connsiteY8" fmla="*/ 1940765 h 1948698"/>
                  <a:gd name="connsiteX9" fmla="*/ 1340123 w 2302128"/>
                  <a:gd name="connsiteY9" fmla="*/ 1913623 h 1948698"/>
                  <a:gd name="connsiteX10" fmla="*/ 2302128 w 2302128"/>
                  <a:gd name="connsiteY10" fmla="*/ 14392 h 1948698"/>
                  <a:gd name="connsiteX0" fmla="*/ 2302128 w 2304401"/>
                  <a:gd name="connsiteY0" fmla="*/ 19705 h 1954011"/>
                  <a:gd name="connsiteX1" fmla="*/ 2255005 w 2304401"/>
                  <a:gd name="connsiteY1" fmla="*/ 5313 h 1954011"/>
                  <a:gd name="connsiteX2" fmla="*/ 1859067 w 2304401"/>
                  <a:gd name="connsiteY2" fmla="*/ 38384 h 1954011"/>
                  <a:gd name="connsiteX3" fmla="*/ 1319638 w 2304401"/>
                  <a:gd name="connsiteY3" fmla="*/ 76646 h 1954011"/>
                  <a:gd name="connsiteX4" fmla="*/ 915219 w 2304401"/>
                  <a:gd name="connsiteY4" fmla="*/ 89283 h 1954011"/>
                  <a:gd name="connsiteX5" fmla="*/ 0 w 2304401"/>
                  <a:gd name="connsiteY5" fmla="*/ 1892771 h 1954011"/>
                  <a:gd name="connsiteX6" fmla="*/ 490983 w 2304401"/>
                  <a:gd name="connsiteY6" fmla="*/ 1945084 h 1954011"/>
                  <a:gd name="connsiteX7" fmla="*/ 963769 w 2304401"/>
                  <a:gd name="connsiteY7" fmla="*/ 1953839 h 1954011"/>
                  <a:gd name="connsiteX8" fmla="*/ 1285910 w 2304401"/>
                  <a:gd name="connsiteY8" fmla="*/ 1946078 h 1954011"/>
                  <a:gd name="connsiteX9" fmla="*/ 1340123 w 2304401"/>
                  <a:gd name="connsiteY9" fmla="*/ 1918936 h 1954011"/>
                  <a:gd name="connsiteX10" fmla="*/ 2302128 w 2304401"/>
                  <a:gd name="connsiteY10" fmla="*/ 19705 h 1954011"/>
                  <a:gd name="connsiteX0" fmla="*/ 2302128 w 2316652"/>
                  <a:gd name="connsiteY0" fmla="*/ 17137 h 1951443"/>
                  <a:gd name="connsiteX1" fmla="*/ 2255005 w 2316652"/>
                  <a:gd name="connsiteY1" fmla="*/ 2745 h 1951443"/>
                  <a:gd name="connsiteX2" fmla="*/ 1859067 w 2316652"/>
                  <a:gd name="connsiteY2" fmla="*/ 35816 h 1951443"/>
                  <a:gd name="connsiteX3" fmla="*/ 1319638 w 2316652"/>
                  <a:gd name="connsiteY3" fmla="*/ 74078 h 1951443"/>
                  <a:gd name="connsiteX4" fmla="*/ 915219 w 2316652"/>
                  <a:gd name="connsiteY4" fmla="*/ 86715 h 1951443"/>
                  <a:gd name="connsiteX5" fmla="*/ 0 w 2316652"/>
                  <a:gd name="connsiteY5" fmla="*/ 1890203 h 1951443"/>
                  <a:gd name="connsiteX6" fmla="*/ 490983 w 2316652"/>
                  <a:gd name="connsiteY6" fmla="*/ 1942516 h 1951443"/>
                  <a:gd name="connsiteX7" fmla="*/ 963769 w 2316652"/>
                  <a:gd name="connsiteY7" fmla="*/ 1951271 h 1951443"/>
                  <a:gd name="connsiteX8" fmla="*/ 1285910 w 2316652"/>
                  <a:gd name="connsiteY8" fmla="*/ 1943510 h 1951443"/>
                  <a:gd name="connsiteX9" fmla="*/ 1340123 w 2316652"/>
                  <a:gd name="connsiteY9" fmla="*/ 1916368 h 1951443"/>
                  <a:gd name="connsiteX10" fmla="*/ 2302128 w 2316652"/>
                  <a:gd name="connsiteY10" fmla="*/ 17137 h 1951443"/>
                  <a:gd name="connsiteX0" fmla="*/ 2302128 w 2312038"/>
                  <a:gd name="connsiteY0" fmla="*/ 20192 h 1954498"/>
                  <a:gd name="connsiteX1" fmla="*/ 2255005 w 2312038"/>
                  <a:gd name="connsiteY1" fmla="*/ 5800 h 1954498"/>
                  <a:gd name="connsiteX2" fmla="*/ 1859067 w 2312038"/>
                  <a:gd name="connsiteY2" fmla="*/ 38871 h 1954498"/>
                  <a:gd name="connsiteX3" fmla="*/ 1319638 w 2312038"/>
                  <a:gd name="connsiteY3" fmla="*/ 77133 h 1954498"/>
                  <a:gd name="connsiteX4" fmla="*/ 915219 w 2312038"/>
                  <a:gd name="connsiteY4" fmla="*/ 89770 h 1954498"/>
                  <a:gd name="connsiteX5" fmla="*/ 0 w 2312038"/>
                  <a:gd name="connsiteY5" fmla="*/ 1893258 h 1954498"/>
                  <a:gd name="connsiteX6" fmla="*/ 490983 w 2312038"/>
                  <a:gd name="connsiteY6" fmla="*/ 1945571 h 1954498"/>
                  <a:gd name="connsiteX7" fmla="*/ 963769 w 2312038"/>
                  <a:gd name="connsiteY7" fmla="*/ 1954326 h 1954498"/>
                  <a:gd name="connsiteX8" fmla="*/ 1285910 w 2312038"/>
                  <a:gd name="connsiteY8" fmla="*/ 1946565 h 1954498"/>
                  <a:gd name="connsiteX9" fmla="*/ 1340123 w 2312038"/>
                  <a:gd name="connsiteY9" fmla="*/ 1919423 h 1954498"/>
                  <a:gd name="connsiteX10" fmla="*/ 2302128 w 2312038"/>
                  <a:gd name="connsiteY10" fmla="*/ 20192 h 1954498"/>
                  <a:gd name="connsiteX0" fmla="*/ 2302129 w 2312039"/>
                  <a:gd name="connsiteY0" fmla="*/ 20192 h 1954498"/>
                  <a:gd name="connsiteX1" fmla="*/ 2255005 w 2312039"/>
                  <a:gd name="connsiteY1" fmla="*/ 5800 h 1954498"/>
                  <a:gd name="connsiteX2" fmla="*/ 1859067 w 2312039"/>
                  <a:gd name="connsiteY2" fmla="*/ 38871 h 1954498"/>
                  <a:gd name="connsiteX3" fmla="*/ 1319638 w 2312039"/>
                  <a:gd name="connsiteY3" fmla="*/ 77133 h 1954498"/>
                  <a:gd name="connsiteX4" fmla="*/ 915219 w 2312039"/>
                  <a:gd name="connsiteY4" fmla="*/ 89770 h 1954498"/>
                  <a:gd name="connsiteX5" fmla="*/ 0 w 2312039"/>
                  <a:gd name="connsiteY5" fmla="*/ 1893258 h 1954498"/>
                  <a:gd name="connsiteX6" fmla="*/ 490983 w 2312039"/>
                  <a:gd name="connsiteY6" fmla="*/ 1945571 h 1954498"/>
                  <a:gd name="connsiteX7" fmla="*/ 963769 w 2312039"/>
                  <a:gd name="connsiteY7" fmla="*/ 1954326 h 1954498"/>
                  <a:gd name="connsiteX8" fmla="*/ 1285910 w 2312039"/>
                  <a:gd name="connsiteY8" fmla="*/ 1946565 h 1954498"/>
                  <a:gd name="connsiteX9" fmla="*/ 1340123 w 2312039"/>
                  <a:gd name="connsiteY9" fmla="*/ 1919423 h 1954498"/>
                  <a:gd name="connsiteX10" fmla="*/ 2302129 w 2312039"/>
                  <a:gd name="connsiteY10" fmla="*/ 20192 h 1954498"/>
                  <a:gd name="connsiteX0" fmla="*/ 2293138 w 2304446"/>
                  <a:gd name="connsiteY0" fmla="*/ 35096 h 1949963"/>
                  <a:gd name="connsiteX1" fmla="*/ 2255005 w 2304446"/>
                  <a:gd name="connsiteY1" fmla="*/ 1265 h 1949963"/>
                  <a:gd name="connsiteX2" fmla="*/ 1859067 w 2304446"/>
                  <a:gd name="connsiteY2" fmla="*/ 34336 h 1949963"/>
                  <a:gd name="connsiteX3" fmla="*/ 1319638 w 2304446"/>
                  <a:gd name="connsiteY3" fmla="*/ 72598 h 1949963"/>
                  <a:gd name="connsiteX4" fmla="*/ 915219 w 2304446"/>
                  <a:gd name="connsiteY4" fmla="*/ 85235 h 1949963"/>
                  <a:gd name="connsiteX5" fmla="*/ 0 w 2304446"/>
                  <a:gd name="connsiteY5" fmla="*/ 1888723 h 1949963"/>
                  <a:gd name="connsiteX6" fmla="*/ 490983 w 2304446"/>
                  <a:gd name="connsiteY6" fmla="*/ 1941036 h 1949963"/>
                  <a:gd name="connsiteX7" fmla="*/ 963769 w 2304446"/>
                  <a:gd name="connsiteY7" fmla="*/ 1949791 h 1949963"/>
                  <a:gd name="connsiteX8" fmla="*/ 1285910 w 2304446"/>
                  <a:gd name="connsiteY8" fmla="*/ 1942030 h 1949963"/>
                  <a:gd name="connsiteX9" fmla="*/ 1340123 w 2304446"/>
                  <a:gd name="connsiteY9" fmla="*/ 1914888 h 1949963"/>
                  <a:gd name="connsiteX10" fmla="*/ 2293138 w 2304446"/>
                  <a:gd name="connsiteY10" fmla="*/ 35096 h 1949963"/>
                  <a:gd name="connsiteX0" fmla="*/ 2293138 w 2303585"/>
                  <a:gd name="connsiteY0" fmla="*/ 36438 h 1951305"/>
                  <a:gd name="connsiteX1" fmla="*/ 2255005 w 2303585"/>
                  <a:gd name="connsiteY1" fmla="*/ 2607 h 1951305"/>
                  <a:gd name="connsiteX2" fmla="*/ 1859067 w 2303585"/>
                  <a:gd name="connsiteY2" fmla="*/ 35678 h 1951305"/>
                  <a:gd name="connsiteX3" fmla="*/ 1319638 w 2303585"/>
                  <a:gd name="connsiteY3" fmla="*/ 73940 h 1951305"/>
                  <a:gd name="connsiteX4" fmla="*/ 915219 w 2303585"/>
                  <a:gd name="connsiteY4" fmla="*/ 86577 h 1951305"/>
                  <a:gd name="connsiteX5" fmla="*/ 0 w 2303585"/>
                  <a:gd name="connsiteY5" fmla="*/ 1890065 h 1951305"/>
                  <a:gd name="connsiteX6" fmla="*/ 490983 w 2303585"/>
                  <a:gd name="connsiteY6" fmla="*/ 1942378 h 1951305"/>
                  <a:gd name="connsiteX7" fmla="*/ 963769 w 2303585"/>
                  <a:gd name="connsiteY7" fmla="*/ 1951133 h 1951305"/>
                  <a:gd name="connsiteX8" fmla="*/ 1285910 w 2303585"/>
                  <a:gd name="connsiteY8" fmla="*/ 1943372 h 1951305"/>
                  <a:gd name="connsiteX9" fmla="*/ 1340123 w 2303585"/>
                  <a:gd name="connsiteY9" fmla="*/ 1916230 h 1951305"/>
                  <a:gd name="connsiteX10" fmla="*/ 2293138 w 2303585"/>
                  <a:gd name="connsiteY10" fmla="*/ 36438 h 1951305"/>
                  <a:gd name="connsiteX0" fmla="*/ 2293138 w 2303585"/>
                  <a:gd name="connsiteY0" fmla="*/ 86628 h 2001495"/>
                  <a:gd name="connsiteX1" fmla="*/ 2255005 w 2303585"/>
                  <a:gd name="connsiteY1" fmla="*/ 52797 h 2001495"/>
                  <a:gd name="connsiteX2" fmla="*/ 1859067 w 2303585"/>
                  <a:gd name="connsiteY2" fmla="*/ 85868 h 2001495"/>
                  <a:gd name="connsiteX3" fmla="*/ 1319638 w 2303585"/>
                  <a:gd name="connsiteY3" fmla="*/ 124130 h 2001495"/>
                  <a:gd name="connsiteX4" fmla="*/ 938665 w 2303585"/>
                  <a:gd name="connsiteY4" fmla="*/ 123056 h 2001495"/>
                  <a:gd name="connsiteX5" fmla="*/ 915219 w 2303585"/>
                  <a:gd name="connsiteY5" fmla="*/ 136767 h 2001495"/>
                  <a:gd name="connsiteX6" fmla="*/ 0 w 2303585"/>
                  <a:gd name="connsiteY6" fmla="*/ 1940255 h 2001495"/>
                  <a:gd name="connsiteX7" fmla="*/ 490983 w 2303585"/>
                  <a:gd name="connsiteY7" fmla="*/ 1992568 h 2001495"/>
                  <a:gd name="connsiteX8" fmla="*/ 963769 w 2303585"/>
                  <a:gd name="connsiteY8" fmla="*/ 2001323 h 2001495"/>
                  <a:gd name="connsiteX9" fmla="*/ 1285910 w 2303585"/>
                  <a:gd name="connsiteY9" fmla="*/ 1993562 h 2001495"/>
                  <a:gd name="connsiteX10" fmla="*/ 1340123 w 2303585"/>
                  <a:gd name="connsiteY10" fmla="*/ 1966420 h 2001495"/>
                  <a:gd name="connsiteX11" fmla="*/ 2293138 w 2303585"/>
                  <a:gd name="connsiteY11" fmla="*/ 86628 h 2001495"/>
                  <a:gd name="connsiteX0" fmla="*/ 2293138 w 2303585"/>
                  <a:gd name="connsiteY0" fmla="*/ 88649 h 2003516"/>
                  <a:gd name="connsiteX1" fmla="*/ 2255005 w 2303585"/>
                  <a:gd name="connsiteY1" fmla="*/ 54818 h 2003516"/>
                  <a:gd name="connsiteX2" fmla="*/ 1859067 w 2303585"/>
                  <a:gd name="connsiteY2" fmla="*/ 87889 h 2003516"/>
                  <a:gd name="connsiteX3" fmla="*/ 1319638 w 2303585"/>
                  <a:gd name="connsiteY3" fmla="*/ 126151 h 2003516"/>
                  <a:gd name="connsiteX4" fmla="*/ 938665 w 2303585"/>
                  <a:gd name="connsiteY4" fmla="*/ 125077 h 2003516"/>
                  <a:gd name="connsiteX5" fmla="*/ 915219 w 2303585"/>
                  <a:gd name="connsiteY5" fmla="*/ 138788 h 2003516"/>
                  <a:gd name="connsiteX6" fmla="*/ 0 w 2303585"/>
                  <a:gd name="connsiteY6" fmla="*/ 1942276 h 2003516"/>
                  <a:gd name="connsiteX7" fmla="*/ 490983 w 2303585"/>
                  <a:gd name="connsiteY7" fmla="*/ 1994589 h 2003516"/>
                  <a:gd name="connsiteX8" fmla="*/ 963769 w 2303585"/>
                  <a:gd name="connsiteY8" fmla="*/ 2003344 h 2003516"/>
                  <a:gd name="connsiteX9" fmla="*/ 1285910 w 2303585"/>
                  <a:gd name="connsiteY9" fmla="*/ 1995583 h 2003516"/>
                  <a:gd name="connsiteX10" fmla="*/ 1340123 w 2303585"/>
                  <a:gd name="connsiteY10" fmla="*/ 1968441 h 2003516"/>
                  <a:gd name="connsiteX11" fmla="*/ 2293138 w 2303585"/>
                  <a:gd name="connsiteY11" fmla="*/ 88649 h 2003516"/>
                  <a:gd name="connsiteX0" fmla="*/ 2293138 w 2303585"/>
                  <a:gd name="connsiteY0" fmla="*/ 65450 h 1980317"/>
                  <a:gd name="connsiteX1" fmla="*/ 2255005 w 2303585"/>
                  <a:gd name="connsiteY1" fmla="*/ 31619 h 1980317"/>
                  <a:gd name="connsiteX2" fmla="*/ 1859067 w 2303585"/>
                  <a:gd name="connsiteY2" fmla="*/ 64690 h 1980317"/>
                  <a:gd name="connsiteX3" fmla="*/ 1319638 w 2303585"/>
                  <a:gd name="connsiteY3" fmla="*/ 102952 h 1980317"/>
                  <a:gd name="connsiteX4" fmla="*/ 938665 w 2303585"/>
                  <a:gd name="connsiteY4" fmla="*/ 101878 h 1980317"/>
                  <a:gd name="connsiteX5" fmla="*/ 900256 w 2303585"/>
                  <a:gd name="connsiteY5" fmla="*/ 148620 h 1980317"/>
                  <a:gd name="connsiteX6" fmla="*/ 0 w 2303585"/>
                  <a:gd name="connsiteY6" fmla="*/ 1919077 h 1980317"/>
                  <a:gd name="connsiteX7" fmla="*/ 490983 w 2303585"/>
                  <a:gd name="connsiteY7" fmla="*/ 1971390 h 1980317"/>
                  <a:gd name="connsiteX8" fmla="*/ 963769 w 2303585"/>
                  <a:gd name="connsiteY8" fmla="*/ 1980145 h 1980317"/>
                  <a:gd name="connsiteX9" fmla="*/ 1285910 w 2303585"/>
                  <a:gd name="connsiteY9" fmla="*/ 1972384 h 1980317"/>
                  <a:gd name="connsiteX10" fmla="*/ 1340123 w 2303585"/>
                  <a:gd name="connsiteY10" fmla="*/ 1945242 h 1980317"/>
                  <a:gd name="connsiteX11" fmla="*/ 2293138 w 2303585"/>
                  <a:gd name="connsiteY11" fmla="*/ 65450 h 1980317"/>
                  <a:gd name="connsiteX0" fmla="*/ 2293138 w 2303585"/>
                  <a:gd name="connsiteY0" fmla="*/ 65450 h 1980317"/>
                  <a:gd name="connsiteX1" fmla="*/ 2255005 w 2303585"/>
                  <a:gd name="connsiteY1" fmla="*/ 31619 h 1980317"/>
                  <a:gd name="connsiteX2" fmla="*/ 1859067 w 2303585"/>
                  <a:gd name="connsiteY2" fmla="*/ 64690 h 1980317"/>
                  <a:gd name="connsiteX3" fmla="*/ 1319638 w 2303585"/>
                  <a:gd name="connsiteY3" fmla="*/ 102952 h 1980317"/>
                  <a:gd name="connsiteX4" fmla="*/ 938665 w 2303585"/>
                  <a:gd name="connsiteY4" fmla="*/ 101878 h 1980317"/>
                  <a:gd name="connsiteX5" fmla="*/ 900256 w 2303585"/>
                  <a:gd name="connsiteY5" fmla="*/ 148620 h 1980317"/>
                  <a:gd name="connsiteX6" fmla="*/ 0 w 2303585"/>
                  <a:gd name="connsiteY6" fmla="*/ 1919077 h 1980317"/>
                  <a:gd name="connsiteX7" fmla="*/ 490983 w 2303585"/>
                  <a:gd name="connsiteY7" fmla="*/ 1971390 h 1980317"/>
                  <a:gd name="connsiteX8" fmla="*/ 963769 w 2303585"/>
                  <a:gd name="connsiteY8" fmla="*/ 1980145 h 1980317"/>
                  <a:gd name="connsiteX9" fmla="*/ 1285910 w 2303585"/>
                  <a:gd name="connsiteY9" fmla="*/ 1972384 h 1980317"/>
                  <a:gd name="connsiteX10" fmla="*/ 1340123 w 2303585"/>
                  <a:gd name="connsiteY10" fmla="*/ 1945242 h 1980317"/>
                  <a:gd name="connsiteX11" fmla="*/ 2293138 w 2303585"/>
                  <a:gd name="connsiteY11" fmla="*/ 65450 h 1980317"/>
                  <a:gd name="connsiteX0" fmla="*/ 2293138 w 2303585"/>
                  <a:gd name="connsiteY0" fmla="*/ 36439 h 1951306"/>
                  <a:gd name="connsiteX1" fmla="*/ 2255005 w 2303585"/>
                  <a:gd name="connsiteY1" fmla="*/ 2608 h 1951306"/>
                  <a:gd name="connsiteX2" fmla="*/ 1859067 w 2303585"/>
                  <a:gd name="connsiteY2" fmla="*/ 35679 h 1951306"/>
                  <a:gd name="connsiteX3" fmla="*/ 1319638 w 2303585"/>
                  <a:gd name="connsiteY3" fmla="*/ 73941 h 1951306"/>
                  <a:gd name="connsiteX4" fmla="*/ 938665 w 2303585"/>
                  <a:gd name="connsiteY4" fmla="*/ 72867 h 1951306"/>
                  <a:gd name="connsiteX5" fmla="*/ 900256 w 2303585"/>
                  <a:gd name="connsiteY5" fmla="*/ 119609 h 1951306"/>
                  <a:gd name="connsiteX6" fmla="*/ 0 w 2303585"/>
                  <a:gd name="connsiteY6" fmla="*/ 1890066 h 1951306"/>
                  <a:gd name="connsiteX7" fmla="*/ 490983 w 2303585"/>
                  <a:gd name="connsiteY7" fmla="*/ 1942379 h 1951306"/>
                  <a:gd name="connsiteX8" fmla="*/ 963769 w 2303585"/>
                  <a:gd name="connsiteY8" fmla="*/ 1951134 h 1951306"/>
                  <a:gd name="connsiteX9" fmla="*/ 1285910 w 2303585"/>
                  <a:gd name="connsiteY9" fmla="*/ 1943373 h 1951306"/>
                  <a:gd name="connsiteX10" fmla="*/ 1340123 w 2303585"/>
                  <a:gd name="connsiteY10" fmla="*/ 1916231 h 1951306"/>
                  <a:gd name="connsiteX11" fmla="*/ 2293138 w 2303585"/>
                  <a:gd name="connsiteY11" fmla="*/ 36439 h 1951306"/>
                  <a:gd name="connsiteX0" fmla="*/ 2293138 w 2303585"/>
                  <a:gd name="connsiteY0" fmla="*/ 36439 h 1951306"/>
                  <a:gd name="connsiteX1" fmla="*/ 2255005 w 2303585"/>
                  <a:gd name="connsiteY1" fmla="*/ 2608 h 1951306"/>
                  <a:gd name="connsiteX2" fmla="*/ 1859067 w 2303585"/>
                  <a:gd name="connsiteY2" fmla="*/ 35679 h 1951306"/>
                  <a:gd name="connsiteX3" fmla="*/ 1319638 w 2303585"/>
                  <a:gd name="connsiteY3" fmla="*/ 73941 h 1951306"/>
                  <a:gd name="connsiteX4" fmla="*/ 938665 w 2303585"/>
                  <a:gd name="connsiteY4" fmla="*/ 72867 h 1951306"/>
                  <a:gd name="connsiteX5" fmla="*/ 900256 w 2303585"/>
                  <a:gd name="connsiteY5" fmla="*/ 119609 h 1951306"/>
                  <a:gd name="connsiteX6" fmla="*/ 0 w 2303585"/>
                  <a:gd name="connsiteY6" fmla="*/ 1890066 h 1951306"/>
                  <a:gd name="connsiteX7" fmla="*/ 490983 w 2303585"/>
                  <a:gd name="connsiteY7" fmla="*/ 1942379 h 1951306"/>
                  <a:gd name="connsiteX8" fmla="*/ 963769 w 2303585"/>
                  <a:gd name="connsiteY8" fmla="*/ 1951134 h 1951306"/>
                  <a:gd name="connsiteX9" fmla="*/ 1285910 w 2303585"/>
                  <a:gd name="connsiteY9" fmla="*/ 1943373 h 1951306"/>
                  <a:gd name="connsiteX10" fmla="*/ 1340123 w 2303585"/>
                  <a:gd name="connsiteY10" fmla="*/ 1916231 h 1951306"/>
                  <a:gd name="connsiteX11" fmla="*/ 2293138 w 2303585"/>
                  <a:gd name="connsiteY11" fmla="*/ 36439 h 1951306"/>
                  <a:gd name="connsiteX0" fmla="*/ 2293138 w 2303585"/>
                  <a:gd name="connsiteY0" fmla="*/ 36439 h 1951306"/>
                  <a:gd name="connsiteX1" fmla="*/ 2255005 w 2303585"/>
                  <a:gd name="connsiteY1" fmla="*/ 2608 h 1951306"/>
                  <a:gd name="connsiteX2" fmla="*/ 1859067 w 2303585"/>
                  <a:gd name="connsiteY2" fmla="*/ 35679 h 1951306"/>
                  <a:gd name="connsiteX3" fmla="*/ 1319638 w 2303585"/>
                  <a:gd name="connsiteY3" fmla="*/ 73941 h 1951306"/>
                  <a:gd name="connsiteX4" fmla="*/ 938665 w 2303585"/>
                  <a:gd name="connsiteY4" fmla="*/ 72867 h 1951306"/>
                  <a:gd name="connsiteX5" fmla="*/ 900256 w 2303585"/>
                  <a:gd name="connsiteY5" fmla="*/ 119609 h 1951306"/>
                  <a:gd name="connsiteX6" fmla="*/ 0 w 2303585"/>
                  <a:gd name="connsiteY6" fmla="*/ 1890066 h 1951306"/>
                  <a:gd name="connsiteX7" fmla="*/ 490983 w 2303585"/>
                  <a:gd name="connsiteY7" fmla="*/ 1942379 h 1951306"/>
                  <a:gd name="connsiteX8" fmla="*/ 963769 w 2303585"/>
                  <a:gd name="connsiteY8" fmla="*/ 1951134 h 1951306"/>
                  <a:gd name="connsiteX9" fmla="*/ 1285910 w 2303585"/>
                  <a:gd name="connsiteY9" fmla="*/ 1943373 h 1951306"/>
                  <a:gd name="connsiteX10" fmla="*/ 1340123 w 2303585"/>
                  <a:gd name="connsiteY10" fmla="*/ 1916231 h 1951306"/>
                  <a:gd name="connsiteX11" fmla="*/ 2293138 w 2303585"/>
                  <a:gd name="connsiteY11" fmla="*/ 36439 h 1951306"/>
                  <a:gd name="connsiteX0" fmla="*/ 2293138 w 2303585"/>
                  <a:gd name="connsiteY0" fmla="*/ 36439 h 1951306"/>
                  <a:gd name="connsiteX1" fmla="*/ 2255005 w 2303585"/>
                  <a:gd name="connsiteY1" fmla="*/ 2608 h 1951306"/>
                  <a:gd name="connsiteX2" fmla="*/ 1859067 w 2303585"/>
                  <a:gd name="connsiteY2" fmla="*/ 35679 h 1951306"/>
                  <a:gd name="connsiteX3" fmla="*/ 1319638 w 2303585"/>
                  <a:gd name="connsiteY3" fmla="*/ 73941 h 1951306"/>
                  <a:gd name="connsiteX4" fmla="*/ 958028 w 2303585"/>
                  <a:gd name="connsiteY4" fmla="*/ 73833 h 1951306"/>
                  <a:gd name="connsiteX5" fmla="*/ 900256 w 2303585"/>
                  <a:gd name="connsiteY5" fmla="*/ 119609 h 1951306"/>
                  <a:gd name="connsiteX6" fmla="*/ 0 w 2303585"/>
                  <a:gd name="connsiteY6" fmla="*/ 1890066 h 1951306"/>
                  <a:gd name="connsiteX7" fmla="*/ 490983 w 2303585"/>
                  <a:gd name="connsiteY7" fmla="*/ 1942379 h 1951306"/>
                  <a:gd name="connsiteX8" fmla="*/ 963769 w 2303585"/>
                  <a:gd name="connsiteY8" fmla="*/ 1951134 h 1951306"/>
                  <a:gd name="connsiteX9" fmla="*/ 1285910 w 2303585"/>
                  <a:gd name="connsiteY9" fmla="*/ 1943373 h 1951306"/>
                  <a:gd name="connsiteX10" fmla="*/ 1340123 w 2303585"/>
                  <a:gd name="connsiteY10" fmla="*/ 1916231 h 1951306"/>
                  <a:gd name="connsiteX11" fmla="*/ 2293138 w 2303585"/>
                  <a:gd name="connsiteY11" fmla="*/ 36439 h 1951306"/>
                  <a:gd name="connsiteX0" fmla="*/ 2293138 w 2303585"/>
                  <a:gd name="connsiteY0" fmla="*/ 36439 h 1951306"/>
                  <a:gd name="connsiteX1" fmla="*/ 2255005 w 2303585"/>
                  <a:gd name="connsiteY1" fmla="*/ 2608 h 1951306"/>
                  <a:gd name="connsiteX2" fmla="*/ 1859067 w 2303585"/>
                  <a:gd name="connsiteY2" fmla="*/ 35679 h 1951306"/>
                  <a:gd name="connsiteX3" fmla="*/ 1319638 w 2303585"/>
                  <a:gd name="connsiteY3" fmla="*/ 73941 h 1951306"/>
                  <a:gd name="connsiteX4" fmla="*/ 958160 w 2303585"/>
                  <a:gd name="connsiteY4" fmla="*/ 77628 h 1951306"/>
                  <a:gd name="connsiteX5" fmla="*/ 900256 w 2303585"/>
                  <a:gd name="connsiteY5" fmla="*/ 119609 h 1951306"/>
                  <a:gd name="connsiteX6" fmla="*/ 0 w 2303585"/>
                  <a:gd name="connsiteY6" fmla="*/ 1890066 h 1951306"/>
                  <a:gd name="connsiteX7" fmla="*/ 490983 w 2303585"/>
                  <a:gd name="connsiteY7" fmla="*/ 1942379 h 1951306"/>
                  <a:gd name="connsiteX8" fmla="*/ 963769 w 2303585"/>
                  <a:gd name="connsiteY8" fmla="*/ 1951134 h 1951306"/>
                  <a:gd name="connsiteX9" fmla="*/ 1285910 w 2303585"/>
                  <a:gd name="connsiteY9" fmla="*/ 1943373 h 1951306"/>
                  <a:gd name="connsiteX10" fmla="*/ 1340123 w 2303585"/>
                  <a:gd name="connsiteY10" fmla="*/ 1916231 h 1951306"/>
                  <a:gd name="connsiteX11" fmla="*/ 2293138 w 2303585"/>
                  <a:gd name="connsiteY11" fmla="*/ 36439 h 1951306"/>
                  <a:gd name="connsiteX0" fmla="*/ 2356465 w 2366912"/>
                  <a:gd name="connsiteY0" fmla="*/ 36439 h 1951306"/>
                  <a:gd name="connsiteX1" fmla="*/ 2318332 w 2366912"/>
                  <a:gd name="connsiteY1" fmla="*/ 2608 h 1951306"/>
                  <a:gd name="connsiteX2" fmla="*/ 1922394 w 2366912"/>
                  <a:gd name="connsiteY2" fmla="*/ 35679 h 1951306"/>
                  <a:gd name="connsiteX3" fmla="*/ 1382965 w 2366912"/>
                  <a:gd name="connsiteY3" fmla="*/ 73941 h 1951306"/>
                  <a:gd name="connsiteX4" fmla="*/ 1021487 w 2366912"/>
                  <a:gd name="connsiteY4" fmla="*/ 77628 h 1951306"/>
                  <a:gd name="connsiteX5" fmla="*/ 963583 w 2366912"/>
                  <a:gd name="connsiteY5" fmla="*/ 119609 h 1951306"/>
                  <a:gd name="connsiteX6" fmla="*/ 104798 w 2366912"/>
                  <a:gd name="connsiteY6" fmla="*/ 1792454 h 1951306"/>
                  <a:gd name="connsiteX7" fmla="*/ 63327 w 2366912"/>
                  <a:gd name="connsiteY7" fmla="*/ 1890066 h 1951306"/>
                  <a:gd name="connsiteX8" fmla="*/ 554310 w 2366912"/>
                  <a:gd name="connsiteY8" fmla="*/ 1942379 h 1951306"/>
                  <a:gd name="connsiteX9" fmla="*/ 1027096 w 2366912"/>
                  <a:gd name="connsiteY9" fmla="*/ 1951134 h 1951306"/>
                  <a:gd name="connsiteX10" fmla="*/ 1349237 w 2366912"/>
                  <a:gd name="connsiteY10" fmla="*/ 1943373 h 1951306"/>
                  <a:gd name="connsiteX11" fmla="*/ 1403450 w 2366912"/>
                  <a:gd name="connsiteY11" fmla="*/ 1916231 h 1951306"/>
                  <a:gd name="connsiteX12" fmla="*/ 2356465 w 2366912"/>
                  <a:gd name="connsiteY12" fmla="*/ 36439 h 1951306"/>
                  <a:gd name="connsiteX0" fmla="*/ 2324321 w 2334768"/>
                  <a:gd name="connsiteY0" fmla="*/ 36439 h 1953181"/>
                  <a:gd name="connsiteX1" fmla="*/ 2286188 w 2334768"/>
                  <a:gd name="connsiteY1" fmla="*/ 2608 h 1953181"/>
                  <a:gd name="connsiteX2" fmla="*/ 1890250 w 2334768"/>
                  <a:gd name="connsiteY2" fmla="*/ 35679 h 1953181"/>
                  <a:gd name="connsiteX3" fmla="*/ 1350821 w 2334768"/>
                  <a:gd name="connsiteY3" fmla="*/ 73941 h 1953181"/>
                  <a:gd name="connsiteX4" fmla="*/ 989343 w 2334768"/>
                  <a:gd name="connsiteY4" fmla="*/ 77628 h 1953181"/>
                  <a:gd name="connsiteX5" fmla="*/ 931439 w 2334768"/>
                  <a:gd name="connsiteY5" fmla="*/ 119609 h 1953181"/>
                  <a:gd name="connsiteX6" fmla="*/ 72654 w 2334768"/>
                  <a:gd name="connsiteY6" fmla="*/ 1792454 h 1953181"/>
                  <a:gd name="connsiteX7" fmla="*/ 113853 w 2334768"/>
                  <a:gd name="connsiteY7" fmla="*/ 1905082 h 1953181"/>
                  <a:gd name="connsiteX8" fmla="*/ 522166 w 2334768"/>
                  <a:gd name="connsiteY8" fmla="*/ 1942379 h 1953181"/>
                  <a:gd name="connsiteX9" fmla="*/ 994952 w 2334768"/>
                  <a:gd name="connsiteY9" fmla="*/ 1951134 h 1953181"/>
                  <a:gd name="connsiteX10" fmla="*/ 1317093 w 2334768"/>
                  <a:gd name="connsiteY10" fmla="*/ 1943373 h 1953181"/>
                  <a:gd name="connsiteX11" fmla="*/ 1371306 w 2334768"/>
                  <a:gd name="connsiteY11" fmla="*/ 1916231 h 1953181"/>
                  <a:gd name="connsiteX12" fmla="*/ 2324321 w 2334768"/>
                  <a:gd name="connsiteY12" fmla="*/ 36439 h 1953181"/>
                  <a:gd name="connsiteX0" fmla="*/ 2324321 w 2334768"/>
                  <a:gd name="connsiteY0" fmla="*/ 36439 h 1953181"/>
                  <a:gd name="connsiteX1" fmla="*/ 2286188 w 2334768"/>
                  <a:gd name="connsiteY1" fmla="*/ 2608 h 1953181"/>
                  <a:gd name="connsiteX2" fmla="*/ 1890250 w 2334768"/>
                  <a:gd name="connsiteY2" fmla="*/ 35679 h 1953181"/>
                  <a:gd name="connsiteX3" fmla="*/ 1350821 w 2334768"/>
                  <a:gd name="connsiteY3" fmla="*/ 73941 h 1953181"/>
                  <a:gd name="connsiteX4" fmla="*/ 989343 w 2334768"/>
                  <a:gd name="connsiteY4" fmla="*/ 77628 h 1953181"/>
                  <a:gd name="connsiteX5" fmla="*/ 931439 w 2334768"/>
                  <a:gd name="connsiteY5" fmla="*/ 119609 h 1953181"/>
                  <a:gd name="connsiteX6" fmla="*/ 72654 w 2334768"/>
                  <a:gd name="connsiteY6" fmla="*/ 1792454 h 1953181"/>
                  <a:gd name="connsiteX7" fmla="*/ 113853 w 2334768"/>
                  <a:gd name="connsiteY7" fmla="*/ 1905082 h 1953181"/>
                  <a:gd name="connsiteX8" fmla="*/ 522166 w 2334768"/>
                  <a:gd name="connsiteY8" fmla="*/ 1942379 h 1953181"/>
                  <a:gd name="connsiteX9" fmla="*/ 994952 w 2334768"/>
                  <a:gd name="connsiteY9" fmla="*/ 1951134 h 1953181"/>
                  <a:gd name="connsiteX10" fmla="*/ 1317093 w 2334768"/>
                  <a:gd name="connsiteY10" fmla="*/ 1943373 h 1953181"/>
                  <a:gd name="connsiteX11" fmla="*/ 1371306 w 2334768"/>
                  <a:gd name="connsiteY11" fmla="*/ 1916231 h 1953181"/>
                  <a:gd name="connsiteX12" fmla="*/ 2324321 w 2334768"/>
                  <a:gd name="connsiteY12" fmla="*/ 36439 h 1953181"/>
                  <a:gd name="connsiteX0" fmla="*/ 2318077 w 2328524"/>
                  <a:gd name="connsiteY0" fmla="*/ 36439 h 1953363"/>
                  <a:gd name="connsiteX1" fmla="*/ 2279944 w 2328524"/>
                  <a:gd name="connsiteY1" fmla="*/ 2608 h 1953363"/>
                  <a:gd name="connsiteX2" fmla="*/ 1884006 w 2328524"/>
                  <a:gd name="connsiteY2" fmla="*/ 35679 h 1953363"/>
                  <a:gd name="connsiteX3" fmla="*/ 1344577 w 2328524"/>
                  <a:gd name="connsiteY3" fmla="*/ 73941 h 1953363"/>
                  <a:gd name="connsiteX4" fmla="*/ 983099 w 2328524"/>
                  <a:gd name="connsiteY4" fmla="*/ 77628 h 1953363"/>
                  <a:gd name="connsiteX5" fmla="*/ 925195 w 2328524"/>
                  <a:gd name="connsiteY5" fmla="*/ 119609 h 1953363"/>
                  <a:gd name="connsiteX6" fmla="*/ 66410 w 2328524"/>
                  <a:gd name="connsiteY6" fmla="*/ 1792454 h 1953363"/>
                  <a:gd name="connsiteX7" fmla="*/ 107609 w 2328524"/>
                  <a:gd name="connsiteY7" fmla="*/ 1905082 h 1953363"/>
                  <a:gd name="connsiteX8" fmla="*/ 515922 w 2328524"/>
                  <a:gd name="connsiteY8" fmla="*/ 1942379 h 1953363"/>
                  <a:gd name="connsiteX9" fmla="*/ 988708 w 2328524"/>
                  <a:gd name="connsiteY9" fmla="*/ 1951134 h 1953363"/>
                  <a:gd name="connsiteX10" fmla="*/ 1310849 w 2328524"/>
                  <a:gd name="connsiteY10" fmla="*/ 1943373 h 1953363"/>
                  <a:gd name="connsiteX11" fmla="*/ 1365062 w 2328524"/>
                  <a:gd name="connsiteY11" fmla="*/ 1916231 h 1953363"/>
                  <a:gd name="connsiteX12" fmla="*/ 2318077 w 2328524"/>
                  <a:gd name="connsiteY12" fmla="*/ 36439 h 1953363"/>
                  <a:gd name="connsiteX0" fmla="*/ 2285219 w 2295666"/>
                  <a:gd name="connsiteY0" fmla="*/ 36439 h 1951162"/>
                  <a:gd name="connsiteX1" fmla="*/ 2247086 w 2295666"/>
                  <a:gd name="connsiteY1" fmla="*/ 2608 h 1951162"/>
                  <a:gd name="connsiteX2" fmla="*/ 1851148 w 2295666"/>
                  <a:gd name="connsiteY2" fmla="*/ 35679 h 1951162"/>
                  <a:gd name="connsiteX3" fmla="*/ 1311719 w 2295666"/>
                  <a:gd name="connsiteY3" fmla="*/ 73941 h 1951162"/>
                  <a:gd name="connsiteX4" fmla="*/ 950241 w 2295666"/>
                  <a:gd name="connsiteY4" fmla="*/ 77628 h 1951162"/>
                  <a:gd name="connsiteX5" fmla="*/ 892337 w 2295666"/>
                  <a:gd name="connsiteY5" fmla="*/ 119609 h 1951162"/>
                  <a:gd name="connsiteX6" fmla="*/ 33552 w 2295666"/>
                  <a:gd name="connsiteY6" fmla="*/ 1792454 h 1951162"/>
                  <a:gd name="connsiteX7" fmla="*/ 74751 w 2295666"/>
                  <a:gd name="connsiteY7" fmla="*/ 1905082 h 1951162"/>
                  <a:gd name="connsiteX8" fmla="*/ 483064 w 2295666"/>
                  <a:gd name="connsiteY8" fmla="*/ 1942379 h 1951162"/>
                  <a:gd name="connsiteX9" fmla="*/ 955850 w 2295666"/>
                  <a:gd name="connsiteY9" fmla="*/ 1951134 h 1951162"/>
                  <a:gd name="connsiteX10" fmla="*/ 1277991 w 2295666"/>
                  <a:gd name="connsiteY10" fmla="*/ 1943373 h 1951162"/>
                  <a:gd name="connsiteX11" fmla="*/ 1332204 w 2295666"/>
                  <a:gd name="connsiteY11" fmla="*/ 1916231 h 1951162"/>
                  <a:gd name="connsiteX12" fmla="*/ 2285219 w 2295666"/>
                  <a:gd name="connsiteY12" fmla="*/ 36439 h 1951162"/>
                  <a:gd name="connsiteX0" fmla="*/ 2291438 w 2301885"/>
                  <a:gd name="connsiteY0" fmla="*/ 36439 h 1951162"/>
                  <a:gd name="connsiteX1" fmla="*/ 2253305 w 2301885"/>
                  <a:gd name="connsiteY1" fmla="*/ 2608 h 1951162"/>
                  <a:gd name="connsiteX2" fmla="*/ 1857367 w 2301885"/>
                  <a:gd name="connsiteY2" fmla="*/ 35679 h 1951162"/>
                  <a:gd name="connsiteX3" fmla="*/ 1317938 w 2301885"/>
                  <a:gd name="connsiteY3" fmla="*/ 73941 h 1951162"/>
                  <a:gd name="connsiteX4" fmla="*/ 956460 w 2301885"/>
                  <a:gd name="connsiteY4" fmla="*/ 77628 h 1951162"/>
                  <a:gd name="connsiteX5" fmla="*/ 898556 w 2301885"/>
                  <a:gd name="connsiteY5" fmla="*/ 119609 h 1951162"/>
                  <a:gd name="connsiteX6" fmla="*/ 39771 w 2301885"/>
                  <a:gd name="connsiteY6" fmla="*/ 1792454 h 1951162"/>
                  <a:gd name="connsiteX7" fmla="*/ 80970 w 2301885"/>
                  <a:gd name="connsiteY7" fmla="*/ 1905082 h 1951162"/>
                  <a:gd name="connsiteX8" fmla="*/ 489283 w 2301885"/>
                  <a:gd name="connsiteY8" fmla="*/ 1942379 h 1951162"/>
                  <a:gd name="connsiteX9" fmla="*/ 962069 w 2301885"/>
                  <a:gd name="connsiteY9" fmla="*/ 1951134 h 1951162"/>
                  <a:gd name="connsiteX10" fmla="*/ 1284210 w 2301885"/>
                  <a:gd name="connsiteY10" fmla="*/ 1943373 h 1951162"/>
                  <a:gd name="connsiteX11" fmla="*/ 1338423 w 2301885"/>
                  <a:gd name="connsiteY11" fmla="*/ 1916231 h 1951162"/>
                  <a:gd name="connsiteX12" fmla="*/ 2291438 w 2301885"/>
                  <a:gd name="connsiteY12" fmla="*/ 36439 h 1951162"/>
                  <a:gd name="connsiteX0" fmla="*/ 2263419 w 2273866"/>
                  <a:gd name="connsiteY0" fmla="*/ 36439 h 1951162"/>
                  <a:gd name="connsiteX1" fmla="*/ 2225286 w 2273866"/>
                  <a:gd name="connsiteY1" fmla="*/ 2608 h 1951162"/>
                  <a:gd name="connsiteX2" fmla="*/ 1829348 w 2273866"/>
                  <a:gd name="connsiteY2" fmla="*/ 35679 h 1951162"/>
                  <a:gd name="connsiteX3" fmla="*/ 1289919 w 2273866"/>
                  <a:gd name="connsiteY3" fmla="*/ 73941 h 1951162"/>
                  <a:gd name="connsiteX4" fmla="*/ 928441 w 2273866"/>
                  <a:gd name="connsiteY4" fmla="*/ 77628 h 1951162"/>
                  <a:gd name="connsiteX5" fmla="*/ 870537 w 2273866"/>
                  <a:gd name="connsiteY5" fmla="*/ 119609 h 1951162"/>
                  <a:gd name="connsiteX6" fmla="*/ 11752 w 2273866"/>
                  <a:gd name="connsiteY6" fmla="*/ 1792454 h 1951162"/>
                  <a:gd name="connsiteX7" fmla="*/ 52951 w 2273866"/>
                  <a:gd name="connsiteY7" fmla="*/ 1905082 h 1951162"/>
                  <a:gd name="connsiteX8" fmla="*/ 461264 w 2273866"/>
                  <a:gd name="connsiteY8" fmla="*/ 1942379 h 1951162"/>
                  <a:gd name="connsiteX9" fmla="*/ 934050 w 2273866"/>
                  <a:gd name="connsiteY9" fmla="*/ 1951134 h 1951162"/>
                  <a:gd name="connsiteX10" fmla="*/ 1256191 w 2273866"/>
                  <a:gd name="connsiteY10" fmla="*/ 1943373 h 1951162"/>
                  <a:gd name="connsiteX11" fmla="*/ 1310404 w 2273866"/>
                  <a:gd name="connsiteY11" fmla="*/ 1916231 h 1951162"/>
                  <a:gd name="connsiteX12" fmla="*/ 2263419 w 2273866"/>
                  <a:gd name="connsiteY12" fmla="*/ 36439 h 1951162"/>
                  <a:gd name="connsiteX0" fmla="*/ 2292331 w 2302778"/>
                  <a:gd name="connsiteY0" fmla="*/ 36439 h 1951162"/>
                  <a:gd name="connsiteX1" fmla="*/ 2254198 w 2302778"/>
                  <a:gd name="connsiteY1" fmla="*/ 2608 h 1951162"/>
                  <a:gd name="connsiteX2" fmla="*/ 1858260 w 2302778"/>
                  <a:gd name="connsiteY2" fmla="*/ 35679 h 1951162"/>
                  <a:gd name="connsiteX3" fmla="*/ 1318831 w 2302778"/>
                  <a:gd name="connsiteY3" fmla="*/ 73941 h 1951162"/>
                  <a:gd name="connsiteX4" fmla="*/ 957353 w 2302778"/>
                  <a:gd name="connsiteY4" fmla="*/ 77628 h 1951162"/>
                  <a:gd name="connsiteX5" fmla="*/ 899449 w 2302778"/>
                  <a:gd name="connsiteY5" fmla="*/ 119609 h 1951162"/>
                  <a:gd name="connsiteX6" fmla="*/ 7062 w 2302778"/>
                  <a:gd name="connsiteY6" fmla="*/ 1845390 h 1951162"/>
                  <a:gd name="connsiteX7" fmla="*/ 81863 w 2302778"/>
                  <a:gd name="connsiteY7" fmla="*/ 1905082 h 1951162"/>
                  <a:gd name="connsiteX8" fmla="*/ 490176 w 2302778"/>
                  <a:gd name="connsiteY8" fmla="*/ 1942379 h 1951162"/>
                  <a:gd name="connsiteX9" fmla="*/ 962962 w 2302778"/>
                  <a:gd name="connsiteY9" fmla="*/ 1951134 h 1951162"/>
                  <a:gd name="connsiteX10" fmla="*/ 1285103 w 2302778"/>
                  <a:gd name="connsiteY10" fmla="*/ 1943373 h 1951162"/>
                  <a:gd name="connsiteX11" fmla="*/ 1339316 w 2302778"/>
                  <a:gd name="connsiteY11" fmla="*/ 1916231 h 1951162"/>
                  <a:gd name="connsiteX12" fmla="*/ 2292331 w 2302778"/>
                  <a:gd name="connsiteY12" fmla="*/ 36439 h 1951162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284536 w 2302211"/>
                  <a:gd name="connsiteY10" fmla="*/ 1943373 h 1951145"/>
                  <a:gd name="connsiteX11" fmla="*/ 1338749 w 2302211"/>
                  <a:gd name="connsiteY11" fmla="*/ 1916231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20985 w 2302211"/>
                  <a:gd name="connsiteY10" fmla="*/ 1941614 h 1951145"/>
                  <a:gd name="connsiteX11" fmla="*/ 1338749 w 2302211"/>
                  <a:gd name="connsiteY11" fmla="*/ 1916231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20985 w 2302211"/>
                  <a:gd name="connsiteY10" fmla="*/ 1941614 h 1951145"/>
                  <a:gd name="connsiteX11" fmla="*/ 1377168 w 2302211"/>
                  <a:gd name="connsiteY11" fmla="*/ 1909309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20985 w 2302211"/>
                  <a:gd name="connsiteY10" fmla="*/ 1941614 h 1951145"/>
                  <a:gd name="connsiteX11" fmla="*/ 1393970 w 2302211"/>
                  <a:gd name="connsiteY11" fmla="*/ 1898361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20985 w 2302211"/>
                  <a:gd name="connsiteY10" fmla="*/ 1941614 h 1951145"/>
                  <a:gd name="connsiteX11" fmla="*/ 1396377 w 2302211"/>
                  <a:gd name="connsiteY11" fmla="*/ 1905847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38937 w 2302211"/>
                  <a:gd name="connsiteY10" fmla="*/ 1948350 h 1951145"/>
                  <a:gd name="connsiteX11" fmla="*/ 1396377 w 2302211"/>
                  <a:gd name="connsiteY11" fmla="*/ 1905847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63189 w 2302211"/>
                  <a:gd name="connsiteY10" fmla="*/ 1950980 h 1951145"/>
                  <a:gd name="connsiteX11" fmla="*/ 1396377 w 2302211"/>
                  <a:gd name="connsiteY11" fmla="*/ 1905847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63189 w 2302211"/>
                  <a:gd name="connsiteY10" fmla="*/ 1950980 h 1951145"/>
                  <a:gd name="connsiteX11" fmla="*/ 1396377 w 2302211"/>
                  <a:gd name="connsiteY11" fmla="*/ 1905847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1145"/>
                  <a:gd name="connsiteX1" fmla="*/ 2253631 w 2302211"/>
                  <a:gd name="connsiteY1" fmla="*/ 2608 h 1951145"/>
                  <a:gd name="connsiteX2" fmla="*/ 1857693 w 2302211"/>
                  <a:gd name="connsiteY2" fmla="*/ 35679 h 1951145"/>
                  <a:gd name="connsiteX3" fmla="*/ 1318264 w 2302211"/>
                  <a:gd name="connsiteY3" fmla="*/ 73941 h 1951145"/>
                  <a:gd name="connsiteX4" fmla="*/ 956786 w 2302211"/>
                  <a:gd name="connsiteY4" fmla="*/ 77628 h 1951145"/>
                  <a:gd name="connsiteX5" fmla="*/ 898882 w 2302211"/>
                  <a:gd name="connsiteY5" fmla="*/ 119609 h 1951145"/>
                  <a:gd name="connsiteX6" fmla="*/ 6495 w 2302211"/>
                  <a:gd name="connsiteY6" fmla="*/ 1845390 h 1951145"/>
                  <a:gd name="connsiteX7" fmla="*/ 88321 w 2302211"/>
                  <a:gd name="connsiteY7" fmla="*/ 1921847 h 1951145"/>
                  <a:gd name="connsiteX8" fmla="*/ 489609 w 2302211"/>
                  <a:gd name="connsiteY8" fmla="*/ 1942379 h 1951145"/>
                  <a:gd name="connsiteX9" fmla="*/ 962395 w 2302211"/>
                  <a:gd name="connsiteY9" fmla="*/ 1951134 h 1951145"/>
                  <a:gd name="connsiteX10" fmla="*/ 1363189 w 2302211"/>
                  <a:gd name="connsiteY10" fmla="*/ 1950980 h 1951145"/>
                  <a:gd name="connsiteX11" fmla="*/ 1405762 w 2302211"/>
                  <a:gd name="connsiteY11" fmla="*/ 1897792 h 1951145"/>
                  <a:gd name="connsiteX12" fmla="*/ 2291764 w 2302211"/>
                  <a:gd name="connsiteY12" fmla="*/ 36439 h 1951145"/>
                  <a:gd name="connsiteX0" fmla="*/ 2291764 w 2302211"/>
                  <a:gd name="connsiteY0" fmla="*/ 36439 h 1954852"/>
                  <a:gd name="connsiteX1" fmla="*/ 2253631 w 2302211"/>
                  <a:gd name="connsiteY1" fmla="*/ 2608 h 1954852"/>
                  <a:gd name="connsiteX2" fmla="*/ 1857693 w 2302211"/>
                  <a:gd name="connsiteY2" fmla="*/ 35679 h 1954852"/>
                  <a:gd name="connsiteX3" fmla="*/ 1318264 w 2302211"/>
                  <a:gd name="connsiteY3" fmla="*/ 73941 h 1954852"/>
                  <a:gd name="connsiteX4" fmla="*/ 956786 w 2302211"/>
                  <a:gd name="connsiteY4" fmla="*/ 77628 h 1954852"/>
                  <a:gd name="connsiteX5" fmla="*/ 898882 w 2302211"/>
                  <a:gd name="connsiteY5" fmla="*/ 119609 h 1954852"/>
                  <a:gd name="connsiteX6" fmla="*/ 6495 w 2302211"/>
                  <a:gd name="connsiteY6" fmla="*/ 1845390 h 1954852"/>
                  <a:gd name="connsiteX7" fmla="*/ 88321 w 2302211"/>
                  <a:gd name="connsiteY7" fmla="*/ 1921847 h 1954852"/>
                  <a:gd name="connsiteX8" fmla="*/ 489609 w 2302211"/>
                  <a:gd name="connsiteY8" fmla="*/ 1942379 h 1954852"/>
                  <a:gd name="connsiteX9" fmla="*/ 962395 w 2302211"/>
                  <a:gd name="connsiteY9" fmla="*/ 1951134 h 1954852"/>
                  <a:gd name="connsiteX10" fmla="*/ 1361713 w 2302211"/>
                  <a:gd name="connsiteY10" fmla="*/ 1954852 h 1954852"/>
                  <a:gd name="connsiteX11" fmla="*/ 1405762 w 2302211"/>
                  <a:gd name="connsiteY11" fmla="*/ 1897792 h 1954852"/>
                  <a:gd name="connsiteX12" fmla="*/ 2291764 w 2302211"/>
                  <a:gd name="connsiteY12" fmla="*/ 36439 h 1954852"/>
                  <a:gd name="connsiteX0" fmla="*/ 2291764 w 2302211"/>
                  <a:gd name="connsiteY0" fmla="*/ 36439 h 1953498"/>
                  <a:gd name="connsiteX1" fmla="*/ 2253631 w 2302211"/>
                  <a:gd name="connsiteY1" fmla="*/ 2608 h 1953498"/>
                  <a:gd name="connsiteX2" fmla="*/ 1857693 w 2302211"/>
                  <a:gd name="connsiteY2" fmla="*/ 35679 h 1953498"/>
                  <a:gd name="connsiteX3" fmla="*/ 1318264 w 2302211"/>
                  <a:gd name="connsiteY3" fmla="*/ 73941 h 1953498"/>
                  <a:gd name="connsiteX4" fmla="*/ 956786 w 2302211"/>
                  <a:gd name="connsiteY4" fmla="*/ 77628 h 1953498"/>
                  <a:gd name="connsiteX5" fmla="*/ 898882 w 2302211"/>
                  <a:gd name="connsiteY5" fmla="*/ 119609 h 1953498"/>
                  <a:gd name="connsiteX6" fmla="*/ 6495 w 2302211"/>
                  <a:gd name="connsiteY6" fmla="*/ 1845390 h 1953498"/>
                  <a:gd name="connsiteX7" fmla="*/ 88321 w 2302211"/>
                  <a:gd name="connsiteY7" fmla="*/ 1921847 h 1953498"/>
                  <a:gd name="connsiteX8" fmla="*/ 489609 w 2302211"/>
                  <a:gd name="connsiteY8" fmla="*/ 1942379 h 1953498"/>
                  <a:gd name="connsiteX9" fmla="*/ 962395 w 2302211"/>
                  <a:gd name="connsiteY9" fmla="*/ 1951134 h 1953498"/>
                  <a:gd name="connsiteX10" fmla="*/ 1350391 w 2302211"/>
                  <a:gd name="connsiteY10" fmla="*/ 1953498 h 1953498"/>
                  <a:gd name="connsiteX11" fmla="*/ 1405762 w 2302211"/>
                  <a:gd name="connsiteY11" fmla="*/ 1897792 h 1953498"/>
                  <a:gd name="connsiteX12" fmla="*/ 2291764 w 2302211"/>
                  <a:gd name="connsiteY12" fmla="*/ 36439 h 1953498"/>
                  <a:gd name="connsiteX0" fmla="*/ 2291764 w 2302211"/>
                  <a:gd name="connsiteY0" fmla="*/ 36439 h 1956826"/>
                  <a:gd name="connsiteX1" fmla="*/ 2253631 w 2302211"/>
                  <a:gd name="connsiteY1" fmla="*/ 2608 h 1956826"/>
                  <a:gd name="connsiteX2" fmla="*/ 1857693 w 2302211"/>
                  <a:gd name="connsiteY2" fmla="*/ 35679 h 1956826"/>
                  <a:gd name="connsiteX3" fmla="*/ 1318264 w 2302211"/>
                  <a:gd name="connsiteY3" fmla="*/ 73941 h 1956826"/>
                  <a:gd name="connsiteX4" fmla="*/ 956786 w 2302211"/>
                  <a:gd name="connsiteY4" fmla="*/ 77628 h 1956826"/>
                  <a:gd name="connsiteX5" fmla="*/ 898882 w 2302211"/>
                  <a:gd name="connsiteY5" fmla="*/ 119609 h 1956826"/>
                  <a:gd name="connsiteX6" fmla="*/ 6495 w 2302211"/>
                  <a:gd name="connsiteY6" fmla="*/ 1845390 h 1956826"/>
                  <a:gd name="connsiteX7" fmla="*/ 88321 w 2302211"/>
                  <a:gd name="connsiteY7" fmla="*/ 1921847 h 1956826"/>
                  <a:gd name="connsiteX8" fmla="*/ 489609 w 2302211"/>
                  <a:gd name="connsiteY8" fmla="*/ 1942379 h 1956826"/>
                  <a:gd name="connsiteX9" fmla="*/ 962395 w 2302211"/>
                  <a:gd name="connsiteY9" fmla="*/ 1951134 h 1956826"/>
                  <a:gd name="connsiteX10" fmla="*/ 1360171 w 2302211"/>
                  <a:gd name="connsiteY10" fmla="*/ 1956826 h 1956826"/>
                  <a:gd name="connsiteX11" fmla="*/ 1405762 w 2302211"/>
                  <a:gd name="connsiteY11" fmla="*/ 1897792 h 1956826"/>
                  <a:gd name="connsiteX12" fmla="*/ 2291764 w 2302211"/>
                  <a:gd name="connsiteY12" fmla="*/ 36439 h 1956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211" h="1956826">
                    <a:moveTo>
                      <a:pt x="2291764" y="36439"/>
                    </a:moveTo>
                    <a:cubicBezTo>
                      <a:pt x="2319641" y="-4459"/>
                      <a:pt x="2286498" y="-2331"/>
                      <a:pt x="2253631" y="2608"/>
                    </a:cubicBezTo>
                    <a:cubicBezTo>
                      <a:pt x="2177419" y="8073"/>
                      <a:pt x="2013588" y="23790"/>
                      <a:pt x="1857693" y="35679"/>
                    </a:cubicBezTo>
                    <a:lnTo>
                      <a:pt x="1318264" y="73941"/>
                    </a:lnTo>
                    <a:cubicBezTo>
                      <a:pt x="1168113" y="80932"/>
                      <a:pt x="1024189" y="75522"/>
                      <a:pt x="956786" y="77628"/>
                    </a:cubicBezTo>
                    <a:cubicBezTo>
                      <a:pt x="937690" y="79304"/>
                      <a:pt x="920293" y="80152"/>
                      <a:pt x="898882" y="119609"/>
                    </a:cubicBezTo>
                    <a:cubicBezTo>
                      <a:pt x="746948" y="406640"/>
                      <a:pt x="156538" y="1550314"/>
                      <a:pt x="6495" y="1845390"/>
                    </a:cubicBezTo>
                    <a:cubicBezTo>
                      <a:pt x="-20331" y="1931160"/>
                      <a:pt x="41653" y="1898664"/>
                      <a:pt x="88321" y="1921847"/>
                    </a:cubicBezTo>
                    <a:cubicBezTo>
                      <a:pt x="407942" y="1952863"/>
                      <a:pt x="343930" y="1937498"/>
                      <a:pt x="489609" y="1942379"/>
                    </a:cubicBezTo>
                    <a:cubicBezTo>
                      <a:pt x="635288" y="1947260"/>
                      <a:pt x="829922" y="1951390"/>
                      <a:pt x="962395" y="1951134"/>
                    </a:cubicBezTo>
                    <a:lnTo>
                      <a:pt x="1360171" y="1956826"/>
                    </a:lnTo>
                    <a:cubicBezTo>
                      <a:pt x="1384872" y="1953161"/>
                      <a:pt x="1393173" y="1925579"/>
                      <a:pt x="1405762" y="1897792"/>
                    </a:cubicBezTo>
                    <a:lnTo>
                      <a:pt x="2291764" y="36439"/>
                    </a:lnTo>
                    <a:close/>
                  </a:path>
                </a:pathLst>
              </a:custGeom>
              <a:solidFill>
                <a:srgbClr val="A2BF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reeform 17"/>
              <p:cNvSpPr/>
              <p:nvPr/>
            </p:nvSpPr>
            <p:spPr>
              <a:xfrm rot="80500">
                <a:off x="2291106" y="3739836"/>
                <a:ext cx="2963544" cy="826709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20282 w 2002965"/>
                  <a:gd name="connsiteY18" fmla="*/ 50118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20282 w 2002965"/>
                  <a:gd name="connsiteY18" fmla="*/ 50118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489093" y="96547"/>
                      <a:pt x="420282" y="50118"/>
                    </a:cubicBezTo>
                    <a:cubicBezTo>
                      <a:pt x="271937" y="24790"/>
                      <a:pt x="151813" y="25328"/>
                      <a:pt x="3468" y="0"/>
                    </a:cubicBezTo>
                    <a:close/>
                  </a:path>
                </a:pathLst>
              </a:custGeom>
              <a:solidFill>
                <a:srgbClr val="A2BF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4">
                <a:extLst>
                  <a:ext uri="{FF2B5EF4-FFF2-40B4-BE49-F238E27FC236}">
                    <a16:creationId xmlns:a16="http://schemas.microsoft.com/office/drawing/2014/main" id="{88B54D8D-6DD6-44BE-AA7B-A15A5B436F02}"/>
                  </a:ext>
                </a:extLst>
              </p:cNvPr>
              <p:cNvSpPr/>
              <p:nvPr/>
            </p:nvSpPr>
            <p:spPr>
              <a:xfrm rot="1840279">
                <a:off x="4997866" y="1229612"/>
                <a:ext cx="75372" cy="2798064"/>
              </a:xfrm>
              <a:prstGeom prst="roundRect">
                <a:avLst>
                  <a:gd name="adj" fmla="val 50000"/>
                </a:avLst>
              </a:prstGeom>
              <a:solidFill>
                <a:srgbClr val="A2BFE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45103" y="1586031"/>
                <a:ext cx="819700" cy="824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dirty="0">
                    <a:solidFill>
                      <a:srgbClr val="114B7C"/>
                    </a:solidFill>
                    <a:latin typeface="Conthrax Sb" panose="020B0707020201080204" pitchFamily="34" charset="0"/>
                    <a:cs typeface="Chalkduster"/>
                  </a:rPr>
                  <a:t>X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36FE30B-A2FC-4698-9B42-1E1D569E7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4876" y="2439775"/>
                <a:ext cx="1435373" cy="1196602"/>
              </a:xfrm>
              <a:prstGeom prst="rect">
                <a:avLst/>
              </a:prstGeom>
              <a:effectLst/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35C150EF-5E7B-49BC-BF34-C56E58F04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61143" y="1783206"/>
                <a:ext cx="402336" cy="366732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DB6FFBB2-DEEF-4B97-928F-B662F3973C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65064" y="1785193"/>
                <a:ext cx="402336" cy="363198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E6C63F-C681-4947-922F-4ACA6FACA56E}"/>
                </a:ext>
              </a:extLst>
            </p:cNvPr>
            <p:cNvSpPr txBox="1"/>
            <p:nvPr/>
          </p:nvSpPr>
          <p:spPr>
            <a:xfrm>
              <a:off x="4194694" y="1837956"/>
              <a:ext cx="2264737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 err="1">
                  <a:solidFill>
                    <a:srgbClr val="114B7C"/>
                  </a:solidFill>
                  <a:latin typeface="Conthrax Sb" panose="020B0707020201080204" pitchFamily="34" charset="0"/>
                  <a:cs typeface="Chalkduster"/>
                </a:rPr>
                <a:t>Neurodata</a:t>
              </a:r>
              <a:r>
                <a:rPr lang="en-US" sz="8800" dirty="0">
                  <a:solidFill>
                    <a:srgbClr val="114B7C"/>
                  </a:solidFill>
                  <a:latin typeface="Conthrax Sb" panose="020B0707020201080204" pitchFamily="34" charset="0"/>
                  <a:cs typeface="Chalkduster"/>
                </a:rPr>
                <a:t> </a:t>
              </a:r>
              <a:r>
                <a:rPr lang="en-US" sz="8800" dirty="0">
                  <a:solidFill>
                    <a:srgbClr val="D17128"/>
                  </a:solidFill>
                  <a:latin typeface="Conthrax Sb" panose="020B0707020201080204" pitchFamily="34" charset="0"/>
                  <a:cs typeface="Chalkduster"/>
                </a:rPr>
                <a:t>Extensions </a:t>
              </a:r>
              <a:r>
                <a:rPr lang="en-US" sz="8800" dirty="0">
                  <a:solidFill>
                    <a:srgbClr val="8F8F8F"/>
                  </a:solidFill>
                  <a:latin typeface="Conthrax Sb" panose="020B0707020201080204" pitchFamily="34" charset="0"/>
                  <a:cs typeface="Chalkduster"/>
                </a:rPr>
                <a:t>Catalog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9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wb_n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0" y="5029371"/>
            <a:ext cx="3756953" cy="48657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608134" y="1318646"/>
            <a:ext cx="3513666" cy="3490022"/>
            <a:chOff x="2229557" y="2154425"/>
            <a:chExt cx="3513666" cy="3490022"/>
          </a:xfrm>
        </p:grpSpPr>
        <p:grpSp>
          <p:nvGrpSpPr>
            <p:cNvPr id="7" name="Group 6"/>
            <p:cNvGrpSpPr/>
            <p:nvPr/>
          </p:nvGrpSpPr>
          <p:grpSpPr>
            <a:xfrm>
              <a:off x="2229557" y="2154425"/>
              <a:ext cx="3513666" cy="3490022"/>
              <a:chOff x="3103094" y="3306749"/>
              <a:chExt cx="2374775" cy="2783193"/>
            </a:xfrm>
          </p:grpSpPr>
          <p:sp>
            <p:nvSpPr>
              <p:cNvPr id="11" name="Rounded Rectangle 10"/>
              <p:cNvSpPr/>
              <p:nvPr/>
            </p:nvSpPr>
            <p:spPr>
              <a:xfrm rot="1545911">
                <a:off x="5079553" y="3551744"/>
                <a:ext cx="112961" cy="2256640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 rot="1545911">
                <a:off x="5313332" y="4288597"/>
                <a:ext cx="115819" cy="1801345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103094" y="3306749"/>
                <a:ext cx="2374775" cy="2180066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4775" h="2180066">
                    <a:moveTo>
                      <a:pt x="2374775" y="69504"/>
                    </a:moveTo>
                    <a:lnTo>
                      <a:pt x="2343184" y="0"/>
                    </a:lnTo>
                    <a:cubicBezTo>
                      <a:pt x="2267366" y="16850"/>
                      <a:pt x="2090457" y="126371"/>
                      <a:pt x="1919866" y="170601"/>
                    </a:cubicBezTo>
                    <a:cubicBezTo>
                      <a:pt x="1749275" y="214831"/>
                      <a:pt x="1487079" y="247477"/>
                      <a:pt x="1319638" y="265379"/>
                    </a:cubicBezTo>
                    <a:cubicBezTo>
                      <a:pt x="1152197" y="283281"/>
                      <a:pt x="1050025" y="273804"/>
                      <a:pt x="915219" y="278016"/>
                    </a:cubicBezTo>
                    <a:cubicBezTo>
                      <a:pt x="730859" y="606634"/>
                      <a:pt x="461227" y="1177951"/>
                      <a:pt x="0" y="2081504"/>
                    </a:cubicBezTo>
                    <a:cubicBezTo>
                      <a:pt x="294747" y="2138427"/>
                      <a:pt x="327826" y="2144546"/>
                      <a:pt x="473000" y="2160945"/>
                    </a:cubicBezTo>
                    <a:cubicBezTo>
                      <a:pt x="618174" y="2177344"/>
                      <a:pt x="755672" y="2180945"/>
                      <a:pt x="871046" y="2179901"/>
                    </a:cubicBezTo>
                    <a:cubicBezTo>
                      <a:pt x="986420" y="2178857"/>
                      <a:pt x="1056326" y="2163087"/>
                      <a:pt x="1165247" y="2154680"/>
                    </a:cubicBezTo>
                    <a:cubicBezTo>
                      <a:pt x="1270550" y="2137830"/>
                      <a:pt x="1279947" y="2118551"/>
                      <a:pt x="1351229" y="2078804"/>
                    </a:cubicBezTo>
                    <a:lnTo>
                      <a:pt x="2374775" y="69504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104534" y="5380744"/>
                <a:ext cx="2002965" cy="659277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516041" y="110961"/>
                      <a:pt x="448502" y="75984"/>
                    </a:cubicBez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374725" y="2414224"/>
              <a:ext cx="1741354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>
                  <a:solidFill>
                    <a:srgbClr val="FFFFFF"/>
                  </a:solidFill>
                  <a:latin typeface="Chalkduster"/>
                  <a:cs typeface="Chalkduster"/>
                </a:rPr>
                <a:t>NDX</a:t>
              </a:r>
              <a:endParaRPr lang="en-US" sz="1400" dirty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7847" y="3974274"/>
              <a:ext cx="1697901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err="1">
                  <a:solidFill>
                    <a:srgbClr val="FFFFFF"/>
                  </a:solidFill>
                  <a:latin typeface="Chalkduster"/>
                  <a:cs typeface="Chalkduster"/>
                </a:rPr>
                <a:t>Neuro</a:t>
              </a:r>
              <a:r>
                <a:rPr lang="en-US" sz="1900" dirty="0">
                  <a:solidFill>
                    <a:srgbClr val="FFFFFF"/>
                  </a:solidFill>
                  <a:latin typeface="Chalkduster"/>
                  <a:cs typeface="Chalkduster"/>
                </a:rPr>
                <a:t> Data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43223" y="4201037"/>
              <a:ext cx="1663004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>
                  <a:solidFill>
                    <a:srgbClr val="FFFFFF"/>
                  </a:solidFill>
                  <a:latin typeface="Chalkduster"/>
                  <a:cs typeface="Chalkduster"/>
                </a:rPr>
                <a:t>Extensions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60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243466" y="1110000"/>
            <a:ext cx="3513666" cy="3490022"/>
            <a:chOff x="2229557" y="2154425"/>
            <a:chExt cx="3513666" cy="3490022"/>
          </a:xfrm>
        </p:grpSpPr>
        <p:grpSp>
          <p:nvGrpSpPr>
            <p:cNvPr id="3" name="Group 2"/>
            <p:cNvGrpSpPr/>
            <p:nvPr/>
          </p:nvGrpSpPr>
          <p:grpSpPr>
            <a:xfrm>
              <a:off x="2229557" y="2154425"/>
              <a:ext cx="3513666" cy="3490022"/>
              <a:chOff x="3103094" y="3306749"/>
              <a:chExt cx="2374775" cy="2783193"/>
            </a:xfrm>
          </p:grpSpPr>
          <p:sp>
            <p:nvSpPr>
              <p:cNvPr id="15" name="Rounded Rectangle 14"/>
              <p:cNvSpPr/>
              <p:nvPr/>
            </p:nvSpPr>
            <p:spPr>
              <a:xfrm rot="1545911">
                <a:off x="5079553" y="3551744"/>
                <a:ext cx="112961" cy="2256640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 rot="1545911">
                <a:off x="5313332" y="4288597"/>
                <a:ext cx="115819" cy="1801345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103094" y="3306749"/>
                <a:ext cx="2374775" cy="2180066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4775" h="2180066">
                    <a:moveTo>
                      <a:pt x="2374775" y="69504"/>
                    </a:moveTo>
                    <a:lnTo>
                      <a:pt x="2343184" y="0"/>
                    </a:lnTo>
                    <a:cubicBezTo>
                      <a:pt x="2267366" y="16850"/>
                      <a:pt x="2090457" y="126371"/>
                      <a:pt x="1919866" y="170601"/>
                    </a:cubicBezTo>
                    <a:cubicBezTo>
                      <a:pt x="1749275" y="214831"/>
                      <a:pt x="1487079" y="247477"/>
                      <a:pt x="1319638" y="265379"/>
                    </a:cubicBezTo>
                    <a:cubicBezTo>
                      <a:pt x="1152197" y="283281"/>
                      <a:pt x="1050025" y="273804"/>
                      <a:pt x="915219" y="278016"/>
                    </a:cubicBezTo>
                    <a:cubicBezTo>
                      <a:pt x="730859" y="606634"/>
                      <a:pt x="461227" y="1177951"/>
                      <a:pt x="0" y="2081504"/>
                    </a:cubicBezTo>
                    <a:cubicBezTo>
                      <a:pt x="294747" y="2138427"/>
                      <a:pt x="327826" y="2144546"/>
                      <a:pt x="473000" y="2160945"/>
                    </a:cubicBezTo>
                    <a:cubicBezTo>
                      <a:pt x="618174" y="2177344"/>
                      <a:pt x="755672" y="2180945"/>
                      <a:pt x="871046" y="2179901"/>
                    </a:cubicBezTo>
                    <a:cubicBezTo>
                      <a:pt x="986420" y="2178857"/>
                      <a:pt x="1056326" y="2163087"/>
                      <a:pt x="1165247" y="2154680"/>
                    </a:cubicBezTo>
                    <a:cubicBezTo>
                      <a:pt x="1270550" y="2137830"/>
                      <a:pt x="1279947" y="2118551"/>
                      <a:pt x="1351229" y="2078804"/>
                    </a:cubicBezTo>
                    <a:lnTo>
                      <a:pt x="2374775" y="69504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104534" y="5380744"/>
                <a:ext cx="2002965" cy="659277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516041" y="110961"/>
                      <a:pt x="448502" y="75984"/>
                    </a:cubicBez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374725" y="2414224"/>
              <a:ext cx="1741354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>
                  <a:solidFill>
                    <a:srgbClr val="FFFFFF"/>
                  </a:solidFill>
                  <a:latin typeface="Chalkduster"/>
                  <a:cs typeface="Chalkduster"/>
                </a:rPr>
                <a:t>NDX</a:t>
              </a:r>
              <a:endParaRPr lang="en-US" sz="1400" dirty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72558" y="1125202"/>
            <a:ext cx="57502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err="1">
                <a:solidFill>
                  <a:srgbClr val="103869"/>
                </a:solidFill>
                <a:latin typeface="Chalkduster"/>
                <a:cs typeface="Chalkduster"/>
              </a:rPr>
              <a:t>Neuro</a:t>
            </a:r>
            <a:r>
              <a:rPr lang="en-US" sz="7000" dirty="0">
                <a:solidFill>
                  <a:srgbClr val="103869"/>
                </a:solidFill>
                <a:latin typeface="Chalkduster"/>
                <a:cs typeface="Chalkduster"/>
              </a:rPr>
              <a:t> Data </a:t>
            </a:r>
          </a:p>
          <a:p>
            <a:r>
              <a:rPr lang="en-US" sz="7000" dirty="0">
                <a:solidFill>
                  <a:srgbClr val="103869"/>
                </a:solidFill>
                <a:latin typeface="Chalkduster"/>
                <a:cs typeface="Chalkduster"/>
              </a:rPr>
              <a:t>Extensions </a:t>
            </a:r>
          </a:p>
          <a:p>
            <a:r>
              <a:rPr lang="en-US" sz="7000" dirty="0">
                <a:solidFill>
                  <a:srgbClr val="C55C1F"/>
                </a:solidFill>
                <a:latin typeface="Chalkduster"/>
                <a:cs typeface="Chalkduster"/>
              </a:rPr>
              <a:t>Catalog</a:t>
            </a:r>
          </a:p>
        </p:txBody>
      </p:sp>
    </p:spTree>
    <p:extLst>
      <p:ext uri="{BB962C8B-B14F-4D97-AF65-F5344CB8AC3E}">
        <p14:creationId xmlns:p14="http://schemas.microsoft.com/office/powerpoint/2010/main" val="20352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23</Words>
  <Application>Microsoft Office PowerPoint</Application>
  <PresentationFormat>On-screen Show (4:3)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Chalkduster</vt:lpstr>
      <vt:lpstr>Conthrax Sb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Ryan</cp:lastModifiedBy>
  <cp:revision>31</cp:revision>
  <dcterms:created xsi:type="dcterms:W3CDTF">2019-04-24T08:00:39Z</dcterms:created>
  <dcterms:modified xsi:type="dcterms:W3CDTF">2019-10-16T01:26:12Z</dcterms:modified>
</cp:coreProperties>
</file>